
<file path=[Content_Types].xml><?xml version="1.0" encoding="utf-8"?>
<Types xmlns="http://schemas.openxmlformats.org/package/2006/content-types">
  <Override PartName="/docProps/core.xml" ContentType="application/vnd.openxmlformats-package.core-properties+xml"/>
  <Default Extension="rels" ContentType="application/vnd.openxmlformats-package.relationships+xml"/>
  <Override PartName="/ppt/slideLayouts/slideLayout6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1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3.xml" ContentType="application/vnd.openxmlformats-officedocument.presentationml.slideLayout+xml"/>
  <Default Extension="xml" ContentType="application/xml"/>
  <Override PartName="/docProps/app.xml" ContentType="application/vnd.openxmlformats-officedocument.extended-properties+xml"/>
  <Override PartName="/ppt/slideMasters/slideMaster1.xml" ContentType="application/vnd.openxmlformats-officedocument.presentationml.slideMaster+xml"/>
  <Override PartName="/ppt/slideLayouts/slideLayout5.xml" ContentType="application/vnd.openxmlformats-officedocument.presentationml.slideLayout+xml"/>
  <Override PartName="/ppt/viewProps.xml" ContentType="application/vnd.openxmlformats-officedocument.presentationml.viewProps+xml"/>
  <Override PartName="/ppt/slideLayouts/slideLayout7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presProps.xml" ContentType="application/vnd.openxmlformats-officedocument.presentationml.presProps+xml"/>
  <Override PartName="/ppt/presentation.xml" ContentType="application/vnd.openxmlformats-officedocument.presentationml.presentation.main+xml"/>
  <Override PartName="/ppt/slideLayouts/slideLayout2.xml" ContentType="application/vnd.openxmlformats-officedocument.presentationml.slideLayout+xml"/>
  <Default Extension="bin" ContentType="application/vnd.openxmlformats-officedocument.presentationml.printerSettings"/>
  <Default Extension="jpeg" ContentType="image/jpeg"/>
  <Override PartName="/ppt/slideLayouts/slideLayout4.xml" ContentType="application/vnd.openxmlformats-officedocument.presentationml.slideLayout+xml"/>
  <Override PartName="/ppt/tableStyles.xml" ContentType="application/vnd.openxmlformats-officedocument.presentationml.tableStyles+xml"/>
  <Override PartName="/ppt/theme/theme1.xml" ContentType="application/vnd.openxmlformats-officedocument.theme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slides/slide33.xml" ContentType="application/vnd.openxmlformats-officedocument.presentationml.slide+xml"/>
  <Override PartName="/ppt/slides/slide34.xml" ContentType="application/vnd.openxmlformats-officedocument.presentationml.slide+xml"/>
  <Override PartName="/ppt/slides/slide35.xml" ContentType="application/vnd.openxmlformats-officedocument.presentationml.slide+xml"/>
  <Override PartName="/ppt/slides/slide36.xml" ContentType="application/vnd.openxmlformats-officedocument.presentationml.slide+xml"/>
  <Override PartName="/ppt/slides/slide37.xml" ContentType="application/vnd.openxmlformats-officedocument.presentationml.slide+xml"/>
  <Override PartName="/ppt/slides/slide38.xml" ContentType="application/vnd.openxmlformats-officedocument.presentationml.slide+xml"/>
  <Override PartName="/ppt/slides/slide39.xml" ContentType="application/vnd.openxmlformats-officedocument.presentationml.slide+xml"/>
  <Override PartName="/ppt/slides/slide40.xml" ContentType="application/vnd.openxmlformats-officedocument.presentationml.slide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4" Type="http://schemas.openxmlformats.org/officeDocument/2006/relationships/extended-properties" Target="docProps/app.xml"/><Relationship Id="rId1" Type="http://schemas.openxmlformats.org/officeDocument/2006/relationships/officeDocument" Target="ppt/presentation.xml"/><Relationship Id="rId2" Type="http://schemas.openxmlformats.org/package/2006/relationships/metadata/thumbnail" Target="docProps/thumbnail.jpeg"/></Relationships>
</file>

<file path=ppt/presentation.xml><?xml version="1.0" encoding="utf-8"?>
<p:presentation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mc:Ignorable="mv" mc:PreserveAttributes="mv:*" saveSubsetFonts="1" autoCompressPictures="0">
  <p:sldMasterIdLst>
    <p:sldMasterId id="2147483648" r:id="rId1"/>
  </p:sldMasterIdLst>
  <p:sldIdLst>
    <p:sldId id="256" r:id="rId8"/>
    <p:sldId id="257" r:id="rId9"/>
    <p:sldId id="258" r:id="rId10"/>
    <p:sldId id="259" r:id="rId11"/>
    <p:sldId id="260" r:id="rId12"/>
    <p:sldId id="261" r:id="rId13"/>
    <p:sldId id="262" r:id="rId14"/>
    <p:sldId id="263" r:id="rId15"/>
    <p:sldId id="264" r:id="rId16"/>
    <p:sldId id="265" r:id="rId17"/>
    <p:sldId id="266" r:id="rId18"/>
    <p:sldId id="267" r:id="rId19"/>
    <p:sldId id="268" r:id="rId20"/>
    <p:sldId id="269" r:id="rId21"/>
    <p:sldId id="270" r:id="rId22"/>
    <p:sldId id="271" r:id="rId23"/>
    <p:sldId id="272" r:id="rId24"/>
    <p:sldId id="273" r:id="rId25"/>
    <p:sldId id="274" r:id="rId26"/>
    <p:sldId id="275" r:id="rId27"/>
    <p:sldId id="276" r:id="rId28"/>
    <p:sldId id="277" r:id="rId29"/>
    <p:sldId id="278" r:id="rId30"/>
    <p:sldId id="279" r:id="rId31"/>
    <p:sldId id="280" r:id="rId32"/>
    <p:sldId id="281" r:id="rId33"/>
    <p:sldId id="282" r:id="rId34"/>
    <p:sldId id="283" r:id="rId35"/>
    <p:sldId id="284" r:id="rId36"/>
    <p:sldId id="285" r:id="rId37"/>
    <p:sldId id="286" r:id="rId38"/>
    <p:sldId id="287" r:id="rId39"/>
    <p:sldId id="288" r:id="rId40"/>
    <p:sldId id="289" r:id="rId41"/>
    <p:sldId id="290" r:id="rId42"/>
    <p:sldId id="291" r:id="rId43"/>
    <p:sldId id="292" r:id="rId44"/>
    <p:sldId id="293" r:id="rId45"/>
    <p:sldId id="294" r:id="rId46"/>
    <p:sldId id="295" r:id="rId47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mc:Ignorable="mv" mc:PreserveAttributes="mv:*"/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mc:Ignorable="mv" mc:PreserveAttributes="mv:*">
  <p:normalViewPr>
    <p:restoredLeft sz="15620"/>
    <p:restoredTop sz="94660"/>
  </p:normalViewPr>
  <p:slideViewPr>
    <p:cSldViewPr snapToGrid="0" snapToObjects="1">
      <p:cViewPr varScale="1">
        <p:scale>
          <a:sx n="93" d="100"/>
          <a:sy n="93" d="100"/>
        </p:scale>
        <p:origin x="-784" y="-104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3736200" cy="73736200"/>
</p:viewPr>
</file>

<file path=ppt/_rels/presentation.xml.rels><?xml version="1.0" encoding="UTF-8" standalone="yes"?>
<Relationships xmlns="http://schemas.openxmlformats.org/package/2006/relationships">
	<Relationship Id="rId3" Type="http://schemas.openxmlformats.org/officeDocument/2006/relationships/printerSettings" Target="printerSettings/printerSettings1.bin"/>
	<Relationship Id="rId4" Type="http://schemas.openxmlformats.org/officeDocument/2006/relationships/presProps" Target="presProps.xml"/>
	<Relationship Id="rId5" Type="http://schemas.openxmlformats.org/officeDocument/2006/relationships/viewProps" Target="viewProps.xml"/>
	<Relationship Id="rId6" Type="http://schemas.openxmlformats.org/officeDocument/2006/relationships/theme" Target="theme/theme1.xml"/>
	<Relationship Id="rId7" Type="http://schemas.openxmlformats.org/officeDocument/2006/relationships/tableStyles" Target="tableStyles.xml"/>
	<Relationship Id="rId1" Type="http://schemas.openxmlformats.org/officeDocument/2006/relationships/slideMaster" Target="slideMasters/slideMaster1.xml"/>
	<Relationship Id="rId8" Type="http://schemas.openxmlformats.org/officeDocument/2006/relationships/slide" Target="slides/slide1.xml"/>
	<Relationship Id="rId9" Type="http://schemas.openxmlformats.org/officeDocument/2006/relationships/slide" Target="slides/slide2.xml"/>
	<Relationship Id="rId10" Type="http://schemas.openxmlformats.org/officeDocument/2006/relationships/slide" Target="slides/slide3.xml"/>
	<Relationship Id="rId11" Type="http://schemas.openxmlformats.org/officeDocument/2006/relationships/slide" Target="slides/slide4.xml"/>
	<Relationship Id="rId12" Type="http://schemas.openxmlformats.org/officeDocument/2006/relationships/slide" Target="slides/slide5.xml"/>
	<Relationship Id="rId13" Type="http://schemas.openxmlformats.org/officeDocument/2006/relationships/slide" Target="slides/slide6.xml"/>
	<Relationship Id="rId14" Type="http://schemas.openxmlformats.org/officeDocument/2006/relationships/slide" Target="slides/slide7.xml"/>
	<Relationship Id="rId15" Type="http://schemas.openxmlformats.org/officeDocument/2006/relationships/slide" Target="slides/slide8.xml"/>
	<Relationship Id="rId16" Type="http://schemas.openxmlformats.org/officeDocument/2006/relationships/slide" Target="slides/slide9.xml"/>
	<Relationship Id="rId17" Type="http://schemas.openxmlformats.org/officeDocument/2006/relationships/slide" Target="slides/slide10.xml"/>
	<Relationship Id="rId18" Type="http://schemas.openxmlformats.org/officeDocument/2006/relationships/slide" Target="slides/slide11.xml"/>
	<Relationship Id="rId19" Type="http://schemas.openxmlformats.org/officeDocument/2006/relationships/slide" Target="slides/slide12.xml"/>
	<Relationship Id="rId20" Type="http://schemas.openxmlformats.org/officeDocument/2006/relationships/slide" Target="slides/slide13.xml"/>
	<Relationship Id="rId21" Type="http://schemas.openxmlformats.org/officeDocument/2006/relationships/slide" Target="slides/slide14.xml"/>
	<Relationship Id="rId22" Type="http://schemas.openxmlformats.org/officeDocument/2006/relationships/slide" Target="slides/slide15.xml"/>
	<Relationship Id="rId23" Type="http://schemas.openxmlformats.org/officeDocument/2006/relationships/slide" Target="slides/slide16.xml"/>
	<Relationship Id="rId24" Type="http://schemas.openxmlformats.org/officeDocument/2006/relationships/slide" Target="slides/slide17.xml"/>
	<Relationship Id="rId25" Type="http://schemas.openxmlformats.org/officeDocument/2006/relationships/slide" Target="slides/slide18.xml"/>
	<Relationship Id="rId26" Type="http://schemas.openxmlformats.org/officeDocument/2006/relationships/slide" Target="slides/slide19.xml"/>
	<Relationship Id="rId27" Type="http://schemas.openxmlformats.org/officeDocument/2006/relationships/slide" Target="slides/slide20.xml"/>
	<Relationship Id="rId28" Type="http://schemas.openxmlformats.org/officeDocument/2006/relationships/slide" Target="slides/slide21.xml"/>
	<Relationship Id="rId29" Type="http://schemas.openxmlformats.org/officeDocument/2006/relationships/slide" Target="slides/slide22.xml"/>
	<Relationship Id="rId30" Type="http://schemas.openxmlformats.org/officeDocument/2006/relationships/slide" Target="slides/slide23.xml"/>
	<Relationship Id="rId31" Type="http://schemas.openxmlformats.org/officeDocument/2006/relationships/slide" Target="slides/slide24.xml"/>
	<Relationship Id="rId32" Type="http://schemas.openxmlformats.org/officeDocument/2006/relationships/slide" Target="slides/slide25.xml"/>
	<Relationship Id="rId33" Type="http://schemas.openxmlformats.org/officeDocument/2006/relationships/slide" Target="slides/slide26.xml"/>
	<Relationship Id="rId34" Type="http://schemas.openxmlformats.org/officeDocument/2006/relationships/slide" Target="slides/slide27.xml"/>
	<Relationship Id="rId35" Type="http://schemas.openxmlformats.org/officeDocument/2006/relationships/slide" Target="slides/slide28.xml"/>
	<Relationship Id="rId36" Type="http://schemas.openxmlformats.org/officeDocument/2006/relationships/slide" Target="slides/slide29.xml"/>
	<Relationship Id="rId37" Type="http://schemas.openxmlformats.org/officeDocument/2006/relationships/slide" Target="slides/slide30.xml"/>
	<Relationship Id="rId38" Type="http://schemas.openxmlformats.org/officeDocument/2006/relationships/slide" Target="slides/slide31.xml"/>
	<Relationship Id="rId39" Type="http://schemas.openxmlformats.org/officeDocument/2006/relationships/slide" Target="slides/slide32.xml"/>
	<Relationship Id="rId40" Type="http://schemas.openxmlformats.org/officeDocument/2006/relationships/slide" Target="slides/slide33.xml"/>
	<Relationship Id="rId41" Type="http://schemas.openxmlformats.org/officeDocument/2006/relationships/slide" Target="slides/slide34.xml"/>
	<Relationship Id="rId42" Type="http://schemas.openxmlformats.org/officeDocument/2006/relationships/slide" Target="slides/slide35.xml"/>
	<Relationship Id="rId43" Type="http://schemas.openxmlformats.org/officeDocument/2006/relationships/slide" Target="slides/slide36.xml"/>
	<Relationship Id="rId44" Type="http://schemas.openxmlformats.org/officeDocument/2006/relationships/slide" Target="slides/slide37.xml"/>
	<Relationship Id="rId45" Type="http://schemas.openxmlformats.org/officeDocument/2006/relationships/slide" Target="slides/slide38.xml"/>
	<Relationship Id="rId46" Type="http://schemas.openxmlformats.org/officeDocument/2006/relationships/slide" Target="slides/slide39.xml"/>
	<Relationship Id="rId47" Type="http://schemas.openxmlformats.org/officeDocument/2006/relationships/slide" Target="slides/slide40.xml"/>
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mc:Ignorable="mv" mc:PreserveAttributes="mv:*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 smtClean="0"/>
              <a:t>Click to edit Master subtitle style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56DD26-32A4-2A43-990A-6F7E5E73786E}" type="datetimeFigureOut">
              <a:rPr lang="en-US" smtClean="0"/>
              <a:t>11/21/11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86AF604-6CBA-6F4A-A6F6-26E48A4D0EE4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mc:Ignorable="mv" mc:PreserveAttributes="mv:*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56DD26-32A4-2A43-990A-6F7E5E73786E}" type="datetimeFigureOut">
              <a:rPr lang="en-US" smtClean="0"/>
              <a:t>11/21/11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86AF604-6CBA-6F4A-A6F6-26E48A4D0EE4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mc:Ignorable="mv" mc:PreserveAttributes="mv:*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56DD26-32A4-2A43-990A-6F7E5E73786E}" type="datetimeFigureOut">
              <a:rPr lang="en-US" smtClean="0"/>
              <a:t>11/21/11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86AF604-6CBA-6F4A-A6F6-26E48A4D0EE4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mc:Ignorable="mv" mc:PreserveAttributes="mv:*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56DD26-32A4-2A43-990A-6F7E5E73786E}" type="datetimeFigureOut">
              <a:rPr lang="en-US" smtClean="0"/>
              <a:t>11/21/11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86AF604-6CBA-6F4A-A6F6-26E48A4D0EE4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mc:Ignorable="mv" mc:PreserveAttributes="mv:*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56DD26-32A4-2A43-990A-6F7E5E73786E}" type="datetimeFigureOut">
              <a:rPr lang="en-US" smtClean="0"/>
              <a:t>11/21/11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86AF604-6CBA-6F4A-A6F6-26E48A4D0EE4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mc:Ignorable="mv" mc:PreserveAttributes="mv:*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56DD26-32A4-2A43-990A-6F7E5E73786E}" type="datetimeFigureOut">
              <a:rPr lang="en-US" smtClean="0"/>
              <a:t>11/21/11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86AF604-6CBA-6F4A-A6F6-26E48A4D0EE4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mc:Ignorable="mv" mc:PreserveAttributes="mv:*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56DD26-32A4-2A43-990A-6F7E5E73786E}" type="datetimeFigureOut">
              <a:rPr lang="en-US" smtClean="0"/>
              <a:t>11/21/11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86AF604-6CBA-6F4A-A6F6-26E48A4D0EE4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mc:Ignorable="mv" mc:PreserveAttributes="mv:*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56DD26-32A4-2A43-990A-6F7E5E73786E}" type="datetimeFigureOut">
              <a:rPr lang="en-US" smtClean="0"/>
              <a:t>11/21/11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86AF604-6CBA-6F4A-A6F6-26E48A4D0EE4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mc:Ignorable="mv" mc:PreserveAttributes="mv:*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56DD26-32A4-2A43-990A-6F7E5E73786E}" type="datetimeFigureOut">
              <a:rPr lang="en-US" smtClean="0"/>
              <a:t>11/21/11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86AF604-6CBA-6F4A-A6F6-26E48A4D0EE4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mc:Ignorable="mv" mc:PreserveAttributes="mv:*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56DD26-32A4-2A43-990A-6F7E5E73786E}" type="datetimeFigureOut">
              <a:rPr lang="en-US" smtClean="0"/>
              <a:t>11/21/11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86AF604-6CBA-6F4A-A6F6-26E48A4D0EE4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mc:Ignorable="mv" mc:PreserveAttributes="mv:*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56DD26-32A4-2A43-990A-6F7E5E73786E}" type="datetimeFigureOut">
              <a:rPr lang="en-US" smtClean="0"/>
              <a:t>11/21/11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86AF604-6CBA-6F4A-A6F6-26E48A4D0EE4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11" Type="http://schemas.openxmlformats.org/officeDocument/2006/relationships/slideLayout" Target="../slideLayouts/slideLayout11.xml"/><Relationship Id="rId12" Type="http://schemas.openxmlformats.org/officeDocument/2006/relationships/theme" Target="../theme/theme1.xml"/><Relationship Id="rId1" Type="http://schemas.openxmlformats.org/officeDocument/2006/relationships/slideLayout" Target="../slideLayouts/slideLayout1.xml"/><Relationship Id="rId2" Type="http://schemas.openxmlformats.org/officeDocument/2006/relationships/slideLayout" Target="../slideLayouts/slideLayout2.xml"/><Relationship Id="rId3" Type="http://schemas.openxmlformats.org/officeDocument/2006/relationships/slideLayout" Target="../slideLayouts/slideLayout3.xml"/><Relationship Id="rId4" Type="http://schemas.openxmlformats.org/officeDocument/2006/relationships/slideLayout" Target="../slideLayouts/slideLayout4.xml"/><Relationship Id="rId5" Type="http://schemas.openxmlformats.org/officeDocument/2006/relationships/slideLayout" Target="../slideLayouts/slideLayout5.xml"/><Relationship Id="rId6" Type="http://schemas.openxmlformats.org/officeDocument/2006/relationships/slideLayout" Target="../slideLayouts/slideLayout6.xml"/><Relationship Id="rId7" Type="http://schemas.openxmlformats.org/officeDocument/2006/relationships/slideLayout" Target="../slideLayouts/slideLayout7.xml"/><Relationship Id="rId8" Type="http://schemas.openxmlformats.org/officeDocument/2006/relationships/slideLayout" Target="../slideLayouts/slideLayout8.xml"/><Relationship Id="rId9" Type="http://schemas.openxmlformats.org/officeDocument/2006/relationships/slideLayout" Target="../slideLayouts/slideLayout9.xml"/><Relationship Id="rId10" Type="http://schemas.openxmlformats.org/officeDocument/2006/relationships/slideLayout" Target="../slideLayouts/slideLayout10.xml"/></Relationships>
</file>

<file path=ppt/slideMasters/slideMaster1.xml><?xml version="1.0" encoding="utf-8"?>
<p:sldMaster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mc:Ignorable="mv" mc:PreserveAttributes="mv:*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altLang="zh-CN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altLang="zh-CN" smtClean="0"/>
              <a:t>Click to edit Master text styles</a:t>
            </a:r>
          </a:p>
          <a:p>
            <a:pPr lvl="1"/>
            <a:r>
              <a:rPr lang="en-US" altLang="zh-CN" smtClean="0"/>
              <a:t>Second level</a:t>
            </a:r>
          </a:p>
          <a:p>
            <a:pPr lvl="2"/>
            <a:r>
              <a:rPr lang="en-US" altLang="zh-CN" smtClean="0"/>
              <a:t>Third level</a:t>
            </a:r>
          </a:p>
          <a:p>
            <a:pPr lvl="3"/>
            <a:r>
              <a:rPr lang="en-US" altLang="zh-CN" smtClean="0"/>
              <a:t>Fourth level</a:t>
            </a:r>
          </a:p>
          <a:p>
            <a:pPr lvl="4"/>
            <a:r>
              <a:rPr lang="en-US" altLang="zh-CN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7A56DD26-32A4-2A43-990A-6F7E5E73786E}" type="datetimeFigureOut">
              <a:rPr lang="en-US" smtClean="0"/>
              <a:t>11/21/11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86AF604-6CBA-6F4A-A6F6-26E48A4D0EE4}" type="slidenum">
              <a:rPr lang="en-US" smtClean="0"/>
              <a:t>‹#›</a:t>
            </a:fld>
            <a:endParaRPr 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4572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457200" rtl="0" eaLnBrk="1" latinLnBrk="0" hangingPunct="1">
        <a:spcBef>
          <a:spcPct val="20000"/>
        </a:spcBef>
        <a:buFont typeface="Arial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457200" rtl="0" eaLnBrk="1" latinLnBrk="0" hangingPunct="1">
        <a:spcBef>
          <a:spcPct val="20000"/>
        </a:spcBef>
        <a:buFont typeface="Arial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457200" rtl="0" eaLnBrk="1" latinLnBrk="0" hangingPunct="1">
        <a:spcBef>
          <a:spcPct val="20000"/>
        </a:spcBef>
        <a:buFont typeface="Arial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457200" rtl="0" eaLnBrk="1" latinLnBrk="0" hangingPunct="1">
        <a:spcBef>
          <a:spcPct val="20000"/>
        </a:spcBef>
        <a:buFont typeface="Arial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457200" rtl="0" eaLnBrk="1" latinLnBrk="0" hangingPunct="1">
        <a:spcBef>
          <a:spcPct val="20000"/>
        </a:spcBef>
        <a:buFont typeface="Arial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
<Relationships xmlns="http://schemas.openxmlformats.org/package/2006/relationships">
	<Relationship Id="rId1" Type="http://schemas.openxmlformats.org/officeDocument/2006/relationships/slideLayout" Target="../slideLayouts/slideLayout1.xml"/>
	<Relationship Id="rId2" Type="http://schemas.openxmlformats.org/officeDocument/2006/relationships/image" Target="../media/1image.jpeg"/>
</Relationships>
</file>

<file path=ppt/slides/_rels/slide2.xml.rels><?xml version="1.0" encoding="UTF-8" standalone="yes"?>
<Relationships xmlns="http://schemas.openxmlformats.org/package/2006/relationships">
	<Relationship Id="rId1" Type="http://schemas.openxmlformats.org/officeDocument/2006/relationships/slideLayout" Target="../slideLayouts/slideLayout1.xml"/>
	<Relationship Id="rId2" Type="http://schemas.openxmlformats.org/officeDocument/2006/relationships/image" Target="../media/2image.jpeg"/>
</Relationships>
</file>

<file path=ppt/slides/_rels/slide3.xml.rels><?xml version="1.0" encoding="UTF-8" standalone="yes"?>
<Relationships xmlns="http://schemas.openxmlformats.org/package/2006/relationships">
	<Relationship Id="rId1" Type="http://schemas.openxmlformats.org/officeDocument/2006/relationships/slideLayout" Target="../slideLayouts/slideLayout1.xml"/>
	<Relationship Id="rId2" Type="http://schemas.openxmlformats.org/officeDocument/2006/relationships/image" Target="../media/3image.jpeg"/>
</Relationships>
</file>

<file path=ppt/slides/_rels/slide4.xml.rels><?xml version="1.0" encoding="UTF-8" standalone="yes"?>
<Relationships xmlns="http://schemas.openxmlformats.org/package/2006/relationships">
	<Relationship Id="rId1" Type="http://schemas.openxmlformats.org/officeDocument/2006/relationships/slideLayout" Target="../slideLayouts/slideLayout1.xml"/>
	<Relationship Id="rId2" Type="http://schemas.openxmlformats.org/officeDocument/2006/relationships/image" Target="../media/4image.jpeg"/>
</Relationships>
</file>

<file path=ppt/slides/_rels/slide5.xml.rels><?xml version="1.0" encoding="UTF-8" standalone="yes"?>
<Relationships xmlns="http://schemas.openxmlformats.org/package/2006/relationships">
	<Relationship Id="rId1" Type="http://schemas.openxmlformats.org/officeDocument/2006/relationships/slideLayout" Target="../slideLayouts/slideLayout1.xml"/>
	<Relationship Id="rId2" Type="http://schemas.openxmlformats.org/officeDocument/2006/relationships/image" Target="../media/5image.jpeg"/>
</Relationships>
</file>

<file path=ppt/slides/_rels/slide6.xml.rels><?xml version="1.0" encoding="UTF-8" standalone="yes"?>
<Relationships xmlns="http://schemas.openxmlformats.org/package/2006/relationships">
	<Relationship Id="rId1" Type="http://schemas.openxmlformats.org/officeDocument/2006/relationships/slideLayout" Target="../slideLayouts/slideLayout1.xml"/>
	<Relationship Id="rId2" Type="http://schemas.openxmlformats.org/officeDocument/2006/relationships/image" Target="../media/6image.jpeg"/>
</Relationships>
</file>

<file path=ppt/slides/_rels/slide7.xml.rels><?xml version="1.0" encoding="UTF-8" standalone="yes"?>
<Relationships xmlns="http://schemas.openxmlformats.org/package/2006/relationships">
	<Relationship Id="rId1" Type="http://schemas.openxmlformats.org/officeDocument/2006/relationships/slideLayout" Target="../slideLayouts/slideLayout1.xml"/>
	<Relationship Id="rId2" Type="http://schemas.openxmlformats.org/officeDocument/2006/relationships/image" Target="../media/7image.jpeg"/>
</Relationships>
</file>

<file path=ppt/slides/_rels/slide8.xml.rels><?xml version="1.0" encoding="UTF-8" standalone="yes"?>
<Relationships xmlns="http://schemas.openxmlformats.org/package/2006/relationships">
	<Relationship Id="rId1" Type="http://schemas.openxmlformats.org/officeDocument/2006/relationships/slideLayout" Target="../slideLayouts/slideLayout1.xml"/>
	<Relationship Id="rId2" Type="http://schemas.openxmlformats.org/officeDocument/2006/relationships/image" Target="../media/8image.jpeg"/>
</Relationships>
</file>

<file path=ppt/slides/_rels/slide9.xml.rels><?xml version="1.0" encoding="UTF-8" standalone="yes"?>
<Relationships xmlns="http://schemas.openxmlformats.org/package/2006/relationships">
	<Relationship Id="rId1" Type="http://schemas.openxmlformats.org/officeDocument/2006/relationships/slideLayout" Target="../slideLayouts/slideLayout1.xml"/>
	<Relationship Id="rId2" Type="http://schemas.openxmlformats.org/officeDocument/2006/relationships/image" Target="../media/9image.jpeg"/>
</Relationships>
</file>

<file path=ppt/slides/_rels/slide10.xml.rels><?xml version="1.0" encoding="UTF-8" standalone="yes"?>
<Relationships xmlns="http://schemas.openxmlformats.org/package/2006/relationships">
	<Relationship Id="rId1" Type="http://schemas.openxmlformats.org/officeDocument/2006/relationships/slideLayout" Target="../slideLayouts/slideLayout1.xml"/>
	<Relationship Id="rId2" Type="http://schemas.openxmlformats.org/officeDocument/2006/relationships/image" Target="../media/10image.jpeg"/>
</Relationships>
</file>

<file path=ppt/slides/_rels/slide11.xml.rels><?xml version="1.0" encoding="UTF-8" standalone="yes"?>
<Relationships xmlns="http://schemas.openxmlformats.org/package/2006/relationships">
	<Relationship Id="rId1" Type="http://schemas.openxmlformats.org/officeDocument/2006/relationships/slideLayout" Target="../slideLayouts/slideLayout1.xml"/>
	<Relationship Id="rId2" Type="http://schemas.openxmlformats.org/officeDocument/2006/relationships/image" Target="../media/11image.jpeg"/>
</Relationships>
</file>

<file path=ppt/slides/_rels/slide12.xml.rels><?xml version="1.0" encoding="UTF-8" standalone="yes"?>
<Relationships xmlns="http://schemas.openxmlformats.org/package/2006/relationships">
	<Relationship Id="rId1" Type="http://schemas.openxmlformats.org/officeDocument/2006/relationships/slideLayout" Target="../slideLayouts/slideLayout1.xml"/>
	<Relationship Id="rId2" Type="http://schemas.openxmlformats.org/officeDocument/2006/relationships/image" Target="../media/12image.jpeg"/>
</Relationships>
</file>

<file path=ppt/slides/_rels/slide13.xml.rels><?xml version="1.0" encoding="UTF-8" standalone="yes"?>
<Relationships xmlns="http://schemas.openxmlformats.org/package/2006/relationships">
	<Relationship Id="rId1" Type="http://schemas.openxmlformats.org/officeDocument/2006/relationships/slideLayout" Target="../slideLayouts/slideLayout1.xml"/>
	<Relationship Id="rId2" Type="http://schemas.openxmlformats.org/officeDocument/2006/relationships/image" Target="../media/13image.jpeg"/>
</Relationships>
</file>

<file path=ppt/slides/_rels/slide14.xml.rels><?xml version="1.0" encoding="UTF-8" standalone="yes"?>
<Relationships xmlns="http://schemas.openxmlformats.org/package/2006/relationships">
	<Relationship Id="rId1" Type="http://schemas.openxmlformats.org/officeDocument/2006/relationships/slideLayout" Target="../slideLayouts/slideLayout1.xml"/>
	<Relationship Id="rId2" Type="http://schemas.openxmlformats.org/officeDocument/2006/relationships/image" Target="../media/14image.jpeg"/>
</Relationships>
</file>

<file path=ppt/slides/_rels/slide15.xml.rels><?xml version="1.0" encoding="UTF-8" standalone="yes"?>
<Relationships xmlns="http://schemas.openxmlformats.org/package/2006/relationships">
	<Relationship Id="rId1" Type="http://schemas.openxmlformats.org/officeDocument/2006/relationships/slideLayout" Target="../slideLayouts/slideLayout1.xml"/>
	<Relationship Id="rId2" Type="http://schemas.openxmlformats.org/officeDocument/2006/relationships/image" Target="../media/15image.jpeg"/>
</Relationships>
</file>

<file path=ppt/slides/_rels/slide16.xml.rels><?xml version="1.0" encoding="UTF-8" standalone="yes"?>
<Relationships xmlns="http://schemas.openxmlformats.org/package/2006/relationships">
	<Relationship Id="rId1" Type="http://schemas.openxmlformats.org/officeDocument/2006/relationships/slideLayout" Target="../slideLayouts/slideLayout1.xml"/>
	<Relationship Id="rId2" Type="http://schemas.openxmlformats.org/officeDocument/2006/relationships/image" Target="../media/16image.jpeg"/>
</Relationships>
</file>

<file path=ppt/slides/_rels/slide17.xml.rels><?xml version="1.0" encoding="UTF-8" standalone="yes"?>
<Relationships xmlns="http://schemas.openxmlformats.org/package/2006/relationships">
	<Relationship Id="rId1" Type="http://schemas.openxmlformats.org/officeDocument/2006/relationships/slideLayout" Target="../slideLayouts/slideLayout1.xml"/>
	<Relationship Id="rId2" Type="http://schemas.openxmlformats.org/officeDocument/2006/relationships/image" Target="../media/17image.jpeg"/>
</Relationships>
</file>

<file path=ppt/slides/_rels/slide18.xml.rels><?xml version="1.0" encoding="UTF-8" standalone="yes"?>
<Relationships xmlns="http://schemas.openxmlformats.org/package/2006/relationships">
	<Relationship Id="rId1" Type="http://schemas.openxmlformats.org/officeDocument/2006/relationships/slideLayout" Target="../slideLayouts/slideLayout1.xml"/>
	<Relationship Id="rId2" Type="http://schemas.openxmlformats.org/officeDocument/2006/relationships/image" Target="../media/18image.jpeg"/>
</Relationships>
</file>

<file path=ppt/slides/_rels/slide19.xml.rels><?xml version="1.0" encoding="UTF-8" standalone="yes"?>
<Relationships xmlns="http://schemas.openxmlformats.org/package/2006/relationships">
	<Relationship Id="rId1" Type="http://schemas.openxmlformats.org/officeDocument/2006/relationships/slideLayout" Target="../slideLayouts/slideLayout1.xml"/>
	<Relationship Id="rId2" Type="http://schemas.openxmlformats.org/officeDocument/2006/relationships/image" Target="../media/19image.jpeg"/>
</Relationships>
</file>

<file path=ppt/slides/_rels/slide20.xml.rels><?xml version="1.0" encoding="UTF-8" standalone="yes"?>
<Relationships xmlns="http://schemas.openxmlformats.org/package/2006/relationships">
	<Relationship Id="rId1" Type="http://schemas.openxmlformats.org/officeDocument/2006/relationships/slideLayout" Target="../slideLayouts/slideLayout1.xml"/>
	<Relationship Id="rId2" Type="http://schemas.openxmlformats.org/officeDocument/2006/relationships/image" Target="../media/20image.jpeg"/>
</Relationships>
</file>

<file path=ppt/slides/_rels/slide21.xml.rels><?xml version="1.0" encoding="UTF-8" standalone="yes"?>
<Relationships xmlns="http://schemas.openxmlformats.org/package/2006/relationships">
	<Relationship Id="rId1" Type="http://schemas.openxmlformats.org/officeDocument/2006/relationships/slideLayout" Target="../slideLayouts/slideLayout1.xml"/>
	<Relationship Id="rId2" Type="http://schemas.openxmlformats.org/officeDocument/2006/relationships/image" Target="../media/21image.jpeg"/>
</Relationships>
</file>

<file path=ppt/slides/_rels/slide22.xml.rels><?xml version="1.0" encoding="UTF-8" standalone="yes"?>
<Relationships xmlns="http://schemas.openxmlformats.org/package/2006/relationships">
	<Relationship Id="rId1" Type="http://schemas.openxmlformats.org/officeDocument/2006/relationships/slideLayout" Target="../slideLayouts/slideLayout1.xml"/>
	<Relationship Id="rId2" Type="http://schemas.openxmlformats.org/officeDocument/2006/relationships/image" Target="../media/22image.jpeg"/>
</Relationships>
</file>

<file path=ppt/slides/_rels/slide23.xml.rels><?xml version="1.0" encoding="UTF-8" standalone="yes"?>
<Relationships xmlns="http://schemas.openxmlformats.org/package/2006/relationships">
	<Relationship Id="rId1" Type="http://schemas.openxmlformats.org/officeDocument/2006/relationships/slideLayout" Target="../slideLayouts/slideLayout1.xml"/>
	<Relationship Id="rId2" Type="http://schemas.openxmlformats.org/officeDocument/2006/relationships/image" Target="../media/23image.jpeg"/>
</Relationships>
</file>

<file path=ppt/slides/_rels/slide24.xml.rels><?xml version="1.0" encoding="UTF-8" standalone="yes"?>
<Relationships xmlns="http://schemas.openxmlformats.org/package/2006/relationships">
	<Relationship Id="rId1" Type="http://schemas.openxmlformats.org/officeDocument/2006/relationships/slideLayout" Target="../slideLayouts/slideLayout1.xml"/>
	<Relationship Id="rId2" Type="http://schemas.openxmlformats.org/officeDocument/2006/relationships/image" Target="../media/24image.jpeg"/>
</Relationships>
</file>

<file path=ppt/slides/_rels/slide25.xml.rels><?xml version="1.0" encoding="UTF-8" standalone="yes"?>
<Relationships xmlns="http://schemas.openxmlformats.org/package/2006/relationships">
	<Relationship Id="rId1" Type="http://schemas.openxmlformats.org/officeDocument/2006/relationships/slideLayout" Target="../slideLayouts/slideLayout1.xml"/>
	<Relationship Id="rId2" Type="http://schemas.openxmlformats.org/officeDocument/2006/relationships/image" Target="../media/25image.jpeg"/>
</Relationships>
</file>

<file path=ppt/slides/_rels/slide26.xml.rels><?xml version="1.0" encoding="UTF-8" standalone="yes"?>
<Relationships xmlns="http://schemas.openxmlformats.org/package/2006/relationships">
	<Relationship Id="rId1" Type="http://schemas.openxmlformats.org/officeDocument/2006/relationships/slideLayout" Target="../slideLayouts/slideLayout1.xml"/>
	<Relationship Id="rId2" Type="http://schemas.openxmlformats.org/officeDocument/2006/relationships/image" Target="../media/26image.jpeg"/>
</Relationships>
</file>

<file path=ppt/slides/_rels/slide27.xml.rels><?xml version="1.0" encoding="UTF-8" standalone="yes"?>
<Relationships xmlns="http://schemas.openxmlformats.org/package/2006/relationships">
	<Relationship Id="rId1" Type="http://schemas.openxmlformats.org/officeDocument/2006/relationships/slideLayout" Target="../slideLayouts/slideLayout1.xml"/>
	<Relationship Id="rId2" Type="http://schemas.openxmlformats.org/officeDocument/2006/relationships/image" Target="../media/27image.jpeg"/>
</Relationships>
</file>

<file path=ppt/slides/_rels/slide28.xml.rels><?xml version="1.0" encoding="UTF-8" standalone="yes"?>
<Relationships xmlns="http://schemas.openxmlformats.org/package/2006/relationships">
	<Relationship Id="rId1" Type="http://schemas.openxmlformats.org/officeDocument/2006/relationships/slideLayout" Target="../slideLayouts/slideLayout1.xml"/>
	<Relationship Id="rId2" Type="http://schemas.openxmlformats.org/officeDocument/2006/relationships/image" Target="../media/28image.jpeg"/>
</Relationships>
</file>

<file path=ppt/slides/_rels/slide29.xml.rels><?xml version="1.0" encoding="UTF-8" standalone="yes"?>
<Relationships xmlns="http://schemas.openxmlformats.org/package/2006/relationships">
	<Relationship Id="rId1" Type="http://schemas.openxmlformats.org/officeDocument/2006/relationships/slideLayout" Target="../slideLayouts/slideLayout1.xml"/>
	<Relationship Id="rId2" Type="http://schemas.openxmlformats.org/officeDocument/2006/relationships/image" Target="../media/29image.jpeg"/>
</Relationships>
</file>

<file path=ppt/slides/_rels/slide30.xml.rels><?xml version="1.0" encoding="UTF-8" standalone="yes"?>
<Relationships xmlns="http://schemas.openxmlformats.org/package/2006/relationships">
	<Relationship Id="rId1" Type="http://schemas.openxmlformats.org/officeDocument/2006/relationships/slideLayout" Target="../slideLayouts/slideLayout1.xml"/>
	<Relationship Id="rId2" Type="http://schemas.openxmlformats.org/officeDocument/2006/relationships/image" Target="../media/30image.jpeg"/>
</Relationships>
</file>

<file path=ppt/slides/_rels/slide31.xml.rels><?xml version="1.0" encoding="UTF-8" standalone="yes"?>
<Relationships xmlns="http://schemas.openxmlformats.org/package/2006/relationships">
	<Relationship Id="rId1" Type="http://schemas.openxmlformats.org/officeDocument/2006/relationships/slideLayout" Target="../slideLayouts/slideLayout1.xml"/>
	<Relationship Id="rId2" Type="http://schemas.openxmlformats.org/officeDocument/2006/relationships/image" Target="../media/31image.jpeg"/>
</Relationships>
</file>

<file path=ppt/slides/_rels/slide32.xml.rels><?xml version="1.0" encoding="UTF-8" standalone="yes"?>
<Relationships xmlns="http://schemas.openxmlformats.org/package/2006/relationships">
	<Relationship Id="rId1" Type="http://schemas.openxmlformats.org/officeDocument/2006/relationships/slideLayout" Target="../slideLayouts/slideLayout1.xml"/>
	<Relationship Id="rId2" Type="http://schemas.openxmlformats.org/officeDocument/2006/relationships/image" Target="../media/32image.jpeg"/>
</Relationships>
</file>

<file path=ppt/slides/_rels/slide33.xml.rels><?xml version="1.0" encoding="UTF-8" standalone="yes"?>
<Relationships xmlns="http://schemas.openxmlformats.org/package/2006/relationships">
	<Relationship Id="rId1" Type="http://schemas.openxmlformats.org/officeDocument/2006/relationships/slideLayout" Target="../slideLayouts/slideLayout1.xml"/>
	<Relationship Id="rId2" Type="http://schemas.openxmlformats.org/officeDocument/2006/relationships/image" Target="../media/33image.jpeg"/>
</Relationships>
</file>

<file path=ppt/slides/_rels/slide34.xml.rels><?xml version="1.0" encoding="UTF-8" standalone="yes"?>
<Relationships xmlns="http://schemas.openxmlformats.org/package/2006/relationships">
	<Relationship Id="rId1" Type="http://schemas.openxmlformats.org/officeDocument/2006/relationships/slideLayout" Target="../slideLayouts/slideLayout1.xml"/>
	<Relationship Id="rId2" Type="http://schemas.openxmlformats.org/officeDocument/2006/relationships/image" Target="../media/34image.jpeg"/>
</Relationships>
</file>

<file path=ppt/slides/_rels/slide35.xml.rels><?xml version="1.0" encoding="UTF-8" standalone="yes"?>
<Relationships xmlns="http://schemas.openxmlformats.org/package/2006/relationships">
	<Relationship Id="rId1" Type="http://schemas.openxmlformats.org/officeDocument/2006/relationships/slideLayout" Target="../slideLayouts/slideLayout1.xml"/>
	<Relationship Id="rId2" Type="http://schemas.openxmlformats.org/officeDocument/2006/relationships/image" Target="../media/35image.jpeg"/>
</Relationships>
</file>

<file path=ppt/slides/_rels/slide36.xml.rels><?xml version="1.0" encoding="UTF-8" standalone="yes"?>
<Relationships xmlns="http://schemas.openxmlformats.org/package/2006/relationships">
	<Relationship Id="rId1" Type="http://schemas.openxmlformats.org/officeDocument/2006/relationships/slideLayout" Target="../slideLayouts/slideLayout1.xml"/>
	<Relationship Id="rId2" Type="http://schemas.openxmlformats.org/officeDocument/2006/relationships/image" Target="../media/36image.jpeg"/>
</Relationships>
</file>

<file path=ppt/slides/_rels/slide37.xml.rels><?xml version="1.0" encoding="UTF-8" standalone="yes"?>
<Relationships xmlns="http://schemas.openxmlformats.org/package/2006/relationships">
	<Relationship Id="rId1" Type="http://schemas.openxmlformats.org/officeDocument/2006/relationships/slideLayout" Target="../slideLayouts/slideLayout1.xml"/>
	<Relationship Id="rId2" Type="http://schemas.openxmlformats.org/officeDocument/2006/relationships/image" Target="../media/37image.jpeg"/>
</Relationships>
</file>

<file path=ppt/slides/_rels/slide38.xml.rels><?xml version="1.0" encoding="UTF-8" standalone="yes"?>
<Relationships xmlns="http://schemas.openxmlformats.org/package/2006/relationships">
	<Relationship Id="rId1" Type="http://schemas.openxmlformats.org/officeDocument/2006/relationships/slideLayout" Target="../slideLayouts/slideLayout1.xml"/>
	<Relationship Id="rId2" Type="http://schemas.openxmlformats.org/officeDocument/2006/relationships/image" Target="../media/38image.jpeg"/>
</Relationships>
</file>

<file path=ppt/slides/_rels/slide39.xml.rels><?xml version="1.0" encoding="UTF-8" standalone="yes"?>
<Relationships xmlns="http://schemas.openxmlformats.org/package/2006/relationships">
	<Relationship Id="rId1" Type="http://schemas.openxmlformats.org/officeDocument/2006/relationships/slideLayout" Target="../slideLayouts/slideLayout1.xml"/>
	<Relationship Id="rId2" Type="http://schemas.openxmlformats.org/officeDocument/2006/relationships/image" Target="../media/39image.jpeg"/>
</Relationships>
</file>

<file path=ppt/slides/_rels/slide40.xml.rels><?xml version="1.0" encoding="UTF-8" standalone="yes"?>
<Relationships xmlns="http://schemas.openxmlformats.org/package/2006/relationships">
	<Relationship Id="rId1" Type="http://schemas.openxmlformats.org/officeDocument/2006/relationships/slideLayout" Target="../slideLayouts/slideLayout1.xml"/>
	<Relationship Id="rId2" Type="http://schemas.openxmlformats.org/officeDocument/2006/relationships/image" Target="../media/40image.jpeg"/>
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" name="Picture 1">
					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1" name="TextBox 1"/>
          <p:cNvSpPr txBox="1"/>
          <p:nvPr/>
        </p:nvSpPr>
        <p:spPr>
          <a:xfrm>
            <a:off x="3153083" y="2528177"/>
            <a:ext cx="8167696" cy="4104407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/>
          <a:p>
            <a:pPr marL="0" indent="3489221">
              <a:lnSpc>
                <a:spcPct val="100000"/>
              </a:lnSpc>
            </a:pPr>
            <a:r>
              <a:rPr lang="en-US" altLang="zh-CN" sz="4400" b="1" dirty="0">
                <a:solidFill>
                  <a:srgbClr val="8d596c"/>
                </a:solidFill>
                <a:latin typeface="Arial"/>
                <a:ea typeface="Arial"/>
              </a:rPr>
              <a:t>Project</a:t>
            </a:r>
            <a:r>
              <a:rPr lang="en-US" altLang="zh-CN" sz="4400" spc="-15" b="1" dirty="0">
                <a:solidFill>
                  <a:srgbClr val="8d596c"/>
                </a:solidFill>
                <a:latin typeface="Arial"/>
                <a:cs typeface="Arial"/>
              </a:rPr>
              <a:t> </a:t>
            </a:r>
            <a:r>
              <a:rPr lang="en-US" altLang="zh-CN" sz="4400" b="1" dirty="0">
                <a:solidFill>
                  <a:srgbClr val="8d596c"/>
                </a:solidFill>
                <a:latin typeface="Arial"/>
                <a:ea typeface="Arial"/>
              </a:rPr>
              <a:t>Quality</a:t>
            </a:r>
          </a:p>
          <a:p>
            <a:pPr marL="0" indent="3489221">
              <a:lnSpc>
                <a:spcPct val="100000"/>
              </a:lnSpc>
            </a:pPr>
            <a:r>
              <a:rPr lang="en-US" altLang="zh-CN" sz="4400" spc="-5" b="1" dirty="0">
                <a:solidFill>
                  <a:srgbClr val="8d596c"/>
                </a:solidFill>
                <a:latin typeface="Arial"/>
                <a:ea typeface="Arial"/>
              </a:rPr>
              <a:t>Ma</a:t>
            </a:r>
            <a:r>
              <a:rPr lang="en-US" altLang="zh-CN" sz="4400" b="1" dirty="0">
                <a:solidFill>
                  <a:srgbClr val="8d596c"/>
                </a:solidFill>
                <a:latin typeface="Arial"/>
                <a:ea typeface="Arial"/>
              </a:rPr>
              <a:t>nagement</a:t>
            </a:r>
          </a:p>
          <a:p>
            <a:pPr marL="0" indent="3539042">
              <a:lnSpc>
                <a:spcPct val="100000"/>
              </a:lnSpc>
              <a:spcBef>
                <a:spcPts val="164"/>
              </a:spcBef>
            </a:pPr>
            <a:r>
              <a:rPr lang="en-US" altLang="zh-CN" sz="2400" dirty="0">
                <a:solidFill>
                  <a:srgbClr val="2c3755"/>
                </a:solidFill>
                <a:latin typeface="Arial"/>
                <a:ea typeface="Arial"/>
              </a:rPr>
              <a:t>Prepared</a:t>
            </a:r>
            <a:r>
              <a:rPr lang="en-US" altLang="zh-CN" sz="2400" dirty="0">
                <a:solidFill>
                  <a:srgbClr val="2c3755"/>
                </a:solidFill>
                <a:latin typeface="Arial"/>
                <a:cs typeface="Arial"/>
              </a:rPr>
              <a:t> </a:t>
            </a:r>
            <a:r>
              <a:rPr lang="en-US" altLang="zh-CN" sz="2400" dirty="0">
                <a:solidFill>
                  <a:srgbClr val="2c3755"/>
                </a:solidFill>
                <a:latin typeface="Arial"/>
                <a:ea typeface="Arial"/>
              </a:rPr>
              <a:t>by</a:t>
            </a:r>
            <a:r>
              <a:rPr lang="en-US" altLang="zh-CN" sz="2400" dirty="0">
                <a:solidFill>
                  <a:srgbClr val="2c3755"/>
                </a:solidFill>
                <a:latin typeface="Arial"/>
                <a:cs typeface="Arial"/>
              </a:rPr>
              <a:t> </a:t>
            </a:r>
            <a:r>
              <a:rPr lang="en-US" altLang="zh-CN" sz="2400" dirty="0">
                <a:solidFill>
                  <a:srgbClr val="2c3755"/>
                </a:solidFill>
                <a:latin typeface="Arial"/>
                <a:ea typeface="Arial"/>
              </a:rPr>
              <a:t>Dr.Mahmoud</a:t>
            </a:r>
            <a:r>
              <a:rPr lang="en-US" altLang="zh-CN" sz="2400" spc="-150" dirty="0">
                <a:solidFill>
                  <a:srgbClr val="2c3755"/>
                </a:solidFill>
                <a:latin typeface="Arial"/>
                <a:cs typeface="Arial"/>
              </a:rPr>
              <a:t> </a:t>
            </a:r>
            <a:r>
              <a:rPr lang="en-US" altLang="zh-CN" sz="2400" dirty="0">
                <a:solidFill>
                  <a:srgbClr val="2c3755"/>
                </a:solidFill>
                <a:latin typeface="Arial"/>
                <a:ea typeface="Arial"/>
              </a:rPr>
              <a:t>Ibrahim</a:t>
            </a:r>
          </a:p>
          <a:p>
            <a:pPr>
              <a:lnSpc>
                <a:spcPts val="910"/>
              </a:lnSpc>
            </a:pPr>
            <a:endParaRPr lang="en-US" dirty="0" smtClean="0"/>
          </a:p>
          <a:p>
            <a:pPr marL="0" indent="3471430">
              <a:lnSpc>
                <a:spcPct val="100000"/>
              </a:lnSpc>
            </a:pPr>
            <a:r>
              <a:rPr lang="en-US" altLang="zh-CN" sz="2000" spc="-5" dirty="0">
                <a:solidFill>
                  <a:srgbClr val="2c3755"/>
                </a:solidFill>
                <a:latin typeface="Arial"/>
                <a:ea typeface="Arial"/>
              </a:rPr>
              <a:t>PM</a:t>
            </a:r>
            <a:r>
              <a:rPr lang="en-US" altLang="zh-CN" sz="2000" dirty="0">
                <a:solidFill>
                  <a:srgbClr val="2c3755"/>
                </a:solidFill>
                <a:latin typeface="Arial"/>
                <a:ea typeface="Arial"/>
              </a:rPr>
              <a:t>G354</a:t>
            </a:r>
          </a:p>
          <a:p>
            <a:pPr>
              <a:lnSpc>
                <a:spcPts val="1000"/>
              </a:lnSpc>
            </a:pPr>
            <a:endParaRPr lang="en-US" dirty="0" smtClean="0"/>
          </a:p>
          <a:p>
            <a:pPr>
              <a:lnSpc>
                <a:spcPts val="1779"/>
              </a:lnSpc>
            </a:pPr>
            <a:endParaRPr lang="en-US" dirty="0" smtClean="0"/>
          </a:p>
          <a:p>
            <a:pPr marL="0">
              <a:lnSpc>
                <a:spcPct val="100000"/>
              </a:lnSpc>
            </a:pPr>
            <a:r>
              <a:rPr lang="en-US" altLang="zh-CN" sz="2800" b="1" dirty="0">
                <a:solidFill>
                  <a:srgbClr val="2c3755"/>
                </a:solidFill>
                <a:latin typeface="Arial"/>
                <a:ea typeface="Arial"/>
              </a:rPr>
              <a:t>Lecture3:</a:t>
            </a:r>
            <a:r>
              <a:rPr lang="en-US" altLang="zh-CN" sz="2800" b="1" dirty="0">
                <a:solidFill>
                  <a:srgbClr val="2c3755"/>
                </a:solidFill>
                <a:latin typeface="Arial"/>
                <a:cs typeface="Arial"/>
              </a:rPr>
              <a:t> </a:t>
            </a:r>
            <a:r>
              <a:rPr lang="en-US" altLang="zh-CN" sz="2800" b="1" dirty="0">
                <a:solidFill>
                  <a:srgbClr val="2c3755"/>
                </a:solidFill>
                <a:latin typeface="Arial"/>
                <a:ea typeface="Arial"/>
              </a:rPr>
              <a:t>Product</a:t>
            </a:r>
            <a:r>
              <a:rPr lang="en-US" altLang="zh-CN" sz="2800" b="1" dirty="0">
                <a:solidFill>
                  <a:srgbClr val="2c3755"/>
                </a:solidFill>
                <a:latin typeface="Arial"/>
                <a:cs typeface="Arial"/>
              </a:rPr>
              <a:t> </a:t>
            </a:r>
            <a:r>
              <a:rPr lang="en-US" altLang="zh-CN" sz="2800" b="1" dirty="0">
                <a:solidFill>
                  <a:srgbClr val="2c3755"/>
                </a:solidFill>
                <a:latin typeface="Arial"/>
                <a:ea typeface="Arial"/>
              </a:rPr>
              <a:t>Fit</a:t>
            </a:r>
            <a:r>
              <a:rPr lang="en-US" altLang="zh-CN" sz="2800" b="1" dirty="0">
                <a:solidFill>
                  <a:srgbClr val="2c3755"/>
                </a:solidFill>
                <a:latin typeface="Arial"/>
                <a:cs typeface="Arial"/>
              </a:rPr>
              <a:t> </a:t>
            </a:r>
            <a:r>
              <a:rPr lang="en-US" altLang="zh-CN" sz="2800" b="1" dirty="0">
                <a:solidFill>
                  <a:srgbClr val="2c3755"/>
                </a:solidFill>
                <a:latin typeface="Arial"/>
                <a:ea typeface="Arial"/>
              </a:rPr>
              <a:t>Solution</a:t>
            </a:r>
            <a:r>
              <a:rPr lang="en-US" altLang="zh-CN" sz="2800" b="1" dirty="0">
                <a:solidFill>
                  <a:srgbClr val="2c3755"/>
                </a:solidFill>
                <a:latin typeface="Arial"/>
                <a:cs typeface="Arial"/>
              </a:rPr>
              <a:t> </a:t>
            </a:r>
            <a:r>
              <a:rPr lang="en-US" altLang="zh-CN" sz="2800" b="1" dirty="0">
                <a:solidFill>
                  <a:srgbClr val="2c3755"/>
                </a:solidFill>
                <a:latin typeface="Arial"/>
                <a:ea typeface="Arial"/>
              </a:rPr>
              <a:t>Quality</a:t>
            </a:r>
            <a:r>
              <a:rPr lang="en-US" altLang="zh-CN" sz="2800" spc="-20" b="1" dirty="0">
                <a:solidFill>
                  <a:srgbClr val="2c3755"/>
                </a:solidFill>
                <a:latin typeface="Arial"/>
                <a:cs typeface="Arial"/>
              </a:rPr>
              <a:t> </a:t>
            </a:r>
            <a:r>
              <a:rPr lang="en-US" altLang="zh-CN" sz="2800" b="1" dirty="0">
                <a:solidFill>
                  <a:srgbClr val="2c3755"/>
                </a:solidFill>
                <a:latin typeface="Arial"/>
                <a:ea typeface="Arial"/>
              </a:rPr>
              <a:t>Plan</a:t>
            </a:r>
          </a:p>
          <a:p>
            <a:pPr marL="0" indent="2795760">
              <a:lnSpc>
                <a:spcPct val="100000"/>
              </a:lnSpc>
            </a:pPr>
            <a:r>
              <a:rPr lang="en-US" altLang="zh-CN" sz="2800" spc="-5" b="1" dirty="0">
                <a:solidFill>
                  <a:srgbClr val="2c3755"/>
                </a:solidFill>
                <a:latin typeface="Arial"/>
                <a:ea typeface="Arial"/>
              </a:rPr>
              <a:t>(PF</a:t>
            </a:r>
            <a:r>
              <a:rPr lang="en-US" altLang="zh-CN" sz="2800" b="1" dirty="0">
                <a:solidFill>
                  <a:srgbClr val="2c3755"/>
                </a:solidFill>
                <a:latin typeface="Arial"/>
                <a:ea typeface="Arial"/>
              </a:rPr>
              <a:t>S-QP)</a:t>
            </a:r>
          </a:p>
          <a:p>
            <a:pPr marL="0" indent="1261135">
              <a:lnSpc>
                <a:spcPct val="100000"/>
              </a:lnSpc>
            </a:pPr>
            <a:r>
              <a:rPr lang="en-US" altLang="zh-CN" sz="2800" b="1" dirty="0">
                <a:solidFill>
                  <a:srgbClr val="2c3755"/>
                </a:solidFill>
                <a:latin typeface="Arial"/>
                <a:ea typeface="Arial"/>
              </a:rPr>
              <a:t>2</a:t>
            </a:r>
            <a:r>
              <a:rPr lang="en-US" altLang="zh-CN" sz="1850" b="1" dirty="0">
                <a:solidFill>
                  <a:srgbClr val="2c3755"/>
                </a:solidFill>
                <a:latin typeface="Arial"/>
                <a:ea typeface="Arial"/>
              </a:rPr>
              <a:t>nd</a:t>
            </a:r>
            <a:r>
              <a:rPr lang="en-US" altLang="zh-CN" sz="1850" spc="-60" b="1" dirty="0">
                <a:solidFill>
                  <a:srgbClr val="2c3755"/>
                </a:solidFill>
                <a:latin typeface="Arial"/>
                <a:cs typeface="Arial"/>
              </a:rPr>
              <a:t> </a:t>
            </a:r>
            <a:r>
              <a:rPr lang="en-US" altLang="zh-CN" sz="2800" b="1" dirty="0">
                <a:solidFill>
                  <a:srgbClr val="2c3755"/>
                </a:solidFill>
                <a:latin typeface="Arial"/>
                <a:ea typeface="Arial"/>
              </a:rPr>
              <a:t>HPMQS</a:t>
            </a:r>
            <a:r>
              <a:rPr lang="en-US" altLang="zh-CN" sz="2800" spc="-89" b="1" dirty="0">
                <a:solidFill>
                  <a:srgbClr val="2c3755"/>
                </a:solidFill>
                <a:latin typeface="Arial"/>
                <a:cs typeface="Arial"/>
              </a:rPr>
              <a:t> </a:t>
            </a:r>
            <a:r>
              <a:rPr lang="en-US" altLang="zh-CN" sz="2800" b="1" dirty="0">
                <a:solidFill>
                  <a:srgbClr val="2c3755"/>
                </a:solidFill>
                <a:latin typeface="Arial"/>
                <a:ea typeface="Arial"/>
              </a:rPr>
              <a:t>transformation</a:t>
            </a:r>
            <a:r>
              <a:rPr lang="en-US" altLang="zh-CN" sz="2800" spc="-94" b="1" dirty="0">
                <a:solidFill>
                  <a:srgbClr val="2c3755"/>
                </a:solidFill>
                <a:latin typeface="Arial"/>
                <a:cs typeface="Arial"/>
              </a:rPr>
              <a:t> </a:t>
            </a:r>
            <a:r>
              <a:rPr lang="en-US" altLang="zh-CN" sz="2800" b="1" dirty="0">
                <a:solidFill>
                  <a:srgbClr val="2c3755"/>
                </a:solidFill>
                <a:latin typeface="Arial"/>
                <a:ea typeface="Arial"/>
              </a:rPr>
              <a:t>.</a:t>
            </a:r>
          </a:p>
          <a:p>
            <a:pPr>
              <a:lnSpc>
                <a:spcPts val="989"/>
              </a:lnSpc>
            </a:pPr>
            <a:endParaRPr lang="en-US" dirty="0" smtClean="0"/>
          </a:p>
          <a:p>
            <a:pPr marL="0" indent="8077755">
              <a:lnSpc>
                <a:spcPct val="100000"/>
              </a:lnSpc>
            </a:pPr>
            <a:r>
              <a:rPr lang="en-US" altLang="zh-CN" sz="1200" spc="-10" dirty="0">
                <a:solidFill>
                  <a:srgbClr val="868686"/>
                </a:solidFill>
                <a:latin typeface="Calibri"/>
                <a:ea typeface="Calibri"/>
              </a:rPr>
              <a:t>1</a:t>
            </a:r>
          </a:p>
        </p:txBody>
      </p:sp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3">
					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3" name="TextBox 3"/>
          <p:cNvSpPr txBox="1"/>
          <p:nvPr/>
        </p:nvSpPr>
        <p:spPr>
          <a:xfrm>
            <a:off x="1035450" y="1171444"/>
            <a:ext cx="902606" cy="1775698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/>
          <a:p>
            <a:pPr marL="0" indent="177833">
              <a:lnSpc>
                <a:spcPct val="100000"/>
              </a:lnSpc>
            </a:pPr>
            <a:r>
              <a:rPr lang="en-US" altLang="zh-CN" sz="1400" spc="-75" b="1" dirty="0">
                <a:solidFill>
                  <a:srgbClr val="931000"/>
                </a:solidFill>
                <a:latin typeface="Times New Roman"/>
                <a:ea typeface="Times New Roman"/>
              </a:rPr>
              <a:t>LE</a:t>
            </a:r>
            <a:r>
              <a:rPr lang="en-US" altLang="zh-CN" sz="1400" spc="-69" b="1" dirty="0">
                <a:solidFill>
                  <a:srgbClr val="931000"/>
                </a:solidFill>
                <a:latin typeface="Times New Roman"/>
                <a:ea typeface="Times New Roman"/>
              </a:rPr>
              <a:t>C2</a:t>
            </a:r>
          </a:p>
          <a:p>
            <a:pPr>
              <a:lnSpc>
                <a:spcPts val="1000"/>
              </a:lnSpc>
            </a:pPr>
            <a:endParaRPr lang="en-US" dirty="0" smtClean="0"/>
          </a:p>
          <a:p>
            <a:pPr>
              <a:lnSpc>
                <a:spcPts val="1000"/>
              </a:lnSpc>
            </a:pPr>
            <a:endParaRPr lang="en-US" dirty="0" smtClean="0"/>
          </a:p>
          <a:p>
            <a:pPr>
              <a:lnSpc>
                <a:spcPts val="1500"/>
              </a:lnSpc>
            </a:pPr>
            <a:endParaRPr lang="en-US" dirty="0" smtClean="0"/>
          </a:p>
          <a:p>
            <a:pPr marL="0">
              <a:lnSpc>
                <a:spcPct val="100000"/>
              </a:lnSpc>
            </a:pPr>
            <a:r>
              <a:rPr lang="en-US" altLang="zh-CN" sz="1900" spc="-104" dirty="0">
                <a:solidFill>
                  <a:srgbClr val="fece3e"/>
                </a:solidFill>
                <a:latin typeface="Times New Roman"/>
                <a:ea typeface="Times New Roman"/>
              </a:rPr>
              <a:t>HPM</a:t>
            </a:r>
            <a:r>
              <a:rPr lang="en-US" altLang="zh-CN" sz="1900" spc="-119" dirty="0">
                <a:solidFill>
                  <a:srgbClr val="fece3e"/>
                </a:solidFill>
                <a:latin typeface="Times New Roman"/>
                <a:cs typeface="Times New Roman"/>
              </a:rPr>
              <a:t> </a:t>
            </a:r>
            <a:r>
              <a:rPr lang="en-US" altLang="zh-CN" sz="1900" spc="-75" dirty="0">
                <a:solidFill>
                  <a:srgbClr val="fece3e"/>
                </a:solidFill>
                <a:latin typeface="Times New Roman"/>
                <a:ea typeface="Times New Roman"/>
              </a:rPr>
              <a:t>-QP</a:t>
            </a:r>
          </a:p>
          <a:p>
            <a:pPr marL="0" indent="212826">
              <a:lnSpc>
                <a:spcPct val="92916"/>
              </a:lnSpc>
            </a:pPr>
            <a:r>
              <a:rPr lang="en-US" altLang="zh-CN" sz="1900" spc="-44" dirty="0">
                <a:solidFill>
                  <a:srgbClr val="d3fa77"/>
                </a:solidFill>
                <a:latin typeface="Times New Roman"/>
                <a:ea typeface="Times New Roman"/>
              </a:rPr>
              <a:t>Wi</a:t>
            </a:r>
            <a:r>
              <a:rPr lang="en-US" altLang="zh-CN" sz="1900" spc="-34" dirty="0">
                <a:solidFill>
                  <a:srgbClr val="d3fa77"/>
                </a:solidFill>
                <a:latin typeface="Times New Roman"/>
                <a:ea typeface="Times New Roman"/>
              </a:rPr>
              <a:t>th</a:t>
            </a:r>
          </a:p>
          <a:p>
            <a:pPr marL="0" indent="66719">
              <a:lnSpc>
                <a:spcPct val="92916"/>
              </a:lnSpc>
            </a:pPr>
            <a:r>
              <a:rPr lang="en-US" altLang="zh-CN" sz="1900" spc="-40" dirty="0">
                <a:solidFill>
                  <a:srgbClr val="d3fa77"/>
                </a:solidFill>
                <a:latin typeface="Times New Roman"/>
                <a:ea typeface="Times New Roman"/>
              </a:rPr>
              <a:t>o</a:t>
            </a:r>
            <a:r>
              <a:rPr lang="en-US" altLang="zh-CN" sz="1900" spc="-34" dirty="0">
                <a:solidFill>
                  <a:srgbClr val="d3fa77"/>
                </a:solidFill>
                <a:latin typeface="Times New Roman"/>
                <a:ea typeface="Times New Roman"/>
              </a:rPr>
              <a:t>utlined</a:t>
            </a:r>
          </a:p>
          <a:p>
            <a:pPr marL="0" indent="222357">
              <a:lnSpc>
                <a:spcPct val="100000"/>
              </a:lnSpc>
            </a:pPr>
            <a:r>
              <a:rPr lang="en-US" altLang="zh-CN" sz="1900" spc="-35" dirty="0">
                <a:solidFill>
                  <a:srgbClr val="d3fa77"/>
                </a:solidFill>
                <a:latin typeface="Times New Roman"/>
                <a:ea typeface="Times New Roman"/>
              </a:rPr>
              <a:t>DFT</a:t>
            </a:r>
          </a:p>
        </p:txBody>
      </p:sp>
      <p:sp>
        <p:nvSpPr>
          <p:cNvPr id="4" name="TextBox 4"/>
          <p:cNvSpPr txBox="1"/>
          <p:nvPr/>
        </p:nvSpPr>
        <p:spPr>
          <a:xfrm>
            <a:off x="2350014" y="1750273"/>
            <a:ext cx="1361423" cy="212470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/>
          <a:p>
            <a:pPr marL="0">
              <a:lnSpc>
                <a:spcPct val="100000"/>
              </a:lnSpc>
            </a:pPr>
            <a:r>
              <a:rPr lang="en-US" altLang="zh-CN" sz="1400" spc="-30" b="1" dirty="0">
                <a:solidFill>
                  <a:srgbClr val="000000"/>
                </a:solidFill>
                <a:latin typeface="Times New Roman"/>
                <a:ea typeface="Times New Roman"/>
              </a:rPr>
              <a:t>2</a:t>
            </a:r>
            <a:r>
              <a:rPr lang="en-US" altLang="zh-CN" sz="950" spc="-20" b="1" dirty="0">
                <a:solidFill>
                  <a:srgbClr val="000000"/>
                </a:solidFill>
                <a:latin typeface="Times New Roman"/>
                <a:ea typeface="Times New Roman"/>
              </a:rPr>
              <a:t>nd</a:t>
            </a:r>
            <a:r>
              <a:rPr lang="en-US" altLang="zh-CN" sz="950" b="1" dirty="0">
                <a:solidFill>
                  <a:srgbClr val="000000"/>
                </a:solidFill>
                <a:latin typeface="Times New Roman"/>
                <a:cs typeface="Times New Roman"/>
              </a:rPr>
              <a:t> </a:t>
            </a:r>
            <a:r>
              <a:rPr lang="en-US" altLang="zh-CN" sz="1400" spc="-30" b="1" dirty="0">
                <a:solidFill>
                  <a:srgbClr val="000000"/>
                </a:solidFill>
                <a:latin typeface="Times New Roman"/>
                <a:ea typeface="Times New Roman"/>
              </a:rPr>
              <a:t>transformation</a:t>
            </a:r>
          </a:p>
        </p:txBody>
      </p:sp>
      <p:sp>
        <p:nvSpPr>
          <p:cNvPr id="5" name="TextBox 5"/>
          <p:cNvSpPr txBox="1"/>
          <p:nvPr/>
        </p:nvSpPr>
        <p:spPr>
          <a:xfrm>
            <a:off x="4141556" y="1193367"/>
            <a:ext cx="967030" cy="1801667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/>
          <a:p>
            <a:pPr marL="0" indent="182582">
              <a:lnSpc>
                <a:spcPct val="100000"/>
              </a:lnSpc>
            </a:pPr>
            <a:r>
              <a:rPr lang="en-US" altLang="zh-CN" sz="1400" spc="-75" b="1" dirty="0">
                <a:solidFill>
                  <a:srgbClr val="931000"/>
                </a:solidFill>
                <a:latin typeface="Times New Roman"/>
                <a:ea typeface="Times New Roman"/>
              </a:rPr>
              <a:t>LE</a:t>
            </a:r>
            <a:r>
              <a:rPr lang="en-US" altLang="zh-CN" sz="1400" spc="-69" b="1" dirty="0">
                <a:solidFill>
                  <a:srgbClr val="931000"/>
                </a:solidFill>
                <a:latin typeface="Times New Roman"/>
                <a:ea typeface="Times New Roman"/>
              </a:rPr>
              <a:t>C3</a:t>
            </a:r>
          </a:p>
          <a:p>
            <a:pPr>
              <a:lnSpc>
                <a:spcPts val="1000"/>
              </a:lnSpc>
            </a:pPr>
            <a:endParaRPr lang="en-US" dirty="0" smtClean="0"/>
          </a:p>
          <a:p>
            <a:pPr>
              <a:lnSpc>
                <a:spcPts val="1000"/>
              </a:lnSpc>
            </a:pPr>
            <a:endParaRPr lang="en-US" dirty="0" smtClean="0"/>
          </a:p>
          <a:p>
            <a:pPr>
              <a:lnSpc>
                <a:spcPts val="1704"/>
              </a:lnSpc>
            </a:pPr>
            <a:endParaRPr lang="en-US" dirty="0" smtClean="0"/>
          </a:p>
          <a:p>
            <a:pPr marL="0" indent="95434">
              <a:lnSpc>
                <a:spcPct val="100000"/>
              </a:lnSpc>
            </a:pPr>
            <a:r>
              <a:rPr lang="en-US" altLang="zh-CN" sz="1900" spc="-60" dirty="0">
                <a:solidFill>
                  <a:srgbClr val="fece3e"/>
                </a:solidFill>
                <a:latin typeface="Times New Roman"/>
                <a:ea typeface="Times New Roman"/>
              </a:rPr>
              <a:t>P</a:t>
            </a:r>
            <a:r>
              <a:rPr lang="en-US" altLang="zh-CN" sz="1900" spc="-55" dirty="0">
                <a:solidFill>
                  <a:srgbClr val="fece3e"/>
                </a:solidFill>
                <a:latin typeface="Times New Roman"/>
                <a:ea typeface="Times New Roman"/>
              </a:rPr>
              <a:t>FT-QP</a:t>
            </a:r>
          </a:p>
          <a:p>
            <a:pPr marL="0">
              <a:lnSpc>
                <a:spcPct val="92916"/>
              </a:lnSpc>
            </a:pPr>
            <a:r>
              <a:rPr lang="en-US" altLang="zh-CN" sz="1900" spc="-30" dirty="0">
                <a:solidFill>
                  <a:srgbClr val="d3fa77"/>
                </a:solidFill>
                <a:latin typeface="Times New Roman"/>
                <a:ea typeface="Times New Roman"/>
              </a:rPr>
              <a:t>With</a:t>
            </a:r>
            <a:r>
              <a:rPr lang="en-US" altLang="zh-CN" sz="1900" spc="-119" dirty="0">
                <a:solidFill>
                  <a:srgbClr val="d3fa77"/>
                </a:solidFill>
                <a:latin typeface="Times New Roman"/>
                <a:cs typeface="Times New Roman"/>
              </a:rPr>
              <a:t> </a:t>
            </a:r>
            <a:r>
              <a:rPr lang="en-US" altLang="zh-CN" sz="1900" spc="-40" dirty="0">
                <a:solidFill>
                  <a:srgbClr val="d3fa77"/>
                </a:solidFill>
                <a:latin typeface="Times New Roman"/>
                <a:ea typeface="Times New Roman"/>
              </a:rPr>
              <a:t>DFT</a:t>
            </a:r>
          </a:p>
          <a:p>
            <a:pPr marL="0" indent="126038">
              <a:lnSpc>
                <a:spcPct val="92916"/>
              </a:lnSpc>
            </a:pPr>
            <a:r>
              <a:rPr lang="en-US" altLang="zh-CN" sz="1900" spc="-5" dirty="0">
                <a:solidFill>
                  <a:srgbClr val="d3fa77"/>
                </a:solidFill>
                <a:latin typeface="Times New Roman"/>
                <a:ea typeface="Times New Roman"/>
              </a:rPr>
              <a:t>13</a:t>
            </a:r>
            <a:r>
              <a:rPr lang="en-US" altLang="zh-CN" sz="1250" spc="-5" dirty="0">
                <a:solidFill>
                  <a:srgbClr val="d3fa77"/>
                </a:solidFill>
                <a:latin typeface="Times New Roman"/>
                <a:ea typeface="Times New Roman"/>
              </a:rPr>
              <a:t>th</a:t>
            </a:r>
            <a:r>
              <a:rPr lang="en-US" altLang="zh-CN" sz="1250" spc="40" dirty="0">
                <a:solidFill>
                  <a:srgbClr val="d3fa77"/>
                </a:solidFill>
                <a:latin typeface="Times New Roman"/>
                <a:cs typeface="Times New Roman"/>
              </a:rPr>
              <a:t> </a:t>
            </a:r>
            <a:r>
              <a:rPr lang="en-US" altLang="zh-CN" sz="1900" spc="-5" dirty="0">
                <a:solidFill>
                  <a:srgbClr val="d3fa77"/>
                </a:solidFill>
                <a:latin typeface="Times New Roman"/>
                <a:ea typeface="Times New Roman"/>
              </a:rPr>
              <a:t>SC</a:t>
            </a:r>
          </a:p>
          <a:p>
            <a:pPr marL="0" indent="65030">
              <a:lnSpc>
                <a:spcPct val="100000"/>
              </a:lnSpc>
            </a:pPr>
            <a:r>
              <a:rPr lang="en-US" altLang="zh-CN" sz="1900" spc="-30" dirty="0">
                <a:solidFill>
                  <a:srgbClr val="d3fa77"/>
                </a:solidFill>
                <a:latin typeface="Times New Roman"/>
                <a:ea typeface="Times New Roman"/>
              </a:rPr>
              <a:t>+7th</a:t>
            </a:r>
            <a:r>
              <a:rPr lang="en-US" altLang="zh-CN" sz="1900" spc="-125" dirty="0">
                <a:solidFill>
                  <a:srgbClr val="d3fa77"/>
                </a:solidFill>
                <a:latin typeface="Times New Roman"/>
                <a:cs typeface="Times New Roman"/>
              </a:rPr>
              <a:t> </a:t>
            </a:r>
            <a:r>
              <a:rPr lang="en-US" altLang="zh-CN" sz="1900" spc="-34" dirty="0">
                <a:solidFill>
                  <a:srgbClr val="d3fa77"/>
                </a:solidFill>
                <a:latin typeface="Times New Roman"/>
                <a:ea typeface="Times New Roman"/>
              </a:rPr>
              <a:t>SFs</a:t>
            </a:r>
          </a:p>
        </p:txBody>
      </p:sp>
      <p:sp>
        <p:nvSpPr>
          <p:cNvPr id="6" name="TextBox 6"/>
          <p:cNvSpPr txBox="1"/>
          <p:nvPr/>
        </p:nvSpPr>
        <p:spPr>
          <a:xfrm>
            <a:off x="5460455" y="1772194"/>
            <a:ext cx="1362252" cy="212470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/>
          <a:p>
            <a:pPr marL="0">
              <a:lnSpc>
                <a:spcPct val="100000"/>
              </a:lnSpc>
            </a:pPr>
            <a:r>
              <a:rPr lang="en-US" altLang="zh-CN" sz="1400" spc="-30" b="1" dirty="0">
                <a:solidFill>
                  <a:srgbClr val="000000"/>
                </a:solidFill>
                <a:latin typeface="Times New Roman"/>
                <a:ea typeface="Times New Roman"/>
              </a:rPr>
              <a:t>3</a:t>
            </a:r>
            <a:r>
              <a:rPr lang="en-US" altLang="zh-CN" sz="950" spc="-20" b="1" dirty="0">
                <a:solidFill>
                  <a:srgbClr val="000000"/>
                </a:solidFill>
                <a:latin typeface="Times New Roman"/>
                <a:ea typeface="Times New Roman"/>
              </a:rPr>
              <a:t>rd</a:t>
            </a:r>
            <a:r>
              <a:rPr lang="en-US" altLang="zh-CN" sz="950" spc="120" b="1" dirty="0">
                <a:solidFill>
                  <a:srgbClr val="000000"/>
                </a:solidFill>
                <a:latin typeface="Times New Roman"/>
                <a:cs typeface="Times New Roman"/>
              </a:rPr>
              <a:t> </a:t>
            </a:r>
            <a:r>
              <a:rPr lang="en-US" altLang="zh-CN" sz="1400" spc="-30" b="1" dirty="0">
                <a:solidFill>
                  <a:srgbClr val="000000"/>
                </a:solidFill>
                <a:latin typeface="Times New Roman"/>
                <a:ea typeface="Times New Roman"/>
              </a:rPr>
              <a:t>transformation</a:t>
            </a:r>
          </a:p>
        </p:txBody>
      </p:sp>
      <p:sp>
        <p:nvSpPr>
          <p:cNvPr id="7" name="TextBox 7"/>
          <p:cNvSpPr txBox="1"/>
          <p:nvPr/>
        </p:nvSpPr>
        <p:spPr>
          <a:xfrm>
            <a:off x="7374725" y="1193367"/>
            <a:ext cx="1311851" cy="1668644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/>
          <a:p>
            <a:pPr marL="0" indent="229828">
              <a:lnSpc>
                <a:spcPct val="100000"/>
              </a:lnSpc>
            </a:pPr>
            <a:r>
              <a:rPr lang="en-US" altLang="zh-CN" sz="1400" spc="-75" b="1" dirty="0">
                <a:solidFill>
                  <a:srgbClr val="931000"/>
                </a:solidFill>
                <a:latin typeface="Times New Roman"/>
                <a:ea typeface="Times New Roman"/>
              </a:rPr>
              <a:t>LE</a:t>
            </a:r>
            <a:r>
              <a:rPr lang="en-US" altLang="zh-CN" sz="1400" spc="-69" b="1" dirty="0">
                <a:solidFill>
                  <a:srgbClr val="931000"/>
                </a:solidFill>
                <a:latin typeface="Times New Roman"/>
                <a:ea typeface="Times New Roman"/>
              </a:rPr>
              <a:t>C4</a:t>
            </a:r>
          </a:p>
          <a:p>
            <a:pPr>
              <a:lnSpc>
                <a:spcPts val="1000"/>
              </a:lnSpc>
            </a:pPr>
            <a:endParaRPr lang="en-US" dirty="0" smtClean="0"/>
          </a:p>
          <a:p>
            <a:pPr>
              <a:lnSpc>
                <a:spcPts val="1000"/>
              </a:lnSpc>
            </a:pPr>
            <a:endParaRPr lang="en-US" dirty="0" smtClean="0"/>
          </a:p>
          <a:p>
            <a:pPr>
              <a:lnSpc>
                <a:spcPts val="1000"/>
              </a:lnSpc>
            </a:pPr>
            <a:endParaRPr lang="en-US" dirty="0" smtClean="0"/>
          </a:p>
          <a:p>
            <a:pPr>
              <a:lnSpc>
                <a:spcPts val="1760"/>
              </a:lnSpc>
            </a:pPr>
            <a:endParaRPr lang="en-US" dirty="0" smtClean="0"/>
          </a:p>
          <a:p>
            <a:pPr marL="0">
              <a:lnSpc>
                <a:spcPct val="100000"/>
              </a:lnSpc>
            </a:pPr>
            <a:r>
              <a:rPr lang="en-US" altLang="zh-CN" sz="1900" spc="-60" dirty="0">
                <a:solidFill>
                  <a:srgbClr val="fece3e"/>
                </a:solidFill>
                <a:latin typeface="Times New Roman"/>
                <a:ea typeface="Times New Roman"/>
              </a:rPr>
              <a:t>Project</a:t>
            </a:r>
            <a:r>
              <a:rPr lang="en-US" altLang="zh-CN" sz="1900" spc="-30" dirty="0">
                <a:solidFill>
                  <a:srgbClr val="fece3e"/>
                </a:solidFill>
                <a:latin typeface="Times New Roman"/>
                <a:cs typeface="Times New Roman"/>
              </a:rPr>
              <a:t> </a:t>
            </a:r>
            <a:r>
              <a:rPr lang="en-US" altLang="zh-CN" sz="1900" spc="-45" dirty="0">
                <a:solidFill>
                  <a:srgbClr val="fece3e"/>
                </a:solidFill>
                <a:latin typeface="Times New Roman"/>
                <a:ea typeface="Times New Roman"/>
              </a:rPr>
              <a:t>fit</a:t>
            </a:r>
            <a:r>
              <a:rPr lang="en-US" altLang="zh-CN" sz="1900" spc="-40" dirty="0">
                <a:solidFill>
                  <a:srgbClr val="fece3e"/>
                </a:solidFill>
                <a:latin typeface="Times New Roman"/>
                <a:cs typeface="Times New Roman"/>
              </a:rPr>
              <a:t> </a:t>
            </a:r>
            <a:r>
              <a:rPr lang="en-US" altLang="zh-CN" sz="1900" spc="-80" dirty="0">
                <a:solidFill>
                  <a:srgbClr val="fece3e"/>
                </a:solidFill>
                <a:latin typeface="Times New Roman"/>
                <a:ea typeface="Times New Roman"/>
              </a:rPr>
              <a:t>-QP</a:t>
            </a:r>
          </a:p>
          <a:p>
            <a:pPr marL="0" indent="172408">
              <a:lnSpc>
                <a:spcPct val="93750"/>
              </a:lnSpc>
            </a:pPr>
            <a:r>
              <a:rPr lang="en-US" altLang="zh-CN" sz="1900" spc="-30" dirty="0">
                <a:solidFill>
                  <a:srgbClr val="d3fa77"/>
                </a:solidFill>
                <a:latin typeface="Times New Roman"/>
                <a:ea typeface="Times New Roman"/>
              </a:rPr>
              <a:t>With</a:t>
            </a:r>
            <a:r>
              <a:rPr lang="en-US" altLang="zh-CN" sz="1900" spc="-119" dirty="0">
                <a:solidFill>
                  <a:srgbClr val="d3fa77"/>
                </a:solidFill>
                <a:latin typeface="Times New Roman"/>
                <a:cs typeface="Times New Roman"/>
              </a:rPr>
              <a:t> </a:t>
            </a:r>
            <a:r>
              <a:rPr lang="en-US" altLang="zh-CN" sz="1900" spc="-40" dirty="0">
                <a:solidFill>
                  <a:srgbClr val="d3fa77"/>
                </a:solidFill>
                <a:latin typeface="Times New Roman"/>
                <a:ea typeface="Times New Roman"/>
              </a:rPr>
              <a:t>DFT</a:t>
            </a:r>
          </a:p>
          <a:p>
            <a:pPr marL="0" indent="523983">
              <a:lnSpc>
                <a:spcPct val="100000"/>
              </a:lnSpc>
            </a:pPr>
            <a:r>
              <a:rPr lang="en-US" altLang="zh-CN" sz="1900" spc="-75" dirty="0">
                <a:solidFill>
                  <a:srgbClr val="d3fa77"/>
                </a:solidFill>
                <a:latin typeface="Times New Roman"/>
                <a:ea typeface="Times New Roman"/>
              </a:rPr>
              <a:t>SF</a:t>
            </a:r>
          </a:p>
        </p:txBody>
      </p:sp>
      <p:sp>
        <p:nvSpPr>
          <p:cNvPr id="8" name="TextBox 8"/>
          <p:cNvSpPr txBox="1"/>
          <p:nvPr/>
        </p:nvSpPr>
        <p:spPr>
          <a:xfrm>
            <a:off x="8806738" y="1886973"/>
            <a:ext cx="1413400" cy="212470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/>
          <a:p>
            <a:pPr marL="0">
              <a:lnSpc>
                <a:spcPct val="100000"/>
              </a:lnSpc>
            </a:pPr>
            <a:r>
              <a:rPr lang="en-US" altLang="zh-CN" sz="1400" spc="-25" b="1" dirty="0">
                <a:solidFill>
                  <a:srgbClr val="000000"/>
                </a:solidFill>
                <a:latin typeface="Times New Roman"/>
                <a:ea typeface="Times New Roman"/>
              </a:rPr>
              <a:t>4th</a:t>
            </a:r>
            <a:r>
              <a:rPr lang="en-US" altLang="zh-CN" sz="1400" spc="50" b="1" dirty="0">
                <a:solidFill>
                  <a:srgbClr val="000000"/>
                </a:solidFill>
                <a:latin typeface="Times New Roman"/>
                <a:cs typeface="Times New Roman"/>
              </a:rPr>
              <a:t> </a:t>
            </a:r>
            <a:r>
              <a:rPr lang="en-US" altLang="zh-CN" sz="1400" spc="-25" b="1" dirty="0">
                <a:solidFill>
                  <a:srgbClr val="000000"/>
                </a:solidFill>
                <a:latin typeface="Times New Roman"/>
                <a:ea typeface="Times New Roman"/>
              </a:rPr>
              <a:t>transformation</a:t>
            </a:r>
          </a:p>
        </p:txBody>
      </p:sp>
      <p:sp>
        <p:nvSpPr>
          <p:cNvPr id="9" name="TextBox 9"/>
          <p:cNvSpPr txBox="1"/>
          <p:nvPr/>
        </p:nvSpPr>
        <p:spPr>
          <a:xfrm>
            <a:off x="408566" y="3743586"/>
            <a:ext cx="1923672" cy="1422400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/>
          <a:p>
            <a:pPr hangingPunct="0" marL="66693" indent="251259">
              <a:lnSpc>
                <a:spcPct val="95833"/>
              </a:lnSpc>
            </a:pPr>
            <a:r>
              <a:rPr lang="en-US" altLang="zh-CN" sz="1800" dirty="0">
                <a:solidFill>
                  <a:srgbClr val="000000"/>
                </a:solidFill>
                <a:latin typeface="Calibri"/>
                <a:ea typeface="Calibri"/>
              </a:rPr>
              <a:t>It</a:t>
            </a:r>
            <a:r>
              <a:rPr lang="en-US" altLang="zh-CN" sz="1800" dirty="0">
                <a:solidFill>
                  <a:srgbClr val="000000"/>
                </a:solidFill>
                <a:latin typeface="Calibri"/>
                <a:cs typeface="Calibri"/>
              </a:rPr>
              <a:t> </a:t>
            </a:r>
            <a:r>
              <a:rPr lang="en-US" altLang="zh-CN" sz="1800" dirty="0">
                <a:solidFill>
                  <a:srgbClr val="000000"/>
                </a:solidFill>
                <a:latin typeface="Calibri"/>
                <a:ea typeface="Calibri"/>
              </a:rPr>
              <a:t>needs</a:t>
            </a:r>
            <a:r>
              <a:rPr lang="en-US" altLang="zh-CN" sz="1800" dirty="0">
                <a:solidFill>
                  <a:srgbClr val="000000"/>
                </a:solidFill>
                <a:latin typeface="Calibri"/>
                <a:cs typeface="Calibri"/>
              </a:rPr>
              <a:t> </a:t>
            </a:r>
            <a:r>
              <a:rPr lang="en-US" altLang="zh-CN" sz="1800" dirty="0">
                <a:solidFill>
                  <a:srgbClr val="000000"/>
                </a:solidFill>
                <a:latin typeface="Calibri"/>
                <a:ea typeface="Calibri"/>
              </a:rPr>
              <a:t>to</a:t>
            </a:r>
            <a:r>
              <a:rPr lang="en-US" altLang="zh-CN" sz="1800" spc="-15" dirty="0">
                <a:solidFill>
                  <a:srgbClr val="000000"/>
                </a:solidFill>
                <a:latin typeface="Calibri"/>
                <a:cs typeface="Calibri"/>
              </a:rPr>
              <a:t> </a:t>
            </a:r>
            <a:r>
              <a:rPr lang="en-US" altLang="zh-CN" sz="1800" dirty="0">
                <a:solidFill>
                  <a:srgbClr val="000000"/>
                </a:solidFill>
                <a:latin typeface="Calibri"/>
                <a:ea typeface="Calibri"/>
              </a:rPr>
              <a:t>be</a:t>
            </a:r>
            <a:r>
              <a:rPr lang="en-US" altLang="zh-CN" sz="1800" dirty="0">
                <a:solidFill>
                  <a:srgbClr val="000000"/>
                </a:solidFill>
                <a:latin typeface="Calibri"/>
                <a:cs typeface="Calibri"/>
              </a:rPr>
              <a:t> </a:t>
            </a:r>
            <a:r>
              <a:rPr lang="en-US" altLang="zh-CN" sz="1800" dirty="0">
                <a:solidFill>
                  <a:srgbClr val="000000"/>
                </a:solidFill>
                <a:latin typeface="Calibri"/>
                <a:ea typeface="Calibri"/>
              </a:rPr>
              <a:t>outlined</a:t>
            </a:r>
            <a:r>
              <a:rPr lang="en-US" altLang="zh-CN" sz="1800" dirty="0">
                <a:solidFill>
                  <a:srgbClr val="000000"/>
                </a:solidFill>
                <a:latin typeface="Calibri"/>
                <a:cs typeface="Calibri"/>
              </a:rPr>
              <a:t> </a:t>
            </a:r>
            <a:r>
              <a:rPr lang="en-US" altLang="zh-CN" sz="1800" dirty="0">
                <a:solidFill>
                  <a:srgbClr val="000000"/>
                </a:solidFill>
                <a:latin typeface="Calibri"/>
                <a:ea typeface="Calibri"/>
              </a:rPr>
              <a:t>by</a:t>
            </a:r>
            <a:r>
              <a:rPr lang="en-US" altLang="zh-CN" sz="1800" dirty="0">
                <a:solidFill>
                  <a:srgbClr val="000000"/>
                </a:solidFill>
                <a:latin typeface="Calibri"/>
                <a:cs typeface="Calibri"/>
              </a:rPr>
              <a:t> </a:t>
            </a:r>
            <a:r>
              <a:rPr lang="en-US" altLang="zh-CN" sz="1800" dirty="0">
                <a:solidFill>
                  <a:srgbClr val="000000"/>
                </a:solidFill>
                <a:latin typeface="Calibri"/>
                <a:ea typeface="Calibri"/>
              </a:rPr>
              <a:t>the</a:t>
            </a:r>
            <a:r>
              <a:rPr lang="en-US" altLang="zh-CN" sz="1800" spc="-85" dirty="0">
                <a:solidFill>
                  <a:srgbClr val="000000"/>
                </a:solidFill>
                <a:latin typeface="Calibri"/>
                <a:cs typeface="Calibri"/>
              </a:rPr>
              <a:t> </a:t>
            </a:r>
            <a:r>
              <a:rPr lang="en-US" altLang="zh-CN" sz="1800" dirty="0">
                <a:solidFill>
                  <a:srgbClr val="000000"/>
                </a:solidFill>
                <a:latin typeface="Calibri"/>
                <a:ea typeface="Calibri"/>
              </a:rPr>
              <a:t>PM</a:t>
            </a:r>
          </a:p>
          <a:p>
            <a:pPr marL="0" indent="231167">
              <a:lnSpc>
                <a:spcPct val="100000"/>
              </a:lnSpc>
              <a:spcBef>
                <a:spcPts val="300"/>
              </a:spcBef>
            </a:pPr>
            <a:r>
              <a:rPr lang="en-US" altLang="zh-CN" sz="1800" dirty="0">
                <a:solidFill>
                  <a:srgbClr val="000000"/>
                </a:solidFill>
                <a:latin typeface="Calibri"/>
                <a:ea typeface="Calibri"/>
              </a:rPr>
              <a:t>tasks</a:t>
            </a:r>
            <a:r>
              <a:rPr lang="en-US" altLang="zh-CN" sz="1800" dirty="0">
                <a:solidFill>
                  <a:srgbClr val="000000"/>
                </a:solidFill>
                <a:latin typeface="Calibri"/>
                <a:cs typeface="Calibri"/>
              </a:rPr>
              <a:t> </a:t>
            </a:r>
            <a:r>
              <a:rPr lang="en-US" altLang="zh-CN" sz="1800" dirty="0">
                <a:solidFill>
                  <a:srgbClr val="000000"/>
                </a:solidFill>
                <a:latin typeface="Calibri"/>
                <a:ea typeface="Calibri"/>
              </a:rPr>
              <a:t>and</a:t>
            </a:r>
            <a:r>
              <a:rPr lang="en-US" altLang="zh-CN" sz="1800" spc="-40" dirty="0">
                <a:solidFill>
                  <a:srgbClr val="000000"/>
                </a:solidFill>
                <a:latin typeface="Calibri"/>
                <a:cs typeface="Calibri"/>
              </a:rPr>
              <a:t>  </a:t>
            </a:r>
            <a:r>
              <a:rPr lang="en-US" altLang="zh-CN" sz="1800" dirty="0">
                <a:solidFill>
                  <a:srgbClr val="000000"/>
                </a:solidFill>
                <a:latin typeface="Calibri"/>
                <a:ea typeface="Calibri"/>
              </a:rPr>
              <a:t>team</a:t>
            </a:r>
          </a:p>
          <a:p>
            <a:pPr marL="0">
              <a:lnSpc>
                <a:spcPct val="100000"/>
              </a:lnSpc>
              <a:spcBef>
                <a:spcPts val="135"/>
              </a:spcBef>
            </a:pPr>
            <a:r>
              <a:rPr lang="en-US" altLang="zh-CN" sz="1800" spc="-5" dirty="0">
                <a:solidFill>
                  <a:srgbClr val="000000"/>
                </a:solidFill>
                <a:latin typeface="Calibri"/>
                <a:ea typeface="Calibri"/>
              </a:rPr>
              <a:t>woking</a:t>
            </a:r>
            <a:r>
              <a:rPr lang="en-US" altLang="zh-CN" sz="1800" spc="-15" dirty="0">
                <a:solidFill>
                  <a:srgbClr val="000000"/>
                </a:solidFill>
                <a:latin typeface="Calibri"/>
                <a:cs typeface="Calibri"/>
              </a:rPr>
              <a:t> </a:t>
            </a:r>
            <a:r>
              <a:rPr lang="en-US" altLang="zh-CN" sz="1800" spc="-5" dirty="0">
                <a:solidFill>
                  <a:srgbClr val="000000"/>
                </a:solidFill>
                <a:latin typeface="Calibri"/>
                <a:ea typeface="Calibri"/>
              </a:rPr>
              <a:t>environment</a:t>
            </a:r>
          </a:p>
          <a:p>
            <a:pPr marL="0" indent="452704">
              <a:lnSpc>
                <a:spcPct val="100000"/>
              </a:lnSpc>
              <a:spcBef>
                <a:spcPts val="135"/>
              </a:spcBef>
            </a:pPr>
            <a:r>
              <a:rPr lang="en-US" altLang="zh-CN" sz="1800" dirty="0">
                <a:solidFill>
                  <a:srgbClr val="000000"/>
                </a:solidFill>
                <a:latin typeface="Calibri"/>
                <a:ea typeface="Calibri"/>
              </a:rPr>
              <a:t>to</a:t>
            </a:r>
            <a:r>
              <a:rPr lang="en-US" altLang="zh-CN" sz="1800" dirty="0">
                <a:solidFill>
                  <a:srgbClr val="000000"/>
                </a:solidFill>
                <a:latin typeface="Calibri"/>
                <a:cs typeface="Calibri"/>
              </a:rPr>
              <a:t> </a:t>
            </a:r>
            <a:r>
              <a:rPr lang="en-US" altLang="zh-CN" sz="1800" dirty="0">
                <a:solidFill>
                  <a:srgbClr val="000000"/>
                </a:solidFill>
                <a:latin typeface="Calibri"/>
                <a:ea typeface="Calibri"/>
              </a:rPr>
              <a:t>be</a:t>
            </a:r>
            <a:r>
              <a:rPr lang="en-US" altLang="zh-CN" sz="1800" spc="-34" dirty="0">
                <a:solidFill>
                  <a:srgbClr val="000000"/>
                </a:solidFill>
                <a:latin typeface="Calibri"/>
                <a:cs typeface="Calibri"/>
              </a:rPr>
              <a:t> </a:t>
            </a:r>
            <a:r>
              <a:rPr lang="en-US" altLang="zh-CN" sz="1800" dirty="0">
                <a:solidFill>
                  <a:srgbClr val="000000"/>
                </a:solidFill>
                <a:latin typeface="Calibri"/>
                <a:ea typeface="Calibri"/>
              </a:rPr>
              <a:t>done</a:t>
            </a:r>
          </a:p>
        </p:txBody>
      </p:sp>
      <p:sp>
        <p:nvSpPr>
          <p:cNvPr id="10" name="TextBox 10"/>
          <p:cNvSpPr txBox="1"/>
          <p:nvPr/>
        </p:nvSpPr>
        <p:spPr>
          <a:xfrm>
            <a:off x="3419077" y="3773139"/>
            <a:ext cx="2293884" cy="2298700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/>
          <a:p>
            <a:pPr hangingPunct="0" marL="232674" indent="295740">
              <a:lnSpc>
                <a:spcPct val="95833"/>
              </a:lnSpc>
            </a:pPr>
            <a:r>
              <a:rPr lang="en-US" altLang="zh-CN" sz="1800" dirty="0">
                <a:solidFill>
                  <a:srgbClr val="000000"/>
                </a:solidFill>
                <a:latin typeface="Calibri"/>
                <a:ea typeface="Calibri"/>
              </a:rPr>
              <a:t>It</a:t>
            </a:r>
            <a:r>
              <a:rPr lang="en-US" altLang="zh-CN" sz="1800" dirty="0">
                <a:solidFill>
                  <a:srgbClr val="000000"/>
                </a:solidFill>
                <a:latin typeface="Calibri"/>
                <a:cs typeface="Calibri"/>
              </a:rPr>
              <a:t> </a:t>
            </a:r>
            <a:r>
              <a:rPr lang="en-US" altLang="zh-CN" sz="1800" dirty="0">
                <a:solidFill>
                  <a:srgbClr val="000000"/>
                </a:solidFill>
                <a:latin typeface="Calibri"/>
                <a:ea typeface="Calibri"/>
              </a:rPr>
              <a:t>is</a:t>
            </a:r>
            <a:r>
              <a:rPr lang="en-US" altLang="zh-CN" sz="1800" dirty="0">
                <a:solidFill>
                  <a:srgbClr val="000000"/>
                </a:solidFill>
                <a:latin typeface="Calibri"/>
                <a:cs typeface="Calibri"/>
              </a:rPr>
              <a:t> </a:t>
            </a:r>
            <a:r>
              <a:rPr lang="en-US" altLang="zh-CN" sz="1800" dirty="0">
                <a:solidFill>
                  <a:srgbClr val="000000"/>
                </a:solidFill>
                <a:latin typeface="Calibri"/>
                <a:ea typeface="Calibri"/>
              </a:rPr>
              <a:t>setting</a:t>
            </a:r>
            <a:r>
              <a:rPr lang="en-US" altLang="zh-CN" sz="1800" spc="-30" dirty="0">
                <a:solidFill>
                  <a:srgbClr val="000000"/>
                </a:solidFill>
                <a:latin typeface="Calibri"/>
                <a:cs typeface="Calibri"/>
              </a:rPr>
              <a:t> </a:t>
            </a:r>
            <a:r>
              <a:rPr lang="en-US" altLang="zh-CN" sz="1800" dirty="0">
                <a:solidFill>
                  <a:srgbClr val="000000"/>
                </a:solidFill>
                <a:latin typeface="Calibri"/>
                <a:ea typeface="Calibri"/>
              </a:rPr>
              <a:t>a</a:t>
            </a:r>
            <a:r>
              <a:rPr lang="en-US" altLang="zh-CN" sz="1800" dirty="0">
                <a:solidFill>
                  <a:srgbClr val="000000"/>
                </a:solidFill>
                <a:latin typeface="Calibri"/>
                <a:cs typeface="Calibri"/>
              </a:rPr>
              <a:t> </a:t>
            </a:r>
            <a:br/>
            <a:r>
              <a:rPr lang="en-US" altLang="zh-CN" sz="1800" dirty="0">
                <a:solidFill>
                  <a:srgbClr val="000000"/>
                </a:solidFill>
                <a:latin typeface="Calibri"/>
                <a:ea typeface="Calibri"/>
              </a:rPr>
              <a:t>well</a:t>
            </a:r>
            <a:r>
              <a:rPr lang="en-US" altLang="zh-CN" sz="1800" spc="-60" dirty="0">
                <a:solidFill>
                  <a:srgbClr val="000000"/>
                </a:solidFill>
                <a:latin typeface="Calibri"/>
                <a:cs typeface="Calibri"/>
              </a:rPr>
              <a:t> </a:t>
            </a:r>
            <a:r>
              <a:rPr lang="en-US" altLang="zh-CN" sz="1800" dirty="0">
                <a:solidFill>
                  <a:srgbClr val="000000"/>
                </a:solidFill>
                <a:latin typeface="Calibri"/>
                <a:ea typeface="Calibri"/>
              </a:rPr>
              <a:t>structured</a:t>
            </a:r>
            <a:r>
              <a:rPr lang="en-US" altLang="zh-CN" sz="1800" spc="-69" dirty="0">
                <a:solidFill>
                  <a:srgbClr val="000000"/>
                </a:solidFill>
                <a:latin typeface="Calibri"/>
                <a:cs typeface="Calibri"/>
              </a:rPr>
              <a:t> </a:t>
            </a:r>
            <a:r>
              <a:rPr lang="en-US" altLang="zh-CN" sz="1800" dirty="0">
                <a:solidFill>
                  <a:srgbClr val="000000"/>
                </a:solidFill>
                <a:latin typeface="Calibri"/>
                <a:ea typeface="Calibri"/>
              </a:rPr>
              <a:t>PM</a:t>
            </a:r>
          </a:p>
          <a:p>
            <a:pPr hangingPunct="0" marL="0" indent="110281">
              <a:lnSpc>
                <a:spcPct val="106250"/>
              </a:lnSpc>
              <a:spcBef>
                <a:spcPts val="225"/>
              </a:spcBef>
            </a:pPr>
            <a:r>
              <a:rPr lang="en-US" altLang="zh-CN" sz="1800" spc="15" dirty="0">
                <a:solidFill>
                  <a:srgbClr val="000000"/>
                </a:solidFill>
                <a:latin typeface="Calibri"/>
                <a:ea typeface="Calibri"/>
              </a:rPr>
              <a:t>working</a:t>
            </a:r>
            <a:r>
              <a:rPr lang="en-US" altLang="zh-CN" sz="1800" spc="-150" dirty="0">
                <a:solidFill>
                  <a:srgbClr val="000000"/>
                </a:solidFill>
                <a:latin typeface="Calibri"/>
                <a:cs typeface="Calibri"/>
              </a:rPr>
              <a:t> </a:t>
            </a:r>
            <a:r>
              <a:rPr lang="en-US" altLang="zh-CN" sz="1800" spc="15" dirty="0">
                <a:solidFill>
                  <a:srgbClr val="000000"/>
                </a:solidFill>
                <a:latin typeface="Calibri"/>
                <a:ea typeface="Calibri"/>
              </a:rPr>
              <a:t>environment</a:t>
            </a:r>
            <a:r>
              <a:rPr lang="en-US" altLang="zh-CN" sz="1800" dirty="0">
                <a:solidFill>
                  <a:srgbClr val="000000"/>
                </a:solidFill>
                <a:latin typeface="Calibri"/>
                <a:cs typeface="Calibri"/>
              </a:rPr>
              <a:t> </a:t>
            </a:r>
            <a:r>
              <a:rPr lang="en-US" altLang="zh-CN" sz="1800" dirty="0">
                <a:solidFill>
                  <a:srgbClr val="000000"/>
                </a:solidFill>
                <a:latin typeface="Calibri"/>
                <a:ea typeface="Calibri"/>
              </a:rPr>
              <a:t>that</a:t>
            </a:r>
            <a:r>
              <a:rPr lang="en-US" altLang="zh-CN" sz="1800" dirty="0">
                <a:solidFill>
                  <a:srgbClr val="000000"/>
                </a:solidFill>
                <a:latin typeface="Calibri"/>
                <a:cs typeface="Calibri"/>
              </a:rPr>
              <a:t> </a:t>
            </a:r>
            <a:r>
              <a:rPr lang="en-US" altLang="zh-CN" sz="1800" dirty="0">
                <a:solidFill>
                  <a:srgbClr val="000000"/>
                </a:solidFill>
                <a:latin typeface="Calibri"/>
                <a:ea typeface="Calibri"/>
              </a:rPr>
              <a:t>fit</a:t>
            </a:r>
            <a:r>
              <a:rPr lang="en-US" altLang="zh-CN" sz="1800" dirty="0">
                <a:solidFill>
                  <a:srgbClr val="000000"/>
                </a:solidFill>
                <a:latin typeface="Calibri"/>
                <a:cs typeface="Calibri"/>
              </a:rPr>
              <a:t> </a:t>
            </a:r>
            <a:r>
              <a:rPr lang="en-US" altLang="zh-CN" sz="1800" dirty="0">
                <a:solidFill>
                  <a:srgbClr val="000000"/>
                </a:solidFill>
                <a:latin typeface="Calibri"/>
                <a:ea typeface="Calibri"/>
              </a:rPr>
              <a:t>the</a:t>
            </a:r>
            <a:r>
              <a:rPr lang="en-US" altLang="zh-CN" sz="1800" dirty="0">
                <a:solidFill>
                  <a:srgbClr val="000000"/>
                </a:solidFill>
                <a:latin typeface="Calibri"/>
                <a:cs typeface="Calibri"/>
              </a:rPr>
              <a:t> </a:t>
            </a:r>
            <a:r>
              <a:rPr lang="en-US" altLang="zh-CN" sz="1800" dirty="0">
                <a:solidFill>
                  <a:srgbClr val="000000"/>
                </a:solidFill>
                <a:latin typeface="Calibri"/>
                <a:ea typeface="Calibri"/>
              </a:rPr>
              <a:t>HPM-QP</a:t>
            </a:r>
            <a:r>
              <a:rPr lang="en-US" altLang="zh-CN" sz="1800" spc="-44" dirty="0">
                <a:solidFill>
                  <a:srgbClr val="000000"/>
                </a:solidFill>
                <a:latin typeface="Calibri"/>
                <a:cs typeface="Calibri"/>
              </a:rPr>
              <a:t> </a:t>
            </a:r>
            <a:r>
              <a:rPr lang="en-US" altLang="zh-CN" sz="1800" dirty="0">
                <a:solidFill>
                  <a:srgbClr val="000000"/>
                </a:solidFill>
                <a:latin typeface="Calibri"/>
                <a:ea typeface="Calibri"/>
              </a:rPr>
              <a:t>but</a:t>
            </a:r>
            <a:r>
              <a:rPr lang="en-US" altLang="zh-CN" sz="1800" dirty="0">
                <a:solidFill>
                  <a:srgbClr val="000000"/>
                </a:solidFill>
                <a:latin typeface="Calibri"/>
                <a:cs typeface="Calibri"/>
              </a:rPr>
              <a:t> </a:t>
            </a:r>
            <a:r>
              <a:rPr lang="en-US" altLang="zh-CN" sz="1800" dirty="0">
                <a:solidFill>
                  <a:srgbClr val="000000"/>
                </a:solidFill>
                <a:latin typeface="Calibri"/>
                <a:ea typeface="Calibri"/>
              </a:rPr>
              <a:t>it</a:t>
            </a:r>
            <a:r>
              <a:rPr lang="en-US" altLang="zh-CN" sz="1800" dirty="0">
                <a:solidFill>
                  <a:srgbClr val="000000"/>
                </a:solidFill>
                <a:latin typeface="Calibri"/>
                <a:cs typeface="Calibri"/>
              </a:rPr>
              <a:t> </a:t>
            </a:r>
            <a:r>
              <a:rPr lang="en-US" altLang="zh-CN" sz="1800" dirty="0">
                <a:solidFill>
                  <a:srgbClr val="000000"/>
                </a:solidFill>
                <a:latin typeface="Calibri"/>
                <a:ea typeface="Calibri"/>
              </a:rPr>
              <a:t>needs</a:t>
            </a:r>
            <a:r>
              <a:rPr lang="en-US" altLang="zh-CN" sz="1800" dirty="0">
                <a:solidFill>
                  <a:srgbClr val="000000"/>
                </a:solidFill>
                <a:latin typeface="Calibri"/>
                <a:cs typeface="Calibri"/>
              </a:rPr>
              <a:t> </a:t>
            </a:r>
            <a:r>
              <a:rPr lang="en-US" altLang="zh-CN" sz="1800" dirty="0">
                <a:solidFill>
                  <a:srgbClr val="000000"/>
                </a:solidFill>
                <a:latin typeface="Calibri"/>
                <a:ea typeface="Calibri"/>
              </a:rPr>
              <a:t>a</a:t>
            </a:r>
            <a:r>
              <a:rPr lang="en-US" altLang="zh-CN" sz="1800" dirty="0">
                <a:solidFill>
                  <a:srgbClr val="000000"/>
                </a:solidFill>
                <a:latin typeface="Calibri"/>
                <a:cs typeface="Calibri"/>
              </a:rPr>
              <a:t> </a:t>
            </a:r>
            <a:r>
              <a:rPr lang="en-US" altLang="zh-CN" sz="1800" dirty="0">
                <a:solidFill>
                  <a:srgbClr val="000000"/>
                </a:solidFill>
                <a:latin typeface="Calibri"/>
                <a:ea typeface="Calibri"/>
              </a:rPr>
              <a:t>well</a:t>
            </a:r>
            <a:r>
              <a:rPr lang="en-US" altLang="zh-CN" sz="1800" spc="-114" dirty="0">
                <a:solidFill>
                  <a:srgbClr val="000000"/>
                </a:solidFill>
                <a:latin typeface="Calibri"/>
                <a:cs typeface="Calibri"/>
              </a:rPr>
              <a:t> </a:t>
            </a:r>
            <a:r>
              <a:rPr lang="en-US" altLang="zh-CN" sz="1800" dirty="0">
                <a:solidFill>
                  <a:srgbClr val="000000"/>
                </a:solidFill>
                <a:latin typeface="Calibri"/>
                <a:ea typeface="Calibri"/>
              </a:rPr>
              <a:t>structure</a:t>
            </a:r>
            <a:r>
              <a:rPr lang="en-US" altLang="zh-CN" sz="1800" dirty="0">
                <a:solidFill>
                  <a:srgbClr val="000000"/>
                </a:solidFill>
                <a:latin typeface="Calibri"/>
                <a:cs typeface="Calibri"/>
              </a:rPr>
              <a:t> </a:t>
            </a:r>
            <a:r>
              <a:rPr lang="en-US" altLang="zh-CN" sz="1800" dirty="0">
                <a:solidFill>
                  <a:srgbClr val="000000"/>
                </a:solidFill>
                <a:latin typeface="Calibri"/>
                <a:ea typeface="Calibri"/>
              </a:rPr>
              <a:t>project</a:t>
            </a:r>
            <a:r>
              <a:rPr lang="en-US" altLang="zh-CN" sz="1800" dirty="0">
                <a:solidFill>
                  <a:srgbClr val="000000"/>
                </a:solidFill>
                <a:latin typeface="Calibri"/>
                <a:cs typeface="Calibri"/>
              </a:rPr>
              <a:t> </a:t>
            </a:r>
            <a:r>
              <a:rPr lang="en-US" altLang="zh-CN" sz="1800" dirty="0">
                <a:solidFill>
                  <a:srgbClr val="000000"/>
                </a:solidFill>
                <a:latin typeface="Calibri"/>
                <a:ea typeface="Calibri"/>
              </a:rPr>
              <a:t>that</a:t>
            </a:r>
            <a:r>
              <a:rPr lang="en-US" altLang="zh-CN" sz="1800" dirty="0">
                <a:solidFill>
                  <a:srgbClr val="000000"/>
                </a:solidFill>
                <a:latin typeface="Calibri"/>
                <a:cs typeface="Calibri"/>
              </a:rPr>
              <a:t> </a:t>
            </a:r>
            <a:r>
              <a:rPr lang="en-US" altLang="zh-CN" sz="1800" dirty="0">
                <a:solidFill>
                  <a:srgbClr val="000000"/>
                </a:solidFill>
                <a:latin typeface="Calibri"/>
                <a:ea typeface="Calibri"/>
              </a:rPr>
              <a:t>fit</a:t>
            </a:r>
            <a:r>
              <a:rPr lang="en-US" altLang="zh-CN" sz="1800" dirty="0">
                <a:solidFill>
                  <a:srgbClr val="000000"/>
                </a:solidFill>
                <a:latin typeface="Calibri"/>
                <a:cs typeface="Calibri"/>
              </a:rPr>
              <a:t> </a:t>
            </a:r>
            <a:r>
              <a:rPr lang="en-US" altLang="zh-CN" sz="1800" dirty="0">
                <a:solidFill>
                  <a:srgbClr val="000000"/>
                </a:solidFill>
                <a:latin typeface="Calibri"/>
                <a:ea typeface="Calibri"/>
              </a:rPr>
              <a:t>with</a:t>
            </a:r>
            <a:r>
              <a:rPr lang="en-US" altLang="zh-CN" sz="1800" spc="-60" dirty="0">
                <a:solidFill>
                  <a:srgbClr val="000000"/>
                </a:solidFill>
                <a:latin typeface="Calibri"/>
                <a:cs typeface="Calibri"/>
              </a:rPr>
              <a:t> </a:t>
            </a:r>
            <a:r>
              <a:rPr lang="en-US" altLang="zh-CN" sz="1800" dirty="0">
                <a:solidFill>
                  <a:srgbClr val="000000"/>
                </a:solidFill>
                <a:latin typeface="Calibri"/>
                <a:ea typeface="Calibri"/>
              </a:rPr>
              <a:t>this</a:t>
            </a:r>
          </a:p>
          <a:p>
            <a:pPr marL="0" indent="559355">
              <a:lnSpc>
                <a:spcPct val="100000"/>
              </a:lnSpc>
            </a:pPr>
            <a:r>
              <a:rPr lang="en-US" altLang="zh-CN" sz="1800" spc="-5" dirty="0">
                <a:solidFill>
                  <a:srgbClr val="000000"/>
                </a:solidFill>
                <a:latin typeface="Calibri"/>
                <a:ea typeface="Calibri"/>
              </a:rPr>
              <a:t>PM</a:t>
            </a:r>
            <a:r>
              <a:rPr lang="en-US" altLang="zh-CN" sz="1800" spc="-15" dirty="0">
                <a:solidFill>
                  <a:srgbClr val="000000"/>
                </a:solidFill>
                <a:latin typeface="Calibri"/>
                <a:cs typeface="Calibri"/>
              </a:rPr>
              <a:t> </a:t>
            </a:r>
            <a:r>
              <a:rPr lang="en-US" altLang="zh-CN" sz="1800" dirty="0">
                <a:solidFill>
                  <a:srgbClr val="000000"/>
                </a:solidFill>
                <a:latin typeface="Calibri"/>
                <a:ea typeface="Calibri"/>
              </a:rPr>
              <a:t>working</a:t>
            </a:r>
          </a:p>
          <a:p>
            <a:pPr marL="0" indent="516586">
              <a:lnSpc>
                <a:spcPct val="100000"/>
              </a:lnSpc>
              <a:spcBef>
                <a:spcPts val="135"/>
              </a:spcBef>
            </a:pPr>
            <a:r>
              <a:rPr lang="en-US" altLang="zh-CN" sz="1800" spc="-10" dirty="0">
                <a:solidFill>
                  <a:srgbClr val="000000"/>
                </a:solidFill>
                <a:latin typeface="Calibri"/>
                <a:ea typeface="Calibri"/>
              </a:rPr>
              <a:t>environ</a:t>
            </a:r>
            <a:r>
              <a:rPr lang="en-US" altLang="zh-CN" sz="1800" spc="-5" dirty="0">
                <a:solidFill>
                  <a:srgbClr val="000000"/>
                </a:solidFill>
                <a:latin typeface="Calibri"/>
                <a:ea typeface="Calibri"/>
              </a:rPr>
              <a:t>ment</a:t>
            </a:r>
          </a:p>
        </p:txBody>
      </p:sp>
      <p:sp>
        <p:nvSpPr>
          <p:cNvPr id="11" name="TextBox 11"/>
          <p:cNvSpPr txBox="1"/>
          <p:nvPr/>
        </p:nvSpPr>
        <p:spPr>
          <a:xfrm>
            <a:off x="6761831" y="4214159"/>
            <a:ext cx="2169183" cy="2026920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/>
          <a:p>
            <a:pPr marL="0" indent="177255">
              <a:lnSpc>
                <a:spcPct val="100000"/>
              </a:lnSpc>
            </a:pPr>
            <a:r>
              <a:rPr lang="en-US" altLang="zh-CN" sz="1800" dirty="0">
                <a:solidFill>
                  <a:srgbClr val="000000"/>
                </a:solidFill>
                <a:latin typeface="Calibri"/>
                <a:ea typeface="Calibri"/>
              </a:rPr>
              <a:t>Selected</a:t>
            </a:r>
            <a:r>
              <a:rPr lang="en-US" altLang="zh-CN" sz="1800" dirty="0">
                <a:solidFill>
                  <a:srgbClr val="000000"/>
                </a:solidFill>
                <a:latin typeface="Calibri"/>
                <a:cs typeface="Calibri"/>
              </a:rPr>
              <a:t> </a:t>
            </a:r>
            <a:r>
              <a:rPr lang="en-US" altLang="zh-CN" sz="1800" dirty="0">
                <a:solidFill>
                  <a:srgbClr val="000000"/>
                </a:solidFill>
                <a:latin typeface="Calibri"/>
                <a:ea typeface="Calibri"/>
              </a:rPr>
              <a:t>the</a:t>
            </a:r>
            <a:r>
              <a:rPr lang="en-US" altLang="zh-CN" sz="1800" spc="-100" dirty="0">
                <a:solidFill>
                  <a:srgbClr val="000000"/>
                </a:solidFill>
                <a:latin typeface="Calibri"/>
                <a:cs typeface="Calibri"/>
              </a:rPr>
              <a:t> </a:t>
            </a:r>
            <a:r>
              <a:rPr lang="en-US" altLang="zh-CN" sz="1800" dirty="0">
                <a:solidFill>
                  <a:srgbClr val="000000"/>
                </a:solidFill>
                <a:latin typeface="Calibri"/>
                <a:ea typeface="Calibri"/>
              </a:rPr>
              <a:t>fittest</a:t>
            </a:r>
          </a:p>
          <a:p>
            <a:pPr hangingPunct="0" marL="0" indent="131435">
              <a:lnSpc>
                <a:spcPct val="106250"/>
              </a:lnSpc>
            </a:pPr>
            <a:r>
              <a:rPr lang="en-US" altLang="zh-CN" sz="1800" dirty="0">
                <a:solidFill>
                  <a:srgbClr val="000000"/>
                </a:solidFill>
                <a:latin typeface="Calibri"/>
                <a:ea typeface="Calibri"/>
              </a:rPr>
              <a:t>project</a:t>
            </a:r>
            <a:r>
              <a:rPr lang="en-US" altLang="zh-CN" sz="1800" spc="-34" dirty="0">
                <a:solidFill>
                  <a:srgbClr val="000000"/>
                </a:solidFill>
                <a:latin typeface="Calibri"/>
                <a:cs typeface="Calibri"/>
              </a:rPr>
              <a:t>  </a:t>
            </a:r>
            <a:r>
              <a:rPr lang="en-US" altLang="zh-CN" sz="1800" dirty="0">
                <a:solidFill>
                  <a:srgbClr val="000000"/>
                </a:solidFill>
                <a:latin typeface="Calibri"/>
                <a:ea typeface="Calibri"/>
              </a:rPr>
              <a:t>governance</a:t>
            </a:r>
            <a:r>
              <a:rPr lang="en-US" altLang="zh-CN" sz="1800" dirty="0">
                <a:solidFill>
                  <a:srgbClr val="000000"/>
                </a:solidFill>
                <a:latin typeface="Calibri"/>
                <a:cs typeface="Calibri"/>
              </a:rPr>
              <a:t> </a:t>
            </a:r>
            <a:r>
              <a:rPr lang="en-US" altLang="zh-CN" sz="1800" dirty="0">
                <a:solidFill>
                  <a:srgbClr val="000000"/>
                </a:solidFill>
                <a:latin typeface="Calibri"/>
                <a:ea typeface="Calibri"/>
              </a:rPr>
              <a:t>structure</a:t>
            </a:r>
            <a:r>
              <a:rPr lang="en-US" altLang="zh-CN" sz="1800" dirty="0">
                <a:solidFill>
                  <a:srgbClr val="000000"/>
                </a:solidFill>
                <a:latin typeface="Calibri"/>
                <a:cs typeface="Calibri"/>
              </a:rPr>
              <a:t>  </a:t>
            </a:r>
            <a:r>
              <a:rPr lang="en-US" altLang="zh-CN" sz="1800" dirty="0">
                <a:solidFill>
                  <a:srgbClr val="000000"/>
                </a:solidFill>
                <a:latin typeface="Calibri"/>
                <a:ea typeface="Calibri"/>
              </a:rPr>
              <a:t>that</a:t>
            </a:r>
            <a:r>
              <a:rPr lang="en-US" altLang="zh-CN" sz="1800" spc="-120" dirty="0">
                <a:solidFill>
                  <a:srgbClr val="000000"/>
                </a:solidFill>
                <a:latin typeface="Calibri"/>
                <a:cs typeface="Calibri"/>
              </a:rPr>
              <a:t> </a:t>
            </a:r>
            <a:r>
              <a:rPr lang="en-US" altLang="zh-CN" sz="1800" dirty="0">
                <a:solidFill>
                  <a:srgbClr val="000000"/>
                </a:solidFill>
                <a:latin typeface="Calibri"/>
                <a:ea typeface="Calibri"/>
              </a:rPr>
              <a:t>balance</a:t>
            </a:r>
            <a:r>
              <a:rPr lang="en-US" altLang="zh-CN" sz="1800" dirty="0">
                <a:solidFill>
                  <a:srgbClr val="000000"/>
                </a:solidFill>
                <a:latin typeface="Calibri"/>
                <a:cs typeface="Calibri"/>
              </a:rPr>
              <a:t> </a:t>
            </a:r>
            <a:r>
              <a:rPr lang="en-US" altLang="zh-CN" sz="1800" dirty="0">
                <a:solidFill>
                  <a:srgbClr val="000000"/>
                </a:solidFill>
                <a:latin typeface="Calibri"/>
                <a:ea typeface="Calibri"/>
              </a:rPr>
              <a:t>between</a:t>
            </a:r>
            <a:r>
              <a:rPr lang="en-US" altLang="zh-CN" sz="1800" dirty="0">
                <a:solidFill>
                  <a:srgbClr val="000000"/>
                </a:solidFill>
                <a:latin typeface="Calibri"/>
                <a:cs typeface="Calibri"/>
              </a:rPr>
              <a:t> </a:t>
            </a:r>
            <a:r>
              <a:rPr lang="en-US" altLang="zh-CN" sz="1800" dirty="0">
                <a:solidFill>
                  <a:srgbClr val="000000"/>
                </a:solidFill>
                <a:latin typeface="Calibri"/>
                <a:ea typeface="Calibri"/>
              </a:rPr>
              <a:t>the</a:t>
            </a:r>
            <a:r>
              <a:rPr lang="en-US" altLang="zh-CN" sz="1800" dirty="0">
                <a:solidFill>
                  <a:srgbClr val="000000"/>
                </a:solidFill>
                <a:latin typeface="Calibri"/>
                <a:cs typeface="Calibri"/>
              </a:rPr>
              <a:t> </a:t>
            </a:r>
            <a:r>
              <a:rPr lang="en-US" altLang="zh-CN" sz="1800" u="sng" dirty="0">
                <a:solidFill>
                  <a:srgbClr val="000000"/>
                </a:solidFill>
                <a:uFill>
                  <a:solidFill>
                    <a:srgbClr val="000000"/>
                  </a:solidFill>
                </a:uFill>
                <a:latin typeface="Calibri"/>
                <a:ea typeface="Calibri"/>
              </a:rPr>
              <a:t>PM</a:t>
            </a:r>
            <a:r>
              <a:rPr lang="en-US" altLang="zh-CN" sz="1800" spc="-69" dirty="0">
                <a:solidFill>
                  <a:srgbClr val="000000"/>
                </a:solidFill>
                <a:latin typeface="Calibri"/>
                <a:cs typeface="Calibri"/>
              </a:rPr>
              <a:t> </a:t>
            </a:r>
            <a:r>
              <a:rPr lang="en-US" altLang="zh-CN" sz="1800" dirty="0">
                <a:solidFill>
                  <a:srgbClr val="000000"/>
                </a:solidFill>
                <a:latin typeface="Calibri"/>
                <a:ea typeface="Calibri"/>
              </a:rPr>
              <a:t>work</a:t>
            </a:r>
            <a:r>
              <a:rPr lang="en-US" altLang="zh-CN" sz="1800" dirty="0">
                <a:solidFill>
                  <a:srgbClr val="000000"/>
                </a:solidFill>
                <a:latin typeface="Calibri"/>
                <a:cs typeface="Calibri"/>
              </a:rPr>
              <a:t> </a:t>
            </a:r>
            <a:r>
              <a:rPr lang="en-US" altLang="zh-CN" sz="1800" dirty="0">
                <a:solidFill>
                  <a:srgbClr val="000000"/>
                </a:solidFill>
                <a:latin typeface="Calibri"/>
                <a:ea typeface="Calibri"/>
              </a:rPr>
              <a:t>task</a:t>
            </a:r>
            <a:r>
              <a:rPr lang="en-US" altLang="zh-CN" sz="1800" dirty="0">
                <a:solidFill>
                  <a:srgbClr val="000000"/>
                </a:solidFill>
                <a:latin typeface="Calibri"/>
                <a:cs typeface="Calibri"/>
              </a:rPr>
              <a:t> </a:t>
            </a:r>
            <a:r>
              <a:rPr lang="en-US" altLang="zh-CN" sz="1800" dirty="0">
                <a:solidFill>
                  <a:srgbClr val="000000"/>
                </a:solidFill>
                <a:latin typeface="Calibri"/>
                <a:ea typeface="Calibri"/>
              </a:rPr>
              <a:t>and</a:t>
            </a:r>
            <a:r>
              <a:rPr lang="en-US" altLang="zh-CN" sz="1800" dirty="0">
                <a:solidFill>
                  <a:srgbClr val="000000"/>
                </a:solidFill>
                <a:latin typeface="Calibri"/>
                <a:cs typeface="Calibri"/>
              </a:rPr>
              <a:t> </a:t>
            </a:r>
            <a:r>
              <a:rPr lang="en-US" altLang="zh-CN" sz="1800" dirty="0">
                <a:solidFill>
                  <a:srgbClr val="000000"/>
                </a:solidFill>
                <a:latin typeface="Calibri"/>
                <a:ea typeface="Calibri"/>
              </a:rPr>
              <a:t>team</a:t>
            </a:r>
            <a:r>
              <a:rPr lang="en-US" altLang="zh-CN" sz="1800" dirty="0">
                <a:solidFill>
                  <a:srgbClr val="000000"/>
                </a:solidFill>
                <a:latin typeface="Calibri"/>
                <a:cs typeface="Calibri"/>
              </a:rPr>
              <a:t> </a:t>
            </a:r>
            <a:r>
              <a:rPr lang="en-US" altLang="zh-CN" sz="1800" dirty="0">
                <a:solidFill>
                  <a:srgbClr val="000000"/>
                </a:solidFill>
                <a:latin typeface="Calibri"/>
                <a:ea typeface="Calibri"/>
              </a:rPr>
              <a:t>and</a:t>
            </a:r>
            <a:r>
              <a:rPr lang="en-US" altLang="zh-CN" sz="1800" spc="-69" dirty="0">
                <a:solidFill>
                  <a:srgbClr val="000000"/>
                </a:solidFill>
                <a:latin typeface="Calibri"/>
                <a:cs typeface="Calibri"/>
              </a:rPr>
              <a:t> </a:t>
            </a:r>
            <a:r>
              <a:rPr lang="en-US" altLang="zh-CN" sz="1800" dirty="0">
                <a:solidFill>
                  <a:srgbClr val="000000"/>
                </a:solidFill>
                <a:latin typeface="Calibri"/>
                <a:ea typeface="Calibri"/>
              </a:rPr>
              <a:t>the</a:t>
            </a:r>
            <a:r>
              <a:rPr lang="en-US" altLang="zh-CN" sz="1800" dirty="0">
                <a:solidFill>
                  <a:srgbClr val="000000"/>
                </a:solidFill>
                <a:latin typeface="Calibri"/>
                <a:cs typeface="Calibri"/>
              </a:rPr>
              <a:t> </a:t>
            </a:r>
            <a:r>
              <a:rPr lang="en-US" altLang="zh-CN" sz="1800" b="1" u="sng" dirty="0">
                <a:solidFill>
                  <a:srgbClr val="000000"/>
                </a:solidFill>
                <a:uFill>
                  <a:solidFill>
                    <a:srgbClr val="000000"/>
                  </a:solidFill>
                </a:uFill>
                <a:latin typeface="Calibri"/>
                <a:ea typeface="Calibri"/>
              </a:rPr>
              <a:t>project</a:t>
            </a:r>
            <a:r>
              <a:rPr lang="en-US" altLang="zh-CN" sz="1800" b="1" dirty="0">
                <a:solidFill>
                  <a:srgbClr val="000000"/>
                </a:solidFill>
                <a:latin typeface="Calibri"/>
                <a:cs typeface="Calibri"/>
              </a:rPr>
              <a:t>  </a:t>
            </a:r>
            <a:r>
              <a:rPr lang="en-US" altLang="zh-CN" sz="1800" dirty="0">
                <a:solidFill>
                  <a:srgbClr val="000000"/>
                </a:solidFill>
                <a:latin typeface="Calibri"/>
                <a:ea typeface="Calibri"/>
              </a:rPr>
              <a:t>work</a:t>
            </a:r>
            <a:r>
              <a:rPr lang="en-US" altLang="zh-CN" sz="1800" dirty="0">
                <a:solidFill>
                  <a:srgbClr val="000000"/>
                </a:solidFill>
                <a:latin typeface="Calibri"/>
                <a:cs typeface="Calibri"/>
              </a:rPr>
              <a:t> </a:t>
            </a:r>
            <a:r>
              <a:rPr lang="en-US" altLang="zh-CN" sz="1800" dirty="0">
                <a:solidFill>
                  <a:srgbClr val="000000"/>
                </a:solidFill>
                <a:latin typeface="Calibri"/>
                <a:ea typeface="Calibri"/>
              </a:rPr>
              <a:t>task</a:t>
            </a:r>
            <a:r>
              <a:rPr lang="en-US" altLang="zh-CN" sz="1800" spc="-80" dirty="0">
                <a:solidFill>
                  <a:srgbClr val="000000"/>
                </a:solidFill>
                <a:latin typeface="Calibri"/>
                <a:cs typeface="Calibri"/>
              </a:rPr>
              <a:t> </a:t>
            </a:r>
            <a:r>
              <a:rPr lang="en-US" altLang="zh-CN" sz="1800" dirty="0">
                <a:solidFill>
                  <a:srgbClr val="000000"/>
                </a:solidFill>
                <a:latin typeface="Calibri"/>
                <a:ea typeface="Calibri"/>
              </a:rPr>
              <a:t>and</a:t>
            </a:r>
          </a:p>
          <a:p>
            <a:pPr marL="0" indent="813127">
              <a:lnSpc>
                <a:spcPct val="100000"/>
              </a:lnSpc>
            </a:pPr>
            <a:r>
              <a:rPr lang="en-US" altLang="zh-CN" sz="1800" spc="-10" dirty="0">
                <a:solidFill>
                  <a:srgbClr val="000000"/>
                </a:solidFill>
                <a:latin typeface="Calibri"/>
                <a:ea typeface="Calibri"/>
              </a:rPr>
              <a:t>te</a:t>
            </a:r>
            <a:r>
              <a:rPr lang="en-US" altLang="zh-CN" sz="1800" spc="-5" dirty="0">
                <a:solidFill>
                  <a:srgbClr val="000000"/>
                </a:solidFill>
                <a:latin typeface="Calibri"/>
                <a:ea typeface="Calibri"/>
              </a:rPr>
              <a:t>am</a:t>
            </a:r>
          </a:p>
        </p:txBody>
      </p:sp>
      <p:sp>
        <p:nvSpPr>
          <p:cNvPr id="12" name="TextBox 12"/>
          <p:cNvSpPr txBox="1"/>
          <p:nvPr/>
        </p:nvSpPr>
        <p:spPr>
          <a:xfrm>
            <a:off x="11230838" y="6449704"/>
            <a:ext cx="204241" cy="182880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/>
          <a:p>
            <a:pPr marL="0">
              <a:lnSpc>
                <a:spcPct val="100000"/>
              </a:lnSpc>
            </a:pPr>
            <a:r>
              <a:rPr lang="en-US" altLang="zh-CN" sz="1200" spc="-10" dirty="0">
                <a:solidFill>
                  <a:srgbClr val="868686"/>
                </a:solidFill>
                <a:latin typeface="Calibri"/>
                <a:ea typeface="Calibri"/>
              </a:rPr>
              <a:t>2</a:t>
            </a:r>
          </a:p>
        </p:txBody>
      </p:sp>
    </p:spTree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4" name="Picture 14">
					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14" name="TextBox 14"/>
          <p:cNvSpPr txBox="1"/>
          <p:nvPr/>
        </p:nvSpPr>
        <p:spPr>
          <a:xfrm>
            <a:off x="2904335" y="1136246"/>
            <a:ext cx="8957122" cy="2266257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/>
          <a:p>
            <a:pPr marL="0">
              <a:lnSpc>
                <a:spcPct val="100000"/>
              </a:lnSpc>
            </a:pPr>
            <a:r>
              <a:rPr lang="en-US" altLang="zh-CN" sz="2800" b="1" dirty="0">
                <a:solidFill>
                  <a:srgbClr val="2c3755"/>
                </a:solidFill>
                <a:latin typeface="Arial"/>
                <a:ea typeface="Arial"/>
              </a:rPr>
              <a:t>Welcome</a:t>
            </a:r>
            <a:r>
              <a:rPr lang="en-US" altLang="zh-CN" sz="2800" b="1" dirty="0">
                <a:solidFill>
                  <a:srgbClr val="2c3755"/>
                </a:solidFill>
                <a:latin typeface="Arial"/>
                <a:cs typeface="Arial"/>
              </a:rPr>
              <a:t>  </a:t>
            </a:r>
            <a:r>
              <a:rPr lang="en-US" altLang="zh-CN" sz="2800" b="1" dirty="0">
                <a:solidFill>
                  <a:srgbClr val="2c3755"/>
                </a:solidFill>
                <a:latin typeface="Arial"/>
                <a:ea typeface="Arial"/>
              </a:rPr>
              <a:t>on</a:t>
            </a:r>
            <a:r>
              <a:rPr lang="en-US" altLang="zh-CN" sz="2800" b="1" dirty="0">
                <a:solidFill>
                  <a:srgbClr val="2c3755"/>
                </a:solidFill>
                <a:latin typeface="Arial"/>
                <a:cs typeface="Arial"/>
              </a:rPr>
              <a:t> </a:t>
            </a:r>
            <a:r>
              <a:rPr lang="en-US" altLang="zh-CN" sz="2800" b="1" dirty="0">
                <a:solidFill>
                  <a:srgbClr val="2c3755"/>
                </a:solidFill>
                <a:latin typeface="Arial"/>
                <a:ea typeface="Arial"/>
              </a:rPr>
              <a:t>board</a:t>
            </a:r>
            <a:r>
              <a:rPr lang="en-US" altLang="zh-CN" sz="2800" b="1" dirty="0">
                <a:solidFill>
                  <a:srgbClr val="2c3755"/>
                </a:solidFill>
                <a:latin typeface="Arial"/>
                <a:cs typeface="Arial"/>
              </a:rPr>
              <a:t>  </a:t>
            </a:r>
            <a:r>
              <a:rPr lang="en-US" altLang="zh-CN" sz="2800" b="1" dirty="0">
                <a:solidFill>
                  <a:srgbClr val="2c3755"/>
                </a:solidFill>
                <a:latin typeface="Arial"/>
                <a:ea typeface="Arial"/>
              </a:rPr>
              <a:t>of</a:t>
            </a:r>
            <a:r>
              <a:rPr lang="en-US" altLang="zh-CN" sz="2800" b="1" dirty="0">
                <a:solidFill>
                  <a:srgbClr val="2c3755"/>
                </a:solidFill>
                <a:latin typeface="Arial"/>
                <a:cs typeface="Arial"/>
              </a:rPr>
              <a:t> </a:t>
            </a:r>
            <a:r>
              <a:rPr lang="en-US" altLang="zh-CN" sz="2800" b="1" dirty="0">
                <a:solidFill>
                  <a:srgbClr val="2c3755"/>
                </a:solidFill>
                <a:latin typeface="Arial"/>
                <a:ea typeface="Arial"/>
              </a:rPr>
              <a:t>the</a:t>
            </a:r>
            <a:r>
              <a:rPr lang="en-US" altLang="zh-CN" sz="2800" b="1" dirty="0">
                <a:solidFill>
                  <a:srgbClr val="2c3755"/>
                </a:solidFill>
                <a:latin typeface="Arial"/>
                <a:cs typeface="Arial"/>
              </a:rPr>
              <a:t> </a:t>
            </a:r>
            <a:r>
              <a:rPr lang="en-US" altLang="zh-CN" sz="2800" b="1" dirty="0">
                <a:solidFill>
                  <a:srgbClr val="2c3755"/>
                </a:solidFill>
                <a:latin typeface="Arial"/>
                <a:ea typeface="Arial"/>
              </a:rPr>
              <a:t>professional</a:t>
            </a:r>
            <a:r>
              <a:rPr lang="en-US" altLang="zh-CN" sz="2800" b="1" dirty="0">
                <a:solidFill>
                  <a:srgbClr val="2c3755"/>
                </a:solidFill>
                <a:latin typeface="Arial"/>
                <a:cs typeface="Arial"/>
              </a:rPr>
              <a:t> </a:t>
            </a:r>
            <a:r>
              <a:rPr lang="en-US" altLang="zh-CN" sz="2800" b="1" dirty="0">
                <a:solidFill>
                  <a:srgbClr val="2c3755"/>
                </a:solidFill>
                <a:latin typeface="Arial"/>
                <a:ea typeface="Arial"/>
              </a:rPr>
              <a:t>quality</a:t>
            </a:r>
            <a:r>
              <a:rPr lang="en-US" altLang="zh-CN" sz="2800" spc="-34" b="1" dirty="0">
                <a:solidFill>
                  <a:srgbClr val="2c3755"/>
                </a:solidFill>
                <a:latin typeface="Arial"/>
                <a:cs typeface="Arial"/>
              </a:rPr>
              <a:t>  </a:t>
            </a:r>
            <a:r>
              <a:rPr lang="en-US" altLang="zh-CN" sz="2800" b="1" dirty="0">
                <a:solidFill>
                  <a:srgbClr val="2c3755"/>
                </a:solidFill>
                <a:latin typeface="Arial"/>
                <a:ea typeface="Arial"/>
              </a:rPr>
              <a:t>track</a:t>
            </a:r>
          </a:p>
          <a:p>
            <a:pPr>
              <a:lnSpc>
                <a:spcPts val="1000"/>
              </a:lnSpc>
            </a:pPr>
            <a:endParaRPr lang="en-US" dirty="0" smtClean="0"/>
          </a:p>
          <a:p>
            <a:pPr>
              <a:lnSpc>
                <a:spcPts val="1000"/>
              </a:lnSpc>
            </a:pPr>
            <a:endParaRPr lang="en-US" dirty="0" smtClean="0"/>
          </a:p>
          <a:p>
            <a:pPr>
              <a:lnSpc>
                <a:spcPts val="1000"/>
              </a:lnSpc>
            </a:pPr>
            <a:endParaRPr lang="en-US" dirty="0" smtClean="0"/>
          </a:p>
          <a:p>
            <a:pPr>
              <a:lnSpc>
                <a:spcPts val="1000"/>
              </a:lnSpc>
            </a:pPr>
            <a:endParaRPr lang="en-US" dirty="0" smtClean="0"/>
          </a:p>
          <a:p>
            <a:pPr>
              <a:lnSpc>
                <a:spcPts val="1419"/>
              </a:lnSpc>
            </a:pPr>
            <a:endParaRPr lang="en-US" dirty="0" smtClean="0"/>
          </a:p>
          <a:p>
            <a:pPr marL="0" indent="4143011">
              <a:lnSpc>
                <a:spcPct val="100000"/>
              </a:lnSpc>
            </a:pPr>
            <a:r>
              <a:rPr lang="en-US" altLang="zh-CN" sz="1800" b="1" dirty="0">
                <a:solidFill>
                  <a:srgbClr val="fefefe"/>
                </a:solidFill>
                <a:latin typeface="Calibri"/>
                <a:ea typeface="Calibri"/>
              </a:rPr>
              <a:t>Now</a:t>
            </a:r>
            <a:r>
              <a:rPr lang="en-US" altLang="zh-CN" sz="1800" b="1" dirty="0">
                <a:solidFill>
                  <a:srgbClr val="fefefe"/>
                </a:solidFill>
                <a:latin typeface="Calibri"/>
                <a:cs typeface="Calibri"/>
              </a:rPr>
              <a:t> </a:t>
            </a:r>
            <a:r>
              <a:rPr lang="en-US" altLang="zh-CN" sz="1800" b="1" dirty="0">
                <a:solidFill>
                  <a:srgbClr val="fefefe"/>
                </a:solidFill>
                <a:latin typeface="Calibri"/>
                <a:ea typeface="Calibri"/>
              </a:rPr>
              <a:t>we</a:t>
            </a:r>
            <a:r>
              <a:rPr lang="en-US" altLang="zh-CN" sz="1800" b="1" dirty="0">
                <a:solidFill>
                  <a:srgbClr val="fefefe"/>
                </a:solidFill>
                <a:latin typeface="Calibri"/>
                <a:cs typeface="Calibri"/>
              </a:rPr>
              <a:t> </a:t>
            </a:r>
            <a:r>
              <a:rPr lang="en-US" altLang="zh-CN" sz="1800" b="1" dirty="0">
                <a:solidFill>
                  <a:srgbClr val="fefefe"/>
                </a:solidFill>
                <a:latin typeface="Calibri"/>
                <a:ea typeface="Calibri"/>
              </a:rPr>
              <a:t>have</a:t>
            </a:r>
            <a:r>
              <a:rPr lang="en-US" altLang="zh-CN" sz="1800" b="1" dirty="0">
                <a:solidFill>
                  <a:srgbClr val="fefefe"/>
                </a:solidFill>
                <a:latin typeface="Calibri"/>
                <a:cs typeface="Calibri"/>
              </a:rPr>
              <a:t>  </a:t>
            </a:r>
            <a:r>
              <a:rPr lang="en-US" altLang="zh-CN" sz="1800" b="1" dirty="0">
                <a:solidFill>
                  <a:srgbClr val="fefefe"/>
                </a:solidFill>
                <a:latin typeface="Calibri"/>
                <a:ea typeface="Calibri"/>
              </a:rPr>
              <a:t>as</a:t>
            </a:r>
            <a:r>
              <a:rPr lang="en-US" altLang="zh-CN" sz="1800" b="1" dirty="0">
                <a:solidFill>
                  <a:srgbClr val="fefefe"/>
                </a:solidFill>
                <a:latin typeface="Calibri"/>
                <a:cs typeface="Calibri"/>
              </a:rPr>
              <a:t> </a:t>
            </a:r>
            <a:r>
              <a:rPr lang="en-US" altLang="zh-CN" sz="1800" b="1" dirty="0">
                <a:solidFill>
                  <a:srgbClr val="fefefe"/>
                </a:solidFill>
                <a:latin typeface="Calibri"/>
                <a:ea typeface="Calibri"/>
              </a:rPr>
              <a:t>an</a:t>
            </a:r>
            <a:r>
              <a:rPr lang="en-US" altLang="zh-CN" sz="1800" b="1" dirty="0">
                <a:solidFill>
                  <a:srgbClr val="fefefe"/>
                </a:solidFill>
                <a:latin typeface="Calibri"/>
                <a:cs typeface="Calibri"/>
              </a:rPr>
              <a:t>  </a:t>
            </a:r>
            <a:r>
              <a:rPr lang="en-US" altLang="zh-CN" sz="1800" b="1" dirty="0">
                <a:solidFill>
                  <a:srgbClr val="fefefe"/>
                </a:solidFill>
                <a:latin typeface="Calibri"/>
                <a:ea typeface="Calibri"/>
              </a:rPr>
              <a:t>output</a:t>
            </a:r>
            <a:r>
              <a:rPr lang="en-US" altLang="zh-CN" sz="1800" b="1" dirty="0">
                <a:solidFill>
                  <a:srgbClr val="fefefe"/>
                </a:solidFill>
                <a:latin typeface="Calibri"/>
                <a:cs typeface="Calibri"/>
              </a:rPr>
              <a:t> </a:t>
            </a:r>
            <a:r>
              <a:rPr lang="en-US" altLang="zh-CN" sz="1800" b="1" dirty="0">
                <a:solidFill>
                  <a:srgbClr val="fefefe"/>
                </a:solidFill>
                <a:latin typeface="Calibri"/>
                <a:ea typeface="Calibri"/>
              </a:rPr>
              <a:t>of</a:t>
            </a:r>
            <a:r>
              <a:rPr lang="en-US" altLang="zh-CN" sz="1800" spc="-80" b="1" dirty="0">
                <a:solidFill>
                  <a:srgbClr val="fefefe"/>
                </a:solidFill>
                <a:latin typeface="Calibri"/>
                <a:cs typeface="Calibri"/>
              </a:rPr>
              <a:t> </a:t>
            </a:r>
            <a:r>
              <a:rPr lang="en-US" altLang="zh-CN" sz="1800" b="1" dirty="0">
                <a:solidFill>
                  <a:srgbClr val="fefefe"/>
                </a:solidFill>
                <a:latin typeface="Calibri"/>
                <a:ea typeface="Calibri"/>
              </a:rPr>
              <a:t>the</a:t>
            </a:r>
          </a:p>
          <a:p>
            <a:pPr marL="0" indent="4511696">
              <a:lnSpc>
                <a:spcPct val="100000"/>
              </a:lnSpc>
              <a:spcBef>
                <a:spcPts val="135"/>
              </a:spcBef>
            </a:pPr>
            <a:r>
              <a:rPr lang="en-US" altLang="zh-CN" sz="1800" b="1" dirty="0">
                <a:solidFill>
                  <a:srgbClr val="fefefe"/>
                </a:solidFill>
                <a:latin typeface="Calibri"/>
                <a:ea typeface="Calibri"/>
              </a:rPr>
              <a:t>preparation</a:t>
            </a:r>
            <a:r>
              <a:rPr lang="en-US" altLang="zh-CN" sz="1800" spc="-30" b="1" dirty="0">
                <a:solidFill>
                  <a:srgbClr val="fefefe"/>
                </a:solidFill>
                <a:latin typeface="Calibri"/>
                <a:cs typeface="Calibri"/>
              </a:rPr>
              <a:t> </a:t>
            </a:r>
            <a:r>
              <a:rPr lang="en-US" altLang="zh-CN" sz="1800" b="1" dirty="0">
                <a:solidFill>
                  <a:srgbClr val="fefefe"/>
                </a:solidFill>
                <a:latin typeface="Calibri"/>
                <a:ea typeface="Calibri"/>
              </a:rPr>
              <a:t>stage</a:t>
            </a:r>
            <a:r>
              <a:rPr lang="en-US" altLang="zh-CN" sz="1800" spc="-34" b="1" dirty="0">
                <a:solidFill>
                  <a:srgbClr val="fefefe"/>
                </a:solidFill>
                <a:latin typeface="Calibri"/>
                <a:cs typeface="Calibri"/>
              </a:rPr>
              <a:t> </a:t>
            </a:r>
            <a:r>
              <a:rPr lang="en-US" altLang="zh-CN" sz="1800" b="1" dirty="0">
                <a:solidFill>
                  <a:srgbClr val="fefefe"/>
                </a:solidFill>
                <a:latin typeface="Calibri"/>
                <a:ea typeface="Calibri"/>
              </a:rPr>
              <a:t>,</a:t>
            </a:r>
            <a:r>
              <a:rPr lang="en-US" altLang="zh-CN" sz="1800" spc="-34" b="1" dirty="0">
                <a:solidFill>
                  <a:srgbClr val="fefefe"/>
                </a:solidFill>
                <a:latin typeface="Calibri"/>
                <a:cs typeface="Calibri"/>
              </a:rPr>
              <a:t> </a:t>
            </a:r>
            <a:r>
              <a:rPr lang="en-US" altLang="zh-CN" sz="1800" b="1" dirty="0">
                <a:solidFill>
                  <a:srgbClr val="fefefe"/>
                </a:solidFill>
                <a:latin typeface="Calibri"/>
                <a:ea typeface="Calibri"/>
              </a:rPr>
              <a:t>the</a:t>
            </a:r>
            <a:r>
              <a:rPr lang="en-US" altLang="zh-CN" sz="1800" spc="-40" b="1" dirty="0">
                <a:solidFill>
                  <a:srgbClr val="fefefe"/>
                </a:solidFill>
                <a:latin typeface="Calibri"/>
                <a:cs typeface="Calibri"/>
              </a:rPr>
              <a:t> </a:t>
            </a:r>
            <a:r>
              <a:rPr lang="en-US" altLang="zh-CN" sz="1800" b="1" dirty="0">
                <a:solidFill>
                  <a:srgbClr val="fefefe"/>
                </a:solidFill>
                <a:latin typeface="Calibri"/>
                <a:ea typeface="Calibri"/>
              </a:rPr>
              <a:t>full</a:t>
            </a:r>
          </a:p>
          <a:p>
            <a:pPr marL="0" indent="4165615">
              <a:lnSpc>
                <a:spcPct val="100000"/>
              </a:lnSpc>
              <a:spcBef>
                <a:spcPts val="135"/>
              </a:spcBef>
            </a:pPr>
            <a:r>
              <a:rPr lang="en-US" altLang="zh-CN" sz="1800" b="1" dirty="0">
                <a:solidFill>
                  <a:srgbClr val="fefefe"/>
                </a:solidFill>
                <a:latin typeface="Calibri"/>
                <a:ea typeface="Calibri"/>
              </a:rPr>
              <a:t>perspectives</a:t>
            </a:r>
            <a:r>
              <a:rPr lang="en-US" altLang="zh-CN" sz="1800" b="1" dirty="0">
                <a:solidFill>
                  <a:srgbClr val="fefefe"/>
                </a:solidFill>
                <a:latin typeface="Calibri"/>
                <a:cs typeface="Calibri"/>
              </a:rPr>
              <a:t> </a:t>
            </a:r>
            <a:r>
              <a:rPr lang="en-US" altLang="zh-CN" sz="1800" b="1" i="1" u="sng" dirty="0">
                <a:solidFill>
                  <a:srgbClr val="931000"/>
                </a:solidFill>
                <a:uFill>
                  <a:solidFill>
                    <a:srgbClr val="931000"/>
                  </a:solidFill>
                </a:uFill>
                <a:latin typeface="Calibri"/>
                <a:ea typeface="Calibri"/>
              </a:rPr>
              <a:t>HPM</a:t>
            </a:r>
            <a:r>
              <a:rPr lang="en-US" altLang="zh-CN" sz="1800" b="1" i="1" u="sng" dirty="0">
                <a:solidFill>
                  <a:srgbClr val="931000"/>
                </a:solidFill>
                <a:uFill>
                  <a:solidFill>
                    <a:srgbClr val="931000"/>
                  </a:solidFill>
                </a:uFill>
                <a:latin typeface="Calibri"/>
                <a:cs typeface="Calibri"/>
              </a:rPr>
              <a:t> </a:t>
            </a:r>
            <a:r>
              <a:rPr lang="en-US" altLang="zh-CN" sz="1800" b="1" i="1" u="sng" dirty="0">
                <a:solidFill>
                  <a:srgbClr val="931000"/>
                </a:solidFill>
                <a:uFill>
                  <a:solidFill>
                    <a:srgbClr val="931000"/>
                  </a:solidFill>
                </a:uFill>
                <a:latin typeface="Calibri"/>
                <a:ea typeface="Calibri"/>
              </a:rPr>
              <a:t>original</a:t>
            </a:r>
            <a:r>
              <a:rPr lang="en-US" altLang="zh-CN" sz="1800" spc="-55" b="1" i="1" u="sng" dirty="0">
                <a:solidFill>
                  <a:srgbClr val="931000"/>
                </a:solidFill>
                <a:uFill>
                  <a:solidFill>
                    <a:srgbClr val="931000"/>
                  </a:solidFill>
                </a:uFill>
                <a:latin typeface="Calibri"/>
                <a:cs typeface="Calibri"/>
              </a:rPr>
              <a:t> </a:t>
            </a:r>
            <a:r>
              <a:rPr lang="en-US" altLang="zh-CN" sz="1800" b="1" i="1" u="sng" dirty="0">
                <a:solidFill>
                  <a:srgbClr val="931000"/>
                </a:solidFill>
                <a:uFill>
                  <a:solidFill>
                    <a:srgbClr val="931000"/>
                  </a:solidFill>
                </a:uFill>
                <a:latin typeface="Calibri"/>
                <a:ea typeface="Calibri"/>
              </a:rPr>
              <a:t>quality</a:t>
            </a:r>
          </a:p>
          <a:p>
            <a:pPr marL="0" indent="5002996">
              <a:lnSpc>
                <a:spcPct val="100000"/>
              </a:lnSpc>
              <a:spcBef>
                <a:spcPts val="135"/>
              </a:spcBef>
            </a:pPr>
            <a:r>
              <a:rPr lang="en-US" altLang="zh-CN" sz="1800" b="1" i="1" u="sng" dirty="0">
                <a:solidFill>
                  <a:srgbClr val="931000"/>
                </a:solidFill>
                <a:uFill>
                  <a:solidFill>
                    <a:srgbClr val="931000"/>
                  </a:solidFill>
                </a:uFill>
                <a:latin typeface="Calibri"/>
                <a:ea typeface="Calibri"/>
              </a:rPr>
              <a:t>plan</a:t>
            </a:r>
            <a:r>
              <a:rPr lang="en-US" altLang="zh-CN" sz="1800" b="1" i="1" dirty="0">
                <a:solidFill>
                  <a:srgbClr val="931000"/>
                </a:solidFill>
                <a:latin typeface="Calibri"/>
                <a:cs typeface="Calibri"/>
              </a:rPr>
              <a:t>  </a:t>
            </a:r>
            <a:r>
              <a:rPr lang="en-US" altLang="zh-CN" sz="1800" b="1" dirty="0">
                <a:solidFill>
                  <a:srgbClr val="fefefe"/>
                </a:solidFill>
                <a:latin typeface="Calibri"/>
                <a:ea typeface="Calibri"/>
              </a:rPr>
              <a:t>as</a:t>
            </a:r>
            <a:r>
              <a:rPr lang="en-US" altLang="zh-CN" sz="1800" spc="-60" b="1" dirty="0">
                <a:solidFill>
                  <a:srgbClr val="fefefe"/>
                </a:solidFill>
                <a:latin typeface="Calibri"/>
                <a:cs typeface="Calibri"/>
              </a:rPr>
              <a:t> </a:t>
            </a:r>
            <a:r>
              <a:rPr lang="en-US" altLang="zh-CN" sz="1800" b="1" dirty="0">
                <a:solidFill>
                  <a:srgbClr val="fefefe"/>
                </a:solidFill>
                <a:latin typeface="Calibri"/>
                <a:ea typeface="Calibri"/>
              </a:rPr>
              <a:t>follows:</a:t>
            </a:r>
          </a:p>
        </p:txBody>
      </p:sp>
      <p:sp>
        <p:nvSpPr>
          <p:cNvPr id="15" name="TextBox 15"/>
          <p:cNvSpPr txBox="1"/>
          <p:nvPr/>
        </p:nvSpPr>
        <p:spPr>
          <a:xfrm>
            <a:off x="2693209" y="3498515"/>
            <a:ext cx="3608754" cy="1722120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/>
          <a:p>
            <a:pPr marL="0">
              <a:lnSpc>
                <a:spcPct val="100000"/>
              </a:lnSpc>
            </a:pPr>
            <a:r>
              <a:rPr lang="en-US" altLang="zh-CN" sz="2800" b="1" dirty="0">
                <a:solidFill>
                  <a:srgbClr val="2c3755"/>
                </a:solidFill>
                <a:latin typeface="Arial"/>
                <a:ea typeface="Arial"/>
              </a:rPr>
              <a:t>Hi,</a:t>
            </a:r>
            <a:r>
              <a:rPr lang="en-US" altLang="zh-CN" sz="2800" b="1" dirty="0">
                <a:solidFill>
                  <a:srgbClr val="2c3755"/>
                </a:solidFill>
                <a:latin typeface="Arial"/>
                <a:cs typeface="Arial"/>
              </a:rPr>
              <a:t> </a:t>
            </a:r>
            <a:r>
              <a:rPr lang="en-US" altLang="zh-CN" sz="2800" b="1" dirty="0">
                <a:solidFill>
                  <a:srgbClr val="2c3755"/>
                </a:solidFill>
                <a:latin typeface="Arial"/>
                <a:ea typeface="Arial"/>
              </a:rPr>
              <a:t>in</a:t>
            </a:r>
            <a:r>
              <a:rPr lang="en-US" altLang="zh-CN" sz="2800" b="1" dirty="0">
                <a:solidFill>
                  <a:srgbClr val="2c3755"/>
                </a:solidFill>
                <a:latin typeface="Arial"/>
                <a:cs typeface="Arial"/>
              </a:rPr>
              <a:t> </a:t>
            </a:r>
            <a:r>
              <a:rPr lang="en-US" altLang="zh-CN" sz="2800" b="1" dirty="0">
                <a:solidFill>
                  <a:srgbClr val="2c3755"/>
                </a:solidFill>
                <a:latin typeface="Arial"/>
                <a:ea typeface="Arial"/>
              </a:rPr>
              <a:t>this</a:t>
            </a:r>
            <a:r>
              <a:rPr lang="en-US" altLang="zh-CN" sz="2800" b="1" dirty="0">
                <a:solidFill>
                  <a:srgbClr val="2c3755"/>
                </a:solidFill>
                <a:latin typeface="Arial"/>
                <a:cs typeface="Arial"/>
              </a:rPr>
              <a:t> </a:t>
            </a:r>
            <a:r>
              <a:rPr lang="en-US" altLang="zh-CN" sz="2800" b="1" dirty="0">
                <a:solidFill>
                  <a:srgbClr val="2c3755"/>
                </a:solidFill>
                <a:latin typeface="Arial"/>
                <a:ea typeface="Arial"/>
              </a:rPr>
              <a:t>lecture</a:t>
            </a:r>
            <a:r>
              <a:rPr lang="en-US" altLang="zh-CN" sz="2800" spc="-20" b="1" dirty="0">
                <a:solidFill>
                  <a:srgbClr val="2c3755"/>
                </a:solidFill>
                <a:latin typeface="Arial"/>
                <a:cs typeface="Arial"/>
              </a:rPr>
              <a:t> </a:t>
            </a:r>
            <a:r>
              <a:rPr lang="en-US" altLang="zh-CN" sz="2800" b="1" dirty="0">
                <a:solidFill>
                  <a:srgbClr val="2c3755"/>
                </a:solidFill>
                <a:latin typeface="Arial"/>
                <a:ea typeface="Arial"/>
              </a:rPr>
              <a:t>you</a:t>
            </a:r>
          </a:p>
          <a:p>
            <a:pPr marL="0" indent="276510">
              <a:lnSpc>
                <a:spcPct val="100000"/>
              </a:lnSpc>
            </a:pPr>
            <a:r>
              <a:rPr lang="en-US" altLang="zh-CN" sz="2800" b="1" dirty="0">
                <a:solidFill>
                  <a:srgbClr val="2c3755"/>
                </a:solidFill>
                <a:latin typeface="Arial"/>
                <a:ea typeface="Arial"/>
              </a:rPr>
              <a:t>will</a:t>
            </a:r>
            <a:r>
              <a:rPr lang="en-US" altLang="zh-CN" sz="2800" b="1" dirty="0">
                <a:solidFill>
                  <a:srgbClr val="2c3755"/>
                </a:solidFill>
                <a:latin typeface="Arial"/>
                <a:cs typeface="Arial"/>
              </a:rPr>
              <a:t> </a:t>
            </a:r>
            <a:r>
              <a:rPr lang="en-US" altLang="zh-CN" sz="2800" b="1" dirty="0">
                <a:solidFill>
                  <a:srgbClr val="2c3755"/>
                </a:solidFill>
                <a:latin typeface="Arial"/>
                <a:ea typeface="Arial"/>
              </a:rPr>
              <a:t>learn</a:t>
            </a:r>
            <a:r>
              <a:rPr lang="en-US" altLang="zh-CN" sz="2800" b="1" dirty="0">
                <a:solidFill>
                  <a:srgbClr val="2c3755"/>
                </a:solidFill>
                <a:latin typeface="Arial"/>
                <a:cs typeface="Arial"/>
              </a:rPr>
              <a:t> </a:t>
            </a:r>
            <a:r>
              <a:rPr lang="en-US" altLang="zh-CN" sz="2800" b="1" dirty="0">
                <a:solidFill>
                  <a:srgbClr val="2c3755"/>
                </a:solidFill>
                <a:latin typeface="Arial"/>
                <a:ea typeface="Arial"/>
              </a:rPr>
              <a:t>how</a:t>
            </a:r>
            <a:r>
              <a:rPr lang="en-US" altLang="zh-CN" sz="2800" spc="-25" b="1" dirty="0">
                <a:solidFill>
                  <a:srgbClr val="2c3755"/>
                </a:solidFill>
                <a:latin typeface="Arial"/>
                <a:cs typeface="Arial"/>
              </a:rPr>
              <a:t> </a:t>
            </a:r>
            <a:r>
              <a:rPr lang="en-US" altLang="zh-CN" sz="2800" b="1" dirty="0">
                <a:solidFill>
                  <a:srgbClr val="2c3755"/>
                </a:solidFill>
                <a:latin typeface="Arial"/>
                <a:ea typeface="Arial"/>
              </a:rPr>
              <a:t>can</a:t>
            </a:r>
          </a:p>
          <a:p>
            <a:pPr marL="0" indent="1185304">
              <a:lnSpc>
                <a:spcPct val="100000"/>
              </a:lnSpc>
            </a:pPr>
            <a:r>
              <a:rPr lang="en-US" altLang="zh-CN" sz="2800" spc="-5" b="1" dirty="0">
                <a:solidFill>
                  <a:srgbClr val="2c3755"/>
                </a:solidFill>
                <a:latin typeface="Arial"/>
                <a:ea typeface="Arial"/>
              </a:rPr>
              <a:t>an</a:t>
            </a:r>
            <a:r>
              <a:rPr lang="en-US" altLang="zh-CN" sz="2800" b="1" dirty="0">
                <a:solidFill>
                  <a:srgbClr val="2c3755"/>
                </a:solidFill>
                <a:latin typeface="Arial"/>
                <a:ea typeface="Arial"/>
              </a:rPr>
              <a:t>swer</a:t>
            </a:r>
          </a:p>
          <a:p>
            <a:pPr marL="0" indent="99145">
              <a:lnSpc>
                <a:spcPct val="100000"/>
              </a:lnSpc>
            </a:pPr>
            <a:r>
              <a:rPr lang="en-US" altLang="zh-CN" sz="2800" b="1" dirty="0">
                <a:solidFill>
                  <a:srgbClr val="2c3755"/>
                </a:solidFill>
                <a:latin typeface="Arial"/>
                <a:ea typeface="Arial"/>
              </a:rPr>
              <a:t>the</a:t>
            </a:r>
            <a:r>
              <a:rPr lang="en-US" altLang="zh-CN" sz="2800" b="1" dirty="0">
                <a:solidFill>
                  <a:srgbClr val="2c3755"/>
                </a:solidFill>
                <a:latin typeface="Arial"/>
                <a:cs typeface="Arial"/>
              </a:rPr>
              <a:t> </a:t>
            </a:r>
            <a:r>
              <a:rPr lang="en-US" altLang="zh-CN" sz="2800" b="1" dirty="0">
                <a:solidFill>
                  <a:srgbClr val="2c3755"/>
                </a:solidFill>
                <a:latin typeface="Arial"/>
                <a:ea typeface="Arial"/>
              </a:rPr>
              <a:t>big</a:t>
            </a:r>
            <a:r>
              <a:rPr lang="en-US" altLang="zh-CN" sz="2800" b="1" dirty="0">
                <a:solidFill>
                  <a:srgbClr val="2c3755"/>
                </a:solidFill>
                <a:latin typeface="Arial"/>
                <a:cs typeface="Arial"/>
              </a:rPr>
              <a:t> </a:t>
            </a:r>
            <a:r>
              <a:rPr lang="en-US" altLang="zh-CN" sz="2800" b="1" dirty="0">
                <a:solidFill>
                  <a:srgbClr val="2c3755"/>
                </a:solidFill>
                <a:latin typeface="Arial"/>
                <a:ea typeface="Arial"/>
              </a:rPr>
              <a:t>question</a:t>
            </a:r>
            <a:r>
              <a:rPr lang="en-US" altLang="zh-CN" sz="2800" spc="-20" b="1" dirty="0">
                <a:solidFill>
                  <a:srgbClr val="2c3755"/>
                </a:solidFill>
                <a:latin typeface="Arial"/>
                <a:cs typeface="Arial"/>
              </a:rPr>
              <a:t> </a:t>
            </a:r>
            <a:r>
              <a:rPr lang="en-US" altLang="zh-CN" sz="2800" b="1" dirty="0">
                <a:solidFill>
                  <a:srgbClr val="2c3755"/>
                </a:solidFill>
                <a:latin typeface="Arial"/>
                <a:ea typeface="Arial"/>
              </a:rPr>
              <a:t>…..</a:t>
            </a:r>
          </a:p>
        </p:txBody>
      </p:sp>
      <p:sp>
        <p:nvSpPr>
          <p:cNvPr id="16" name="TextBox 16"/>
          <p:cNvSpPr txBox="1"/>
          <p:nvPr/>
        </p:nvSpPr>
        <p:spPr>
          <a:xfrm>
            <a:off x="6850084" y="3440603"/>
            <a:ext cx="3082706" cy="1986280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/>
          <a:p>
            <a:pPr hangingPunct="0" marL="0">
              <a:lnSpc>
                <a:spcPct val="95833"/>
              </a:lnSpc>
            </a:pPr>
            <a:r>
              <a:rPr lang="en-US" altLang="zh-CN" sz="1800" b="1" dirty="0">
                <a:solidFill>
                  <a:srgbClr val="fefefe"/>
                </a:solidFill>
                <a:latin typeface="Calibri"/>
                <a:ea typeface="Calibri"/>
              </a:rPr>
              <a:t>-the</a:t>
            </a:r>
            <a:r>
              <a:rPr lang="en-US" altLang="zh-CN" sz="1800" spc="-75" b="1" dirty="0">
                <a:solidFill>
                  <a:srgbClr val="fefefe"/>
                </a:solidFill>
                <a:latin typeface="Calibri"/>
                <a:cs typeface="Calibri"/>
              </a:rPr>
              <a:t> </a:t>
            </a:r>
            <a:r>
              <a:rPr lang="en-US" altLang="zh-CN" sz="1800" b="1" dirty="0">
                <a:solidFill>
                  <a:srgbClr val="fefefe"/>
                </a:solidFill>
                <a:latin typeface="Calibri"/>
                <a:ea typeface="Calibri"/>
              </a:rPr>
              <a:t>holistic</a:t>
            </a:r>
            <a:r>
              <a:rPr lang="en-US" altLang="zh-CN" sz="1800" spc="-80" b="1" dirty="0">
                <a:solidFill>
                  <a:srgbClr val="fefefe"/>
                </a:solidFill>
                <a:latin typeface="Calibri"/>
                <a:cs typeface="Calibri"/>
              </a:rPr>
              <a:t> </a:t>
            </a:r>
            <a:r>
              <a:rPr lang="en-US" altLang="zh-CN" sz="1800" b="1" dirty="0">
                <a:solidFill>
                  <a:srgbClr val="fefefe"/>
                </a:solidFill>
                <a:latin typeface="Calibri"/>
                <a:ea typeface="Calibri"/>
              </a:rPr>
              <a:t>deliverable-fit</a:t>
            </a:r>
            <a:r>
              <a:rPr lang="en-US" altLang="zh-CN" sz="1800" b="1" dirty="0">
                <a:solidFill>
                  <a:srgbClr val="fefefe"/>
                </a:solidFill>
                <a:latin typeface="Calibri"/>
                <a:cs typeface="Calibri"/>
              </a:rPr>
              <a:t> </a:t>
            </a:r>
            <a:r>
              <a:rPr lang="en-US" altLang="zh-CN" sz="1800" b="1" dirty="0">
                <a:solidFill>
                  <a:srgbClr val="fefefe"/>
                </a:solidFill>
                <a:latin typeface="Calibri"/>
                <a:ea typeface="Calibri"/>
              </a:rPr>
              <a:t>technicality</a:t>
            </a:r>
            <a:r>
              <a:rPr lang="en-US" altLang="zh-CN" sz="1800" b="1" dirty="0">
                <a:solidFill>
                  <a:srgbClr val="fefefe"/>
                </a:solidFill>
                <a:latin typeface="Calibri"/>
                <a:cs typeface="Calibri"/>
              </a:rPr>
              <a:t> </a:t>
            </a:r>
            <a:r>
              <a:rPr lang="en-US" altLang="zh-CN" sz="1800" b="1" dirty="0">
                <a:solidFill>
                  <a:srgbClr val="fefefe"/>
                </a:solidFill>
                <a:latin typeface="Calibri"/>
                <a:ea typeface="Calibri"/>
              </a:rPr>
              <a:t>of</a:t>
            </a:r>
            <a:r>
              <a:rPr lang="en-US" altLang="zh-CN" sz="1800" b="1" dirty="0">
                <a:solidFill>
                  <a:srgbClr val="fefefe"/>
                </a:solidFill>
                <a:latin typeface="Calibri"/>
                <a:cs typeface="Calibri"/>
              </a:rPr>
              <a:t> </a:t>
            </a:r>
            <a:r>
              <a:rPr lang="en-US" altLang="zh-CN" sz="1800" b="1" dirty="0">
                <a:solidFill>
                  <a:srgbClr val="fefefe"/>
                </a:solidFill>
                <a:latin typeface="Calibri"/>
                <a:ea typeface="Calibri"/>
              </a:rPr>
              <a:t>the</a:t>
            </a:r>
            <a:r>
              <a:rPr lang="en-US" altLang="zh-CN" sz="1800" spc="-75" b="1" dirty="0">
                <a:solidFill>
                  <a:srgbClr val="fefefe"/>
                </a:solidFill>
                <a:latin typeface="Calibri"/>
                <a:cs typeface="Calibri"/>
              </a:rPr>
              <a:t> </a:t>
            </a:r>
            <a:r>
              <a:rPr lang="en-US" altLang="zh-CN" sz="1800" b="1" dirty="0">
                <a:solidFill>
                  <a:srgbClr val="fefefe"/>
                </a:solidFill>
                <a:latin typeface="Calibri"/>
                <a:ea typeface="Calibri"/>
              </a:rPr>
              <a:t>PFS</a:t>
            </a:r>
          </a:p>
          <a:p>
            <a:pPr marL="0">
              <a:lnSpc>
                <a:spcPct val="100000"/>
              </a:lnSpc>
              <a:spcBef>
                <a:spcPts val="300"/>
              </a:spcBef>
            </a:pPr>
            <a:r>
              <a:rPr lang="en-US" altLang="zh-CN" sz="1800" b="1" dirty="0">
                <a:solidFill>
                  <a:srgbClr val="fefefe"/>
                </a:solidFill>
                <a:latin typeface="Calibri"/>
                <a:ea typeface="Calibri"/>
              </a:rPr>
              <a:t>-the</a:t>
            </a:r>
            <a:r>
              <a:rPr lang="en-US" altLang="zh-CN" sz="1800" b="1" dirty="0">
                <a:solidFill>
                  <a:srgbClr val="fefefe"/>
                </a:solidFill>
                <a:latin typeface="Calibri"/>
                <a:cs typeface="Calibri"/>
              </a:rPr>
              <a:t> </a:t>
            </a:r>
            <a:r>
              <a:rPr lang="en-US" altLang="zh-CN" sz="1800" b="1" dirty="0">
                <a:solidFill>
                  <a:srgbClr val="fefefe"/>
                </a:solidFill>
                <a:latin typeface="Calibri"/>
                <a:ea typeface="Calibri"/>
              </a:rPr>
              <a:t>PFS</a:t>
            </a:r>
            <a:r>
              <a:rPr lang="en-US" altLang="zh-CN" sz="1800" b="1" dirty="0">
                <a:solidFill>
                  <a:srgbClr val="fefefe"/>
                </a:solidFill>
                <a:latin typeface="Calibri"/>
                <a:cs typeface="Calibri"/>
              </a:rPr>
              <a:t> </a:t>
            </a:r>
            <a:r>
              <a:rPr lang="en-US" altLang="zh-CN" sz="1800" b="1" dirty="0">
                <a:solidFill>
                  <a:srgbClr val="fefefe"/>
                </a:solidFill>
                <a:latin typeface="Calibri"/>
                <a:ea typeface="Calibri"/>
              </a:rPr>
              <a:t>success</a:t>
            </a:r>
            <a:r>
              <a:rPr lang="en-US" altLang="zh-CN" sz="1800" spc="-69" b="1" dirty="0">
                <a:solidFill>
                  <a:srgbClr val="fefefe"/>
                </a:solidFill>
                <a:latin typeface="Calibri"/>
                <a:cs typeface="Calibri"/>
              </a:rPr>
              <a:t> </a:t>
            </a:r>
            <a:r>
              <a:rPr lang="en-US" altLang="zh-CN" sz="1800" b="1" dirty="0">
                <a:solidFill>
                  <a:srgbClr val="fefefe"/>
                </a:solidFill>
                <a:latin typeface="Calibri"/>
                <a:ea typeface="Calibri"/>
              </a:rPr>
              <a:t>criteria</a:t>
            </a:r>
          </a:p>
          <a:p>
            <a:pPr hangingPunct="0" marL="0">
              <a:lnSpc>
                <a:spcPct val="95833"/>
              </a:lnSpc>
              <a:spcBef>
                <a:spcPts val="295"/>
              </a:spcBef>
            </a:pPr>
            <a:r>
              <a:rPr lang="en-US" altLang="zh-CN" sz="1800" b="1" dirty="0">
                <a:solidFill>
                  <a:srgbClr val="fefefe"/>
                </a:solidFill>
                <a:latin typeface="Calibri"/>
                <a:ea typeface="Calibri"/>
              </a:rPr>
              <a:t>-the</a:t>
            </a:r>
            <a:r>
              <a:rPr lang="en-US" altLang="zh-CN" sz="1800" b="1" dirty="0">
                <a:solidFill>
                  <a:srgbClr val="fefefe"/>
                </a:solidFill>
                <a:latin typeface="Calibri"/>
                <a:cs typeface="Calibri"/>
              </a:rPr>
              <a:t> </a:t>
            </a:r>
            <a:r>
              <a:rPr lang="en-US" altLang="zh-CN" sz="1800" b="1" dirty="0">
                <a:solidFill>
                  <a:srgbClr val="fefefe"/>
                </a:solidFill>
                <a:latin typeface="Calibri"/>
                <a:ea typeface="Calibri"/>
              </a:rPr>
              <a:t>original</a:t>
            </a:r>
            <a:r>
              <a:rPr lang="en-US" altLang="zh-CN" sz="1800" b="1" dirty="0">
                <a:solidFill>
                  <a:srgbClr val="fefefe"/>
                </a:solidFill>
                <a:latin typeface="Calibri"/>
                <a:cs typeface="Calibri"/>
              </a:rPr>
              <a:t> </a:t>
            </a:r>
            <a:r>
              <a:rPr lang="en-US" altLang="zh-CN" sz="1800" b="1" dirty="0">
                <a:solidFill>
                  <a:srgbClr val="fefefe"/>
                </a:solidFill>
                <a:latin typeface="Calibri"/>
                <a:ea typeface="Calibri"/>
              </a:rPr>
              <a:t>PMP</a:t>
            </a:r>
            <a:r>
              <a:rPr lang="en-US" altLang="zh-CN" sz="1800" spc="-60" b="1" dirty="0">
                <a:solidFill>
                  <a:srgbClr val="fefefe"/>
                </a:solidFill>
                <a:latin typeface="Calibri"/>
                <a:cs typeface="Calibri"/>
              </a:rPr>
              <a:t> </a:t>
            </a:r>
            <a:r>
              <a:rPr lang="en-US" altLang="zh-CN" sz="1800" b="1" dirty="0">
                <a:solidFill>
                  <a:srgbClr val="fefefe"/>
                </a:solidFill>
                <a:latin typeface="Calibri"/>
                <a:ea typeface="Calibri"/>
              </a:rPr>
              <a:t>dependencies</a:t>
            </a:r>
            <a:r>
              <a:rPr lang="en-US" altLang="zh-CN" sz="1800" b="1" dirty="0">
                <a:solidFill>
                  <a:srgbClr val="fefefe"/>
                </a:solidFill>
                <a:latin typeface="Calibri"/>
                <a:cs typeface="Calibri"/>
              </a:rPr>
              <a:t> </a:t>
            </a:r>
            <a:r>
              <a:rPr lang="en-US" altLang="zh-CN" sz="1800" spc="-5" b="1" dirty="0">
                <a:solidFill>
                  <a:srgbClr val="fefefe"/>
                </a:solidFill>
                <a:latin typeface="Calibri"/>
                <a:ea typeface="Calibri"/>
              </a:rPr>
              <a:t>Bas</a:t>
            </a:r>
            <a:r>
              <a:rPr lang="en-US" altLang="zh-CN" sz="1800" b="1" dirty="0">
                <a:solidFill>
                  <a:srgbClr val="fefefe"/>
                </a:solidFill>
                <a:latin typeface="Calibri"/>
                <a:ea typeface="Calibri"/>
              </a:rPr>
              <a:t>elines</a:t>
            </a:r>
          </a:p>
          <a:p>
            <a:pPr>
              <a:lnSpc>
                <a:spcPts val="455"/>
              </a:lnSpc>
            </a:pPr>
            <a:endParaRPr lang="en-US" dirty="0" smtClean="0"/>
          </a:p>
          <a:p>
            <a:pPr hangingPunct="0" marL="0">
              <a:lnSpc>
                <a:spcPct val="95833"/>
              </a:lnSpc>
            </a:pPr>
            <a:r>
              <a:rPr lang="en-US" altLang="zh-CN" sz="1800" b="1" dirty="0">
                <a:solidFill>
                  <a:srgbClr val="fefefe"/>
                </a:solidFill>
                <a:latin typeface="Calibri"/>
                <a:ea typeface="Calibri"/>
              </a:rPr>
              <a:t>-the</a:t>
            </a:r>
            <a:r>
              <a:rPr lang="en-US" altLang="zh-CN" sz="1800" spc="-30" b="1" dirty="0">
                <a:solidFill>
                  <a:srgbClr val="fefefe"/>
                </a:solidFill>
                <a:latin typeface="Calibri"/>
                <a:cs typeface="Calibri"/>
              </a:rPr>
              <a:t> </a:t>
            </a:r>
            <a:r>
              <a:rPr lang="en-US" altLang="zh-CN" sz="1800" b="1" dirty="0">
                <a:solidFill>
                  <a:srgbClr val="fefefe"/>
                </a:solidFill>
                <a:latin typeface="Calibri"/>
                <a:ea typeface="Calibri"/>
              </a:rPr>
              <a:t>holistic</a:t>
            </a:r>
            <a:r>
              <a:rPr lang="en-US" altLang="zh-CN" sz="1800" spc="-34" b="1" dirty="0">
                <a:solidFill>
                  <a:srgbClr val="fefefe"/>
                </a:solidFill>
                <a:latin typeface="Calibri"/>
                <a:cs typeface="Calibri"/>
              </a:rPr>
              <a:t> </a:t>
            </a:r>
            <a:r>
              <a:rPr lang="en-US" altLang="zh-CN" sz="1800" b="1" dirty="0">
                <a:solidFill>
                  <a:srgbClr val="fefefe"/>
                </a:solidFill>
                <a:latin typeface="Calibri"/>
                <a:ea typeface="Calibri"/>
              </a:rPr>
              <a:t>approach</a:t>
            </a:r>
            <a:r>
              <a:rPr lang="en-US" altLang="zh-CN" sz="1800" spc="-34" b="1" dirty="0">
                <a:solidFill>
                  <a:srgbClr val="fefefe"/>
                </a:solidFill>
                <a:latin typeface="Calibri"/>
                <a:cs typeface="Calibri"/>
              </a:rPr>
              <a:t> </a:t>
            </a:r>
            <a:r>
              <a:rPr lang="en-US" altLang="zh-CN" sz="1800" b="1" dirty="0">
                <a:solidFill>
                  <a:srgbClr val="fefefe"/>
                </a:solidFill>
                <a:latin typeface="Calibri"/>
                <a:ea typeface="Calibri"/>
              </a:rPr>
              <a:t>for</a:t>
            </a:r>
            <a:r>
              <a:rPr lang="en-US" altLang="zh-CN" sz="1800" spc="-35" b="1" dirty="0">
                <a:solidFill>
                  <a:srgbClr val="fefefe"/>
                </a:solidFill>
                <a:latin typeface="Calibri"/>
                <a:cs typeface="Calibri"/>
              </a:rPr>
              <a:t> </a:t>
            </a:r>
            <a:r>
              <a:rPr lang="en-US" altLang="zh-CN" sz="1800" b="1" dirty="0">
                <a:solidFill>
                  <a:srgbClr val="fefefe"/>
                </a:solidFill>
                <a:latin typeface="Calibri"/>
                <a:ea typeface="Calibri"/>
              </a:rPr>
              <a:t>the</a:t>
            </a:r>
            <a:r>
              <a:rPr lang="en-US" altLang="zh-CN" sz="1800" b="1" dirty="0">
                <a:solidFill>
                  <a:srgbClr val="fefefe"/>
                </a:solidFill>
                <a:latin typeface="Calibri"/>
                <a:cs typeface="Calibri"/>
              </a:rPr>
              <a:t> </a:t>
            </a:r>
            <a:r>
              <a:rPr lang="en-US" altLang="zh-CN" sz="1800" b="1" dirty="0">
                <a:solidFill>
                  <a:srgbClr val="fefefe"/>
                </a:solidFill>
                <a:latin typeface="Calibri"/>
                <a:ea typeface="Calibri"/>
              </a:rPr>
              <a:t>interdependiesc</a:t>
            </a:r>
            <a:r>
              <a:rPr lang="en-US" altLang="zh-CN" sz="1800" spc="-50" b="1" dirty="0">
                <a:solidFill>
                  <a:srgbClr val="fefefe"/>
                </a:solidFill>
                <a:latin typeface="Calibri"/>
                <a:cs typeface="Calibri"/>
              </a:rPr>
              <a:t>  </a:t>
            </a:r>
            <a:r>
              <a:rPr lang="en-US" altLang="zh-CN" sz="1800" b="1" dirty="0">
                <a:solidFill>
                  <a:srgbClr val="fefefe"/>
                </a:solidFill>
                <a:latin typeface="Calibri"/>
                <a:ea typeface="Calibri"/>
              </a:rPr>
              <a:t>PLC</a:t>
            </a:r>
          </a:p>
        </p:txBody>
      </p:sp>
      <p:sp>
        <p:nvSpPr>
          <p:cNvPr id="17" name="TextBox 17"/>
          <p:cNvSpPr txBox="1"/>
          <p:nvPr/>
        </p:nvSpPr>
        <p:spPr>
          <a:xfrm>
            <a:off x="11230838" y="6449704"/>
            <a:ext cx="204241" cy="182880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/>
          <a:p>
            <a:pPr marL="0">
              <a:lnSpc>
                <a:spcPct val="100000"/>
              </a:lnSpc>
            </a:pPr>
            <a:r>
              <a:rPr lang="en-US" altLang="zh-CN" sz="1200" spc="-10" dirty="0">
                <a:solidFill>
                  <a:srgbClr val="868686"/>
                </a:solidFill>
                <a:latin typeface="Calibri"/>
                <a:ea typeface="Calibri"/>
              </a:rPr>
              <a:t>3</a:t>
            </a:r>
          </a:p>
        </p:txBody>
      </p:sp>
    </p:spTree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9" name="Picture 19">
					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19" name="TextBox 19"/>
          <p:cNvSpPr txBox="1"/>
          <p:nvPr/>
        </p:nvSpPr>
        <p:spPr>
          <a:xfrm>
            <a:off x="1305326" y="887925"/>
            <a:ext cx="1732707" cy="2564643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/>
          <a:p>
            <a:pPr marL="0" indent="484287">
              <a:lnSpc>
                <a:spcPct val="100000"/>
              </a:lnSpc>
            </a:pPr>
            <a:r>
              <a:rPr lang="en-US" altLang="zh-CN" sz="2300" spc="-30" dirty="0">
                <a:solidFill>
                  <a:srgbClr val="fece3e"/>
                </a:solidFill>
                <a:latin typeface="Times New Roman"/>
                <a:ea typeface="Times New Roman"/>
              </a:rPr>
              <a:t>1</a:t>
            </a:r>
            <a:r>
              <a:rPr lang="en-US" altLang="zh-CN" sz="1550" spc="-10" dirty="0">
                <a:solidFill>
                  <a:srgbClr val="fece3e"/>
                </a:solidFill>
                <a:latin typeface="Times New Roman"/>
                <a:ea typeface="Times New Roman"/>
              </a:rPr>
              <a:t>st</a:t>
            </a:r>
            <a:r>
              <a:rPr lang="en-US" altLang="zh-CN" sz="1550" spc="175" dirty="0">
                <a:solidFill>
                  <a:srgbClr val="fece3e"/>
                </a:solidFill>
                <a:latin typeface="Times New Roman"/>
                <a:cs typeface="Times New Roman"/>
              </a:rPr>
              <a:t> </a:t>
            </a:r>
            <a:r>
              <a:rPr lang="en-US" altLang="zh-CN" sz="1550" spc="-15" dirty="0">
                <a:solidFill>
                  <a:srgbClr val="fece3e"/>
                </a:solidFill>
                <a:latin typeface="Times New Roman"/>
                <a:ea typeface="Times New Roman"/>
              </a:rPr>
              <a:t>sector</a:t>
            </a:r>
          </a:p>
          <a:p>
            <a:pPr marL="0" indent="50957">
              <a:lnSpc>
                <a:spcPct val="100000"/>
              </a:lnSpc>
            </a:pPr>
            <a:r>
              <a:rPr lang="en-US" altLang="zh-CN" sz="2300" spc="-55" dirty="0">
                <a:solidFill>
                  <a:srgbClr val="fece3e"/>
                </a:solidFill>
                <a:latin typeface="Times New Roman"/>
                <a:ea typeface="Times New Roman"/>
              </a:rPr>
              <a:t>Planning</a:t>
            </a:r>
            <a:r>
              <a:rPr lang="en-US" altLang="zh-CN" sz="2300" spc="-150" dirty="0">
                <a:solidFill>
                  <a:srgbClr val="fece3e"/>
                </a:solidFill>
                <a:latin typeface="Times New Roman"/>
                <a:cs typeface="Times New Roman"/>
              </a:rPr>
              <a:t> </a:t>
            </a:r>
            <a:r>
              <a:rPr lang="en-US" altLang="zh-CN" sz="2300" spc="-75" dirty="0">
                <a:solidFill>
                  <a:srgbClr val="fece3e"/>
                </a:solidFill>
                <a:latin typeface="Times New Roman"/>
                <a:ea typeface="Times New Roman"/>
              </a:rPr>
              <a:t>DFT</a:t>
            </a:r>
            <a:r>
              <a:rPr lang="en-US" altLang="zh-CN" sz="2300" spc="-50" u="sng" dirty="0">
                <a:solidFill>
                  <a:srgbClr val="fece3e"/>
                </a:solidFill>
                <a:uFill>
                  <a:solidFill>
                    <a:srgbClr val="fece3e"/>
                  </a:solidFill>
                </a:uFill>
                <a:latin typeface="Times New Roman"/>
                <a:ea typeface="Times New Roman"/>
              </a:rPr>
              <a:t>s</a:t>
            </a:r>
          </a:p>
          <a:p>
            <a:pPr>
              <a:lnSpc>
                <a:spcPts val="1000"/>
              </a:lnSpc>
            </a:pPr>
            <a:endParaRPr lang="en-US" dirty="0" smtClean="0"/>
          </a:p>
          <a:p>
            <a:pPr>
              <a:lnSpc>
                <a:spcPts val="1000"/>
              </a:lnSpc>
            </a:pPr>
            <a:endParaRPr lang="en-US" dirty="0" smtClean="0"/>
          </a:p>
          <a:p>
            <a:pPr>
              <a:lnSpc>
                <a:spcPts val="1000"/>
              </a:lnSpc>
            </a:pPr>
            <a:endParaRPr lang="en-US" dirty="0" smtClean="0"/>
          </a:p>
          <a:p>
            <a:pPr>
              <a:lnSpc>
                <a:spcPts val="1475"/>
              </a:lnSpc>
            </a:pPr>
            <a:endParaRPr lang="en-US" dirty="0" smtClean="0"/>
          </a:p>
          <a:p>
            <a:pPr marL="0">
              <a:lnSpc>
                <a:spcPct val="100000"/>
              </a:lnSpc>
            </a:pPr>
            <a:r>
              <a:rPr lang="en-US" altLang="zh-CN" sz="1800" spc="-85" dirty="0">
                <a:solidFill>
                  <a:srgbClr val="355a9b"/>
                </a:solidFill>
                <a:latin typeface="Times New Roman"/>
                <a:ea typeface="Times New Roman"/>
              </a:rPr>
              <a:t>2—pre</a:t>
            </a:r>
            <a:r>
              <a:rPr lang="en-US" altLang="zh-CN" sz="1800" spc="-80" dirty="0">
                <a:solidFill>
                  <a:srgbClr val="355a9b"/>
                </a:solidFill>
                <a:latin typeface="Times New Roman"/>
                <a:ea typeface="Times New Roman"/>
              </a:rPr>
              <a:t>parationPFS</a:t>
            </a:r>
          </a:p>
          <a:p>
            <a:pPr>
              <a:lnSpc>
                <a:spcPts val="1000"/>
              </a:lnSpc>
            </a:pPr>
            <a:endParaRPr lang="en-US" dirty="0" smtClean="0"/>
          </a:p>
          <a:p>
            <a:pPr>
              <a:lnSpc>
                <a:spcPts val="1000"/>
              </a:lnSpc>
            </a:pPr>
            <a:endParaRPr lang="en-US" dirty="0" smtClean="0"/>
          </a:p>
          <a:p>
            <a:pPr>
              <a:lnSpc>
                <a:spcPts val="1000"/>
              </a:lnSpc>
            </a:pPr>
            <a:endParaRPr lang="en-US" dirty="0" smtClean="0"/>
          </a:p>
          <a:p>
            <a:pPr>
              <a:lnSpc>
                <a:spcPts val="1000"/>
              </a:lnSpc>
            </a:pPr>
            <a:endParaRPr lang="en-US" dirty="0" smtClean="0"/>
          </a:p>
          <a:p>
            <a:pPr>
              <a:lnSpc>
                <a:spcPts val="1879"/>
              </a:lnSpc>
            </a:pPr>
            <a:endParaRPr lang="en-US" dirty="0" smtClean="0"/>
          </a:p>
          <a:p>
            <a:pPr marL="0" indent="149753">
              <a:lnSpc>
                <a:spcPct val="100000"/>
              </a:lnSpc>
            </a:pPr>
            <a:r>
              <a:rPr lang="en-US" altLang="zh-CN" sz="1800" spc="-150" b="1" dirty="0">
                <a:solidFill>
                  <a:srgbClr val="931000"/>
                </a:solidFill>
                <a:latin typeface="Times New Roman"/>
                <a:ea typeface="Times New Roman"/>
              </a:rPr>
              <a:t>3</a:t>
            </a:r>
            <a:r>
              <a:rPr lang="en-US" altLang="zh-CN" sz="1800" spc="-145" b="1" dirty="0">
                <a:solidFill>
                  <a:srgbClr val="931000"/>
                </a:solidFill>
                <a:latin typeface="Times New Roman"/>
                <a:ea typeface="Times New Roman"/>
              </a:rPr>
              <a:t>—PFSQP</a:t>
            </a:r>
          </a:p>
        </p:txBody>
      </p:sp>
      <p:sp>
        <p:nvSpPr>
          <p:cNvPr id="20" name="TextBox 20"/>
          <p:cNvSpPr txBox="1"/>
          <p:nvPr/>
        </p:nvSpPr>
        <p:spPr>
          <a:xfrm>
            <a:off x="5315936" y="1296564"/>
            <a:ext cx="2758178" cy="1504524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/>
          <a:p>
            <a:pPr marL="0">
              <a:lnSpc>
                <a:spcPct val="100000"/>
              </a:lnSpc>
            </a:pPr>
            <a:r>
              <a:rPr lang="en-US" altLang="zh-CN" sz="1800" spc="-60" dirty="0">
                <a:solidFill>
                  <a:srgbClr val="355a9b"/>
                </a:solidFill>
                <a:latin typeface="Times New Roman"/>
                <a:ea typeface="Times New Roman"/>
              </a:rPr>
              <a:t>1-validated</a:t>
            </a:r>
            <a:r>
              <a:rPr lang="en-US" altLang="zh-CN" sz="1800" spc="-30" dirty="0">
                <a:solidFill>
                  <a:srgbClr val="355a9b"/>
                </a:solidFill>
                <a:latin typeface="Times New Roman"/>
                <a:cs typeface="Times New Roman"/>
              </a:rPr>
              <a:t> </a:t>
            </a:r>
            <a:r>
              <a:rPr lang="en-US" altLang="zh-CN" sz="1800" spc="-60" dirty="0">
                <a:solidFill>
                  <a:srgbClr val="355a9b"/>
                </a:solidFill>
                <a:latin typeface="Times New Roman"/>
                <a:ea typeface="Times New Roman"/>
              </a:rPr>
              <a:t>Business</a:t>
            </a:r>
            <a:r>
              <a:rPr lang="en-US" altLang="zh-CN" sz="1800" spc="-34" dirty="0">
                <a:solidFill>
                  <a:srgbClr val="355a9b"/>
                </a:solidFill>
                <a:latin typeface="Times New Roman"/>
                <a:cs typeface="Times New Roman"/>
              </a:rPr>
              <a:t> </a:t>
            </a:r>
            <a:r>
              <a:rPr lang="en-US" altLang="zh-CN" sz="1800" spc="-60" dirty="0">
                <a:solidFill>
                  <a:srgbClr val="355a9b"/>
                </a:solidFill>
                <a:latin typeface="Times New Roman"/>
                <a:ea typeface="Times New Roman"/>
              </a:rPr>
              <a:t>Pain</a:t>
            </a:r>
            <a:r>
              <a:rPr lang="en-US" altLang="zh-CN" sz="1800" spc="-40" dirty="0">
                <a:solidFill>
                  <a:srgbClr val="355a9b"/>
                </a:solidFill>
                <a:latin typeface="Times New Roman"/>
                <a:cs typeface="Times New Roman"/>
              </a:rPr>
              <a:t> </a:t>
            </a:r>
            <a:r>
              <a:rPr lang="en-US" altLang="zh-CN" sz="1800" spc="-60" dirty="0">
                <a:solidFill>
                  <a:srgbClr val="355a9b"/>
                </a:solidFill>
                <a:latin typeface="Times New Roman"/>
                <a:ea typeface="Times New Roman"/>
              </a:rPr>
              <a:t>points</a:t>
            </a:r>
          </a:p>
          <a:p>
            <a:pPr>
              <a:lnSpc>
                <a:spcPts val="1000"/>
              </a:lnSpc>
            </a:pPr>
            <a:endParaRPr lang="en-US" dirty="0" smtClean="0"/>
          </a:p>
          <a:p>
            <a:pPr>
              <a:lnSpc>
                <a:spcPts val="1000"/>
              </a:lnSpc>
            </a:pPr>
            <a:endParaRPr lang="en-US" dirty="0" smtClean="0"/>
          </a:p>
          <a:p>
            <a:pPr>
              <a:lnSpc>
                <a:spcPts val="1000"/>
              </a:lnSpc>
            </a:pPr>
            <a:endParaRPr lang="en-US" dirty="0" smtClean="0"/>
          </a:p>
          <a:p>
            <a:pPr>
              <a:lnSpc>
                <a:spcPts val="1000"/>
              </a:lnSpc>
            </a:pPr>
            <a:endParaRPr lang="en-US" dirty="0" smtClean="0"/>
          </a:p>
          <a:p>
            <a:pPr>
              <a:lnSpc>
                <a:spcPts val="1000"/>
              </a:lnSpc>
            </a:pPr>
            <a:endParaRPr lang="en-US" dirty="0" smtClean="0"/>
          </a:p>
          <a:p>
            <a:pPr>
              <a:lnSpc>
                <a:spcPts val="1085"/>
              </a:lnSpc>
            </a:pPr>
            <a:endParaRPr lang="en-US" dirty="0" smtClean="0"/>
          </a:p>
          <a:p>
            <a:pPr marL="0" indent="1241140">
              <a:lnSpc>
                <a:spcPct val="100000"/>
              </a:lnSpc>
            </a:pPr>
            <a:r>
              <a:rPr lang="en-US" altLang="zh-CN" sz="1500" spc="-5" b="1" dirty="0">
                <a:solidFill>
                  <a:srgbClr val="000000"/>
                </a:solidFill>
                <a:latin typeface="Calibri"/>
                <a:ea typeface="Calibri"/>
              </a:rPr>
              <a:t>4-H</a:t>
            </a:r>
            <a:r>
              <a:rPr lang="en-US" altLang="zh-CN" sz="1500" b="1" dirty="0">
                <a:solidFill>
                  <a:srgbClr val="000000"/>
                </a:solidFill>
                <a:latin typeface="Calibri"/>
                <a:ea typeface="Calibri"/>
              </a:rPr>
              <a:t>PMQS</a:t>
            </a:r>
          </a:p>
          <a:p>
            <a:pPr marL="0" indent="1304815">
              <a:lnSpc>
                <a:spcPct val="100000"/>
              </a:lnSpc>
            </a:pPr>
            <a:r>
              <a:rPr lang="en-US" altLang="zh-CN" sz="1500" spc="-5" b="1" dirty="0">
                <a:solidFill>
                  <a:srgbClr val="000000"/>
                </a:solidFill>
                <a:latin typeface="Calibri"/>
                <a:ea typeface="Calibri"/>
              </a:rPr>
              <a:t>life</a:t>
            </a:r>
            <a:r>
              <a:rPr lang="en-US" altLang="zh-CN" sz="1500" spc="5" b="1" dirty="0">
                <a:solidFill>
                  <a:srgbClr val="000000"/>
                </a:solidFill>
                <a:latin typeface="Calibri"/>
                <a:cs typeface="Calibri"/>
              </a:rPr>
              <a:t> </a:t>
            </a:r>
            <a:r>
              <a:rPr lang="en-US" altLang="zh-CN" sz="1500" spc="-10" b="1" dirty="0">
                <a:solidFill>
                  <a:srgbClr val="000000"/>
                </a:solidFill>
                <a:latin typeface="Calibri"/>
                <a:ea typeface="Calibri"/>
              </a:rPr>
              <a:t>cycle</a:t>
            </a:r>
          </a:p>
        </p:txBody>
      </p:sp>
      <p:sp>
        <p:nvSpPr>
          <p:cNvPr id="21" name="TextBox 21"/>
          <p:cNvSpPr txBox="1"/>
          <p:nvPr/>
        </p:nvSpPr>
        <p:spPr>
          <a:xfrm>
            <a:off x="9507483" y="903165"/>
            <a:ext cx="1650017" cy="2618314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/>
          <a:p>
            <a:pPr marL="0" indent="443269">
              <a:lnSpc>
                <a:spcPct val="100000"/>
              </a:lnSpc>
            </a:pPr>
            <a:r>
              <a:rPr lang="en-US" altLang="zh-CN" sz="2300" spc="-25" dirty="0">
                <a:solidFill>
                  <a:srgbClr val="fece3e"/>
                </a:solidFill>
                <a:latin typeface="Times New Roman"/>
                <a:ea typeface="Times New Roman"/>
              </a:rPr>
              <a:t>3</a:t>
            </a:r>
            <a:r>
              <a:rPr lang="en-US" altLang="zh-CN" sz="1550" spc="-15" dirty="0">
                <a:solidFill>
                  <a:srgbClr val="fece3e"/>
                </a:solidFill>
                <a:latin typeface="Times New Roman"/>
                <a:ea typeface="Times New Roman"/>
              </a:rPr>
              <a:t>rd</a:t>
            </a:r>
            <a:r>
              <a:rPr lang="en-US" altLang="zh-CN" sz="1550" spc="179" dirty="0">
                <a:solidFill>
                  <a:srgbClr val="fece3e"/>
                </a:solidFill>
                <a:latin typeface="Times New Roman"/>
                <a:cs typeface="Times New Roman"/>
              </a:rPr>
              <a:t> </a:t>
            </a:r>
            <a:r>
              <a:rPr lang="en-US" altLang="zh-CN" sz="1550" spc="-15" dirty="0">
                <a:solidFill>
                  <a:srgbClr val="fece3e"/>
                </a:solidFill>
                <a:latin typeface="Times New Roman"/>
                <a:ea typeface="Times New Roman"/>
              </a:rPr>
              <a:t>sector</a:t>
            </a:r>
          </a:p>
          <a:p>
            <a:pPr>
              <a:lnSpc>
                <a:spcPts val="1000"/>
              </a:lnSpc>
            </a:pPr>
            <a:endParaRPr lang="en-US" dirty="0" smtClean="0"/>
          </a:p>
          <a:p>
            <a:pPr>
              <a:lnSpc>
                <a:spcPts val="1000"/>
              </a:lnSpc>
            </a:pPr>
            <a:endParaRPr lang="en-US" dirty="0" smtClean="0"/>
          </a:p>
          <a:p>
            <a:pPr>
              <a:lnSpc>
                <a:spcPts val="1169"/>
              </a:lnSpc>
            </a:pPr>
            <a:endParaRPr lang="en-US" dirty="0" smtClean="0"/>
          </a:p>
          <a:p>
            <a:pPr hangingPunct="0" marL="0" indent="32360">
              <a:lnSpc>
                <a:spcPct val="122083"/>
              </a:lnSpc>
            </a:pPr>
            <a:r>
              <a:rPr lang="en-US" altLang="zh-CN" sz="1500" spc="-25" dirty="0">
                <a:solidFill>
                  <a:srgbClr val="355a9b"/>
                </a:solidFill>
                <a:latin typeface="Times New Roman"/>
                <a:ea typeface="Times New Roman"/>
              </a:rPr>
              <a:t>10.Post</a:t>
            </a:r>
            <a:r>
              <a:rPr lang="en-US" altLang="zh-CN" sz="1500" spc="-245" dirty="0">
                <a:solidFill>
                  <a:srgbClr val="355a9b"/>
                </a:solidFill>
                <a:latin typeface="Times New Roman"/>
                <a:cs typeface="Times New Roman"/>
              </a:rPr>
              <a:t> </a:t>
            </a:r>
            <a:r>
              <a:rPr lang="en-US" altLang="zh-CN" sz="1500" spc="-25" dirty="0">
                <a:solidFill>
                  <a:srgbClr val="355a9b"/>
                </a:solidFill>
                <a:latin typeface="Times New Roman"/>
                <a:ea typeface="Times New Roman"/>
              </a:rPr>
              <a:t>-implemented</a:t>
            </a:r>
            <a:r>
              <a:rPr lang="en-US" altLang="zh-CN" sz="1500" dirty="0">
                <a:solidFill>
                  <a:srgbClr val="355a9b"/>
                </a:solidFill>
                <a:latin typeface="Times New Roman"/>
                <a:cs typeface="Times New Roman"/>
              </a:rPr>
              <a:t> </a:t>
            </a:r>
            <a:r>
              <a:rPr lang="en-US" altLang="zh-CN" sz="1500" spc="-60" dirty="0">
                <a:solidFill>
                  <a:srgbClr val="355a9b"/>
                </a:solidFill>
                <a:latin typeface="Times New Roman"/>
                <a:ea typeface="Times New Roman"/>
              </a:rPr>
              <a:t>Review</a:t>
            </a:r>
            <a:r>
              <a:rPr lang="en-US" altLang="zh-CN" sz="1500" spc="-25" dirty="0">
                <a:solidFill>
                  <a:srgbClr val="355a9b"/>
                </a:solidFill>
                <a:latin typeface="Times New Roman"/>
                <a:cs typeface="Times New Roman"/>
              </a:rPr>
              <a:t> </a:t>
            </a:r>
            <a:r>
              <a:rPr lang="en-US" altLang="zh-CN" sz="1500" spc="-50" dirty="0">
                <a:solidFill>
                  <a:srgbClr val="355a9b"/>
                </a:solidFill>
                <a:latin typeface="Times New Roman"/>
                <a:ea typeface="Times New Roman"/>
              </a:rPr>
              <a:t>(PIR)</a:t>
            </a:r>
            <a:r>
              <a:rPr lang="en-US" altLang="zh-CN" sz="1500" spc="-35" dirty="0">
                <a:solidFill>
                  <a:srgbClr val="355a9b"/>
                </a:solidFill>
                <a:latin typeface="Times New Roman"/>
                <a:cs typeface="Times New Roman"/>
              </a:rPr>
              <a:t> </a:t>
            </a:r>
            <a:r>
              <a:rPr lang="en-US" altLang="zh-CN" sz="1500" spc="-50" dirty="0">
                <a:solidFill>
                  <a:srgbClr val="355a9b"/>
                </a:solidFill>
                <a:latin typeface="Times New Roman"/>
                <a:ea typeface="Times New Roman"/>
              </a:rPr>
              <a:t>the</a:t>
            </a:r>
            <a:r>
              <a:rPr lang="en-US" altLang="zh-CN" sz="1500" dirty="0">
                <a:solidFill>
                  <a:srgbClr val="355a9b"/>
                </a:solidFill>
                <a:latin typeface="Times New Roman"/>
                <a:cs typeface="Times New Roman"/>
              </a:rPr>
              <a:t> </a:t>
            </a:r>
            <a:r>
              <a:rPr lang="en-US" altLang="zh-CN" sz="1500" spc="-35" dirty="0">
                <a:solidFill>
                  <a:srgbClr val="355a9b"/>
                </a:solidFill>
                <a:latin typeface="Times New Roman"/>
                <a:ea typeface="Times New Roman"/>
              </a:rPr>
              <a:t>Business-Fit</a:t>
            </a:r>
            <a:r>
              <a:rPr lang="en-US" altLang="zh-CN" sz="1500" spc="-85" dirty="0">
                <a:solidFill>
                  <a:srgbClr val="355a9b"/>
                </a:solidFill>
                <a:latin typeface="Times New Roman"/>
                <a:cs typeface="Times New Roman"/>
              </a:rPr>
              <a:t> </a:t>
            </a:r>
            <a:r>
              <a:rPr lang="en-US" altLang="zh-CN" sz="1500" spc="-35" dirty="0">
                <a:solidFill>
                  <a:srgbClr val="355a9b"/>
                </a:solidFill>
                <a:latin typeface="Times New Roman"/>
                <a:ea typeface="Times New Roman"/>
              </a:rPr>
              <a:t>solution</a:t>
            </a:r>
          </a:p>
          <a:p>
            <a:pPr>
              <a:lnSpc>
                <a:spcPts val="1000"/>
              </a:lnSpc>
            </a:pPr>
            <a:endParaRPr lang="en-US" dirty="0" smtClean="0"/>
          </a:p>
          <a:p>
            <a:pPr>
              <a:lnSpc>
                <a:spcPts val="1000"/>
              </a:lnSpc>
            </a:pPr>
            <a:endParaRPr lang="en-US" dirty="0" smtClean="0"/>
          </a:p>
          <a:p>
            <a:pPr>
              <a:lnSpc>
                <a:spcPts val="1000"/>
              </a:lnSpc>
            </a:pPr>
            <a:endParaRPr lang="en-US" dirty="0" smtClean="0"/>
          </a:p>
          <a:p>
            <a:pPr>
              <a:lnSpc>
                <a:spcPts val="1085"/>
              </a:lnSpc>
            </a:pPr>
            <a:endParaRPr lang="en-US" dirty="0" smtClean="0"/>
          </a:p>
          <a:p>
            <a:pPr marL="0" indent="47295">
              <a:lnSpc>
                <a:spcPct val="100000"/>
              </a:lnSpc>
            </a:pPr>
            <a:r>
              <a:rPr lang="en-US" altLang="zh-CN" sz="1500" spc="-40" dirty="0">
                <a:solidFill>
                  <a:srgbClr val="355a9b"/>
                </a:solidFill>
                <a:latin typeface="Times New Roman"/>
                <a:ea typeface="Times New Roman"/>
              </a:rPr>
              <a:t>9.</a:t>
            </a:r>
            <a:r>
              <a:rPr lang="en-US" altLang="zh-CN" sz="1500" spc="-25" dirty="0">
                <a:solidFill>
                  <a:srgbClr val="355a9b"/>
                </a:solidFill>
                <a:latin typeface="Times New Roman"/>
                <a:cs typeface="Times New Roman"/>
              </a:rPr>
              <a:t> </a:t>
            </a:r>
            <a:r>
              <a:rPr lang="en-US" altLang="zh-CN" sz="1500" spc="-50" dirty="0">
                <a:solidFill>
                  <a:srgbClr val="355a9b"/>
                </a:solidFill>
                <a:latin typeface="Times New Roman"/>
                <a:ea typeface="Times New Roman"/>
              </a:rPr>
              <a:t>Accepted</a:t>
            </a:r>
            <a:r>
              <a:rPr lang="en-US" altLang="zh-CN" sz="1500" spc="-25" dirty="0">
                <a:solidFill>
                  <a:srgbClr val="355a9b"/>
                </a:solidFill>
                <a:latin typeface="Times New Roman"/>
                <a:cs typeface="Times New Roman"/>
              </a:rPr>
              <a:t> </a:t>
            </a:r>
            <a:r>
              <a:rPr lang="en-US" altLang="zh-CN" sz="1500" spc="-35" dirty="0">
                <a:solidFill>
                  <a:srgbClr val="355a9b"/>
                </a:solidFill>
                <a:latin typeface="Times New Roman"/>
                <a:ea typeface="Times New Roman"/>
              </a:rPr>
              <a:t>test</a:t>
            </a:r>
            <a:r>
              <a:rPr lang="en-US" altLang="zh-CN" sz="1500" spc="-35" dirty="0">
                <a:solidFill>
                  <a:srgbClr val="355a9b"/>
                </a:solidFill>
                <a:latin typeface="Times New Roman"/>
                <a:cs typeface="Times New Roman"/>
              </a:rPr>
              <a:t> </a:t>
            </a:r>
            <a:r>
              <a:rPr lang="en-US" altLang="zh-CN" sz="1500" spc="-44" dirty="0">
                <a:solidFill>
                  <a:srgbClr val="355a9b"/>
                </a:solidFill>
                <a:latin typeface="Times New Roman"/>
                <a:ea typeface="Times New Roman"/>
              </a:rPr>
              <a:t>and</a:t>
            </a:r>
          </a:p>
          <a:p>
            <a:pPr marL="0" indent="265227">
              <a:lnSpc>
                <a:spcPct val="100000"/>
              </a:lnSpc>
              <a:spcBef>
                <a:spcPts val="395"/>
              </a:spcBef>
            </a:pPr>
            <a:r>
              <a:rPr lang="en-US" altLang="zh-CN" sz="1500" spc="-60" dirty="0">
                <a:solidFill>
                  <a:srgbClr val="355a9b"/>
                </a:solidFill>
                <a:latin typeface="Times New Roman"/>
                <a:ea typeface="Times New Roman"/>
              </a:rPr>
              <a:t>Hand</a:t>
            </a:r>
            <a:r>
              <a:rPr lang="en-US" altLang="zh-CN" sz="1500" spc="-20" dirty="0">
                <a:solidFill>
                  <a:srgbClr val="355a9b"/>
                </a:solidFill>
                <a:latin typeface="Times New Roman"/>
                <a:cs typeface="Times New Roman"/>
              </a:rPr>
              <a:t> </a:t>
            </a:r>
            <a:r>
              <a:rPr lang="en-US" altLang="zh-CN" sz="1500" spc="-45" dirty="0">
                <a:solidFill>
                  <a:srgbClr val="355a9b"/>
                </a:solidFill>
                <a:latin typeface="Times New Roman"/>
                <a:ea typeface="Times New Roman"/>
              </a:rPr>
              <a:t>over</a:t>
            </a:r>
            <a:r>
              <a:rPr lang="en-US" altLang="zh-CN" sz="1500" spc="-30" dirty="0">
                <a:solidFill>
                  <a:srgbClr val="355a9b"/>
                </a:solidFill>
                <a:latin typeface="Times New Roman"/>
                <a:cs typeface="Times New Roman"/>
              </a:rPr>
              <a:t> </a:t>
            </a:r>
            <a:r>
              <a:rPr lang="en-US" altLang="zh-CN" sz="1500" spc="-45" dirty="0">
                <a:solidFill>
                  <a:srgbClr val="355a9b"/>
                </a:solidFill>
                <a:latin typeface="Times New Roman"/>
                <a:ea typeface="Times New Roman"/>
              </a:rPr>
              <a:t>the</a:t>
            </a:r>
          </a:p>
        </p:txBody>
      </p:sp>
      <p:sp>
        <p:nvSpPr>
          <p:cNvPr id="22" name="TextBox 22"/>
          <p:cNvSpPr txBox="1"/>
          <p:nvPr/>
        </p:nvSpPr>
        <p:spPr>
          <a:xfrm>
            <a:off x="3555696" y="3999676"/>
            <a:ext cx="842561" cy="244246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/>
          <a:p>
            <a:pPr marL="0">
              <a:lnSpc>
                <a:spcPct val="100000"/>
              </a:lnSpc>
            </a:pPr>
            <a:r>
              <a:rPr lang="en-US" altLang="zh-CN" sz="1600" spc="-55" dirty="0">
                <a:solidFill>
                  <a:srgbClr val="355a9b"/>
                </a:solidFill>
                <a:latin typeface="Times New Roman"/>
                <a:ea typeface="Times New Roman"/>
              </a:rPr>
              <a:t>5-Pla</a:t>
            </a:r>
            <a:r>
              <a:rPr lang="en-US" altLang="zh-CN" sz="1600" spc="-44" dirty="0">
                <a:solidFill>
                  <a:srgbClr val="355a9b"/>
                </a:solidFill>
                <a:latin typeface="Times New Roman"/>
                <a:ea typeface="Times New Roman"/>
              </a:rPr>
              <a:t>nning</a:t>
            </a:r>
          </a:p>
        </p:txBody>
      </p:sp>
      <p:sp>
        <p:nvSpPr>
          <p:cNvPr id="23" name="TextBox 23"/>
          <p:cNvSpPr txBox="1"/>
          <p:nvPr/>
        </p:nvSpPr>
        <p:spPr>
          <a:xfrm>
            <a:off x="4675032" y="3601856"/>
            <a:ext cx="3618476" cy="655320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/>
          <a:p>
            <a:pPr marL="0" indent="627725">
              <a:lnSpc>
                <a:spcPct val="100000"/>
              </a:lnSpc>
            </a:pPr>
            <a:r>
              <a:rPr lang="en-US" altLang="zh-CN" sz="2300" spc="-94" dirty="0">
                <a:solidFill>
                  <a:srgbClr val="fece3e"/>
                </a:solidFill>
                <a:latin typeface="Times New Roman"/>
                <a:ea typeface="Times New Roman"/>
              </a:rPr>
              <a:t>2</a:t>
            </a:r>
            <a:r>
              <a:rPr lang="en-US" altLang="zh-CN" sz="2300" spc="-50" dirty="0">
                <a:solidFill>
                  <a:srgbClr val="fece3e"/>
                </a:solidFill>
                <a:latin typeface="Times New Roman"/>
                <a:cs typeface="Times New Roman"/>
              </a:rPr>
              <a:t> </a:t>
            </a:r>
            <a:r>
              <a:rPr lang="en-US" altLang="zh-CN" sz="1550" spc="-64" dirty="0">
                <a:solidFill>
                  <a:srgbClr val="fece3e"/>
                </a:solidFill>
                <a:latin typeface="Times New Roman"/>
                <a:ea typeface="Times New Roman"/>
              </a:rPr>
              <a:t>nd</a:t>
            </a:r>
            <a:r>
              <a:rPr lang="en-US" altLang="zh-CN" sz="1550" spc="-40" dirty="0">
                <a:solidFill>
                  <a:srgbClr val="fece3e"/>
                </a:solidFill>
                <a:latin typeface="Times New Roman"/>
                <a:cs typeface="Times New Roman"/>
              </a:rPr>
              <a:t> </a:t>
            </a:r>
            <a:r>
              <a:rPr lang="en-US" altLang="zh-CN" sz="1550" spc="-50" dirty="0">
                <a:solidFill>
                  <a:srgbClr val="fece3e"/>
                </a:solidFill>
                <a:latin typeface="Times New Roman"/>
                <a:ea typeface="Times New Roman"/>
              </a:rPr>
              <a:t>sector</a:t>
            </a:r>
            <a:r>
              <a:rPr lang="en-US" altLang="zh-CN" sz="1550" spc="-34" dirty="0">
                <a:solidFill>
                  <a:srgbClr val="fece3e"/>
                </a:solidFill>
                <a:latin typeface="Times New Roman"/>
                <a:cs typeface="Times New Roman"/>
              </a:rPr>
              <a:t> </a:t>
            </a:r>
            <a:r>
              <a:rPr lang="en-US" altLang="zh-CN" sz="1550" spc="-50" dirty="0">
                <a:solidFill>
                  <a:srgbClr val="fece3e"/>
                </a:solidFill>
                <a:latin typeface="Times New Roman"/>
                <a:ea typeface="Times New Roman"/>
              </a:rPr>
              <a:t>:Project</a:t>
            </a:r>
            <a:r>
              <a:rPr lang="en-US" altLang="zh-CN" sz="1550" spc="-45" dirty="0">
                <a:solidFill>
                  <a:srgbClr val="fece3e"/>
                </a:solidFill>
                <a:latin typeface="Times New Roman"/>
                <a:cs typeface="Times New Roman"/>
              </a:rPr>
              <a:t> </a:t>
            </a:r>
            <a:r>
              <a:rPr lang="en-US" altLang="zh-CN" sz="1550" spc="-50" dirty="0">
                <a:solidFill>
                  <a:srgbClr val="fece3e"/>
                </a:solidFill>
                <a:latin typeface="Times New Roman"/>
                <a:ea typeface="Times New Roman"/>
              </a:rPr>
              <a:t>technicality</a:t>
            </a:r>
          </a:p>
          <a:p>
            <a:pPr marL="0">
              <a:lnSpc>
                <a:spcPct val="100000"/>
              </a:lnSpc>
            </a:pPr>
            <a:r>
              <a:rPr lang="en-US" altLang="zh-CN" sz="2000" spc="-55" u="sng" dirty="0">
                <a:solidFill>
                  <a:srgbClr val="fece3e"/>
                </a:solidFill>
                <a:uFill>
                  <a:solidFill>
                    <a:srgbClr val="fece3e"/>
                  </a:solidFill>
                </a:uFill>
                <a:latin typeface="Times New Roman"/>
                <a:ea typeface="Times New Roman"/>
              </a:rPr>
              <a:t>Deliverables</a:t>
            </a:r>
            <a:r>
              <a:rPr lang="en-US" altLang="zh-CN" sz="2000" spc="-30" u="sng" dirty="0">
                <a:solidFill>
                  <a:srgbClr val="fece3e"/>
                </a:solidFill>
                <a:uFill>
                  <a:solidFill>
                    <a:srgbClr val="fece3e"/>
                  </a:solidFill>
                </a:uFill>
                <a:latin typeface="Times New Roman"/>
                <a:cs typeface="Times New Roman"/>
              </a:rPr>
              <a:t> </a:t>
            </a:r>
            <a:r>
              <a:rPr lang="en-US" altLang="zh-CN" sz="2000" spc="-50" u="sng" dirty="0">
                <a:solidFill>
                  <a:srgbClr val="fece3e"/>
                </a:solidFill>
                <a:uFill>
                  <a:solidFill>
                    <a:srgbClr val="fece3e"/>
                  </a:solidFill>
                </a:uFill>
                <a:latin typeface="Times New Roman"/>
                <a:ea typeface="Times New Roman"/>
              </a:rPr>
              <a:t>-Fit</a:t>
            </a:r>
            <a:r>
              <a:rPr lang="en-US" altLang="zh-CN" sz="2000" spc="-34" u="sng" dirty="0">
                <a:solidFill>
                  <a:srgbClr val="fece3e"/>
                </a:solidFill>
                <a:uFill>
                  <a:solidFill>
                    <a:srgbClr val="fece3e"/>
                  </a:solidFill>
                </a:uFill>
                <a:latin typeface="Times New Roman"/>
                <a:cs typeface="Times New Roman"/>
              </a:rPr>
              <a:t> </a:t>
            </a:r>
            <a:r>
              <a:rPr lang="en-US" altLang="zh-CN" sz="2000" spc="-60" u="sng" dirty="0">
                <a:solidFill>
                  <a:srgbClr val="fece3e"/>
                </a:solidFill>
                <a:uFill>
                  <a:solidFill>
                    <a:srgbClr val="fece3e"/>
                  </a:solidFill>
                </a:uFill>
                <a:latin typeface="Times New Roman"/>
                <a:ea typeface="Times New Roman"/>
              </a:rPr>
              <a:t>producing</a:t>
            </a:r>
            <a:r>
              <a:rPr lang="en-US" altLang="zh-CN" sz="2000" spc="-40" u="sng" dirty="0">
                <a:solidFill>
                  <a:srgbClr val="fece3e"/>
                </a:solidFill>
                <a:uFill>
                  <a:solidFill>
                    <a:srgbClr val="fece3e"/>
                  </a:solidFill>
                </a:uFill>
                <a:latin typeface="Times New Roman"/>
                <a:cs typeface="Times New Roman"/>
              </a:rPr>
              <a:t> </a:t>
            </a:r>
            <a:r>
              <a:rPr lang="en-US" altLang="zh-CN" sz="2000" spc="-55" u="sng" dirty="0">
                <a:solidFill>
                  <a:srgbClr val="fece3e"/>
                </a:solidFill>
                <a:uFill>
                  <a:solidFill>
                    <a:srgbClr val="fece3e"/>
                  </a:solidFill>
                </a:uFill>
                <a:latin typeface="Times New Roman"/>
                <a:ea typeface="Times New Roman"/>
              </a:rPr>
              <a:t>Processes</a:t>
            </a:r>
          </a:p>
        </p:txBody>
      </p:sp>
      <p:sp>
        <p:nvSpPr>
          <p:cNvPr id="24" name="TextBox 24"/>
          <p:cNvSpPr txBox="1"/>
          <p:nvPr/>
        </p:nvSpPr>
        <p:spPr>
          <a:xfrm>
            <a:off x="9440288" y="3571899"/>
            <a:ext cx="1681284" cy="508380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/>
          <a:p>
            <a:pPr marL="0">
              <a:lnSpc>
                <a:spcPct val="100000"/>
              </a:lnSpc>
            </a:pPr>
            <a:r>
              <a:rPr lang="en-US" altLang="zh-CN" sz="1500" spc="-50" dirty="0">
                <a:solidFill>
                  <a:srgbClr val="355a9b"/>
                </a:solidFill>
                <a:latin typeface="Times New Roman"/>
                <a:ea typeface="Times New Roman"/>
              </a:rPr>
              <a:t>Validated</a:t>
            </a:r>
            <a:r>
              <a:rPr lang="en-US" altLang="zh-CN" sz="1500" spc="-125" dirty="0">
                <a:solidFill>
                  <a:srgbClr val="355a9b"/>
                </a:solidFill>
                <a:latin typeface="Times New Roman"/>
                <a:cs typeface="Times New Roman"/>
              </a:rPr>
              <a:t> </a:t>
            </a:r>
            <a:r>
              <a:rPr lang="en-US" altLang="zh-CN" sz="1500" spc="-44" dirty="0">
                <a:solidFill>
                  <a:srgbClr val="355a9b"/>
                </a:solidFill>
                <a:latin typeface="Times New Roman"/>
                <a:ea typeface="Times New Roman"/>
              </a:rPr>
              <a:t>Deliverables-</a:t>
            </a:r>
          </a:p>
          <a:p>
            <a:pPr marL="0" indent="758190">
              <a:lnSpc>
                <a:spcPct val="100000"/>
              </a:lnSpc>
              <a:spcBef>
                <a:spcPts val="400"/>
              </a:spcBef>
            </a:pPr>
            <a:r>
              <a:rPr lang="en-US" altLang="zh-CN" sz="1500" spc="-50" dirty="0">
                <a:solidFill>
                  <a:srgbClr val="355a9b"/>
                </a:solidFill>
                <a:latin typeface="Times New Roman"/>
                <a:ea typeface="Times New Roman"/>
              </a:rPr>
              <a:t>fit</a:t>
            </a:r>
          </a:p>
        </p:txBody>
      </p:sp>
      <p:sp>
        <p:nvSpPr>
          <p:cNvPr id="25" name="TextBox 25"/>
          <p:cNvSpPr txBox="1"/>
          <p:nvPr/>
        </p:nvSpPr>
        <p:spPr>
          <a:xfrm>
            <a:off x="1230603" y="4683070"/>
            <a:ext cx="1462933" cy="274777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/>
          <a:p>
            <a:pPr marL="0">
              <a:lnSpc>
                <a:spcPct val="100000"/>
              </a:lnSpc>
            </a:pPr>
            <a:r>
              <a:rPr lang="en-US" altLang="zh-CN" sz="1800" spc="-65" dirty="0">
                <a:solidFill>
                  <a:srgbClr val="355a9b"/>
                </a:solidFill>
                <a:latin typeface="Times New Roman"/>
                <a:ea typeface="Times New Roman"/>
              </a:rPr>
              <a:t>4-</a:t>
            </a:r>
            <a:r>
              <a:rPr lang="en-US" altLang="zh-CN" sz="1800" spc="-34" dirty="0">
                <a:solidFill>
                  <a:srgbClr val="355a9b"/>
                </a:solidFill>
                <a:latin typeface="Times New Roman"/>
                <a:cs typeface="Times New Roman"/>
              </a:rPr>
              <a:t> </a:t>
            </a:r>
            <a:r>
              <a:rPr lang="en-US" altLang="zh-CN" sz="1800" spc="-80" dirty="0">
                <a:solidFill>
                  <a:srgbClr val="355a9b"/>
                </a:solidFill>
                <a:latin typeface="Times New Roman"/>
                <a:ea typeface="Times New Roman"/>
              </a:rPr>
              <a:t>PFS</a:t>
            </a:r>
            <a:r>
              <a:rPr lang="en-US" altLang="zh-CN" sz="1800" spc="-40" dirty="0">
                <a:solidFill>
                  <a:srgbClr val="355a9b"/>
                </a:solidFill>
                <a:latin typeface="Times New Roman"/>
                <a:cs typeface="Times New Roman"/>
              </a:rPr>
              <a:t> </a:t>
            </a:r>
            <a:r>
              <a:rPr lang="en-US" altLang="zh-CN" sz="1800" spc="-60" dirty="0">
                <a:solidFill>
                  <a:srgbClr val="355a9b"/>
                </a:solidFill>
                <a:latin typeface="Times New Roman"/>
                <a:ea typeface="Times New Roman"/>
              </a:rPr>
              <a:t>project</a:t>
            </a:r>
            <a:r>
              <a:rPr lang="en-US" altLang="zh-CN" sz="1800" spc="-45" dirty="0">
                <a:solidFill>
                  <a:srgbClr val="355a9b"/>
                </a:solidFill>
                <a:latin typeface="Times New Roman"/>
                <a:cs typeface="Times New Roman"/>
              </a:rPr>
              <a:t> </a:t>
            </a:r>
            <a:r>
              <a:rPr lang="en-US" altLang="zh-CN" sz="1800" spc="-44" dirty="0">
                <a:solidFill>
                  <a:srgbClr val="355a9b"/>
                </a:solidFill>
                <a:latin typeface="Times New Roman"/>
                <a:ea typeface="Times New Roman"/>
              </a:rPr>
              <a:t>fit</a:t>
            </a:r>
          </a:p>
        </p:txBody>
      </p:sp>
      <p:sp>
        <p:nvSpPr>
          <p:cNvPr id="26" name="TextBox 26"/>
          <p:cNvSpPr txBox="1"/>
          <p:nvPr/>
        </p:nvSpPr>
        <p:spPr>
          <a:xfrm>
            <a:off x="3555696" y="4279076"/>
            <a:ext cx="1031030" cy="244246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/>
          <a:p>
            <a:pPr marL="0">
              <a:lnSpc>
                <a:spcPct val="100000"/>
              </a:lnSpc>
            </a:pPr>
            <a:r>
              <a:rPr lang="en-US" altLang="zh-CN" sz="1600" spc="-55" dirty="0">
                <a:solidFill>
                  <a:srgbClr val="355a9b"/>
                </a:solidFill>
                <a:latin typeface="Times New Roman"/>
                <a:ea typeface="Times New Roman"/>
              </a:rPr>
              <a:t>deliv</a:t>
            </a:r>
            <a:r>
              <a:rPr lang="en-US" altLang="zh-CN" sz="1600" spc="-50" dirty="0">
                <a:solidFill>
                  <a:srgbClr val="355a9b"/>
                </a:solidFill>
                <a:latin typeface="Times New Roman"/>
                <a:ea typeface="Times New Roman"/>
              </a:rPr>
              <a:t>erables</a:t>
            </a:r>
          </a:p>
        </p:txBody>
      </p:sp>
      <p:sp>
        <p:nvSpPr>
          <p:cNvPr id="27" name="TextBox 27"/>
          <p:cNvSpPr txBox="1"/>
          <p:nvPr/>
        </p:nvSpPr>
        <p:spPr>
          <a:xfrm>
            <a:off x="4625962" y="4614711"/>
            <a:ext cx="1068138" cy="554177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/>
          <a:p>
            <a:pPr marL="0">
              <a:lnSpc>
                <a:spcPct val="100000"/>
              </a:lnSpc>
            </a:pPr>
            <a:r>
              <a:rPr lang="en-US" altLang="zh-CN" sz="1800" spc="-50" dirty="0">
                <a:solidFill>
                  <a:srgbClr val="355a9b"/>
                </a:solidFill>
                <a:latin typeface="Times New Roman"/>
                <a:ea typeface="Times New Roman"/>
              </a:rPr>
              <a:t>6</a:t>
            </a:r>
            <a:r>
              <a:rPr lang="en-US" altLang="zh-CN" sz="1800" spc="-44" dirty="0">
                <a:solidFill>
                  <a:srgbClr val="355a9b"/>
                </a:solidFill>
                <a:latin typeface="Times New Roman"/>
                <a:ea typeface="Times New Roman"/>
              </a:rPr>
              <a:t>-Executing</a:t>
            </a:r>
          </a:p>
          <a:p>
            <a:pPr marL="0">
              <a:lnSpc>
                <a:spcPct val="100000"/>
              </a:lnSpc>
            </a:pPr>
            <a:r>
              <a:rPr lang="en-US" altLang="zh-CN" sz="1800" spc="-60" dirty="0">
                <a:solidFill>
                  <a:srgbClr val="355a9b"/>
                </a:solidFill>
                <a:latin typeface="Times New Roman"/>
                <a:ea typeface="Times New Roman"/>
              </a:rPr>
              <a:t>delivera</a:t>
            </a:r>
            <a:r>
              <a:rPr lang="en-US" altLang="zh-CN" sz="1800" spc="-55" dirty="0">
                <a:solidFill>
                  <a:srgbClr val="355a9b"/>
                </a:solidFill>
                <a:latin typeface="Times New Roman"/>
                <a:ea typeface="Times New Roman"/>
              </a:rPr>
              <a:t>bles</a:t>
            </a:r>
          </a:p>
        </p:txBody>
      </p:sp>
      <p:sp>
        <p:nvSpPr>
          <p:cNvPr id="28" name="TextBox 28"/>
          <p:cNvSpPr txBox="1"/>
          <p:nvPr/>
        </p:nvSpPr>
        <p:spPr>
          <a:xfrm>
            <a:off x="6406705" y="4613349"/>
            <a:ext cx="1057166" cy="554177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/>
          <a:p>
            <a:pPr marL="0">
              <a:lnSpc>
                <a:spcPct val="100000"/>
              </a:lnSpc>
            </a:pPr>
            <a:r>
              <a:rPr lang="en-US" altLang="zh-CN" sz="1800" spc="-44" dirty="0">
                <a:solidFill>
                  <a:srgbClr val="355a9b"/>
                </a:solidFill>
                <a:latin typeface="Times New Roman"/>
                <a:ea typeface="Times New Roman"/>
              </a:rPr>
              <a:t>7.pro</a:t>
            </a:r>
            <a:r>
              <a:rPr lang="en-US" altLang="zh-CN" sz="1800" spc="-34" dirty="0">
                <a:solidFill>
                  <a:srgbClr val="355a9b"/>
                </a:solidFill>
                <a:latin typeface="Times New Roman"/>
                <a:ea typeface="Times New Roman"/>
              </a:rPr>
              <a:t>ducing</a:t>
            </a:r>
          </a:p>
          <a:p>
            <a:pPr marL="0">
              <a:lnSpc>
                <a:spcPct val="100000"/>
              </a:lnSpc>
            </a:pPr>
            <a:r>
              <a:rPr lang="en-US" altLang="zh-CN" sz="1800" spc="-60" dirty="0">
                <a:solidFill>
                  <a:srgbClr val="355a9b"/>
                </a:solidFill>
                <a:latin typeface="Times New Roman"/>
                <a:ea typeface="Times New Roman"/>
              </a:rPr>
              <a:t>delivera</a:t>
            </a:r>
            <a:r>
              <a:rPr lang="en-US" altLang="zh-CN" sz="1800" spc="-55" dirty="0">
                <a:solidFill>
                  <a:srgbClr val="355a9b"/>
                </a:solidFill>
                <a:latin typeface="Times New Roman"/>
                <a:ea typeface="Times New Roman"/>
              </a:rPr>
              <a:t>bles</a:t>
            </a:r>
          </a:p>
        </p:txBody>
      </p:sp>
      <p:sp>
        <p:nvSpPr>
          <p:cNvPr id="29" name="TextBox 29"/>
          <p:cNvSpPr txBox="1"/>
          <p:nvPr/>
        </p:nvSpPr>
        <p:spPr>
          <a:xfrm>
            <a:off x="8091805" y="4480619"/>
            <a:ext cx="1072253" cy="554177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/>
          <a:p>
            <a:pPr marL="0">
              <a:lnSpc>
                <a:spcPct val="100000"/>
              </a:lnSpc>
            </a:pPr>
            <a:r>
              <a:rPr lang="en-US" altLang="zh-CN" sz="1800" spc="-44" dirty="0">
                <a:solidFill>
                  <a:srgbClr val="355a9b"/>
                </a:solidFill>
                <a:latin typeface="Times New Roman"/>
                <a:ea typeface="Times New Roman"/>
              </a:rPr>
              <a:t>8.Resu</a:t>
            </a:r>
            <a:r>
              <a:rPr lang="en-US" altLang="zh-CN" sz="1800" spc="-34" dirty="0">
                <a:solidFill>
                  <a:srgbClr val="355a9b"/>
                </a:solidFill>
                <a:latin typeface="Times New Roman"/>
                <a:ea typeface="Times New Roman"/>
              </a:rPr>
              <a:t>ltant</a:t>
            </a:r>
          </a:p>
          <a:p>
            <a:pPr marL="0" indent="42519">
              <a:lnSpc>
                <a:spcPct val="100000"/>
              </a:lnSpc>
            </a:pPr>
            <a:r>
              <a:rPr lang="en-US" altLang="zh-CN" sz="1800" spc="-60" dirty="0">
                <a:solidFill>
                  <a:srgbClr val="355a9b"/>
                </a:solidFill>
                <a:latin typeface="Times New Roman"/>
                <a:ea typeface="Times New Roman"/>
              </a:rPr>
              <a:t>delivera</a:t>
            </a:r>
            <a:r>
              <a:rPr lang="en-US" altLang="zh-CN" sz="1800" spc="-55" dirty="0">
                <a:solidFill>
                  <a:srgbClr val="355a9b"/>
                </a:solidFill>
                <a:latin typeface="Times New Roman"/>
                <a:ea typeface="Times New Roman"/>
              </a:rPr>
              <a:t>bles</a:t>
            </a:r>
          </a:p>
        </p:txBody>
      </p:sp>
      <p:sp>
        <p:nvSpPr>
          <p:cNvPr id="30" name="TextBox 30"/>
          <p:cNvSpPr txBox="1"/>
          <p:nvPr/>
        </p:nvSpPr>
        <p:spPr>
          <a:xfrm>
            <a:off x="10129809" y="4743645"/>
            <a:ext cx="489685" cy="351104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/>
          <a:p>
            <a:pPr marL="0">
              <a:lnSpc>
                <a:spcPct val="100000"/>
              </a:lnSpc>
            </a:pPr>
            <a:r>
              <a:rPr lang="en-US" altLang="zh-CN" sz="2300" spc="-75" u="sng" dirty="0">
                <a:solidFill>
                  <a:srgbClr val="fece3e"/>
                </a:solidFill>
                <a:uFill>
                  <a:solidFill>
                    <a:srgbClr val="fece3e"/>
                  </a:solidFill>
                </a:uFill>
                <a:latin typeface="Times New Roman"/>
                <a:ea typeface="Times New Roman"/>
              </a:rPr>
              <a:t>PFT</a:t>
            </a:r>
          </a:p>
        </p:txBody>
      </p:sp>
      <p:sp>
        <p:nvSpPr>
          <p:cNvPr id="31" name="TextBox 31"/>
          <p:cNvSpPr txBox="1"/>
          <p:nvPr/>
        </p:nvSpPr>
        <p:spPr>
          <a:xfrm>
            <a:off x="1357631" y="5361837"/>
            <a:ext cx="6040135" cy="668975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/>
          <a:p>
            <a:pPr marL="0" indent="3642570">
              <a:lnSpc>
                <a:spcPct val="100000"/>
              </a:lnSpc>
            </a:pPr>
            <a:r>
              <a:rPr lang="en-US" altLang="zh-CN" sz="1500" spc="-45" dirty="0">
                <a:solidFill>
                  <a:srgbClr val="355a9b"/>
                </a:solidFill>
                <a:latin typeface="Times New Roman"/>
                <a:ea typeface="Times New Roman"/>
              </a:rPr>
              <a:t>Monitoring&amp;Controlling</a:t>
            </a:r>
            <a:r>
              <a:rPr lang="en-US" altLang="zh-CN" sz="1500" spc="-100" dirty="0">
                <a:solidFill>
                  <a:srgbClr val="355a9b"/>
                </a:solidFill>
                <a:latin typeface="Times New Roman"/>
                <a:cs typeface="Times New Roman"/>
              </a:rPr>
              <a:t> </a:t>
            </a:r>
            <a:r>
              <a:rPr lang="en-US" altLang="zh-CN" sz="1500" spc="-45" dirty="0">
                <a:solidFill>
                  <a:srgbClr val="355a9b"/>
                </a:solidFill>
                <a:latin typeface="Times New Roman"/>
                <a:ea typeface="Times New Roman"/>
              </a:rPr>
              <a:t>(IV&amp;V)</a:t>
            </a:r>
          </a:p>
          <a:p>
            <a:pPr>
              <a:lnSpc>
                <a:spcPts val="1000"/>
              </a:lnSpc>
            </a:pPr>
            <a:endParaRPr lang="en-US" dirty="0" smtClean="0"/>
          </a:p>
          <a:p>
            <a:pPr>
              <a:lnSpc>
                <a:spcPts val="1144"/>
              </a:lnSpc>
            </a:pPr>
            <a:endParaRPr lang="en-US" dirty="0" smtClean="0"/>
          </a:p>
          <a:p>
            <a:pPr marL="0">
              <a:lnSpc>
                <a:spcPct val="100000"/>
              </a:lnSpc>
            </a:pPr>
            <a:r>
              <a:rPr lang="en-US" altLang="zh-CN" sz="1100" spc="89" dirty="0">
                <a:solidFill>
                  <a:srgbClr val="000000"/>
                </a:solidFill>
                <a:latin typeface="Times New Roman"/>
                <a:ea typeface="Times New Roman"/>
              </a:rPr>
              <a:t>source:</a:t>
            </a:r>
            <a:r>
              <a:rPr lang="en-US" altLang="zh-CN" sz="1100" spc="55" dirty="0">
                <a:solidFill>
                  <a:srgbClr val="000000"/>
                </a:solidFill>
                <a:latin typeface="Times New Roman"/>
                <a:cs typeface="Times New Roman"/>
              </a:rPr>
              <a:t> </a:t>
            </a:r>
            <a:r>
              <a:rPr lang="en-US" altLang="zh-CN" sz="1100" spc="100" dirty="0">
                <a:solidFill>
                  <a:srgbClr val="000000"/>
                </a:solidFill>
                <a:latin typeface="Times New Roman"/>
                <a:ea typeface="Times New Roman"/>
              </a:rPr>
              <a:t>designed</a:t>
            </a:r>
            <a:r>
              <a:rPr lang="en-US" altLang="zh-CN" sz="1100" spc="55" dirty="0">
                <a:solidFill>
                  <a:srgbClr val="000000"/>
                </a:solidFill>
                <a:latin typeface="Times New Roman"/>
                <a:cs typeface="Times New Roman"/>
              </a:rPr>
              <a:t> </a:t>
            </a:r>
            <a:r>
              <a:rPr lang="en-US" altLang="zh-CN" sz="1100" spc="104" dirty="0">
                <a:solidFill>
                  <a:srgbClr val="000000"/>
                </a:solidFill>
                <a:latin typeface="Times New Roman"/>
                <a:ea typeface="Times New Roman"/>
              </a:rPr>
              <a:t>and</a:t>
            </a:r>
            <a:r>
              <a:rPr lang="en-US" altLang="zh-CN" sz="1100" spc="60" dirty="0">
                <a:solidFill>
                  <a:srgbClr val="000000"/>
                </a:solidFill>
                <a:latin typeface="Times New Roman"/>
                <a:cs typeface="Times New Roman"/>
              </a:rPr>
              <a:t> </a:t>
            </a:r>
            <a:r>
              <a:rPr lang="en-US" altLang="zh-CN" sz="1100" spc="100" dirty="0">
                <a:solidFill>
                  <a:srgbClr val="000000"/>
                </a:solidFill>
                <a:latin typeface="Times New Roman"/>
                <a:ea typeface="Times New Roman"/>
              </a:rPr>
              <a:t>developed</a:t>
            </a:r>
            <a:r>
              <a:rPr lang="en-US" altLang="zh-CN" sz="1100" spc="55" dirty="0">
                <a:solidFill>
                  <a:srgbClr val="000000"/>
                </a:solidFill>
                <a:latin typeface="Times New Roman"/>
                <a:cs typeface="Times New Roman"/>
              </a:rPr>
              <a:t> </a:t>
            </a:r>
            <a:r>
              <a:rPr lang="en-US" altLang="zh-CN" sz="1100" spc="120" dirty="0">
                <a:solidFill>
                  <a:srgbClr val="000000"/>
                </a:solidFill>
                <a:latin typeface="Times New Roman"/>
                <a:ea typeface="Times New Roman"/>
              </a:rPr>
              <a:t>by</a:t>
            </a:r>
            <a:r>
              <a:rPr lang="en-US" altLang="zh-CN" sz="1100" spc="60" dirty="0">
                <a:solidFill>
                  <a:srgbClr val="000000"/>
                </a:solidFill>
                <a:latin typeface="Times New Roman"/>
                <a:cs typeface="Times New Roman"/>
              </a:rPr>
              <a:t> </a:t>
            </a:r>
            <a:r>
              <a:rPr lang="en-US" altLang="zh-CN" sz="1100" spc="120" dirty="0">
                <a:solidFill>
                  <a:srgbClr val="000000"/>
                </a:solidFill>
                <a:latin typeface="Times New Roman"/>
                <a:ea typeface="Times New Roman"/>
              </a:rPr>
              <a:t>Dr.Mahmoud</a:t>
            </a:r>
            <a:r>
              <a:rPr lang="en-US" altLang="zh-CN" sz="1100" spc="55" dirty="0">
                <a:solidFill>
                  <a:srgbClr val="000000"/>
                </a:solidFill>
                <a:latin typeface="Times New Roman"/>
                <a:cs typeface="Times New Roman"/>
              </a:rPr>
              <a:t> </a:t>
            </a:r>
            <a:r>
              <a:rPr lang="en-US" altLang="zh-CN" sz="1100" spc="100" dirty="0">
                <a:solidFill>
                  <a:srgbClr val="000000"/>
                </a:solidFill>
                <a:latin typeface="Times New Roman"/>
                <a:ea typeface="Times New Roman"/>
              </a:rPr>
              <a:t>Ibrahim</a:t>
            </a:r>
            <a:r>
              <a:rPr lang="en-US" altLang="zh-CN" sz="1100" spc="60" dirty="0">
                <a:solidFill>
                  <a:srgbClr val="000000"/>
                </a:solidFill>
                <a:latin typeface="Times New Roman"/>
                <a:cs typeface="Times New Roman"/>
              </a:rPr>
              <a:t> </a:t>
            </a:r>
            <a:r>
              <a:rPr lang="en-US" altLang="zh-CN" sz="1100" spc="129" dirty="0">
                <a:solidFill>
                  <a:srgbClr val="000000"/>
                </a:solidFill>
                <a:latin typeface="Times New Roman"/>
                <a:ea typeface="Times New Roman"/>
              </a:rPr>
              <a:t>@2021</a:t>
            </a:r>
          </a:p>
        </p:txBody>
      </p:sp>
      <p:sp>
        <p:nvSpPr>
          <p:cNvPr id="32" name="TextBox 32"/>
          <p:cNvSpPr txBox="1"/>
          <p:nvPr/>
        </p:nvSpPr>
        <p:spPr>
          <a:xfrm>
            <a:off x="11182743" y="6437681"/>
            <a:ext cx="204241" cy="182880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/>
          <a:p>
            <a:pPr marL="0">
              <a:lnSpc>
                <a:spcPct val="100000"/>
              </a:lnSpc>
            </a:pPr>
            <a:r>
              <a:rPr lang="en-US" altLang="zh-CN" sz="1200" spc="-10" dirty="0">
                <a:solidFill>
                  <a:srgbClr val="868686"/>
                </a:solidFill>
                <a:latin typeface="Calibri"/>
                <a:ea typeface="Calibri"/>
              </a:rPr>
              <a:t>4</a:t>
            </a:r>
          </a:p>
        </p:txBody>
      </p:sp>
    </p:spTree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4" name="Picture 34">
					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34" name="TextBox 34"/>
          <p:cNvSpPr txBox="1"/>
          <p:nvPr/>
        </p:nvSpPr>
        <p:spPr>
          <a:xfrm>
            <a:off x="2794515" y="326792"/>
            <a:ext cx="8325226" cy="396240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/>
          <a:p>
            <a:pPr marL="0">
              <a:lnSpc>
                <a:spcPct val="100000"/>
              </a:lnSpc>
            </a:pPr>
            <a:r>
              <a:rPr lang="en-US" altLang="zh-CN" sz="2600" spc="-55" b="1" dirty="0">
                <a:solidFill>
                  <a:srgbClr val="355a9b"/>
                </a:solidFill>
                <a:latin typeface="Times New Roman"/>
                <a:ea typeface="Times New Roman"/>
              </a:rPr>
              <a:t>The</a:t>
            </a:r>
            <a:r>
              <a:rPr lang="en-US" altLang="zh-CN" sz="2600" spc="-20" b="1" dirty="0">
                <a:solidFill>
                  <a:srgbClr val="355a9b"/>
                </a:solidFill>
                <a:latin typeface="Times New Roman"/>
                <a:cs typeface="Times New Roman"/>
              </a:rPr>
              <a:t> </a:t>
            </a:r>
            <a:r>
              <a:rPr lang="en-US" altLang="zh-CN" sz="2600" spc="-40" b="1" dirty="0">
                <a:solidFill>
                  <a:srgbClr val="355a9b"/>
                </a:solidFill>
                <a:latin typeface="Times New Roman"/>
                <a:ea typeface="Times New Roman"/>
              </a:rPr>
              <a:t>difference</a:t>
            </a:r>
            <a:r>
              <a:rPr lang="en-US" altLang="zh-CN" sz="2600" spc="-25" b="1" dirty="0">
                <a:solidFill>
                  <a:srgbClr val="355a9b"/>
                </a:solidFill>
                <a:latin typeface="Times New Roman"/>
                <a:cs typeface="Times New Roman"/>
              </a:rPr>
              <a:t> </a:t>
            </a:r>
            <a:r>
              <a:rPr lang="en-US" altLang="zh-CN" sz="2600" spc="-50" b="1" dirty="0">
                <a:solidFill>
                  <a:srgbClr val="355a9b"/>
                </a:solidFill>
                <a:latin typeface="Times New Roman"/>
                <a:ea typeface="Times New Roman"/>
              </a:rPr>
              <a:t>between</a:t>
            </a:r>
            <a:r>
              <a:rPr lang="en-US" altLang="zh-CN" sz="2600" spc="-25" b="1" dirty="0">
                <a:solidFill>
                  <a:srgbClr val="355a9b"/>
                </a:solidFill>
                <a:latin typeface="Times New Roman"/>
                <a:cs typeface="Times New Roman"/>
              </a:rPr>
              <a:t> </a:t>
            </a:r>
            <a:r>
              <a:rPr lang="en-US" altLang="zh-CN" sz="2600" spc="-40" b="1" dirty="0">
                <a:solidFill>
                  <a:srgbClr val="355a9b"/>
                </a:solidFill>
                <a:latin typeface="Times New Roman"/>
                <a:ea typeface="Times New Roman"/>
              </a:rPr>
              <a:t>the</a:t>
            </a:r>
            <a:r>
              <a:rPr lang="en-US" altLang="zh-CN" sz="2600" spc="-20" b="1" dirty="0">
                <a:solidFill>
                  <a:srgbClr val="355a9b"/>
                </a:solidFill>
                <a:latin typeface="Times New Roman"/>
                <a:cs typeface="Times New Roman"/>
              </a:rPr>
              <a:t> </a:t>
            </a:r>
            <a:r>
              <a:rPr lang="en-US" altLang="zh-CN" sz="2600" spc="-40" b="1" dirty="0">
                <a:solidFill>
                  <a:srgbClr val="355a9b"/>
                </a:solidFill>
                <a:latin typeface="Times New Roman"/>
                <a:ea typeface="Times New Roman"/>
              </a:rPr>
              <a:t>Project</a:t>
            </a:r>
            <a:r>
              <a:rPr lang="en-US" altLang="zh-CN" sz="2600" spc="-25" b="1" dirty="0">
                <a:solidFill>
                  <a:srgbClr val="355a9b"/>
                </a:solidFill>
                <a:latin typeface="Times New Roman"/>
                <a:cs typeface="Times New Roman"/>
              </a:rPr>
              <a:t> </a:t>
            </a:r>
            <a:r>
              <a:rPr lang="en-US" altLang="zh-CN" sz="2600" spc="-40" b="1" dirty="0">
                <a:solidFill>
                  <a:srgbClr val="355a9b"/>
                </a:solidFill>
                <a:latin typeface="Times New Roman"/>
                <a:ea typeface="Times New Roman"/>
              </a:rPr>
              <a:t>technicality</a:t>
            </a:r>
            <a:r>
              <a:rPr lang="en-US" altLang="zh-CN" sz="2600" spc="-25" b="1" dirty="0">
                <a:solidFill>
                  <a:srgbClr val="355a9b"/>
                </a:solidFill>
                <a:latin typeface="Times New Roman"/>
                <a:cs typeface="Times New Roman"/>
              </a:rPr>
              <a:t> </a:t>
            </a:r>
            <a:r>
              <a:rPr lang="en-US" altLang="zh-CN" sz="2600" spc="-55" b="1" dirty="0">
                <a:solidFill>
                  <a:srgbClr val="355a9b"/>
                </a:solidFill>
                <a:latin typeface="Times New Roman"/>
                <a:ea typeface="Times New Roman"/>
              </a:rPr>
              <a:t>and</a:t>
            </a:r>
            <a:r>
              <a:rPr lang="en-US" altLang="zh-CN" sz="2600" spc="-20" b="1" dirty="0">
                <a:solidFill>
                  <a:srgbClr val="355a9b"/>
                </a:solidFill>
                <a:latin typeface="Times New Roman"/>
                <a:cs typeface="Times New Roman"/>
              </a:rPr>
              <a:t> </a:t>
            </a:r>
            <a:r>
              <a:rPr lang="en-US" altLang="zh-CN" sz="2600" spc="-40" b="1" dirty="0">
                <a:solidFill>
                  <a:srgbClr val="355a9b"/>
                </a:solidFill>
                <a:latin typeface="Times New Roman"/>
                <a:ea typeface="Times New Roman"/>
              </a:rPr>
              <a:t>the</a:t>
            </a:r>
            <a:r>
              <a:rPr lang="en-US" altLang="zh-CN" sz="2600" spc="-30" b="1" dirty="0">
                <a:solidFill>
                  <a:srgbClr val="355a9b"/>
                </a:solidFill>
                <a:latin typeface="Times New Roman"/>
                <a:cs typeface="Times New Roman"/>
              </a:rPr>
              <a:t> </a:t>
            </a:r>
            <a:r>
              <a:rPr lang="en-US" altLang="zh-CN" sz="2600" spc="-65" b="1" dirty="0">
                <a:solidFill>
                  <a:srgbClr val="355a9b"/>
                </a:solidFill>
                <a:latin typeface="Times New Roman"/>
                <a:ea typeface="Times New Roman"/>
              </a:rPr>
              <a:t>DFT</a:t>
            </a:r>
          </a:p>
        </p:txBody>
      </p:sp>
      <p:sp>
        <p:nvSpPr>
          <p:cNvPr id="35" name="TextBox 35"/>
          <p:cNvSpPr txBox="1"/>
          <p:nvPr/>
        </p:nvSpPr>
        <p:spPr>
          <a:xfrm>
            <a:off x="3539961" y="6323331"/>
            <a:ext cx="8362413" cy="411480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/>
          <a:p>
            <a:pPr marL="0">
              <a:lnSpc>
                <a:spcPct val="100000"/>
              </a:lnSpc>
              <a:tabLst>
                <a:tab pos="8061619" algn="l"/>
              </a:tabLst>
            </a:pPr>
            <a:r>
              <a:rPr lang="en-US" altLang="zh-CN" sz="1800" dirty="0">
                <a:solidFill>
                  <a:srgbClr val="000000"/>
                </a:solidFill>
                <a:latin typeface="Calibri"/>
                <a:ea typeface="Calibri"/>
              </a:rPr>
              <a:t>Designed</a:t>
            </a:r>
            <a:r>
              <a:rPr lang="en-US" altLang="zh-CN" sz="1800" spc="-40" dirty="0">
                <a:solidFill>
                  <a:srgbClr val="000000"/>
                </a:solidFill>
                <a:latin typeface="Calibri"/>
                <a:cs typeface="Calibri"/>
              </a:rPr>
              <a:t> </a:t>
            </a:r>
            <a:r>
              <a:rPr lang="en-US" altLang="zh-CN" sz="1800" dirty="0">
                <a:solidFill>
                  <a:srgbClr val="000000"/>
                </a:solidFill>
                <a:latin typeface="Calibri"/>
                <a:ea typeface="Calibri"/>
              </a:rPr>
              <a:t>and</a:t>
            </a:r>
            <a:r>
              <a:rPr lang="en-US" altLang="zh-CN" sz="1800" spc="-40" dirty="0">
                <a:solidFill>
                  <a:srgbClr val="000000"/>
                </a:solidFill>
                <a:latin typeface="Calibri"/>
                <a:cs typeface="Calibri"/>
              </a:rPr>
              <a:t> </a:t>
            </a:r>
            <a:r>
              <a:rPr lang="en-US" altLang="zh-CN" sz="1800" dirty="0">
                <a:solidFill>
                  <a:srgbClr val="000000"/>
                </a:solidFill>
                <a:latin typeface="Calibri"/>
                <a:ea typeface="Calibri"/>
              </a:rPr>
              <a:t>developed</a:t>
            </a:r>
            <a:r>
              <a:rPr lang="en-US" altLang="zh-CN" sz="1800" spc="-44" dirty="0">
                <a:solidFill>
                  <a:srgbClr val="000000"/>
                </a:solidFill>
                <a:latin typeface="Calibri"/>
                <a:cs typeface="Calibri"/>
              </a:rPr>
              <a:t> </a:t>
            </a:r>
            <a:r>
              <a:rPr lang="en-US" altLang="zh-CN" sz="1800" dirty="0">
                <a:solidFill>
                  <a:srgbClr val="000000"/>
                </a:solidFill>
                <a:latin typeface="Calibri"/>
                <a:ea typeface="Calibri"/>
              </a:rPr>
              <a:t>by</a:t>
            </a:r>
            <a:r>
              <a:rPr lang="en-US" altLang="zh-CN" sz="1800" spc="-40" dirty="0">
                <a:solidFill>
                  <a:srgbClr val="000000"/>
                </a:solidFill>
                <a:latin typeface="Calibri"/>
                <a:cs typeface="Calibri"/>
              </a:rPr>
              <a:t> </a:t>
            </a:r>
            <a:r>
              <a:rPr lang="en-US" altLang="zh-CN" sz="1800" dirty="0">
                <a:solidFill>
                  <a:srgbClr val="000000"/>
                </a:solidFill>
                <a:latin typeface="Calibri"/>
                <a:ea typeface="Calibri"/>
              </a:rPr>
              <a:t>Dr.Mahmoud</a:t>
            </a:r>
            <a:r>
              <a:rPr lang="en-US" altLang="zh-CN" sz="1800" spc="-44" dirty="0">
                <a:solidFill>
                  <a:srgbClr val="000000"/>
                </a:solidFill>
                <a:latin typeface="Calibri"/>
                <a:cs typeface="Calibri"/>
              </a:rPr>
              <a:t> </a:t>
            </a:r>
            <a:r>
              <a:rPr lang="en-US" altLang="zh-CN" sz="1800" dirty="0">
                <a:solidFill>
                  <a:srgbClr val="000000"/>
                </a:solidFill>
                <a:latin typeface="Calibri"/>
                <a:ea typeface="Calibri"/>
              </a:rPr>
              <a:t>Ibrahim</a:t>
            </a:r>
            <a:r>
              <a:rPr lang="en-US" altLang="zh-CN" sz="1800" spc="-40" dirty="0">
                <a:solidFill>
                  <a:srgbClr val="000000"/>
                </a:solidFill>
                <a:latin typeface="Calibri"/>
                <a:cs typeface="Calibri"/>
              </a:rPr>
              <a:t> </a:t>
            </a:r>
            <a:r>
              <a:rPr lang="en-US" altLang="zh-CN" sz="1800" dirty="0">
                <a:solidFill>
                  <a:srgbClr val="000000"/>
                </a:solidFill>
                <a:latin typeface="Calibri"/>
                <a:ea typeface="Calibri"/>
              </a:rPr>
              <a:t>@2023	</a:t>
            </a:r>
            <a:r>
              <a:rPr lang="en-US" altLang="zh-CN" sz="2700" spc="-40" b="1" dirty="0">
                <a:solidFill>
                  <a:srgbClr val="931000"/>
                </a:solidFill>
                <a:latin typeface="Calibri"/>
                <a:ea typeface="Calibri"/>
              </a:rPr>
              <a:t>5</a:t>
            </a:r>
          </a:p>
        </p:txBody>
      </p:sp>
      <p:graphicFrame>
        <p:nvGraphicFramePr>
          <p:cNvPr id="2" name="object 2"/>
          <p:cNvGraphicFramePr>
            <a:graphicFrameLocks noGrp="1"/>
          </p:cNvGraphicFramePr>
          <p:nvPr/>
        </p:nvGraphicFramePr>
        <p:xfrm>
          <a:off x="768350" y="1136650"/>
          <a:ext cx="11209349" cy="5041900"/>
        </p:xfrm>
        <a:graphic>
          <a:graphicData uri="http://schemas.openxmlformats.org/drawingml/2006/table">
            <a:tbl>
              <a:tblPr firstRow="1" bandRow="1">
                <a:tableStyleId>{2D5ABB26-0587-4C30-8999-92F81FD0307C}</a:tableStyleId>
              </a:tblPr>
              <a:tblGrid>
                <a:gridCol w="1950975"/>
                <a:gridCol w="4008051"/>
                <a:gridCol w="5250322"/>
              </a:tblGrid>
              <a:tr h="400050">
                <a:tc>
                  <a:txBody>
                    <a:bodyPr/>
                    <a:lstStyle/>
                    <a:p>
                      <a:pPr>
                        <a:lnSpc>
                          <a:spcPct val="100000"/>
                        </a:lnSpc>
                      </a:pPr>
                      <a:r>
                        <a:rPr lang="en-US" altLang="zh-CN" sz="600" dirty="0">
                          <a:solidFill>
                            <a:srgbClr val="000000"/>
                          </a:solidFill>
                          <a:latin typeface="Times New Roman"/>
                          <a:ea typeface="Times New Roman"/>
                        </a:rPr>
                        <a:t> </a:t>
                      </a:r>
                    </a:p>
                  </a:txBody>
                  <a:tcPr marL="0" marR="0" marT="0" marB="0">
                    <a:lnL w="38100">
                      <a:solidFill>
                        <a:srgbClr val="FE"/>
                      </a:solidFill>
                      <a:prstDash val="solid"/>
                    </a:lnL>
                    <a:lnR w="38100">
                      <a:solidFill>
                        <a:srgbClr val="FE"/>
                      </a:solidFill>
                      <a:prstDash val="solid"/>
                    </a:lnR>
                    <a:lnT w="38100">
                      <a:solidFill>
                        <a:srgbClr val="FE"/>
                      </a:solidFill>
                      <a:prstDash val="solid"/>
                    </a:lnT>
                    <a:lnB w="38100">
                      <a:solidFill>
                        <a:srgbClr val="FE"/>
                      </a:solidFill>
                      <a:prstDash val="solid"/>
                    </a:lnB>
                  </a:tcPr>
                </a:tc>
                <a:tc>
                  <a:txBody>
                    <a:bodyPr/>
                    <a:lstStyle/>
                    <a:p>
                      <a:pPr marL="0" indent="160747">
                        <a:lnSpc>
                          <a:spcPct val="100000"/>
                        </a:lnSpc>
                      </a:pPr>
                      <a:r>
                        <a:rPr lang="en-US" altLang="zh-CN" sz="2300" spc="-80" b="1" dirty="0">
                          <a:solidFill>
                            <a:srgbClr val="fdfa00"/>
                          </a:solidFill>
                          <a:latin typeface="Times New Roman"/>
                          <a:ea typeface="Times New Roman"/>
                        </a:rPr>
                        <a:t>Traditional</a:t>
                      </a:r>
                      <a:r>
                        <a:rPr lang="en-US" altLang="zh-CN" sz="2300" spc="-34" b="1" dirty="0">
                          <a:solidFill>
                            <a:srgbClr val="fdfa00"/>
                          </a:solidFill>
                          <a:latin typeface="Times New Roman"/>
                          <a:cs typeface="Times New Roman"/>
                        </a:rPr>
                        <a:t> </a:t>
                      </a:r>
                      <a:r>
                        <a:rPr lang="en-US" altLang="zh-CN" sz="2300" spc="-85" b="1" dirty="0">
                          <a:solidFill>
                            <a:srgbClr val="fdfa00"/>
                          </a:solidFill>
                          <a:latin typeface="Times New Roman"/>
                          <a:ea typeface="Times New Roman"/>
                        </a:rPr>
                        <a:t>Project</a:t>
                      </a:r>
                      <a:r>
                        <a:rPr lang="en-US" altLang="zh-CN" sz="2300" spc="-40" b="1" dirty="0">
                          <a:solidFill>
                            <a:srgbClr val="fdfa00"/>
                          </a:solidFill>
                          <a:latin typeface="Times New Roman"/>
                          <a:cs typeface="Times New Roman"/>
                        </a:rPr>
                        <a:t> </a:t>
                      </a:r>
                      <a:r>
                        <a:rPr lang="en-US" altLang="zh-CN" sz="2300" spc="-75" b="1" dirty="0">
                          <a:solidFill>
                            <a:srgbClr val="fdfa00"/>
                          </a:solidFill>
                          <a:latin typeface="Times New Roman"/>
                          <a:ea typeface="Times New Roman"/>
                        </a:rPr>
                        <a:t>technicality</a:t>
                      </a:r>
                    </a:p>
                  </a:txBody>
                  <a:tcPr marL="0" marR="0" marT="0" marB="0">
                    <a:lnL w="38100">
                      <a:solidFill>
                        <a:srgbClr val="FE"/>
                      </a:solidFill>
                      <a:prstDash val="solid"/>
                    </a:lnL>
                    <a:lnR w="38100">
                      <a:solidFill>
                        <a:srgbClr val="FE"/>
                      </a:solidFill>
                      <a:prstDash val="solid"/>
                    </a:lnR>
                    <a:lnT w="38100">
                      <a:solidFill>
                        <a:srgbClr val="FE"/>
                      </a:solidFill>
                      <a:prstDash val="solid"/>
                    </a:lnT>
                    <a:lnB w="38100">
                      <a:solidFill>
                        <a:srgbClr val="FE"/>
                      </a:solidFill>
                      <a:prstDash val="solid"/>
                    </a:lnB>
                    <a:solidFill>
                      <a:srgbClr val="5A9AD4"/>
                    </a:solidFill>
                  </a:tcPr>
                </a:tc>
                <a:tc>
                  <a:txBody>
                    <a:bodyPr/>
                    <a:lstStyle/>
                    <a:p>
                      <a:pPr marL="0" indent="2286248">
                        <a:lnSpc>
                          <a:spcPct val="100000"/>
                        </a:lnSpc>
                      </a:pPr>
                      <a:r>
                        <a:rPr lang="en-US" altLang="zh-CN" sz="2300" spc="-209" b="1" dirty="0">
                          <a:solidFill>
                            <a:srgbClr val="fdfa00"/>
                          </a:solidFill>
                          <a:latin typeface="Times New Roman"/>
                          <a:ea typeface="Times New Roman"/>
                        </a:rPr>
                        <a:t>DFT</a:t>
                      </a:r>
                    </a:p>
                  </a:txBody>
                  <a:tcPr marL="0" marR="0" marT="0" marB="0">
                    <a:lnL w="38100">
                      <a:solidFill>
                        <a:srgbClr val="FE"/>
                      </a:solidFill>
                      <a:prstDash val="solid"/>
                    </a:lnL>
                    <a:lnR w="38100">
                      <a:solidFill>
                        <a:srgbClr val="FE"/>
                      </a:solidFill>
                      <a:prstDash val="solid"/>
                    </a:lnR>
                    <a:lnT w="38100">
                      <a:solidFill>
                        <a:srgbClr val="FE"/>
                      </a:solidFill>
                      <a:prstDash val="solid"/>
                    </a:lnT>
                    <a:lnB w="38100">
                      <a:solidFill>
                        <a:srgbClr val="FE"/>
                      </a:solidFill>
                      <a:prstDash val="solid"/>
                    </a:lnB>
                    <a:solidFill>
                      <a:srgbClr val="5A9AD4"/>
                    </a:solidFill>
                  </a:tcPr>
                </a:tc>
              </a:tr>
              <a:tr h="952500">
                <a:tc>
                  <a:txBody>
                    <a:bodyPr/>
                    <a:lstStyle/>
                    <a:p>
                      <a:pPr marL="0" indent="25400">
                        <a:lnSpc>
                          <a:spcPct val="100000"/>
                        </a:lnSpc>
                      </a:pPr>
                      <a:r>
                        <a:rPr lang="en-US" altLang="zh-CN" sz="1500" spc="-65" dirty="0">
                          <a:solidFill>
                            <a:srgbClr val="000000"/>
                          </a:solidFill>
                          <a:latin typeface="Times New Roman"/>
                          <a:ea typeface="Times New Roman"/>
                        </a:rPr>
                        <a:t>Defi</a:t>
                      </a:r>
                      <a:r>
                        <a:rPr lang="en-US" altLang="zh-CN" sz="1500" spc="-60" dirty="0">
                          <a:solidFill>
                            <a:srgbClr val="000000"/>
                          </a:solidFill>
                          <a:latin typeface="Times New Roman"/>
                          <a:ea typeface="Times New Roman"/>
                        </a:rPr>
                        <a:t>nition</a:t>
                      </a:r>
                    </a:p>
                  </a:txBody>
                  <a:tcPr marL="0" marR="0" marT="0" marB="0">
                    <a:lnL w="38100">
                      <a:solidFill>
                        <a:srgbClr val="FE"/>
                      </a:solidFill>
                      <a:prstDash val="solid"/>
                    </a:lnL>
                    <a:lnR w="38100">
                      <a:solidFill>
                        <a:srgbClr val="FE"/>
                      </a:solidFill>
                      <a:prstDash val="solid"/>
                    </a:lnR>
                    <a:lnT w="38100">
                      <a:solidFill>
                        <a:srgbClr val="FE"/>
                      </a:solidFill>
                      <a:prstDash val="solid"/>
                    </a:lnT>
                    <a:lnB w="38100">
                      <a:solidFill>
                        <a:srgbClr val="FE"/>
                      </a:solidFill>
                      <a:prstDash val="solid"/>
                    </a:lnB>
                    <a:solidFill>
                      <a:srgbClr val="CFDCEE"/>
                    </a:solidFill>
                  </a:tcPr>
                </a:tc>
                <a:tc>
                  <a:txBody>
                    <a:bodyPr/>
                    <a:lstStyle/>
                    <a:p>
                      <a:pPr hangingPunct="0" marL="0">
                        <a:lnSpc>
                          <a:spcPct val="100000"/>
                        </a:lnSpc>
                      </a:pPr>
                      <a:r>
                        <a:rPr lang="en-US" altLang="zh-CN" sz="1500" spc="-35" dirty="0">
                          <a:solidFill>
                            <a:srgbClr val="000000"/>
                          </a:solidFill>
                          <a:latin typeface="Times New Roman"/>
                          <a:ea typeface="Times New Roman"/>
                        </a:rPr>
                        <a:t>it</a:t>
                      </a:r>
                      <a:r>
                        <a:rPr lang="en-US" altLang="zh-CN" sz="1500" spc="-25" dirty="0">
                          <a:solidFill>
                            <a:srgbClr val="000000"/>
                          </a:solidFill>
                          <a:latin typeface="Times New Roman"/>
                          <a:cs typeface="Times New Roman"/>
                        </a:rPr>
                        <a:t> </a:t>
                      </a:r>
                      <a:r>
                        <a:rPr lang="en-US" altLang="zh-CN" sz="1500" spc="-34" dirty="0">
                          <a:solidFill>
                            <a:srgbClr val="000000"/>
                          </a:solidFill>
                          <a:latin typeface="Times New Roman"/>
                          <a:ea typeface="Times New Roman"/>
                        </a:rPr>
                        <a:t>is</a:t>
                      </a:r>
                      <a:r>
                        <a:rPr lang="en-US" altLang="zh-CN" sz="1500" spc="-25" dirty="0">
                          <a:solidFill>
                            <a:srgbClr val="000000"/>
                          </a:solidFill>
                          <a:latin typeface="Times New Roman"/>
                          <a:cs typeface="Times New Roman"/>
                        </a:rPr>
                        <a:t> </a:t>
                      </a:r>
                      <a:r>
                        <a:rPr lang="en-US" altLang="zh-CN" sz="1500" spc="-50" dirty="0">
                          <a:solidFill>
                            <a:srgbClr val="000000"/>
                          </a:solidFill>
                          <a:latin typeface="Times New Roman"/>
                          <a:ea typeface="Times New Roman"/>
                        </a:rPr>
                        <a:t>the</a:t>
                      </a:r>
                      <a:r>
                        <a:rPr lang="en-US" altLang="zh-CN" sz="1500" spc="-30" dirty="0">
                          <a:solidFill>
                            <a:srgbClr val="000000"/>
                          </a:solidFill>
                          <a:latin typeface="Times New Roman"/>
                          <a:cs typeface="Times New Roman"/>
                        </a:rPr>
                        <a:t> </a:t>
                      </a:r>
                      <a:r>
                        <a:rPr lang="en-US" altLang="zh-CN" sz="1500" spc="-55" dirty="0">
                          <a:solidFill>
                            <a:srgbClr val="000000"/>
                          </a:solidFill>
                          <a:latin typeface="Times New Roman"/>
                          <a:ea typeface="Times New Roman"/>
                        </a:rPr>
                        <a:t>governance</a:t>
                      </a:r>
                      <a:r>
                        <a:rPr lang="en-US" altLang="zh-CN" sz="1500" spc="-25" dirty="0">
                          <a:solidFill>
                            <a:srgbClr val="000000"/>
                          </a:solidFill>
                          <a:latin typeface="Times New Roman"/>
                          <a:cs typeface="Times New Roman"/>
                        </a:rPr>
                        <a:t> </a:t>
                      </a:r>
                      <a:r>
                        <a:rPr lang="en-US" altLang="zh-CN" sz="1500" spc="-50" dirty="0">
                          <a:solidFill>
                            <a:srgbClr val="000000"/>
                          </a:solidFill>
                          <a:latin typeface="Times New Roman"/>
                          <a:ea typeface="Times New Roman"/>
                        </a:rPr>
                        <a:t>process</a:t>
                      </a:r>
                      <a:r>
                        <a:rPr lang="en-US" altLang="zh-CN" sz="1500" spc="-30" dirty="0">
                          <a:solidFill>
                            <a:srgbClr val="000000"/>
                          </a:solidFill>
                          <a:latin typeface="Times New Roman"/>
                          <a:cs typeface="Times New Roman"/>
                        </a:rPr>
                        <a:t> </a:t>
                      </a:r>
                      <a:r>
                        <a:rPr lang="en-US" altLang="zh-CN" sz="1500" spc="-55" dirty="0">
                          <a:solidFill>
                            <a:srgbClr val="000000"/>
                          </a:solidFill>
                          <a:latin typeface="Times New Roman"/>
                          <a:ea typeface="Times New Roman"/>
                        </a:rPr>
                        <a:t>and</a:t>
                      </a:r>
                      <a:r>
                        <a:rPr lang="en-US" altLang="zh-CN" sz="1500" spc="-25" dirty="0">
                          <a:solidFill>
                            <a:srgbClr val="000000"/>
                          </a:solidFill>
                          <a:latin typeface="Times New Roman"/>
                          <a:cs typeface="Times New Roman"/>
                        </a:rPr>
                        <a:t> </a:t>
                      </a:r>
                      <a:r>
                        <a:rPr lang="en-US" altLang="zh-CN" sz="1500" spc="-50" dirty="0">
                          <a:solidFill>
                            <a:srgbClr val="000000"/>
                          </a:solidFill>
                          <a:latin typeface="Times New Roman"/>
                          <a:ea typeface="Times New Roman"/>
                        </a:rPr>
                        <a:t>procedures</a:t>
                      </a:r>
                      <a:r>
                        <a:rPr lang="en-US" altLang="zh-CN" sz="1500" spc="-30" dirty="0">
                          <a:solidFill>
                            <a:srgbClr val="000000"/>
                          </a:solidFill>
                          <a:latin typeface="Times New Roman"/>
                          <a:cs typeface="Times New Roman"/>
                        </a:rPr>
                        <a:t> </a:t>
                      </a:r>
                      <a:r>
                        <a:rPr lang="en-US" altLang="zh-CN" sz="1500" spc="-50" dirty="0">
                          <a:solidFill>
                            <a:srgbClr val="000000"/>
                          </a:solidFill>
                          <a:latin typeface="Times New Roman"/>
                          <a:ea typeface="Times New Roman"/>
                        </a:rPr>
                        <a:t>for</a:t>
                      </a:r>
                      <a:r>
                        <a:rPr lang="en-US" altLang="zh-CN" sz="1500" spc="-30" dirty="0">
                          <a:solidFill>
                            <a:srgbClr val="000000"/>
                          </a:solidFill>
                          <a:latin typeface="Times New Roman"/>
                          <a:cs typeface="Times New Roman"/>
                        </a:rPr>
                        <a:t> </a:t>
                      </a:r>
                      <a:r>
                        <a:rPr lang="en-US" altLang="zh-CN" sz="1500" spc="-50" dirty="0">
                          <a:solidFill>
                            <a:srgbClr val="000000"/>
                          </a:solidFill>
                          <a:latin typeface="Times New Roman"/>
                          <a:ea typeface="Times New Roman"/>
                        </a:rPr>
                        <a:t>Project</a:t>
                      </a:r>
                      <a:r>
                        <a:rPr lang="en-US" altLang="zh-CN" sz="1500" dirty="0">
                          <a:solidFill>
                            <a:srgbClr val="000000"/>
                          </a:solidFill>
                          <a:latin typeface="Times New Roman"/>
                          <a:cs typeface="Times New Roman"/>
                        </a:rPr>
                        <a:t> </a:t>
                      </a:r>
                      <a:r>
                        <a:rPr lang="en-US" altLang="zh-CN" sz="1500" spc="-60" dirty="0">
                          <a:solidFill>
                            <a:srgbClr val="000000"/>
                          </a:solidFill>
                          <a:latin typeface="Times New Roman"/>
                          <a:ea typeface="Times New Roman"/>
                        </a:rPr>
                        <a:t>team</a:t>
                      </a:r>
                      <a:r>
                        <a:rPr lang="en-US" altLang="zh-CN" sz="1500" spc="-30" dirty="0">
                          <a:solidFill>
                            <a:srgbClr val="000000"/>
                          </a:solidFill>
                          <a:latin typeface="Times New Roman"/>
                          <a:cs typeface="Times New Roman"/>
                        </a:rPr>
                        <a:t> </a:t>
                      </a:r>
                      <a:r>
                        <a:rPr lang="en-US" altLang="zh-CN" sz="1500" spc="-55" dirty="0">
                          <a:solidFill>
                            <a:srgbClr val="000000"/>
                          </a:solidFill>
                          <a:latin typeface="Times New Roman"/>
                          <a:ea typeface="Times New Roman"/>
                        </a:rPr>
                        <a:t>performance</a:t>
                      </a:r>
                      <a:r>
                        <a:rPr lang="en-US" altLang="zh-CN" sz="1500" spc="-34" dirty="0">
                          <a:solidFill>
                            <a:srgbClr val="000000"/>
                          </a:solidFill>
                          <a:latin typeface="Times New Roman"/>
                          <a:cs typeface="Times New Roman"/>
                        </a:rPr>
                        <a:t> </a:t>
                      </a:r>
                      <a:r>
                        <a:rPr lang="en-US" altLang="zh-CN" sz="1500" spc="-64" dirty="0">
                          <a:solidFill>
                            <a:srgbClr val="000000"/>
                          </a:solidFill>
                          <a:latin typeface="Times New Roman"/>
                          <a:ea typeface="Times New Roman"/>
                        </a:rPr>
                        <a:t>and</a:t>
                      </a:r>
                      <a:r>
                        <a:rPr lang="en-US" altLang="zh-CN" sz="1500" spc="-30" dirty="0">
                          <a:solidFill>
                            <a:srgbClr val="000000"/>
                          </a:solidFill>
                          <a:latin typeface="Times New Roman"/>
                          <a:cs typeface="Times New Roman"/>
                        </a:rPr>
                        <a:t> </a:t>
                      </a:r>
                      <a:r>
                        <a:rPr lang="en-US" altLang="zh-CN" sz="1500" spc="-50" dirty="0">
                          <a:solidFill>
                            <a:srgbClr val="000000"/>
                          </a:solidFill>
                          <a:latin typeface="Times New Roman"/>
                          <a:ea typeface="Times New Roman"/>
                        </a:rPr>
                        <a:t>the</a:t>
                      </a:r>
                      <a:r>
                        <a:rPr lang="en-US" altLang="zh-CN" sz="1500" spc="-34" dirty="0">
                          <a:solidFill>
                            <a:srgbClr val="000000"/>
                          </a:solidFill>
                          <a:latin typeface="Times New Roman"/>
                          <a:cs typeface="Times New Roman"/>
                        </a:rPr>
                        <a:t> </a:t>
                      </a:r>
                      <a:r>
                        <a:rPr lang="en-US" altLang="zh-CN" sz="1500" spc="-50" dirty="0">
                          <a:solidFill>
                            <a:srgbClr val="000000"/>
                          </a:solidFill>
                          <a:latin typeface="Times New Roman"/>
                          <a:ea typeface="Times New Roman"/>
                        </a:rPr>
                        <a:t>project</a:t>
                      </a:r>
                      <a:r>
                        <a:rPr lang="en-US" altLang="zh-CN" sz="1500" spc="-30" dirty="0">
                          <a:solidFill>
                            <a:srgbClr val="000000"/>
                          </a:solidFill>
                          <a:latin typeface="Times New Roman"/>
                          <a:cs typeface="Times New Roman"/>
                        </a:rPr>
                        <a:t> </a:t>
                      </a:r>
                      <a:r>
                        <a:rPr lang="en-US" altLang="zh-CN" sz="1500" spc="-50" dirty="0">
                          <a:solidFill>
                            <a:srgbClr val="000000"/>
                          </a:solidFill>
                          <a:latin typeface="Times New Roman"/>
                          <a:ea typeface="Times New Roman"/>
                        </a:rPr>
                        <a:t>tasks</a:t>
                      </a:r>
                      <a:r>
                        <a:rPr lang="en-US" altLang="zh-CN" sz="1500" spc="-34" dirty="0">
                          <a:solidFill>
                            <a:srgbClr val="000000"/>
                          </a:solidFill>
                          <a:latin typeface="Times New Roman"/>
                          <a:cs typeface="Times New Roman"/>
                        </a:rPr>
                        <a:t> </a:t>
                      </a:r>
                      <a:r>
                        <a:rPr lang="en-US" altLang="zh-CN" sz="1500" spc="-44" dirty="0">
                          <a:solidFill>
                            <a:srgbClr val="000000"/>
                          </a:solidFill>
                          <a:latin typeface="Times New Roman"/>
                          <a:ea typeface="Times New Roman"/>
                        </a:rPr>
                        <a:t>in</a:t>
                      </a:r>
                      <a:r>
                        <a:rPr lang="en-US" altLang="zh-CN" sz="1500" spc="-35" dirty="0">
                          <a:solidFill>
                            <a:srgbClr val="000000"/>
                          </a:solidFill>
                          <a:latin typeface="Times New Roman"/>
                          <a:cs typeface="Times New Roman"/>
                        </a:rPr>
                        <a:t> </a:t>
                      </a:r>
                      <a:r>
                        <a:rPr lang="en-US" altLang="zh-CN" sz="1500" spc="-60" dirty="0">
                          <a:solidFill>
                            <a:srgbClr val="000000"/>
                          </a:solidFill>
                          <a:latin typeface="Times New Roman"/>
                          <a:ea typeface="Times New Roman"/>
                        </a:rPr>
                        <a:t>managing</a:t>
                      </a:r>
                      <a:r>
                        <a:rPr lang="en-US" altLang="zh-CN" sz="1500" dirty="0">
                          <a:solidFill>
                            <a:srgbClr val="000000"/>
                          </a:solidFill>
                          <a:latin typeface="Times New Roman"/>
                          <a:cs typeface="Times New Roman"/>
                        </a:rPr>
                        <a:t> </a:t>
                      </a:r>
                      <a:br/>
                      <a:r>
                        <a:rPr lang="en-US" altLang="zh-CN" sz="1500" spc="-44" dirty="0">
                          <a:solidFill>
                            <a:srgbClr val="000000"/>
                          </a:solidFill>
                          <a:latin typeface="Times New Roman"/>
                          <a:ea typeface="Times New Roman"/>
                        </a:rPr>
                        <a:t>the</a:t>
                      </a:r>
                      <a:r>
                        <a:rPr lang="en-US" altLang="zh-CN" sz="1500" spc="-25" dirty="0">
                          <a:solidFill>
                            <a:srgbClr val="000000"/>
                          </a:solidFill>
                          <a:latin typeface="Times New Roman"/>
                          <a:cs typeface="Times New Roman"/>
                        </a:rPr>
                        <a:t> </a:t>
                      </a:r>
                      <a:r>
                        <a:rPr lang="en-US" altLang="zh-CN" sz="1500" spc="-44" dirty="0">
                          <a:solidFill>
                            <a:srgbClr val="000000"/>
                          </a:solidFill>
                          <a:latin typeface="Times New Roman"/>
                          <a:ea typeface="Times New Roman"/>
                        </a:rPr>
                        <a:t>integration</a:t>
                      </a:r>
                      <a:r>
                        <a:rPr lang="en-US" altLang="zh-CN" sz="1500" spc="-30" dirty="0">
                          <a:solidFill>
                            <a:srgbClr val="000000"/>
                          </a:solidFill>
                          <a:latin typeface="Times New Roman"/>
                          <a:cs typeface="Times New Roman"/>
                        </a:rPr>
                        <a:t> </a:t>
                      </a:r>
                      <a:r>
                        <a:rPr lang="en-US" altLang="zh-CN" sz="1500" spc="-55" dirty="0">
                          <a:solidFill>
                            <a:srgbClr val="000000"/>
                          </a:solidFill>
                          <a:latin typeface="Times New Roman"/>
                          <a:ea typeface="Times New Roman"/>
                        </a:rPr>
                        <a:t>between</a:t>
                      </a:r>
                      <a:r>
                        <a:rPr lang="en-US" altLang="zh-CN" sz="1500" spc="-25" dirty="0">
                          <a:solidFill>
                            <a:srgbClr val="000000"/>
                          </a:solidFill>
                          <a:latin typeface="Times New Roman"/>
                          <a:cs typeface="Times New Roman"/>
                        </a:rPr>
                        <a:t> </a:t>
                      </a:r>
                      <a:r>
                        <a:rPr lang="en-US" altLang="zh-CN" sz="1500" spc="-50" dirty="0">
                          <a:solidFill>
                            <a:srgbClr val="000000"/>
                          </a:solidFill>
                          <a:latin typeface="Times New Roman"/>
                          <a:ea typeface="Times New Roman"/>
                        </a:rPr>
                        <a:t>the</a:t>
                      </a:r>
                      <a:r>
                        <a:rPr lang="en-US" altLang="zh-CN" sz="1500" spc="-30" dirty="0">
                          <a:solidFill>
                            <a:srgbClr val="000000"/>
                          </a:solidFill>
                          <a:latin typeface="Times New Roman"/>
                          <a:cs typeface="Times New Roman"/>
                        </a:rPr>
                        <a:t> </a:t>
                      </a:r>
                      <a:r>
                        <a:rPr lang="en-US" altLang="zh-CN" sz="1500" spc="-69" dirty="0">
                          <a:solidFill>
                            <a:srgbClr val="000000"/>
                          </a:solidFill>
                          <a:latin typeface="Times New Roman"/>
                          <a:ea typeface="Times New Roman"/>
                        </a:rPr>
                        <a:t>PLC</a:t>
                      </a:r>
                      <a:r>
                        <a:rPr lang="en-US" altLang="zh-CN" sz="1500" spc="-30" dirty="0">
                          <a:solidFill>
                            <a:srgbClr val="000000"/>
                          </a:solidFill>
                          <a:latin typeface="Times New Roman"/>
                          <a:cs typeface="Times New Roman"/>
                        </a:rPr>
                        <a:t> </a:t>
                      </a:r>
                      <a:r>
                        <a:rPr lang="en-US" altLang="zh-CN" sz="1500" spc="-44" dirty="0">
                          <a:solidFill>
                            <a:srgbClr val="000000"/>
                          </a:solidFill>
                          <a:latin typeface="Times New Roman"/>
                          <a:ea typeface="Times New Roman"/>
                        </a:rPr>
                        <a:t>stages</a:t>
                      </a:r>
                      <a:r>
                        <a:rPr lang="en-US" altLang="zh-CN" sz="1500" spc="-25" dirty="0">
                          <a:solidFill>
                            <a:srgbClr val="000000"/>
                          </a:solidFill>
                          <a:latin typeface="Times New Roman"/>
                          <a:cs typeface="Times New Roman"/>
                        </a:rPr>
                        <a:t> </a:t>
                      </a:r>
                      <a:r>
                        <a:rPr lang="en-US" altLang="zh-CN" sz="1500" spc="-65" dirty="0">
                          <a:solidFill>
                            <a:srgbClr val="000000"/>
                          </a:solidFill>
                          <a:latin typeface="Times New Roman"/>
                          <a:ea typeface="Times New Roman"/>
                        </a:rPr>
                        <a:t>andPMPs</a:t>
                      </a:r>
                      <a:r>
                        <a:rPr lang="en-US" altLang="zh-CN" sz="1500" spc="-35" dirty="0">
                          <a:solidFill>
                            <a:srgbClr val="000000"/>
                          </a:solidFill>
                          <a:latin typeface="Times New Roman"/>
                          <a:cs typeface="Times New Roman"/>
                        </a:rPr>
                        <a:t> </a:t>
                      </a:r>
                      <a:r>
                        <a:rPr lang="en-US" altLang="zh-CN" sz="1500" spc="-55" dirty="0">
                          <a:solidFill>
                            <a:srgbClr val="000000"/>
                          </a:solidFill>
                          <a:latin typeface="Times New Roman"/>
                          <a:ea typeface="Times New Roman"/>
                        </a:rPr>
                        <a:t>from</a:t>
                      </a:r>
                      <a:r>
                        <a:rPr lang="en-US" altLang="zh-CN" sz="1500" dirty="0">
                          <a:solidFill>
                            <a:srgbClr val="000000"/>
                          </a:solidFill>
                          <a:latin typeface="Times New Roman"/>
                          <a:cs typeface="Times New Roman"/>
                        </a:rPr>
                        <a:t> </a:t>
                      </a:r>
                      <a:r>
                        <a:rPr lang="en-US" altLang="zh-CN" sz="1500" spc="-55" dirty="0">
                          <a:solidFill>
                            <a:srgbClr val="000000"/>
                          </a:solidFill>
                          <a:latin typeface="Times New Roman"/>
                          <a:ea typeface="Times New Roman"/>
                        </a:rPr>
                        <a:t>the</a:t>
                      </a:r>
                      <a:r>
                        <a:rPr lang="en-US" altLang="zh-CN" sz="1500" spc="-34" dirty="0">
                          <a:solidFill>
                            <a:srgbClr val="000000"/>
                          </a:solidFill>
                          <a:latin typeface="Times New Roman"/>
                          <a:cs typeface="Times New Roman"/>
                        </a:rPr>
                        <a:t> </a:t>
                      </a:r>
                      <a:r>
                        <a:rPr lang="en-US" altLang="zh-CN" sz="1500" spc="-55" dirty="0">
                          <a:solidFill>
                            <a:srgbClr val="000000"/>
                          </a:solidFill>
                          <a:latin typeface="Times New Roman"/>
                          <a:ea typeface="Times New Roman"/>
                        </a:rPr>
                        <a:t>project</a:t>
                      </a:r>
                      <a:r>
                        <a:rPr lang="en-US" altLang="zh-CN" sz="1500" spc="-34" dirty="0">
                          <a:solidFill>
                            <a:srgbClr val="000000"/>
                          </a:solidFill>
                          <a:latin typeface="Times New Roman"/>
                          <a:cs typeface="Times New Roman"/>
                        </a:rPr>
                        <a:t> </a:t>
                      </a:r>
                      <a:r>
                        <a:rPr lang="en-US" altLang="zh-CN" sz="1500" spc="-34" dirty="0">
                          <a:solidFill>
                            <a:srgbClr val="000000"/>
                          </a:solidFill>
                          <a:latin typeface="Times New Roman"/>
                          <a:ea typeface="Times New Roman"/>
                        </a:rPr>
                        <a:t>till</a:t>
                      </a:r>
                      <a:r>
                        <a:rPr lang="en-US" altLang="zh-CN" sz="1500" spc="-34" dirty="0">
                          <a:solidFill>
                            <a:srgbClr val="000000"/>
                          </a:solidFill>
                          <a:latin typeface="Times New Roman"/>
                          <a:cs typeface="Times New Roman"/>
                        </a:rPr>
                        <a:t> </a:t>
                      </a:r>
                      <a:r>
                        <a:rPr lang="en-US" altLang="zh-CN" sz="1500" spc="-60" dirty="0">
                          <a:solidFill>
                            <a:srgbClr val="000000"/>
                          </a:solidFill>
                          <a:latin typeface="Times New Roman"/>
                          <a:ea typeface="Times New Roman"/>
                        </a:rPr>
                        <a:t>the</a:t>
                      </a:r>
                      <a:r>
                        <a:rPr lang="en-US" altLang="zh-CN" sz="1500" spc="-40" dirty="0">
                          <a:solidFill>
                            <a:srgbClr val="000000"/>
                          </a:solidFill>
                          <a:latin typeface="Times New Roman"/>
                          <a:cs typeface="Times New Roman"/>
                        </a:rPr>
                        <a:t> </a:t>
                      </a:r>
                      <a:r>
                        <a:rPr lang="en-US" altLang="zh-CN" sz="1500" spc="-50" dirty="0">
                          <a:solidFill>
                            <a:srgbClr val="000000"/>
                          </a:solidFill>
                          <a:latin typeface="Times New Roman"/>
                          <a:ea typeface="Times New Roman"/>
                        </a:rPr>
                        <a:t>official</a:t>
                      </a:r>
                      <a:r>
                        <a:rPr lang="en-US" altLang="zh-CN" sz="1500" spc="-34" dirty="0">
                          <a:solidFill>
                            <a:srgbClr val="000000"/>
                          </a:solidFill>
                          <a:latin typeface="Times New Roman"/>
                          <a:cs typeface="Times New Roman"/>
                        </a:rPr>
                        <a:t> </a:t>
                      </a:r>
                      <a:r>
                        <a:rPr lang="en-US" altLang="zh-CN" sz="1500" spc="-55" dirty="0">
                          <a:solidFill>
                            <a:srgbClr val="000000"/>
                          </a:solidFill>
                          <a:latin typeface="Times New Roman"/>
                          <a:ea typeface="Times New Roman"/>
                        </a:rPr>
                        <a:t>closing</a:t>
                      </a:r>
                      <a:r>
                        <a:rPr lang="en-US" altLang="zh-CN" sz="1500" spc="-34" dirty="0">
                          <a:solidFill>
                            <a:srgbClr val="000000"/>
                          </a:solidFill>
                          <a:latin typeface="Times New Roman"/>
                          <a:cs typeface="Times New Roman"/>
                        </a:rPr>
                        <a:t> </a:t>
                      </a:r>
                      <a:r>
                        <a:rPr lang="en-US" altLang="zh-CN" sz="1500" spc="-55" dirty="0">
                          <a:solidFill>
                            <a:srgbClr val="000000"/>
                          </a:solidFill>
                          <a:latin typeface="Times New Roman"/>
                          <a:ea typeface="Times New Roman"/>
                        </a:rPr>
                        <a:t>of</a:t>
                      </a:r>
                      <a:r>
                        <a:rPr lang="en-US" altLang="zh-CN" sz="1500" spc="-40" dirty="0">
                          <a:solidFill>
                            <a:srgbClr val="000000"/>
                          </a:solidFill>
                          <a:latin typeface="Times New Roman"/>
                          <a:cs typeface="Times New Roman"/>
                        </a:rPr>
                        <a:t> </a:t>
                      </a:r>
                      <a:r>
                        <a:rPr lang="en-US" altLang="zh-CN" sz="1500" spc="-55" dirty="0">
                          <a:solidFill>
                            <a:srgbClr val="000000"/>
                          </a:solidFill>
                          <a:latin typeface="Times New Roman"/>
                          <a:ea typeface="Times New Roman"/>
                        </a:rPr>
                        <a:t>the</a:t>
                      </a:r>
                      <a:r>
                        <a:rPr lang="en-US" altLang="zh-CN" sz="1500" spc="-40" dirty="0">
                          <a:solidFill>
                            <a:srgbClr val="000000"/>
                          </a:solidFill>
                          <a:latin typeface="Times New Roman"/>
                          <a:cs typeface="Times New Roman"/>
                        </a:rPr>
                        <a:t> </a:t>
                      </a:r>
                      <a:r>
                        <a:rPr lang="en-US" altLang="zh-CN" sz="1500" spc="-50" dirty="0">
                          <a:solidFill>
                            <a:srgbClr val="000000"/>
                          </a:solidFill>
                          <a:latin typeface="Times New Roman"/>
                          <a:ea typeface="Times New Roman"/>
                        </a:rPr>
                        <a:t>project.</a:t>
                      </a:r>
                    </a:p>
                  </a:txBody>
                  <a:tcPr marL="0" marR="0" marT="0" marB="0">
                    <a:lnL w="38100">
                      <a:solidFill>
                        <a:srgbClr val="FE"/>
                      </a:solidFill>
                      <a:prstDash val="solid"/>
                    </a:lnL>
                    <a:lnR w="38100">
                      <a:solidFill>
                        <a:srgbClr val="FE"/>
                      </a:solidFill>
                      <a:prstDash val="solid"/>
                    </a:lnR>
                    <a:lnT w="38100">
                      <a:solidFill>
                        <a:srgbClr val="FE"/>
                      </a:solidFill>
                      <a:prstDash val="solid"/>
                    </a:lnT>
                    <a:lnB w="38100">
                      <a:solidFill>
                        <a:srgbClr val="FE"/>
                      </a:solidFill>
                      <a:prstDash val="solid"/>
                    </a:lnB>
                    <a:solidFill>
                      <a:srgbClr val="CFDCEE"/>
                    </a:solidFill>
                  </a:tcPr>
                </a:tc>
                <a:tc>
                  <a:txBody>
                    <a:bodyPr/>
                    <a:lstStyle/>
                    <a:p>
                      <a:pPr hangingPunct="0" marL="0">
                        <a:lnSpc>
                          <a:spcPct val="100000"/>
                        </a:lnSpc>
                      </a:pPr>
                      <a:r>
                        <a:rPr lang="en-US" altLang="zh-CN" sz="1500" spc="-34" dirty="0">
                          <a:solidFill>
                            <a:srgbClr val="000000"/>
                          </a:solidFill>
                          <a:latin typeface="Times New Roman"/>
                          <a:ea typeface="Times New Roman"/>
                        </a:rPr>
                        <a:t>it</a:t>
                      </a:r>
                      <a:r>
                        <a:rPr lang="en-US" altLang="zh-CN" sz="1500" spc="-30" dirty="0">
                          <a:solidFill>
                            <a:srgbClr val="000000"/>
                          </a:solidFill>
                          <a:latin typeface="Times New Roman"/>
                          <a:cs typeface="Times New Roman"/>
                        </a:rPr>
                        <a:t> </a:t>
                      </a:r>
                      <a:r>
                        <a:rPr lang="en-US" altLang="zh-CN" sz="1500" spc="-40" dirty="0">
                          <a:solidFill>
                            <a:srgbClr val="000000"/>
                          </a:solidFill>
                          <a:latin typeface="Times New Roman"/>
                          <a:ea typeface="Times New Roman"/>
                        </a:rPr>
                        <a:t>is</a:t>
                      </a:r>
                      <a:r>
                        <a:rPr lang="en-US" altLang="zh-CN" sz="1500" spc="-30" dirty="0">
                          <a:solidFill>
                            <a:srgbClr val="000000"/>
                          </a:solidFill>
                          <a:latin typeface="Times New Roman"/>
                          <a:cs typeface="Times New Roman"/>
                        </a:rPr>
                        <a:t> </a:t>
                      </a:r>
                      <a:r>
                        <a:rPr lang="en-US" altLang="zh-CN" sz="1500" spc="-55" dirty="0">
                          <a:solidFill>
                            <a:srgbClr val="000000"/>
                          </a:solidFill>
                          <a:latin typeface="Times New Roman"/>
                          <a:ea typeface="Times New Roman"/>
                        </a:rPr>
                        <a:t>the</a:t>
                      </a:r>
                      <a:r>
                        <a:rPr lang="en-US" altLang="zh-CN" sz="1500" spc="-34" dirty="0">
                          <a:solidFill>
                            <a:srgbClr val="000000"/>
                          </a:solidFill>
                          <a:latin typeface="Times New Roman"/>
                          <a:cs typeface="Times New Roman"/>
                        </a:rPr>
                        <a:t> </a:t>
                      </a:r>
                      <a:r>
                        <a:rPr lang="en-US" altLang="zh-CN" sz="1500" spc="-60" dirty="0">
                          <a:solidFill>
                            <a:srgbClr val="000000"/>
                          </a:solidFill>
                          <a:latin typeface="Times New Roman"/>
                          <a:ea typeface="Times New Roman"/>
                        </a:rPr>
                        <a:t>governance</a:t>
                      </a:r>
                      <a:r>
                        <a:rPr lang="en-US" altLang="zh-CN" sz="1500" spc="-30" dirty="0">
                          <a:solidFill>
                            <a:srgbClr val="000000"/>
                          </a:solidFill>
                          <a:latin typeface="Times New Roman"/>
                          <a:cs typeface="Times New Roman"/>
                        </a:rPr>
                        <a:t> </a:t>
                      </a:r>
                      <a:r>
                        <a:rPr lang="en-US" altLang="zh-CN" sz="1500" spc="-50" dirty="0">
                          <a:solidFill>
                            <a:srgbClr val="000000"/>
                          </a:solidFill>
                          <a:latin typeface="Times New Roman"/>
                          <a:ea typeface="Times New Roman"/>
                        </a:rPr>
                        <a:t>process</a:t>
                      </a:r>
                      <a:r>
                        <a:rPr lang="en-US" altLang="zh-CN" sz="1500" spc="-30" dirty="0">
                          <a:solidFill>
                            <a:srgbClr val="000000"/>
                          </a:solidFill>
                          <a:latin typeface="Times New Roman"/>
                          <a:cs typeface="Times New Roman"/>
                        </a:rPr>
                        <a:t> </a:t>
                      </a:r>
                      <a:r>
                        <a:rPr lang="en-US" altLang="zh-CN" sz="1500" spc="-60" dirty="0">
                          <a:solidFill>
                            <a:srgbClr val="000000"/>
                          </a:solidFill>
                          <a:latin typeface="Times New Roman"/>
                          <a:ea typeface="Times New Roman"/>
                        </a:rPr>
                        <a:t>and</a:t>
                      </a:r>
                      <a:r>
                        <a:rPr lang="en-US" altLang="zh-CN" sz="1500" spc="-34" dirty="0">
                          <a:solidFill>
                            <a:srgbClr val="000000"/>
                          </a:solidFill>
                          <a:latin typeface="Times New Roman"/>
                          <a:cs typeface="Times New Roman"/>
                        </a:rPr>
                        <a:t> </a:t>
                      </a:r>
                      <a:r>
                        <a:rPr lang="en-US" altLang="zh-CN" sz="1500" spc="-55" dirty="0">
                          <a:solidFill>
                            <a:srgbClr val="000000"/>
                          </a:solidFill>
                          <a:latin typeface="Times New Roman"/>
                          <a:ea typeface="Times New Roman"/>
                        </a:rPr>
                        <a:t>procedures</a:t>
                      </a:r>
                      <a:r>
                        <a:rPr lang="en-US" altLang="zh-CN" sz="1500" spc="-30" dirty="0">
                          <a:solidFill>
                            <a:srgbClr val="000000"/>
                          </a:solidFill>
                          <a:latin typeface="Times New Roman"/>
                          <a:cs typeface="Times New Roman"/>
                        </a:rPr>
                        <a:t> </a:t>
                      </a:r>
                      <a:r>
                        <a:rPr lang="en-US" altLang="zh-CN" sz="1500" spc="-55" dirty="0">
                          <a:solidFill>
                            <a:srgbClr val="000000"/>
                          </a:solidFill>
                          <a:latin typeface="Times New Roman"/>
                          <a:ea typeface="Times New Roman"/>
                        </a:rPr>
                        <a:t>for</a:t>
                      </a:r>
                      <a:r>
                        <a:rPr lang="en-US" altLang="zh-CN" sz="1500" spc="-34" dirty="0">
                          <a:solidFill>
                            <a:srgbClr val="000000"/>
                          </a:solidFill>
                          <a:latin typeface="Times New Roman"/>
                          <a:cs typeface="Times New Roman"/>
                        </a:rPr>
                        <a:t> </a:t>
                      </a:r>
                      <a:r>
                        <a:rPr lang="en-US" altLang="zh-CN" sz="1500" spc="-50" dirty="0">
                          <a:solidFill>
                            <a:srgbClr val="000000"/>
                          </a:solidFill>
                          <a:latin typeface="Times New Roman"/>
                          <a:ea typeface="Times New Roman"/>
                        </a:rPr>
                        <a:t>the</a:t>
                      </a:r>
                      <a:r>
                        <a:rPr lang="en-US" altLang="zh-CN" sz="1500" spc="-30" dirty="0">
                          <a:solidFill>
                            <a:srgbClr val="000000"/>
                          </a:solidFill>
                          <a:latin typeface="Times New Roman"/>
                          <a:cs typeface="Times New Roman"/>
                        </a:rPr>
                        <a:t> </a:t>
                      </a:r>
                      <a:r>
                        <a:rPr lang="en-US" altLang="zh-CN" sz="1500" spc="-65" dirty="0">
                          <a:solidFill>
                            <a:srgbClr val="000000"/>
                          </a:solidFill>
                          <a:latin typeface="Times New Roman"/>
                          <a:ea typeface="Times New Roman"/>
                        </a:rPr>
                        <a:t>work</a:t>
                      </a:r>
                      <a:r>
                        <a:rPr lang="en-US" altLang="zh-CN" sz="1500" spc="-30" dirty="0">
                          <a:solidFill>
                            <a:srgbClr val="000000"/>
                          </a:solidFill>
                          <a:latin typeface="Times New Roman"/>
                          <a:cs typeface="Times New Roman"/>
                        </a:rPr>
                        <a:t> </a:t>
                      </a:r>
                      <a:r>
                        <a:rPr lang="en-US" altLang="zh-CN" sz="1500" spc="-60" dirty="0">
                          <a:solidFill>
                            <a:srgbClr val="000000"/>
                          </a:solidFill>
                          <a:latin typeface="Times New Roman"/>
                          <a:ea typeface="Times New Roman"/>
                        </a:rPr>
                        <a:t>team</a:t>
                      </a:r>
                      <a:r>
                        <a:rPr lang="en-US" altLang="zh-CN" sz="1500" spc="-34" dirty="0">
                          <a:solidFill>
                            <a:srgbClr val="000000"/>
                          </a:solidFill>
                          <a:latin typeface="Times New Roman"/>
                          <a:cs typeface="Times New Roman"/>
                        </a:rPr>
                        <a:t> </a:t>
                      </a:r>
                      <a:r>
                        <a:rPr lang="en-US" altLang="zh-CN" sz="1500" spc="-60" dirty="0">
                          <a:solidFill>
                            <a:srgbClr val="000000"/>
                          </a:solidFill>
                          <a:latin typeface="Times New Roman"/>
                          <a:ea typeface="Times New Roman"/>
                        </a:rPr>
                        <a:t>and</a:t>
                      </a:r>
                      <a:r>
                        <a:rPr lang="en-US" altLang="zh-CN" sz="1500" spc="-35" dirty="0">
                          <a:solidFill>
                            <a:srgbClr val="000000"/>
                          </a:solidFill>
                          <a:latin typeface="Times New Roman"/>
                          <a:cs typeface="Times New Roman"/>
                        </a:rPr>
                        <a:t> </a:t>
                      </a:r>
                      <a:r>
                        <a:rPr lang="en-US" altLang="zh-CN" sz="1500" spc="-64" dirty="0">
                          <a:solidFill>
                            <a:srgbClr val="000000"/>
                          </a:solidFill>
                          <a:latin typeface="Times New Roman"/>
                          <a:ea typeface="Times New Roman"/>
                        </a:rPr>
                        <a:t>work</a:t>
                      </a:r>
                      <a:r>
                        <a:rPr lang="en-US" altLang="zh-CN" sz="1500" dirty="0">
                          <a:solidFill>
                            <a:srgbClr val="000000"/>
                          </a:solidFill>
                          <a:latin typeface="Times New Roman"/>
                          <a:cs typeface="Times New Roman"/>
                        </a:rPr>
                        <a:t> </a:t>
                      </a:r>
                      <a:r>
                        <a:rPr lang="en-US" altLang="zh-CN" sz="1500" spc="-44" dirty="0">
                          <a:solidFill>
                            <a:srgbClr val="000000"/>
                          </a:solidFill>
                          <a:latin typeface="Times New Roman"/>
                          <a:ea typeface="Times New Roman"/>
                        </a:rPr>
                        <a:t>tasks</a:t>
                      </a:r>
                      <a:r>
                        <a:rPr lang="en-US" altLang="zh-CN" sz="1500" spc="-25" dirty="0">
                          <a:solidFill>
                            <a:srgbClr val="000000"/>
                          </a:solidFill>
                          <a:latin typeface="Times New Roman"/>
                          <a:cs typeface="Times New Roman"/>
                        </a:rPr>
                        <a:t> </a:t>
                      </a:r>
                      <a:r>
                        <a:rPr lang="en-US" altLang="zh-CN" sz="1500" spc="-45" dirty="0">
                          <a:solidFill>
                            <a:srgbClr val="000000"/>
                          </a:solidFill>
                          <a:latin typeface="Times New Roman"/>
                          <a:ea typeface="Times New Roman"/>
                        </a:rPr>
                        <a:t>that</a:t>
                      </a:r>
                      <a:r>
                        <a:rPr lang="en-US" altLang="zh-CN" sz="1500" spc="-30" dirty="0">
                          <a:solidFill>
                            <a:srgbClr val="000000"/>
                          </a:solidFill>
                          <a:latin typeface="Times New Roman"/>
                          <a:cs typeface="Times New Roman"/>
                        </a:rPr>
                        <a:t> </a:t>
                      </a:r>
                      <a:r>
                        <a:rPr lang="en-US" altLang="zh-CN" sz="1500" spc="-45" dirty="0">
                          <a:solidFill>
                            <a:srgbClr val="000000"/>
                          </a:solidFill>
                          <a:latin typeface="Times New Roman"/>
                          <a:ea typeface="Times New Roman"/>
                        </a:rPr>
                        <a:t>are</a:t>
                      </a:r>
                      <a:r>
                        <a:rPr lang="en-US" altLang="zh-CN" sz="1500" spc="-30" dirty="0">
                          <a:solidFill>
                            <a:srgbClr val="000000"/>
                          </a:solidFill>
                          <a:latin typeface="Times New Roman"/>
                          <a:cs typeface="Times New Roman"/>
                        </a:rPr>
                        <a:t> </a:t>
                      </a:r>
                      <a:r>
                        <a:rPr lang="en-US" altLang="zh-CN" sz="1500" spc="-50" dirty="0">
                          <a:solidFill>
                            <a:srgbClr val="000000"/>
                          </a:solidFill>
                          <a:latin typeface="Times New Roman"/>
                          <a:ea typeface="Times New Roman"/>
                        </a:rPr>
                        <a:t>ensuring</a:t>
                      </a:r>
                      <a:r>
                        <a:rPr lang="en-US" altLang="zh-CN" sz="1500" spc="-30" dirty="0">
                          <a:solidFill>
                            <a:srgbClr val="000000"/>
                          </a:solidFill>
                          <a:latin typeface="Times New Roman"/>
                          <a:cs typeface="Times New Roman"/>
                        </a:rPr>
                        <a:t> </a:t>
                      </a:r>
                      <a:r>
                        <a:rPr lang="en-US" altLang="zh-CN" sz="1500" spc="-40" dirty="0">
                          <a:solidFill>
                            <a:srgbClr val="000000"/>
                          </a:solidFill>
                          <a:latin typeface="Times New Roman"/>
                          <a:ea typeface="Times New Roman"/>
                        </a:rPr>
                        <a:t>the</a:t>
                      </a:r>
                      <a:r>
                        <a:rPr lang="en-US" altLang="zh-CN" sz="1500" spc="-30" dirty="0">
                          <a:solidFill>
                            <a:srgbClr val="000000"/>
                          </a:solidFill>
                          <a:latin typeface="Times New Roman"/>
                          <a:cs typeface="Times New Roman"/>
                        </a:rPr>
                        <a:t> </a:t>
                      </a:r>
                      <a:r>
                        <a:rPr lang="en-US" altLang="zh-CN" sz="1500" spc="-44" dirty="0">
                          <a:solidFill>
                            <a:srgbClr val="000000"/>
                          </a:solidFill>
                          <a:latin typeface="Times New Roman"/>
                          <a:ea typeface="Times New Roman"/>
                        </a:rPr>
                        <a:t>effectiveness</a:t>
                      </a:r>
                      <a:r>
                        <a:rPr lang="en-US" altLang="zh-CN" sz="1500" spc="-30" dirty="0">
                          <a:solidFill>
                            <a:srgbClr val="000000"/>
                          </a:solidFill>
                          <a:latin typeface="Times New Roman"/>
                          <a:cs typeface="Times New Roman"/>
                        </a:rPr>
                        <a:t> </a:t>
                      </a:r>
                      <a:r>
                        <a:rPr lang="en-US" altLang="zh-CN" sz="1500" spc="-50" dirty="0">
                          <a:solidFill>
                            <a:srgbClr val="000000"/>
                          </a:solidFill>
                          <a:latin typeface="Times New Roman"/>
                          <a:ea typeface="Times New Roman"/>
                        </a:rPr>
                        <a:t>of</a:t>
                      </a:r>
                      <a:r>
                        <a:rPr lang="en-US" altLang="zh-CN" sz="1500" spc="-30" dirty="0">
                          <a:solidFill>
                            <a:srgbClr val="000000"/>
                          </a:solidFill>
                          <a:latin typeface="Times New Roman"/>
                          <a:cs typeface="Times New Roman"/>
                        </a:rPr>
                        <a:t> </a:t>
                      </a:r>
                      <a:r>
                        <a:rPr lang="en-US" altLang="zh-CN" sz="1500" spc="-44" dirty="0">
                          <a:solidFill>
                            <a:srgbClr val="000000"/>
                          </a:solidFill>
                          <a:latin typeface="Times New Roman"/>
                          <a:ea typeface="Times New Roman"/>
                        </a:rPr>
                        <a:t>the</a:t>
                      </a:r>
                      <a:r>
                        <a:rPr lang="en-US" altLang="zh-CN" sz="1500" spc="-30" dirty="0">
                          <a:solidFill>
                            <a:srgbClr val="000000"/>
                          </a:solidFill>
                          <a:latin typeface="Times New Roman"/>
                          <a:cs typeface="Times New Roman"/>
                        </a:rPr>
                        <a:t> </a:t>
                      </a:r>
                      <a:r>
                        <a:rPr lang="en-US" altLang="zh-CN" sz="1500" spc="-40" dirty="0">
                          <a:solidFill>
                            <a:srgbClr val="000000"/>
                          </a:solidFill>
                          <a:latin typeface="Times New Roman"/>
                          <a:ea typeface="Times New Roman"/>
                        </a:rPr>
                        <a:t>Fittest</a:t>
                      </a:r>
                      <a:r>
                        <a:rPr lang="en-US" altLang="zh-CN" sz="1500" spc="-30" dirty="0">
                          <a:solidFill>
                            <a:srgbClr val="000000"/>
                          </a:solidFill>
                          <a:latin typeface="Times New Roman"/>
                          <a:cs typeface="Times New Roman"/>
                        </a:rPr>
                        <a:t> </a:t>
                      </a:r>
                      <a:r>
                        <a:rPr lang="en-US" altLang="zh-CN" sz="1500" spc="-44" dirty="0">
                          <a:solidFill>
                            <a:srgbClr val="000000"/>
                          </a:solidFill>
                          <a:latin typeface="Times New Roman"/>
                          <a:ea typeface="Times New Roman"/>
                        </a:rPr>
                        <a:t>deliverable-</a:t>
                      </a:r>
                      <a:r>
                        <a:rPr lang="en-US" altLang="zh-CN" sz="1500" dirty="0">
                          <a:solidFill>
                            <a:srgbClr val="000000"/>
                          </a:solidFill>
                          <a:latin typeface="Times New Roman"/>
                          <a:cs typeface="Times New Roman"/>
                        </a:rPr>
                        <a:t> </a:t>
                      </a:r>
                      <a:r>
                        <a:rPr lang="en-US" altLang="zh-CN" sz="1500" spc="-55" dirty="0">
                          <a:solidFill>
                            <a:srgbClr val="000000"/>
                          </a:solidFill>
                          <a:latin typeface="Times New Roman"/>
                          <a:ea typeface="Times New Roman"/>
                        </a:rPr>
                        <a:t>producing</a:t>
                      </a:r>
                      <a:r>
                        <a:rPr lang="en-US" altLang="zh-CN" sz="1500" spc="-30" dirty="0">
                          <a:solidFill>
                            <a:srgbClr val="000000"/>
                          </a:solidFill>
                          <a:latin typeface="Times New Roman"/>
                          <a:cs typeface="Times New Roman"/>
                        </a:rPr>
                        <a:t> </a:t>
                      </a:r>
                      <a:r>
                        <a:rPr lang="en-US" altLang="zh-CN" sz="1500" spc="-55" dirty="0">
                          <a:solidFill>
                            <a:srgbClr val="000000"/>
                          </a:solidFill>
                          <a:latin typeface="Times New Roman"/>
                          <a:ea typeface="Times New Roman"/>
                        </a:rPr>
                        <a:t>processes</a:t>
                      </a:r>
                      <a:r>
                        <a:rPr lang="en-US" altLang="zh-CN" sz="1500" spc="-30" dirty="0">
                          <a:solidFill>
                            <a:srgbClr val="000000"/>
                          </a:solidFill>
                          <a:latin typeface="Times New Roman"/>
                          <a:cs typeface="Times New Roman"/>
                        </a:rPr>
                        <a:t> </a:t>
                      </a:r>
                      <a:r>
                        <a:rPr lang="en-US" altLang="zh-CN" sz="1500" spc="-50" dirty="0">
                          <a:solidFill>
                            <a:srgbClr val="000000"/>
                          </a:solidFill>
                          <a:latin typeface="Times New Roman"/>
                          <a:ea typeface="Times New Roman"/>
                        </a:rPr>
                        <a:t>to</a:t>
                      </a:r>
                      <a:r>
                        <a:rPr lang="en-US" altLang="zh-CN" sz="1500" spc="-34" dirty="0">
                          <a:solidFill>
                            <a:srgbClr val="000000"/>
                          </a:solidFill>
                          <a:latin typeface="Times New Roman"/>
                          <a:cs typeface="Times New Roman"/>
                        </a:rPr>
                        <a:t> </a:t>
                      </a:r>
                      <a:r>
                        <a:rPr lang="en-US" altLang="zh-CN" sz="1500" spc="-60" dirty="0">
                          <a:solidFill>
                            <a:srgbClr val="000000"/>
                          </a:solidFill>
                          <a:latin typeface="Times New Roman"/>
                          <a:ea typeface="Times New Roman"/>
                        </a:rPr>
                        <a:t>have</a:t>
                      </a:r>
                      <a:r>
                        <a:rPr lang="en-US" altLang="zh-CN" sz="1500" spc="-30" dirty="0">
                          <a:solidFill>
                            <a:srgbClr val="000000"/>
                          </a:solidFill>
                          <a:latin typeface="Times New Roman"/>
                          <a:cs typeface="Times New Roman"/>
                        </a:rPr>
                        <a:t> </a:t>
                      </a:r>
                      <a:r>
                        <a:rPr lang="en-US" altLang="zh-CN" sz="1500" spc="-69" dirty="0">
                          <a:solidFill>
                            <a:srgbClr val="000000"/>
                          </a:solidFill>
                          <a:latin typeface="Times New Roman"/>
                          <a:ea typeface="Times New Roman"/>
                        </a:rPr>
                        <a:t>PFS</a:t>
                      </a:r>
                      <a:r>
                        <a:rPr lang="en-US" altLang="zh-CN" sz="1500" spc="-34" dirty="0">
                          <a:solidFill>
                            <a:srgbClr val="000000"/>
                          </a:solidFill>
                          <a:latin typeface="Times New Roman"/>
                          <a:cs typeface="Times New Roman"/>
                        </a:rPr>
                        <a:t> </a:t>
                      </a:r>
                      <a:r>
                        <a:rPr lang="en-US" altLang="zh-CN" sz="1500" spc="-35" dirty="0">
                          <a:solidFill>
                            <a:srgbClr val="000000"/>
                          </a:solidFill>
                          <a:latin typeface="Times New Roman"/>
                          <a:ea typeface="Times New Roman"/>
                        </a:rPr>
                        <a:t>till</a:t>
                      </a:r>
                      <a:r>
                        <a:rPr lang="en-US" altLang="zh-CN" sz="1500" spc="-30" dirty="0">
                          <a:solidFill>
                            <a:srgbClr val="000000"/>
                          </a:solidFill>
                          <a:latin typeface="Times New Roman"/>
                          <a:cs typeface="Times New Roman"/>
                        </a:rPr>
                        <a:t> </a:t>
                      </a:r>
                      <a:r>
                        <a:rPr lang="en-US" altLang="zh-CN" sz="1500" spc="-55" dirty="0">
                          <a:solidFill>
                            <a:srgbClr val="000000"/>
                          </a:solidFill>
                          <a:latin typeface="Times New Roman"/>
                          <a:ea typeface="Times New Roman"/>
                        </a:rPr>
                        <a:t>having</a:t>
                      </a:r>
                      <a:r>
                        <a:rPr lang="en-US" altLang="zh-CN" sz="1500" spc="-35" dirty="0">
                          <a:solidFill>
                            <a:srgbClr val="000000"/>
                          </a:solidFill>
                          <a:latin typeface="Times New Roman"/>
                          <a:cs typeface="Times New Roman"/>
                        </a:rPr>
                        <a:t> </a:t>
                      </a:r>
                      <a:r>
                        <a:rPr lang="en-US" altLang="zh-CN" sz="1500" spc="-64" dirty="0">
                          <a:solidFill>
                            <a:srgbClr val="000000"/>
                          </a:solidFill>
                          <a:latin typeface="Times New Roman"/>
                          <a:ea typeface="Times New Roman"/>
                        </a:rPr>
                        <a:t>BFS.</a:t>
                      </a:r>
                    </a:p>
                  </a:txBody>
                  <a:tcPr marL="0" marR="0" marT="0" marB="0">
                    <a:lnL w="38100">
                      <a:solidFill>
                        <a:srgbClr val="FE"/>
                      </a:solidFill>
                      <a:prstDash val="solid"/>
                    </a:lnL>
                    <a:lnR w="38100">
                      <a:solidFill>
                        <a:srgbClr val="FE"/>
                      </a:solidFill>
                      <a:prstDash val="solid"/>
                    </a:lnR>
                    <a:lnT w="38100">
                      <a:solidFill>
                        <a:srgbClr val="FE"/>
                      </a:solidFill>
                      <a:prstDash val="solid"/>
                    </a:lnT>
                    <a:lnB w="38100">
                      <a:solidFill>
                        <a:srgbClr val="FE"/>
                      </a:solidFill>
                      <a:prstDash val="solid"/>
                    </a:lnB>
                    <a:solidFill>
                      <a:srgbClr val="CFDCEE"/>
                    </a:solidFill>
                  </a:tcPr>
                </a:tc>
              </a:tr>
              <a:tr h="723900">
                <a:tc>
                  <a:txBody>
                    <a:bodyPr/>
                    <a:lstStyle/>
                    <a:p>
                      <a:pPr marL="0" indent="25400">
                        <a:lnSpc>
                          <a:spcPct val="100000"/>
                        </a:lnSpc>
                      </a:pPr>
                      <a:r>
                        <a:rPr lang="en-US" altLang="zh-CN" sz="1500" spc="-50" dirty="0">
                          <a:solidFill>
                            <a:srgbClr val="000000"/>
                          </a:solidFill>
                          <a:latin typeface="Times New Roman"/>
                          <a:ea typeface="Times New Roman"/>
                        </a:rPr>
                        <a:t>Focusing</a:t>
                      </a:r>
                      <a:r>
                        <a:rPr lang="en-US" altLang="zh-CN" sz="1500" spc="-30" dirty="0">
                          <a:solidFill>
                            <a:srgbClr val="000000"/>
                          </a:solidFill>
                          <a:latin typeface="Times New Roman"/>
                          <a:cs typeface="Times New Roman"/>
                        </a:rPr>
                        <a:t> </a:t>
                      </a:r>
                      <a:r>
                        <a:rPr lang="en-US" altLang="zh-CN" sz="1500" spc="-69" dirty="0">
                          <a:solidFill>
                            <a:srgbClr val="000000"/>
                          </a:solidFill>
                          <a:latin typeface="Times New Roman"/>
                          <a:ea typeface="Times New Roman"/>
                        </a:rPr>
                        <a:t>100%</a:t>
                      </a:r>
                      <a:r>
                        <a:rPr lang="en-US" altLang="zh-CN" sz="1500" spc="-35" dirty="0">
                          <a:solidFill>
                            <a:srgbClr val="000000"/>
                          </a:solidFill>
                          <a:latin typeface="Times New Roman"/>
                          <a:cs typeface="Times New Roman"/>
                        </a:rPr>
                        <a:t> </a:t>
                      </a:r>
                      <a:r>
                        <a:rPr lang="en-US" altLang="zh-CN" sz="1500" spc="-50" dirty="0">
                          <a:solidFill>
                            <a:srgbClr val="000000"/>
                          </a:solidFill>
                          <a:latin typeface="Times New Roman"/>
                          <a:ea typeface="Times New Roman"/>
                        </a:rPr>
                        <a:t>on</a:t>
                      </a:r>
                    </a:p>
                  </a:txBody>
                  <a:tcPr marL="0" marR="0" marT="0" marB="0">
                    <a:lnL w="38100">
                      <a:solidFill>
                        <a:srgbClr val="FE"/>
                      </a:solidFill>
                      <a:prstDash val="solid"/>
                    </a:lnL>
                    <a:lnR w="38100">
                      <a:solidFill>
                        <a:srgbClr val="FE"/>
                      </a:solidFill>
                      <a:prstDash val="solid"/>
                    </a:lnR>
                    <a:lnT w="38100">
                      <a:solidFill>
                        <a:srgbClr val="FE"/>
                      </a:solidFill>
                      <a:prstDash val="solid"/>
                    </a:lnT>
                    <a:lnB w="38100">
                      <a:solidFill>
                        <a:srgbClr val="FE"/>
                      </a:solidFill>
                      <a:prstDash val="solid"/>
                    </a:lnB>
                  </a:tcPr>
                </a:tc>
                <a:tc>
                  <a:txBody>
                    <a:bodyPr/>
                    <a:lstStyle/>
                    <a:p>
                      <a:pPr hangingPunct="0" marL="0" indent="35432">
                        <a:lnSpc>
                          <a:spcPct val="100000"/>
                        </a:lnSpc>
                      </a:pPr>
                      <a:r>
                        <a:rPr lang="en-US" altLang="zh-CN" sz="1500" spc="-64" dirty="0">
                          <a:solidFill>
                            <a:srgbClr val="000000"/>
                          </a:solidFill>
                          <a:latin typeface="Times New Roman"/>
                          <a:ea typeface="Times New Roman"/>
                        </a:rPr>
                        <a:t>On</a:t>
                      </a:r>
                      <a:r>
                        <a:rPr lang="en-US" altLang="zh-CN" sz="1500" spc="-25" dirty="0">
                          <a:solidFill>
                            <a:srgbClr val="000000"/>
                          </a:solidFill>
                          <a:latin typeface="Times New Roman"/>
                          <a:cs typeface="Times New Roman"/>
                        </a:rPr>
                        <a:t> </a:t>
                      </a:r>
                      <a:r>
                        <a:rPr lang="en-US" altLang="zh-CN" sz="1500" spc="-45" dirty="0">
                          <a:solidFill>
                            <a:srgbClr val="000000"/>
                          </a:solidFill>
                          <a:latin typeface="Times New Roman"/>
                          <a:ea typeface="Times New Roman"/>
                        </a:rPr>
                        <a:t>the</a:t>
                      </a:r>
                      <a:r>
                        <a:rPr lang="en-US" altLang="zh-CN" sz="1500" spc="-25" dirty="0">
                          <a:solidFill>
                            <a:srgbClr val="000000"/>
                          </a:solidFill>
                          <a:latin typeface="Times New Roman"/>
                          <a:cs typeface="Times New Roman"/>
                        </a:rPr>
                        <a:t> </a:t>
                      </a:r>
                      <a:r>
                        <a:rPr lang="en-US" altLang="zh-CN" sz="1500" spc="-45" dirty="0">
                          <a:solidFill>
                            <a:srgbClr val="000000"/>
                          </a:solidFill>
                          <a:latin typeface="Times New Roman"/>
                          <a:ea typeface="Times New Roman"/>
                        </a:rPr>
                        <a:t>tasks</a:t>
                      </a:r>
                      <a:r>
                        <a:rPr lang="en-US" altLang="zh-CN" sz="1500" spc="-25" dirty="0">
                          <a:solidFill>
                            <a:srgbClr val="000000"/>
                          </a:solidFill>
                          <a:latin typeface="Times New Roman"/>
                          <a:cs typeface="Times New Roman"/>
                        </a:rPr>
                        <a:t> </a:t>
                      </a:r>
                      <a:r>
                        <a:rPr lang="en-US" altLang="zh-CN" sz="1500" spc="-50" dirty="0">
                          <a:solidFill>
                            <a:srgbClr val="000000"/>
                          </a:solidFill>
                          <a:latin typeface="Times New Roman"/>
                          <a:ea typeface="Times New Roman"/>
                        </a:rPr>
                        <a:t>and</a:t>
                      </a:r>
                      <a:r>
                        <a:rPr lang="en-US" altLang="zh-CN" sz="1500" spc="-30" dirty="0">
                          <a:solidFill>
                            <a:srgbClr val="000000"/>
                          </a:solidFill>
                          <a:latin typeface="Times New Roman"/>
                          <a:cs typeface="Times New Roman"/>
                        </a:rPr>
                        <a:t> </a:t>
                      </a:r>
                      <a:r>
                        <a:rPr lang="en-US" altLang="zh-CN" sz="1500" spc="-40" dirty="0">
                          <a:solidFill>
                            <a:srgbClr val="000000"/>
                          </a:solidFill>
                          <a:latin typeface="Times New Roman"/>
                          <a:ea typeface="Times New Roman"/>
                        </a:rPr>
                        <a:t>activities</a:t>
                      </a:r>
                      <a:r>
                        <a:rPr lang="en-US" altLang="zh-CN" sz="1500" spc="-25" dirty="0">
                          <a:solidFill>
                            <a:srgbClr val="000000"/>
                          </a:solidFill>
                          <a:latin typeface="Times New Roman"/>
                          <a:cs typeface="Times New Roman"/>
                        </a:rPr>
                        <a:t> </a:t>
                      </a:r>
                      <a:r>
                        <a:rPr lang="en-US" altLang="zh-CN" sz="1500" spc="-44" dirty="0">
                          <a:solidFill>
                            <a:srgbClr val="000000"/>
                          </a:solidFill>
                          <a:latin typeface="Times New Roman"/>
                          <a:ea typeface="Times New Roman"/>
                        </a:rPr>
                        <a:t>dependencies</a:t>
                      </a:r>
                      <a:r>
                        <a:rPr lang="en-US" altLang="zh-CN" sz="1500" spc="-30" dirty="0">
                          <a:solidFill>
                            <a:srgbClr val="000000"/>
                          </a:solidFill>
                          <a:latin typeface="Times New Roman"/>
                          <a:cs typeface="Times New Roman"/>
                        </a:rPr>
                        <a:t> </a:t>
                      </a:r>
                      <a:r>
                        <a:rPr lang="en-US" altLang="zh-CN" sz="1500" spc="-50" dirty="0">
                          <a:solidFill>
                            <a:srgbClr val="000000"/>
                          </a:solidFill>
                          <a:latin typeface="Times New Roman"/>
                          <a:ea typeface="Times New Roman"/>
                        </a:rPr>
                        <a:t>for</a:t>
                      </a:r>
                      <a:r>
                        <a:rPr lang="en-US" altLang="zh-CN" sz="1500" dirty="0">
                          <a:solidFill>
                            <a:srgbClr val="000000"/>
                          </a:solidFill>
                          <a:latin typeface="Times New Roman"/>
                          <a:cs typeface="Times New Roman"/>
                        </a:rPr>
                        <a:t> </a:t>
                      </a:r>
                      <a:br/>
                      <a:r>
                        <a:rPr lang="en-US" altLang="zh-CN" sz="1500" spc="-50" dirty="0">
                          <a:solidFill>
                            <a:srgbClr val="000000"/>
                          </a:solidFill>
                          <a:latin typeface="Times New Roman"/>
                          <a:ea typeface="Times New Roman"/>
                        </a:rPr>
                        <a:t>delivering</a:t>
                      </a:r>
                      <a:r>
                        <a:rPr lang="en-US" altLang="zh-CN" sz="1500" spc="-30" dirty="0">
                          <a:solidFill>
                            <a:srgbClr val="000000"/>
                          </a:solidFill>
                          <a:latin typeface="Times New Roman"/>
                          <a:cs typeface="Times New Roman"/>
                        </a:rPr>
                        <a:t> </a:t>
                      </a:r>
                      <a:r>
                        <a:rPr lang="en-US" altLang="zh-CN" sz="1500" spc="-75" dirty="0">
                          <a:solidFill>
                            <a:srgbClr val="000000"/>
                          </a:solidFill>
                          <a:latin typeface="Times New Roman"/>
                          <a:ea typeface="Times New Roman"/>
                        </a:rPr>
                        <a:t>a</a:t>
                      </a:r>
                      <a:r>
                        <a:rPr lang="en-US" altLang="zh-CN" sz="1500" spc="-30" dirty="0">
                          <a:solidFill>
                            <a:srgbClr val="000000"/>
                          </a:solidFill>
                          <a:latin typeface="Times New Roman"/>
                          <a:cs typeface="Times New Roman"/>
                        </a:rPr>
                        <a:t> </a:t>
                      </a:r>
                      <a:r>
                        <a:rPr lang="en-US" altLang="zh-CN" sz="1500" spc="-60" dirty="0">
                          <a:solidFill>
                            <a:srgbClr val="000000"/>
                          </a:solidFill>
                          <a:latin typeface="Times New Roman"/>
                          <a:ea typeface="Times New Roman"/>
                        </a:rPr>
                        <a:t>unique</a:t>
                      </a:r>
                      <a:r>
                        <a:rPr lang="en-US" altLang="zh-CN" sz="1500" spc="-34" dirty="0">
                          <a:solidFill>
                            <a:srgbClr val="000000"/>
                          </a:solidFill>
                          <a:latin typeface="Times New Roman"/>
                          <a:cs typeface="Times New Roman"/>
                        </a:rPr>
                        <a:t> </a:t>
                      </a:r>
                      <a:r>
                        <a:rPr lang="en-US" altLang="zh-CN" sz="1500" spc="-55" dirty="0">
                          <a:solidFill>
                            <a:srgbClr val="000000"/>
                          </a:solidFill>
                          <a:latin typeface="Times New Roman"/>
                          <a:ea typeface="Times New Roman"/>
                        </a:rPr>
                        <a:t>product</a:t>
                      </a:r>
                      <a:r>
                        <a:rPr lang="en-US" altLang="zh-CN" sz="1500" spc="-30" dirty="0">
                          <a:solidFill>
                            <a:srgbClr val="000000"/>
                          </a:solidFill>
                          <a:latin typeface="Times New Roman"/>
                          <a:cs typeface="Times New Roman"/>
                        </a:rPr>
                        <a:t> </a:t>
                      </a:r>
                      <a:r>
                        <a:rPr lang="en-US" altLang="zh-CN" sz="1500" spc="-44" dirty="0">
                          <a:solidFill>
                            <a:srgbClr val="000000"/>
                          </a:solidFill>
                          <a:latin typeface="Times New Roman"/>
                          <a:ea typeface="Times New Roman"/>
                        </a:rPr>
                        <a:t>at</a:t>
                      </a:r>
                      <a:r>
                        <a:rPr lang="en-US" altLang="zh-CN" sz="1500" spc="-34" dirty="0">
                          <a:solidFill>
                            <a:srgbClr val="000000"/>
                          </a:solidFill>
                          <a:latin typeface="Times New Roman"/>
                          <a:cs typeface="Times New Roman"/>
                        </a:rPr>
                        <a:t> </a:t>
                      </a:r>
                      <a:r>
                        <a:rPr lang="en-US" altLang="zh-CN" sz="1500" spc="-50" dirty="0">
                          <a:solidFill>
                            <a:srgbClr val="000000"/>
                          </a:solidFill>
                          <a:latin typeface="Times New Roman"/>
                          <a:ea typeface="Times New Roman"/>
                        </a:rPr>
                        <a:t>the</a:t>
                      </a:r>
                      <a:r>
                        <a:rPr lang="en-US" altLang="zh-CN" sz="1500" spc="-30" dirty="0">
                          <a:solidFill>
                            <a:srgbClr val="000000"/>
                          </a:solidFill>
                          <a:latin typeface="Times New Roman"/>
                          <a:cs typeface="Times New Roman"/>
                        </a:rPr>
                        <a:t> </a:t>
                      </a:r>
                      <a:r>
                        <a:rPr lang="en-US" altLang="zh-CN" sz="1500" spc="-50" dirty="0">
                          <a:solidFill>
                            <a:srgbClr val="000000"/>
                          </a:solidFill>
                          <a:latin typeface="Times New Roman"/>
                          <a:ea typeface="Times New Roman"/>
                        </a:rPr>
                        <a:t>right</a:t>
                      </a:r>
                      <a:r>
                        <a:rPr lang="en-US" altLang="zh-CN" sz="1500" spc="-34" dirty="0">
                          <a:solidFill>
                            <a:srgbClr val="000000"/>
                          </a:solidFill>
                          <a:latin typeface="Times New Roman"/>
                          <a:cs typeface="Times New Roman"/>
                        </a:rPr>
                        <a:t> </a:t>
                      </a:r>
                      <a:r>
                        <a:rPr lang="en-US" altLang="zh-CN" sz="1500" spc="-55" dirty="0">
                          <a:solidFill>
                            <a:srgbClr val="000000"/>
                          </a:solidFill>
                          <a:latin typeface="Times New Roman"/>
                          <a:ea typeface="Times New Roman"/>
                        </a:rPr>
                        <a:t>time</a:t>
                      </a:r>
                      <a:r>
                        <a:rPr lang="en-US" altLang="zh-CN" sz="1500" spc="-30" dirty="0">
                          <a:solidFill>
                            <a:srgbClr val="000000"/>
                          </a:solidFill>
                          <a:latin typeface="Times New Roman"/>
                          <a:cs typeface="Times New Roman"/>
                        </a:rPr>
                        <a:t> </a:t>
                      </a:r>
                      <a:r>
                        <a:rPr lang="en-US" altLang="zh-CN" sz="1500" spc="-60" dirty="0">
                          <a:solidFill>
                            <a:srgbClr val="000000"/>
                          </a:solidFill>
                          <a:latin typeface="Times New Roman"/>
                          <a:ea typeface="Times New Roman"/>
                        </a:rPr>
                        <a:t>with</a:t>
                      </a:r>
                      <a:r>
                        <a:rPr lang="en-US" altLang="zh-CN" sz="1500" spc="-40" dirty="0">
                          <a:solidFill>
                            <a:srgbClr val="000000"/>
                          </a:solidFill>
                          <a:latin typeface="Times New Roman"/>
                          <a:cs typeface="Times New Roman"/>
                        </a:rPr>
                        <a:t> </a:t>
                      </a:r>
                      <a:r>
                        <a:rPr lang="en-US" altLang="zh-CN" sz="1500" spc="-50" dirty="0">
                          <a:solidFill>
                            <a:srgbClr val="000000"/>
                          </a:solidFill>
                          <a:latin typeface="Times New Roman"/>
                          <a:ea typeface="Times New Roman"/>
                        </a:rPr>
                        <a:t>the</a:t>
                      </a:r>
                      <a:r>
                        <a:rPr lang="en-US" altLang="zh-CN" sz="1500" dirty="0">
                          <a:solidFill>
                            <a:srgbClr val="000000"/>
                          </a:solidFill>
                          <a:latin typeface="Times New Roman"/>
                          <a:cs typeface="Times New Roman"/>
                        </a:rPr>
                        <a:t> </a:t>
                      </a:r>
                      <a:r>
                        <a:rPr lang="en-US" altLang="zh-CN" sz="1500" spc="-44" dirty="0">
                          <a:solidFill>
                            <a:srgbClr val="000000"/>
                          </a:solidFill>
                          <a:latin typeface="Times New Roman"/>
                          <a:ea typeface="Times New Roman"/>
                        </a:rPr>
                        <a:t>right</a:t>
                      </a:r>
                      <a:r>
                        <a:rPr lang="en-US" altLang="zh-CN" sz="1500" spc="-30" dirty="0">
                          <a:solidFill>
                            <a:srgbClr val="000000"/>
                          </a:solidFill>
                          <a:latin typeface="Times New Roman"/>
                          <a:cs typeface="Times New Roman"/>
                        </a:rPr>
                        <a:t> </a:t>
                      </a:r>
                      <a:r>
                        <a:rPr lang="en-US" altLang="zh-CN" sz="1500" spc="-55" dirty="0">
                          <a:solidFill>
                            <a:srgbClr val="000000"/>
                          </a:solidFill>
                          <a:latin typeface="Times New Roman"/>
                          <a:ea typeface="Times New Roman"/>
                        </a:rPr>
                        <a:t>budget,</a:t>
                      </a:r>
                      <a:r>
                        <a:rPr lang="en-US" altLang="zh-CN" sz="1500" spc="-30" dirty="0">
                          <a:solidFill>
                            <a:srgbClr val="000000"/>
                          </a:solidFill>
                          <a:latin typeface="Times New Roman"/>
                          <a:cs typeface="Times New Roman"/>
                        </a:rPr>
                        <a:t> </a:t>
                      </a:r>
                      <a:r>
                        <a:rPr lang="en-US" altLang="zh-CN" sz="1500" spc="-55" dirty="0">
                          <a:solidFill>
                            <a:srgbClr val="000000"/>
                          </a:solidFill>
                          <a:latin typeface="Times New Roman"/>
                          <a:ea typeface="Times New Roman"/>
                        </a:rPr>
                        <a:t>according</a:t>
                      </a:r>
                      <a:r>
                        <a:rPr lang="en-US" altLang="zh-CN" sz="1500" spc="-30" dirty="0">
                          <a:solidFill>
                            <a:srgbClr val="000000"/>
                          </a:solidFill>
                          <a:latin typeface="Times New Roman"/>
                          <a:cs typeface="Times New Roman"/>
                        </a:rPr>
                        <a:t> </a:t>
                      </a:r>
                      <a:r>
                        <a:rPr lang="en-US" altLang="zh-CN" sz="1500" spc="-40" dirty="0">
                          <a:solidFill>
                            <a:srgbClr val="000000"/>
                          </a:solidFill>
                          <a:latin typeface="Times New Roman"/>
                          <a:ea typeface="Times New Roman"/>
                        </a:rPr>
                        <a:t>to</a:t>
                      </a:r>
                      <a:r>
                        <a:rPr lang="en-US" altLang="zh-CN" sz="1500" spc="-30" dirty="0">
                          <a:solidFill>
                            <a:srgbClr val="000000"/>
                          </a:solidFill>
                          <a:latin typeface="Times New Roman"/>
                          <a:cs typeface="Times New Roman"/>
                        </a:rPr>
                        <a:t> </a:t>
                      </a:r>
                      <a:r>
                        <a:rPr lang="en-US" altLang="zh-CN" sz="1500" spc="-50" dirty="0">
                          <a:solidFill>
                            <a:srgbClr val="000000"/>
                          </a:solidFill>
                          <a:latin typeface="Times New Roman"/>
                          <a:ea typeface="Times New Roman"/>
                        </a:rPr>
                        <a:t>the</a:t>
                      </a:r>
                      <a:r>
                        <a:rPr lang="en-US" altLang="zh-CN" sz="1500" spc="-40" dirty="0">
                          <a:solidFill>
                            <a:srgbClr val="000000"/>
                          </a:solidFill>
                          <a:latin typeface="Times New Roman"/>
                          <a:cs typeface="Times New Roman"/>
                        </a:rPr>
                        <a:t> </a:t>
                      </a:r>
                      <a:r>
                        <a:rPr lang="en-US" altLang="zh-CN" sz="1500" spc="-64" dirty="0">
                          <a:solidFill>
                            <a:srgbClr val="000000"/>
                          </a:solidFill>
                          <a:latin typeface="Times New Roman"/>
                          <a:ea typeface="Times New Roman"/>
                        </a:rPr>
                        <a:t>PMPs.</a:t>
                      </a:r>
                    </a:p>
                  </a:txBody>
                  <a:tcPr marL="0" marR="0" marT="0" marB="0">
                    <a:lnL w="38100">
                      <a:solidFill>
                        <a:srgbClr val="FE"/>
                      </a:solidFill>
                      <a:prstDash val="solid"/>
                    </a:lnL>
                    <a:lnR w="38100">
                      <a:solidFill>
                        <a:srgbClr val="FE"/>
                      </a:solidFill>
                      <a:prstDash val="solid"/>
                    </a:lnR>
                    <a:lnT w="38100">
                      <a:solidFill>
                        <a:srgbClr val="FE"/>
                      </a:solidFill>
                      <a:prstDash val="solid"/>
                    </a:lnT>
                    <a:lnB w="38100">
                      <a:solidFill>
                        <a:srgbClr val="FE"/>
                      </a:solidFill>
                      <a:prstDash val="solid"/>
                    </a:lnB>
                  </a:tcPr>
                </a:tc>
                <a:tc>
                  <a:txBody>
                    <a:bodyPr/>
                    <a:lstStyle/>
                    <a:p>
                      <a:pPr hangingPunct="0" marL="0">
                        <a:lnSpc>
                          <a:spcPct val="100000"/>
                        </a:lnSpc>
                      </a:pPr>
                      <a:r>
                        <a:rPr lang="en-US" altLang="zh-CN" sz="1500" spc="-69" dirty="0">
                          <a:solidFill>
                            <a:srgbClr val="000000"/>
                          </a:solidFill>
                          <a:latin typeface="Times New Roman"/>
                          <a:ea typeface="Times New Roman"/>
                        </a:rPr>
                        <a:t>On</a:t>
                      </a:r>
                      <a:r>
                        <a:rPr lang="en-US" altLang="zh-CN" sz="1500" spc="-25" dirty="0">
                          <a:solidFill>
                            <a:srgbClr val="000000"/>
                          </a:solidFill>
                          <a:latin typeface="Times New Roman"/>
                          <a:cs typeface="Times New Roman"/>
                        </a:rPr>
                        <a:t> </a:t>
                      </a:r>
                      <a:r>
                        <a:rPr lang="en-US" altLang="zh-CN" sz="1500" spc="-44" dirty="0">
                          <a:solidFill>
                            <a:srgbClr val="000000"/>
                          </a:solidFill>
                          <a:latin typeface="Times New Roman"/>
                          <a:ea typeface="Times New Roman"/>
                        </a:rPr>
                        <a:t>not</a:t>
                      </a:r>
                      <a:r>
                        <a:rPr lang="en-US" altLang="zh-CN" sz="1500" spc="-30" dirty="0">
                          <a:solidFill>
                            <a:srgbClr val="000000"/>
                          </a:solidFill>
                          <a:latin typeface="Times New Roman"/>
                          <a:cs typeface="Times New Roman"/>
                        </a:rPr>
                        <a:t> </a:t>
                      </a:r>
                      <a:r>
                        <a:rPr lang="en-US" altLang="zh-CN" sz="1500" spc="-50" dirty="0">
                          <a:solidFill>
                            <a:srgbClr val="000000"/>
                          </a:solidFill>
                          <a:latin typeface="Times New Roman"/>
                          <a:ea typeface="Times New Roman"/>
                        </a:rPr>
                        <a:t>only</a:t>
                      </a:r>
                      <a:r>
                        <a:rPr lang="en-US" altLang="zh-CN" sz="1500" spc="-25" dirty="0">
                          <a:solidFill>
                            <a:srgbClr val="000000"/>
                          </a:solidFill>
                          <a:latin typeface="Times New Roman"/>
                          <a:cs typeface="Times New Roman"/>
                        </a:rPr>
                        <a:t> </a:t>
                      </a:r>
                      <a:r>
                        <a:rPr lang="en-US" altLang="zh-CN" sz="1500" spc="-44" dirty="0">
                          <a:solidFill>
                            <a:srgbClr val="000000"/>
                          </a:solidFill>
                          <a:latin typeface="Times New Roman"/>
                          <a:ea typeface="Times New Roman"/>
                        </a:rPr>
                        <a:t>the</a:t>
                      </a:r>
                      <a:r>
                        <a:rPr lang="en-US" altLang="zh-CN" sz="1500" spc="-30" dirty="0">
                          <a:solidFill>
                            <a:srgbClr val="000000"/>
                          </a:solidFill>
                          <a:latin typeface="Times New Roman"/>
                          <a:cs typeface="Times New Roman"/>
                        </a:rPr>
                        <a:t> </a:t>
                      </a:r>
                      <a:r>
                        <a:rPr lang="en-US" altLang="zh-CN" sz="1500" spc="-50" dirty="0">
                          <a:solidFill>
                            <a:srgbClr val="000000"/>
                          </a:solidFill>
                          <a:latin typeface="Times New Roman"/>
                          <a:ea typeface="Times New Roman"/>
                        </a:rPr>
                        <a:t>interdependencies</a:t>
                      </a:r>
                      <a:r>
                        <a:rPr lang="en-US" altLang="zh-CN" sz="1500" spc="-30" dirty="0">
                          <a:solidFill>
                            <a:srgbClr val="000000"/>
                          </a:solidFill>
                          <a:latin typeface="Times New Roman"/>
                          <a:cs typeface="Times New Roman"/>
                        </a:rPr>
                        <a:t> </a:t>
                      </a:r>
                      <a:r>
                        <a:rPr lang="en-US" altLang="zh-CN" sz="1500" spc="-25" dirty="0">
                          <a:solidFill>
                            <a:srgbClr val="000000"/>
                          </a:solidFill>
                          <a:latin typeface="Times New Roman"/>
                          <a:ea typeface="Times New Roman"/>
                        </a:rPr>
                        <a:t>of</a:t>
                      </a:r>
                      <a:r>
                        <a:rPr lang="en-US" altLang="zh-CN" sz="1500" spc="-25" dirty="0">
                          <a:solidFill>
                            <a:srgbClr val="000000"/>
                          </a:solidFill>
                          <a:latin typeface="Times New Roman"/>
                          <a:cs typeface="Times New Roman"/>
                        </a:rPr>
                        <a:t> </a:t>
                      </a:r>
                      <a:r>
                        <a:rPr lang="en-US" altLang="zh-CN" sz="1500" spc="-44" dirty="0">
                          <a:solidFill>
                            <a:srgbClr val="000000"/>
                          </a:solidFill>
                          <a:latin typeface="Times New Roman"/>
                          <a:ea typeface="Times New Roman"/>
                        </a:rPr>
                        <a:t>the</a:t>
                      </a:r>
                      <a:r>
                        <a:rPr lang="en-US" altLang="zh-CN" sz="1500" spc="-30" dirty="0">
                          <a:solidFill>
                            <a:srgbClr val="000000"/>
                          </a:solidFill>
                          <a:latin typeface="Times New Roman"/>
                          <a:cs typeface="Times New Roman"/>
                        </a:rPr>
                        <a:t> </a:t>
                      </a:r>
                      <a:r>
                        <a:rPr lang="en-US" altLang="zh-CN" sz="1500" spc="-69" dirty="0">
                          <a:solidFill>
                            <a:srgbClr val="000000"/>
                          </a:solidFill>
                          <a:latin typeface="Times New Roman"/>
                          <a:ea typeface="Times New Roman"/>
                        </a:rPr>
                        <a:t>PLC</a:t>
                      </a:r>
                      <a:r>
                        <a:rPr lang="en-US" altLang="zh-CN" sz="1500" spc="-30" dirty="0">
                          <a:solidFill>
                            <a:srgbClr val="000000"/>
                          </a:solidFill>
                          <a:latin typeface="Times New Roman"/>
                          <a:cs typeface="Times New Roman"/>
                        </a:rPr>
                        <a:t> </a:t>
                      </a:r>
                      <a:r>
                        <a:rPr lang="en-US" altLang="zh-CN" sz="1500" spc="-55" dirty="0">
                          <a:solidFill>
                            <a:srgbClr val="000000"/>
                          </a:solidFill>
                          <a:latin typeface="Times New Roman"/>
                          <a:ea typeface="Times New Roman"/>
                        </a:rPr>
                        <a:t>and</a:t>
                      </a:r>
                      <a:r>
                        <a:rPr lang="en-US" altLang="zh-CN" sz="1500" spc="-25" dirty="0">
                          <a:solidFill>
                            <a:srgbClr val="000000"/>
                          </a:solidFill>
                          <a:latin typeface="Times New Roman"/>
                          <a:cs typeface="Times New Roman"/>
                        </a:rPr>
                        <a:t> </a:t>
                      </a:r>
                      <a:r>
                        <a:rPr lang="en-US" altLang="zh-CN" sz="1500" spc="-45" dirty="0">
                          <a:solidFill>
                            <a:srgbClr val="000000"/>
                          </a:solidFill>
                          <a:latin typeface="Times New Roman"/>
                          <a:ea typeface="Times New Roman"/>
                        </a:rPr>
                        <a:t>the</a:t>
                      </a:r>
                      <a:r>
                        <a:rPr lang="en-US" altLang="zh-CN" sz="1500" spc="-30" dirty="0">
                          <a:solidFill>
                            <a:srgbClr val="000000"/>
                          </a:solidFill>
                          <a:latin typeface="Times New Roman"/>
                          <a:cs typeface="Times New Roman"/>
                        </a:rPr>
                        <a:t> </a:t>
                      </a:r>
                      <a:r>
                        <a:rPr lang="en-US" altLang="zh-CN" sz="1500" spc="-50" dirty="0">
                          <a:solidFill>
                            <a:srgbClr val="000000"/>
                          </a:solidFill>
                          <a:latin typeface="Times New Roman"/>
                          <a:ea typeface="Times New Roman"/>
                        </a:rPr>
                        <a:t>dependencies</a:t>
                      </a:r>
                      <a:r>
                        <a:rPr lang="en-US" altLang="zh-CN" sz="1500" spc="-35" dirty="0">
                          <a:solidFill>
                            <a:srgbClr val="000000"/>
                          </a:solidFill>
                          <a:latin typeface="Times New Roman"/>
                          <a:cs typeface="Times New Roman"/>
                        </a:rPr>
                        <a:t> </a:t>
                      </a:r>
                      <a:r>
                        <a:rPr lang="en-US" altLang="zh-CN" sz="1500" spc="-44" dirty="0">
                          <a:solidFill>
                            <a:srgbClr val="000000"/>
                          </a:solidFill>
                          <a:latin typeface="Times New Roman"/>
                          <a:ea typeface="Times New Roman"/>
                        </a:rPr>
                        <a:t>of</a:t>
                      </a:r>
                      <a:r>
                        <a:rPr lang="en-US" altLang="zh-CN" sz="1500" dirty="0">
                          <a:solidFill>
                            <a:srgbClr val="000000"/>
                          </a:solidFill>
                          <a:latin typeface="Times New Roman"/>
                          <a:cs typeface="Times New Roman"/>
                        </a:rPr>
                        <a:t> </a:t>
                      </a:r>
                      <a:r>
                        <a:rPr lang="en-US" altLang="zh-CN" sz="1500" spc="-60" dirty="0">
                          <a:solidFill>
                            <a:srgbClr val="000000"/>
                          </a:solidFill>
                          <a:latin typeface="Times New Roman"/>
                          <a:ea typeface="Times New Roman"/>
                        </a:rPr>
                        <a:t>the</a:t>
                      </a:r>
                      <a:r>
                        <a:rPr lang="en-US" altLang="zh-CN" sz="1500" spc="-34" dirty="0">
                          <a:solidFill>
                            <a:srgbClr val="000000"/>
                          </a:solidFill>
                          <a:latin typeface="Times New Roman"/>
                          <a:cs typeface="Times New Roman"/>
                        </a:rPr>
                        <a:t> </a:t>
                      </a:r>
                      <a:r>
                        <a:rPr lang="en-US" altLang="zh-CN" sz="1500" spc="-85" dirty="0">
                          <a:solidFill>
                            <a:srgbClr val="000000"/>
                          </a:solidFill>
                          <a:latin typeface="Times New Roman"/>
                          <a:ea typeface="Times New Roman"/>
                        </a:rPr>
                        <a:t>PMPs</a:t>
                      </a:r>
                      <a:r>
                        <a:rPr lang="en-US" altLang="zh-CN" sz="1500" spc="-34" dirty="0">
                          <a:solidFill>
                            <a:srgbClr val="000000"/>
                          </a:solidFill>
                          <a:latin typeface="Times New Roman"/>
                          <a:cs typeface="Times New Roman"/>
                        </a:rPr>
                        <a:t> </a:t>
                      </a:r>
                      <a:r>
                        <a:rPr lang="en-US" altLang="zh-CN" sz="1500" spc="-55" dirty="0">
                          <a:solidFill>
                            <a:srgbClr val="000000"/>
                          </a:solidFill>
                          <a:latin typeface="Times New Roman"/>
                          <a:ea typeface="Times New Roman"/>
                        </a:rPr>
                        <a:t>tasks</a:t>
                      </a:r>
                      <a:r>
                        <a:rPr lang="en-US" altLang="zh-CN" sz="1500" spc="-34" dirty="0">
                          <a:solidFill>
                            <a:srgbClr val="000000"/>
                          </a:solidFill>
                          <a:latin typeface="Times New Roman"/>
                          <a:cs typeface="Times New Roman"/>
                        </a:rPr>
                        <a:t> </a:t>
                      </a:r>
                      <a:r>
                        <a:rPr lang="en-US" altLang="zh-CN" sz="1500" spc="-65" dirty="0">
                          <a:solidFill>
                            <a:srgbClr val="000000"/>
                          </a:solidFill>
                          <a:latin typeface="Times New Roman"/>
                          <a:ea typeface="Times New Roman"/>
                        </a:rPr>
                        <a:t>but</a:t>
                      </a:r>
                      <a:r>
                        <a:rPr lang="en-US" altLang="zh-CN" sz="1500" spc="-34" dirty="0">
                          <a:solidFill>
                            <a:srgbClr val="000000"/>
                          </a:solidFill>
                          <a:latin typeface="Times New Roman"/>
                          <a:cs typeface="Times New Roman"/>
                        </a:rPr>
                        <a:t> </a:t>
                      </a:r>
                      <a:r>
                        <a:rPr lang="en-US" altLang="zh-CN" sz="1500" spc="-60" dirty="0">
                          <a:solidFill>
                            <a:srgbClr val="000000"/>
                          </a:solidFill>
                          <a:latin typeface="Times New Roman"/>
                          <a:ea typeface="Times New Roman"/>
                        </a:rPr>
                        <a:t>also</a:t>
                      </a:r>
                      <a:r>
                        <a:rPr lang="en-US" altLang="zh-CN" sz="1500" spc="-34" dirty="0">
                          <a:solidFill>
                            <a:srgbClr val="000000"/>
                          </a:solidFill>
                          <a:latin typeface="Times New Roman"/>
                          <a:cs typeface="Times New Roman"/>
                        </a:rPr>
                        <a:t> </a:t>
                      </a:r>
                      <a:r>
                        <a:rPr lang="en-US" altLang="zh-CN" sz="1500" spc="-55" dirty="0">
                          <a:solidFill>
                            <a:srgbClr val="000000"/>
                          </a:solidFill>
                          <a:latin typeface="Times New Roman"/>
                          <a:ea typeface="Times New Roman"/>
                        </a:rPr>
                        <a:t>the</a:t>
                      </a:r>
                      <a:r>
                        <a:rPr lang="en-US" altLang="zh-CN" sz="1500" spc="-40" dirty="0">
                          <a:solidFill>
                            <a:srgbClr val="000000"/>
                          </a:solidFill>
                          <a:latin typeface="Times New Roman"/>
                          <a:cs typeface="Times New Roman"/>
                        </a:rPr>
                        <a:t> </a:t>
                      </a:r>
                      <a:r>
                        <a:rPr lang="en-US" altLang="zh-CN" sz="1500" spc="-60" dirty="0">
                          <a:solidFill>
                            <a:srgbClr val="000000"/>
                          </a:solidFill>
                          <a:latin typeface="Times New Roman"/>
                          <a:ea typeface="Times New Roman"/>
                        </a:rPr>
                        <a:t>overlapping</a:t>
                      </a:r>
                      <a:r>
                        <a:rPr lang="en-US" altLang="zh-CN" sz="1500" spc="-34" dirty="0">
                          <a:solidFill>
                            <a:srgbClr val="000000"/>
                          </a:solidFill>
                          <a:latin typeface="Times New Roman"/>
                          <a:cs typeface="Times New Roman"/>
                        </a:rPr>
                        <a:t> </a:t>
                      </a:r>
                      <a:r>
                        <a:rPr lang="en-US" altLang="zh-CN" sz="1500" spc="-69" dirty="0">
                          <a:solidFill>
                            <a:srgbClr val="000000"/>
                          </a:solidFill>
                          <a:latin typeface="Times New Roman"/>
                          <a:ea typeface="Times New Roman"/>
                        </a:rPr>
                        <a:t>with</a:t>
                      </a:r>
                      <a:r>
                        <a:rPr lang="en-US" altLang="zh-CN" sz="1500" spc="-34" dirty="0">
                          <a:solidFill>
                            <a:srgbClr val="000000"/>
                          </a:solidFill>
                          <a:latin typeface="Times New Roman"/>
                          <a:cs typeface="Times New Roman"/>
                        </a:rPr>
                        <a:t> </a:t>
                      </a:r>
                      <a:r>
                        <a:rPr lang="en-US" altLang="zh-CN" sz="1500" spc="-60" dirty="0">
                          <a:solidFill>
                            <a:srgbClr val="000000"/>
                          </a:solidFill>
                          <a:latin typeface="Times New Roman"/>
                          <a:ea typeface="Times New Roman"/>
                        </a:rPr>
                        <a:t>the</a:t>
                      </a:r>
                      <a:r>
                        <a:rPr lang="en-US" altLang="zh-CN" sz="1500" spc="-34" dirty="0">
                          <a:solidFill>
                            <a:srgbClr val="000000"/>
                          </a:solidFill>
                          <a:latin typeface="Times New Roman"/>
                          <a:cs typeface="Times New Roman"/>
                        </a:rPr>
                        <a:t> </a:t>
                      </a:r>
                      <a:r>
                        <a:rPr lang="en-US" altLang="zh-CN" sz="1500" spc="-100" dirty="0">
                          <a:solidFill>
                            <a:srgbClr val="000000"/>
                          </a:solidFill>
                          <a:latin typeface="Times New Roman"/>
                          <a:ea typeface="Times New Roman"/>
                        </a:rPr>
                        <a:t>HPMQS</a:t>
                      </a:r>
                      <a:r>
                        <a:rPr lang="en-US" altLang="zh-CN" sz="1500" spc="-34" dirty="0">
                          <a:solidFill>
                            <a:srgbClr val="000000"/>
                          </a:solidFill>
                          <a:latin typeface="Times New Roman"/>
                          <a:cs typeface="Times New Roman"/>
                        </a:rPr>
                        <a:t> </a:t>
                      </a:r>
                      <a:r>
                        <a:rPr lang="en-US" altLang="zh-CN" sz="1500" spc="-55" dirty="0">
                          <a:solidFill>
                            <a:srgbClr val="000000"/>
                          </a:solidFill>
                          <a:latin typeface="Times New Roman"/>
                          <a:ea typeface="Times New Roman"/>
                        </a:rPr>
                        <a:t>of</a:t>
                      </a:r>
                      <a:r>
                        <a:rPr lang="en-US" altLang="zh-CN" sz="1500" spc="-34" dirty="0">
                          <a:solidFill>
                            <a:srgbClr val="000000"/>
                          </a:solidFill>
                          <a:latin typeface="Times New Roman"/>
                          <a:cs typeface="Times New Roman"/>
                        </a:rPr>
                        <a:t> </a:t>
                      </a:r>
                      <a:r>
                        <a:rPr lang="en-US" altLang="zh-CN" sz="1500" spc="-64" dirty="0">
                          <a:solidFill>
                            <a:srgbClr val="000000"/>
                          </a:solidFill>
                          <a:latin typeface="Times New Roman"/>
                          <a:ea typeface="Times New Roman"/>
                        </a:rPr>
                        <a:t>having</a:t>
                      </a:r>
                      <a:r>
                        <a:rPr lang="en-US" altLang="zh-CN" sz="1500" spc="-45" dirty="0">
                          <a:solidFill>
                            <a:srgbClr val="000000"/>
                          </a:solidFill>
                          <a:latin typeface="Times New Roman"/>
                          <a:cs typeface="Times New Roman"/>
                        </a:rPr>
                        <a:t> </a:t>
                      </a:r>
                      <a:r>
                        <a:rPr lang="en-US" altLang="zh-CN" sz="1500" spc="-60" dirty="0">
                          <a:solidFill>
                            <a:srgbClr val="000000"/>
                          </a:solidFill>
                          <a:latin typeface="Times New Roman"/>
                          <a:ea typeface="Times New Roman"/>
                        </a:rPr>
                        <a:t>the</a:t>
                      </a:r>
                      <a:r>
                        <a:rPr lang="en-US" altLang="zh-CN" sz="1500" dirty="0">
                          <a:solidFill>
                            <a:srgbClr val="000000"/>
                          </a:solidFill>
                          <a:latin typeface="Times New Roman"/>
                          <a:cs typeface="Times New Roman"/>
                        </a:rPr>
                        <a:t> </a:t>
                      </a:r>
                      <a:r>
                        <a:rPr lang="en-US" altLang="zh-CN" sz="1500" spc="-44" dirty="0">
                          <a:solidFill>
                            <a:srgbClr val="000000"/>
                          </a:solidFill>
                          <a:latin typeface="Times New Roman"/>
                          <a:ea typeface="Times New Roman"/>
                        </a:rPr>
                        <a:t>business</a:t>
                      </a:r>
                      <a:r>
                        <a:rPr lang="en-US" altLang="zh-CN" sz="1500" spc="-94" dirty="0">
                          <a:solidFill>
                            <a:srgbClr val="000000"/>
                          </a:solidFill>
                          <a:latin typeface="Times New Roman"/>
                          <a:cs typeface="Times New Roman"/>
                        </a:rPr>
                        <a:t> </a:t>
                      </a:r>
                      <a:r>
                        <a:rPr lang="en-US" altLang="zh-CN" sz="1500" spc="-45" dirty="0">
                          <a:solidFill>
                            <a:srgbClr val="000000"/>
                          </a:solidFill>
                          <a:latin typeface="Times New Roman"/>
                          <a:ea typeface="Times New Roman"/>
                        </a:rPr>
                        <a:t>solutions.</a:t>
                      </a:r>
                    </a:p>
                  </a:txBody>
                  <a:tcPr marL="0" marR="0" marT="0" marB="0">
                    <a:lnL w="38100">
                      <a:solidFill>
                        <a:srgbClr val="FE"/>
                      </a:solidFill>
                      <a:prstDash val="solid"/>
                    </a:lnL>
                    <a:lnR w="38100">
                      <a:solidFill>
                        <a:srgbClr val="FE"/>
                      </a:solidFill>
                      <a:prstDash val="solid"/>
                    </a:lnR>
                    <a:lnT w="38100">
                      <a:solidFill>
                        <a:srgbClr val="FE"/>
                      </a:solidFill>
                      <a:prstDash val="solid"/>
                    </a:lnT>
                    <a:lnB w="38100">
                      <a:solidFill>
                        <a:srgbClr val="FE"/>
                      </a:solidFill>
                      <a:prstDash val="solid"/>
                    </a:lnB>
                  </a:tcPr>
                </a:tc>
              </a:tr>
              <a:tr h="266700">
                <a:tc>
                  <a:txBody>
                    <a:bodyPr/>
                    <a:lstStyle/>
                    <a:p>
                      <a:pPr marL="0" indent="25400">
                        <a:lnSpc>
                          <a:spcPct val="100000"/>
                        </a:lnSpc>
                      </a:pPr>
                      <a:r>
                        <a:rPr lang="en-US" altLang="zh-CN" sz="1500" spc="-104" dirty="0">
                          <a:solidFill>
                            <a:srgbClr val="000000"/>
                          </a:solidFill>
                          <a:latin typeface="Times New Roman"/>
                          <a:ea typeface="Times New Roman"/>
                        </a:rPr>
                        <a:t>Managed</a:t>
                      </a:r>
                      <a:r>
                        <a:rPr lang="en-US" altLang="zh-CN" sz="1500" spc="-94" dirty="0">
                          <a:solidFill>
                            <a:srgbClr val="000000"/>
                          </a:solidFill>
                          <a:latin typeface="Times New Roman"/>
                          <a:cs typeface="Times New Roman"/>
                        </a:rPr>
                        <a:t> </a:t>
                      </a:r>
                      <a:r>
                        <a:rPr lang="en-US" altLang="zh-CN" sz="1500" spc="-109" dirty="0">
                          <a:solidFill>
                            <a:srgbClr val="000000"/>
                          </a:solidFill>
                          <a:latin typeface="Times New Roman"/>
                          <a:ea typeface="Times New Roman"/>
                        </a:rPr>
                        <a:t>by</a:t>
                      </a:r>
                    </a:p>
                  </a:txBody>
                  <a:tcPr marL="0" marR="0" marT="0" marB="0">
                    <a:lnL w="38100">
                      <a:solidFill>
                        <a:srgbClr val="FE"/>
                      </a:solidFill>
                      <a:prstDash val="solid"/>
                    </a:lnL>
                    <a:lnR w="38100">
                      <a:solidFill>
                        <a:srgbClr val="FE"/>
                      </a:solidFill>
                      <a:prstDash val="solid"/>
                    </a:lnR>
                    <a:lnT w="38100">
                      <a:solidFill>
                        <a:srgbClr val="FE"/>
                      </a:solidFill>
                      <a:prstDash val="solid"/>
                    </a:lnT>
                    <a:lnB w="38100">
                      <a:solidFill>
                        <a:srgbClr val="FE"/>
                      </a:solidFill>
                      <a:prstDash val="solid"/>
                    </a:lnB>
                    <a:solidFill>
                      <a:srgbClr val="CFDCEE"/>
                    </a:solidFill>
                  </a:tcPr>
                </a:tc>
                <a:tc>
                  <a:txBody>
                    <a:bodyPr/>
                    <a:lstStyle/>
                    <a:p>
                      <a:pPr marL="0">
                        <a:lnSpc>
                          <a:spcPct val="100000"/>
                        </a:lnSpc>
                      </a:pPr>
                      <a:r>
                        <a:rPr lang="en-US" altLang="zh-CN" sz="1500" spc="-65" dirty="0">
                          <a:solidFill>
                            <a:srgbClr val="000000"/>
                          </a:solidFill>
                          <a:latin typeface="Times New Roman"/>
                          <a:ea typeface="Times New Roman"/>
                        </a:rPr>
                        <a:t>Managed</a:t>
                      </a:r>
                      <a:r>
                        <a:rPr lang="en-US" altLang="zh-CN" sz="1500" spc="-25" dirty="0">
                          <a:solidFill>
                            <a:srgbClr val="000000"/>
                          </a:solidFill>
                          <a:latin typeface="Times New Roman"/>
                          <a:cs typeface="Times New Roman"/>
                        </a:rPr>
                        <a:t> </a:t>
                      </a:r>
                      <a:r>
                        <a:rPr lang="en-US" altLang="zh-CN" sz="1500" spc="-60" dirty="0">
                          <a:solidFill>
                            <a:srgbClr val="000000"/>
                          </a:solidFill>
                          <a:latin typeface="Times New Roman"/>
                          <a:ea typeface="Times New Roman"/>
                        </a:rPr>
                        <a:t>by</a:t>
                      </a:r>
                      <a:r>
                        <a:rPr lang="en-US" altLang="zh-CN" sz="1500" spc="-30" dirty="0">
                          <a:solidFill>
                            <a:srgbClr val="000000"/>
                          </a:solidFill>
                          <a:latin typeface="Times New Roman"/>
                          <a:cs typeface="Times New Roman"/>
                        </a:rPr>
                        <a:t> </a:t>
                      </a:r>
                      <a:r>
                        <a:rPr lang="en-US" altLang="zh-CN" sz="1500" spc="-50" dirty="0">
                          <a:solidFill>
                            <a:srgbClr val="000000"/>
                          </a:solidFill>
                          <a:latin typeface="Times New Roman"/>
                          <a:ea typeface="Times New Roman"/>
                        </a:rPr>
                        <a:t>project</a:t>
                      </a:r>
                      <a:r>
                        <a:rPr lang="en-US" altLang="zh-CN" sz="1500" spc="-30" dirty="0">
                          <a:solidFill>
                            <a:srgbClr val="000000"/>
                          </a:solidFill>
                          <a:latin typeface="Times New Roman"/>
                          <a:cs typeface="Times New Roman"/>
                        </a:rPr>
                        <a:t> </a:t>
                      </a:r>
                      <a:r>
                        <a:rPr lang="en-US" altLang="zh-CN" sz="1500" spc="-60" dirty="0">
                          <a:solidFill>
                            <a:srgbClr val="000000"/>
                          </a:solidFill>
                          <a:latin typeface="Times New Roman"/>
                          <a:ea typeface="Times New Roman"/>
                        </a:rPr>
                        <a:t>management</a:t>
                      </a:r>
                      <a:r>
                        <a:rPr lang="en-US" altLang="zh-CN" sz="1500" spc="-30" dirty="0">
                          <a:solidFill>
                            <a:srgbClr val="000000"/>
                          </a:solidFill>
                          <a:latin typeface="Times New Roman"/>
                          <a:cs typeface="Times New Roman"/>
                        </a:rPr>
                        <a:t> </a:t>
                      </a:r>
                      <a:r>
                        <a:rPr lang="en-US" altLang="zh-CN" sz="1500" spc="-50" dirty="0">
                          <a:solidFill>
                            <a:srgbClr val="000000"/>
                          </a:solidFill>
                          <a:latin typeface="Times New Roman"/>
                          <a:ea typeface="Times New Roman"/>
                        </a:rPr>
                        <a:t>structure</a:t>
                      </a:r>
                    </a:p>
                  </a:txBody>
                  <a:tcPr marL="0" marR="0" marT="0" marB="0">
                    <a:lnL w="38100">
                      <a:solidFill>
                        <a:srgbClr val="FE"/>
                      </a:solidFill>
                      <a:prstDash val="solid"/>
                    </a:lnL>
                    <a:lnR w="38100">
                      <a:solidFill>
                        <a:srgbClr val="FE"/>
                      </a:solidFill>
                      <a:prstDash val="solid"/>
                    </a:lnR>
                    <a:lnT w="38100">
                      <a:solidFill>
                        <a:srgbClr val="FE"/>
                      </a:solidFill>
                      <a:prstDash val="solid"/>
                    </a:lnT>
                    <a:lnB w="38100">
                      <a:solidFill>
                        <a:srgbClr val="FE"/>
                      </a:solidFill>
                      <a:prstDash val="solid"/>
                    </a:lnB>
                    <a:solidFill>
                      <a:srgbClr val="CFDCEE"/>
                    </a:solidFill>
                  </a:tcPr>
                </a:tc>
                <a:tc>
                  <a:txBody>
                    <a:bodyPr/>
                    <a:lstStyle/>
                    <a:p>
                      <a:pPr marL="0">
                        <a:lnSpc>
                          <a:spcPct val="100000"/>
                        </a:lnSpc>
                      </a:pPr>
                      <a:r>
                        <a:rPr lang="en-US" altLang="zh-CN" sz="1500" spc="-69" dirty="0">
                          <a:solidFill>
                            <a:srgbClr val="000000"/>
                          </a:solidFill>
                          <a:latin typeface="Times New Roman"/>
                          <a:ea typeface="Times New Roman"/>
                        </a:rPr>
                        <a:t>Managed</a:t>
                      </a:r>
                      <a:r>
                        <a:rPr lang="en-US" altLang="zh-CN" sz="1500" spc="-30" dirty="0">
                          <a:solidFill>
                            <a:srgbClr val="000000"/>
                          </a:solidFill>
                          <a:latin typeface="Times New Roman"/>
                          <a:cs typeface="Times New Roman"/>
                        </a:rPr>
                        <a:t> </a:t>
                      </a:r>
                      <a:r>
                        <a:rPr lang="en-US" altLang="zh-CN" sz="1500" spc="-75" dirty="0">
                          <a:solidFill>
                            <a:srgbClr val="000000"/>
                          </a:solidFill>
                          <a:latin typeface="Times New Roman"/>
                          <a:ea typeface="Times New Roman"/>
                        </a:rPr>
                        <a:t>by</a:t>
                      </a:r>
                      <a:r>
                        <a:rPr lang="en-US" altLang="zh-CN" sz="1500" spc="-30" dirty="0">
                          <a:solidFill>
                            <a:srgbClr val="000000"/>
                          </a:solidFill>
                          <a:latin typeface="Times New Roman"/>
                          <a:cs typeface="Times New Roman"/>
                        </a:rPr>
                        <a:t> </a:t>
                      </a:r>
                      <a:r>
                        <a:rPr lang="en-US" altLang="zh-CN" sz="1500" spc="-55" dirty="0">
                          <a:solidFill>
                            <a:srgbClr val="000000"/>
                          </a:solidFill>
                          <a:latin typeface="Times New Roman"/>
                          <a:ea typeface="Times New Roman"/>
                        </a:rPr>
                        <a:t>the</a:t>
                      </a:r>
                      <a:r>
                        <a:rPr lang="en-US" altLang="zh-CN" sz="1500" spc="-30" dirty="0">
                          <a:solidFill>
                            <a:srgbClr val="000000"/>
                          </a:solidFill>
                          <a:latin typeface="Times New Roman"/>
                          <a:cs typeface="Times New Roman"/>
                        </a:rPr>
                        <a:t> </a:t>
                      </a:r>
                      <a:r>
                        <a:rPr lang="en-US" altLang="zh-CN" sz="1500" spc="-89" dirty="0">
                          <a:solidFill>
                            <a:srgbClr val="000000"/>
                          </a:solidFill>
                          <a:latin typeface="Times New Roman"/>
                          <a:ea typeface="Times New Roman"/>
                        </a:rPr>
                        <a:t>HPMQS</a:t>
                      </a:r>
                      <a:r>
                        <a:rPr lang="en-US" altLang="zh-CN" sz="1500" spc="-35" dirty="0">
                          <a:solidFill>
                            <a:srgbClr val="000000"/>
                          </a:solidFill>
                          <a:latin typeface="Times New Roman"/>
                          <a:cs typeface="Times New Roman"/>
                        </a:rPr>
                        <a:t> </a:t>
                      </a:r>
                      <a:r>
                        <a:rPr lang="en-US" altLang="zh-CN" sz="1500" spc="-55" dirty="0">
                          <a:solidFill>
                            <a:srgbClr val="000000"/>
                          </a:solidFill>
                          <a:latin typeface="Times New Roman"/>
                          <a:ea typeface="Times New Roman"/>
                        </a:rPr>
                        <a:t>structure</a:t>
                      </a:r>
                    </a:p>
                  </a:txBody>
                  <a:tcPr marL="0" marR="0" marT="0" marB="0">
                    <a:lnL w="38100">
                      <a:solidFill>
                        <a:srgbClr val="FE"/>
                      </a:solidFill>
                      <a:prstDash val="solid"/>
                    </a:lnL>
                    <a:lnR w="38100">
                      <a:solidFill>
                        <a:srgbClr val="FE"/>
                      </a:solidFill>
                      <a:prstDash val="solid"/>
                    </a:lnR>
                    <a:lnT w="38100">
                      <a:solidFill>
                        <a:srgbClr val="FE"/>
                      </a:solidFill>
                      <a:prstDash val="solid"/>
                    </a:lnT>
                    <a:lnB w="38100">
                      <a:solidFill>
                        <a:srgbClr val="FE"/>
                      </a:solidFill>
                      <a:prstDash val="solid"/>
                    </a:lnB>
                    <a:solidFill>
                      <a:srgbClr val="CFDCEE"/>
                    </a:solidFill>
                  </a:tcPr>
                </a:tc>
              </a:tr>
              <a:tr h="495300">
                <a:tc>
                  <a:txBody>
                    <a:bodyPr/>
                    <a:lstStyle/>
                    <a:p>
                      <a:pPr marL="0" indent="25400">
                        <a:lnSpc>
                          <a:spcPct val="100000"/>
                        </a:lnSpc>
                      </a:pPr>
                      <a:r>
                        <a:rPr lang="en-US" altLang="zh-CN" sz="1500" spc="-60" dirty="0">
                          <a:solidFill>
                            <a:srgbClr val="000000"/>
                          </a:solidFill>
                          <a:latin typeface="Times New Roman"/>
                          <a:ea typeface="Times New Roman"/>
                        </a:rPr>
                        <a:t>Impact</a:t>
                      </a:r>
                      <a:r>
                        <a:rPr lang="en-US" altLang="zh-CN" sz="1500" spc="-25" dirty="0">
                          <a:solidFill>
                            <a:srgbClr val="000000"/>
                          </a:solidFill>
                          <a:latin typeface="Times New Roman"/>
                          <a:cs typeface="Times New Roman"/>
                        </a:rPr>
                        <a:t> </a:t>
                      </a:r>
                      <a:r>
                        <a:rPr lang="en-US" altLang="zh-CN" sz="1500" spc="-64" dirty="0">
                          <a:solidFill>
                            <a:srgbClr val="000000"/>
                          </a:solidFill>
                          <a:latin typeface="Times New Roman"/>
                          <a:ea typeface="Times New Roman"/>
                        </a:rPr>
                        <a:t>on</a:t>
                      </a:r>
                      <a:r>
                        <a:rPr lang="en-US" altLang="zh-CN" sz="1500" spc="-25" dirty="0">
                          <a:solidFill>
                            <a:srgbClr val="000000"/>
                          </a:solidFill>
                          <a:latin typeface="Times New Roman"/>
                          <a:cs typeface="Times New Roman"/>
                        </a:rPr>
                        <a:t> </a:t>
                      </a:r>
                      <a:r>
                        <a:rPr lang="en-US" altLang="zh-CN" sz="1500" spc="-50" dirty="0">
                          <a:solidFill>
                            <a:srgbClr val="000000"/>
                          </a:solidFill>
                          <a:latin typeface="Times New Roman"/>
                          <a:ea typeface="Times New Roman"/>
                        </a:rPr>
                        <a:t>project</a:t>
                      </a:r>
                      <a:r>
                        <a:rPr lang="en-US" altLang="zh-CN" sz="1500" spc="-35" dirty="0">
                          <a:solidFill>
                            <a:srgbClr val="000000"/>
                          </a:solidFill>
                          <a:latin typeface="Times New Roman"/>
                          <a:cs typeface="Times New Roman"/>
                        </a:rPr>
                        <a:t> </a:t>
                      </a:r>
                      <a:r>
                        <a:rPr lang="en-US" altLang="zh-CN" sz="1500" spc="-60" dirty="0">
                          <a:solidFill>
                            <a:srgbClr val="000000"/>
                          </a:solidFill>
                          <a:latin typeface="Times New Roman"/>
                          <a:ea typeface="Times New Roman"/>
                        </a:rPr>
                        <a:t>success</a:t>
                      </a:r>
                    </a:p>
                  </a:txBody>
                  <a:tcPr marL="0" marR="0" marT="0" marB="0">
                    <a:lnL w="38100">
                      <a:solidFill>
                        <a:srgbClr val="FE"/>
                      </a:solidFill>
                      <a:prstDash val="solid"/>
                    </a:lnL>
                    <a:lnR w="38100">
                      <a:solidFill>
                        <a:srgbClr val="FE"/>
                      </a:solidFill>
                      <a:prstDash val="solid"/>
                    </a:lnR>
                    <a:lnT w="38100">
                      <a:solidFill>
                        <a:srgbClr val="FE"/>
                      </a:solidFill>
                      <a:prstDash val="solid"/>
                    </a:lnT>
                    <a:lnB w="38100">
                      <a:solidFill>
                        <a:srgbClr val="FE"/>
                      </a:solidFill>
                      <a:prstDash val="solid"/>
                    </a:lnB>
                  </a:tcPr>
                </a:tc>
                <a:tc>
                  <a:txBody>
                    <a:bodyPr/>
                    <a:lstStyle/>
                    <a:p>
                      <a:pPr hangingPunct="0" marL="0">
                        <a:lnSpc>
                          <a:spcPct val="100000"/>
                        </a:lnSpc>
                      </a:pPr>
                      <a:r>
                        <a:rPr lang="en-US" altLang="zh-CN" sz="1500" spc="-65" dirty="0">
                          <a:solidFill>
                            <a:srgbClr val="000000"/>
                          </a:solidFill>
                          <a:latin typeface="Times New Roman"/>
                          <a:ea typeface="Times New Roman"/>
                        </a:rPr>
                        <a:t>Minimizing</a:t>
                      </a:r>
                      <a:r>
                        <a:rPr lang="en-US" altLang="zh-CN" sz="1500" spc="-30" dirty="0">
                          <a:solidFill>
                            <a:srgbClr val="000000"/>
                          </a:solidFill>
                          <a:latin typeface="Times New Roman"/>
                          <a:cs typeface="Times New Roman"/>
                        </a:rPr>
                        <a:t> </a:t>
                      </a:r>
                      <a:r>
                        <a:rPr lang="en-US" altLang="zh-CN" sz="1500" spc="-50" dirty="0">
                          <a:solidFill>
                            <a:srgbClr val="000000"/>
                          </a:solidFill>
                          <a:latin typeface="Times New Roman"/>
                          <a:ea typeface="Times New Roman"/>
                        </a:rPr>
                        <a:t>the</a:t>
                      </a:r>
                      <a:r>
                        <a:rPr lang="en-US" altLang="zh-CN" sz="1500" spc="-34" dirty="0">
                          <a:solidFill>
                            <a:srgbClr val="000000"/>
                          </a:solidFill>
                          <a:latin typeface="Times New Roman"/>
                          <a:cs typeface="Times New Roman"/>
                        </a:rPr>
                        <a:t> </a:t>
                      </a:r>
                      <a:r>
                        <a:rPr lang="en-US" altLang="zh-CN" sz="1500" spc="-60" dirty="0">
                          <a:solidFill>
                            <a:srgbClr val="000000"/>
                          </a:solidFill>
                          <a:latin typeface="Times New Roman"/>
                          <a:ea typeface="Times New Roman"/>
                        </a:rPr>
                        <a:t>success</a:t>
                      </a:r>
                      <a:r>
                        <a:rPr lang="en-US" altLang="zh-CN" sz="1500" spc="-34" dirty="0">
                          <a:solidFill>
                            <a:srgbClr val="000000"/>
                          </a:solidFill>
                          <a:latin typeface="Times New Roman"/>
                          <a:cs typeface="Times New Roman"/>
                        </a:rPr>
                        <a:t> </a:t>
                      </a:r>
                      <a:r>
                        <a:rPr lang="en-US" altLang="zh-CN" sz="1500" spc="-50" dirty="0">
                          <a:solidFill>
                            <a:srgbClr val="000000"/>
                          </a:solidFill>
                          <a:latin typeface="Times New Roman"/>
                          <a:ea typeface="Times New Roman"/>
                        </a:rPr>
                        <a:t>rate</a:t>
                      </a:r>
                      <a:r>
                        <a:rPr lang="en-US" altLang="zh-CN" sz="1500" spc="-34" dirty="0">
                          <a:solidFill>
                            <a:srgbClr val="000000"/>
                          </a:solidFill>
                          <a:latin typeface="Times New Roman"/>
                          <a:cs typeface="Times New Roman"/>
                        </a:rPr>
                        <a:t> </a:t>
                      </a:r>
                      <a:r>
                        <a:rPr lang="en-US" altLang="zh-CN" sz="1500" spc="-55" dirty="0">
                          <a:solidFill>
                            <a:srgbClr val="000000"/>
                          </a:solidFill>
                          <a:latin typeface="Times New Roman"/>
                          <a:ea typeface="Times New Roman"/>
                        </a:rPr>
                        <a:t>of</a:t>
                      </a:r>
                      <a:r>
                        <a:rPr lang="en-US" altLang="zh-CN" sz="1500" spc="-34" dirty="0">
                          <a:solidFill>
                            <a:srgbClr val="000000"/>
                          </a:solidFill>
                          <a:latin typeface="Times New Roman"/>
                          <a:cs typeface="Times New Roman"/>
                        </a:rPr>
                        <a:t> </a:t>
                      </a:r>
                      <a:r>
                        <a:rPr lang="en-US" altLang="zh-CN" sz="1500" spc="-55" dirty="0">
                          <a:solidFill>
                            <a:srgbClr val="000000"/>
                          </a:solidFill>
                          <a:latin typeface="Times New Roman"/>
                          <a:ea typeface="Times New Roman"/>
                        </a:rPr>
                        <a:t>the</a:t>
                      </a:r>
                      <a:r>
                        <a:rPr lang="en-US" altLang="zh-CN" sz="1500" spc="-34" dirty="0">
                          <a:solidFill>
                            <a:srgbClr val="000000"/>
                          </a:solidFill>
                          <a:latin typeface="Times New Roman"/>
                          <a:cs typeface="Times New Roman"/>
                        </a:rPr>
                        <a:t> </a:t>
                      </a:r>
                      <a:r>
                        <a:rPr lang="en-US" altLang="zh-CN" sz="1500" spc="-55" dirty="0">
                          <a:solidFill>
                            <a:srgbClr val="000000"/>
                          </a:solidFill>
                          <a:latin typeface="Times New Roman"/>
                          <a:ea typeface="Times New Roman"/>
                        </a:rPr>
                        <a:t>project</a:t>
                      </a:r>
                      <a:r>
                        <a:rPr lang="en-US" altLang="zh-CN" sz="1500" spc="-40" dirty="0">
                          <a:solidFill>
                            <a:srgbClr val="000000"/>
                          </a:solidFill>
                          <a:latin typeface="Times New Roman"/>
                          <a:cs typeface="Times New Roman"/>
                        </a:rPr>
                        <a:t> </a:t>
                      </a:r>
                      <a:r>
                        <a:rPr lang="en-US" altLang="zh-CN" sz="1500" spc="-60" dirty="0">
                          <a:solidFill>
                            <a:srgbClr val="000000"/>
                          </a:solidFill>
                          <a:latin typeface="Times New Roman"/>
                          <a:ea typeface="Times New Roman"/>
                        </a:rPr>
                        <a:t>and</a:t>
                      </a:r>
                      <a:r>
                        <a:rPr lang="en-US" altLang="zh-CN" sz="1500" dirty="0">
                          <a:solidFill>
                            <a:srgbClr val="000000"/>
                          </a:solidFill>
                          <a:latin typeface="Times New Roman"/>
                          <a:cs typeface="Times New Roman"/>
                        </a:rPr>
                        <a:t> </a:t>
                      </a:r>
                      <a:r>
                        <a:rPr lang="en-US" altLang="zh-CN" sz="1500" spc="-60" dirty="0">
                          <a:solidFill>
                            <a:srgbClr val="000000"/>
                          </a:solidFill>
                          <a:latin typeface="Times New Roman"/>
                          <a:ea typeface="Times New Roman"/>
                        </a:rPr>
                        <a:t>confirmed</a:t>
                      </a:r>
                      <a:r>
                        <a:rPr lang="en-US" altLang="zh-CN" sz="1500" spc="-30" dirty="0">
                          <a:solidFill>
                            <a:srgbClr val="000000"/>
                          </a:solidFill>
                          <a:latin typeface="Times New Roman"/>
                          <a:cs typeface="Times New Roman"/>
                        </a:rPr>
                        <a:t> </a:t>
                      </a:r>
                      <a:r>
                        <a:rPr lang="en-US" altLang="zh-CN" sz="1500" spc="-50" dirty="0">
                          <a:solidFill>
                            <a:srgbClr val="000000"/>
                          </a:solidFill>
                          <a:latin typeface="Times New Roman"/>
                          <a:ea typeface="Times New Roman"/>
                        </a:rPr>
                        <a:t>the</a:t>
                      </a:r>
                      <a:r>
                        <a:rPr lang="en-US" altLang="zh-CN" sz="1500" spc="-30" dirty="0">
                          <a:solidFill>
                            <a:srgbClr val="000000"/>
                          </a:solidFill>
                          <a:latin typeface="Times New Roman"/>
                          <a:cs typeface="Times New Roman"/>
                        </a:rPr>
                        <a:t> </a:t>
                      </a:r>
                      <a:r>
                        <a:rPr lang="en-US" altLang="zh-CN" sz="1500" spc="-50" dirty="0">
                          <a:solidFill>
                            <a:srgbClr val="000000"/>
                          </a:solidFill>
                          <a:latin typeface="Times New Roman"/>
                          <a:ea typeface="Times New Roman"/>
                        </a:rPr>
                        <a:t>dissatisfied</a:t>
                      </a:r>
                      <a:r>
                        <a:rPr lang="en-US" altLang="zh-CN" sz="1500" spc="-30" dirty="0">
                          <a:solidFill>
                            <a:srgbClr val="000000"/>
                          </a:solidFill>
                          <a:latin typeface="Times New Roman"/>
                          <a:cs typeface="Times New Roman"/>
                        </a:rPr>
                        <a:t> </a:t>
                      </a:r>
                      <a:r>
                        <a:rPr lang="en-US" altLang="zh-CN" sz="1500" spc="-50" dirty="0">
                          <a:solidFill>
                            <a:srgbClr val="000000"/>
                          </a:solidFill>
                          <a:latin typeface="Times New Roman"/>
                          <a:ea typeface="Times New Roman"/>
                        </a:rPr>
                        <a:t>the</a:t>
                      </a:r>
                      <a:r>
                        <a:rPr lang="en-US" altLang="zh-CN" sz="1500" spc="-40" dirty="0">
                          <a:solidFill>
                            <a:srgbClr val="000000"/>
                          </a:solidFill>
                          <a:latin typeface="Times New Roman"/>
                          <a:cs typeface="Times New Roman"/>
                        </a:rPr>
                        <a:t> </a:t>
                      </a:r>
                      <a:r>
                        <a:rPr lang="en-US" altLang="zh-CN" sz="1500" spc="-50" dirty="0">
                          <a:solidFill>
                            <a:srgbClr val="000000"/>
                          </a:solidFill>
                          <a:latin typeface="Times New Roman"/>
                          <a:ea typeface="Times New Roman"/>
                        </a:rPr>
                        <a:t>clients</a:t>
                      </a:r>
                    </a:p>
                  </a:txBody>
                  <a:tcPr marL="0" marR="0" marT="0" marB="0">
                    <a:lnL w="38100">
                      <a:solidFill>
                        <a:srgbClr val="FE"/>
                      </a:solidFill>
                      <a:prstDash val="solid"/>
                    </a:lnL>
                    <a:lnR w="38100">
                      <a:solidFill>
                        <a:srgbClr val="FE"/>
                      </a:solidFill>
                      <a:prstDash val="solid"/>
                    </a:lnR>
                    <a:lnT w="38100">
                      <a:solidFill>
                        <a:srgbClr val="FE"/>
                      </a:solidFill>
                      <a:prstDash val="solid"/>
                    </a:lnT>
                    <a:lnB w="38100">
                      <a:solidFill>
                        <a:srgbClr val="FE"/>
                      </a:solidFill>
                      <a:prstDash val="solid"/>
                    </a:lnB>
                  </a:tcPr>
                </a:tc>
                <a:tc>
                  <a:txBody>
                    <a:bodyPr/>
                    <a:lstStyle/>
                    <a:p>
                      <a:pPr hangingPunct="0" marL="0">
                        <a:lnSpc>
                          <a:spcPct val="100000"/>
                        </a:lnSpc>
                      </a:pPr>
                      <a:r>
                        <a:rPr lang="en-US" altLang="zh-CN" sz="1500" spc="-64" dirty="0">
                          <a:solidFill>
                            <a:srgbClr val="000000"/>
                          </a:solidFill>
                          <a:latin typeface="Times New Roman"/>
                          <a:ea typeface="Times New Roman"/>
                        </a:rPr>
                        <a:t>Maximizing</a:t>
                      </a:r>
                      <a:r>
                        <a:rPr lang="en-US" altLang="zh-CN" sz="1500" spc="-30" dirty="0">
                          <a:solidFill>
                            <a:srgbClr val="000000"/>
                          </a:solidFill>
                          <a:latin typeface="Times New Roman"/>
                          <a:cs typeface="Times New Roman"/>
                        </a:rPr>
                        <a:t> </a:t>
                      </a:r>
                      <a:r>
                        <a:rPr lang="en-US" altLang="zh-CN" sz="1500" spc="-65" dirty="0">
                          <a:solidFill>
                            <a:srgbClr val="000000"/>
                          </a:solidFill>
                          <a:latin typeface="Times New Roman"/>
                          <a:ea typeface="Times New Roman"/>
                        </a:rPr>
                        <a:t>not</a:t>
                      </a:r>
                      <a:r>
                        <a:rPr lang="en-US" altLang="zh-CN" sz="1500" spc="-34" dirty="0">
                          <a:solidFill>
                            <a:srgbClr val="000000"/>
                          </a:solidFill>
                          <a:latin typeface="Times New Roman"/>
                          <a:cs typeface="Times New Roman"/>
                        </a:rPr>
                        <a:t> </a:t>
                      </a:r>
                      <a:r>
                        <a:rPr lang="en-US" altLang="zh-CN" sz="1500" spc="-60" dirty="0">
                          <a:solidFill>
                            <a:srgbClr val="000000"/>
                          </a:solidFill>
                          <a:latin typeface="Times New Roman"/>
                          <a:ea typeface="Times New Roman"/>
                        </a:rPr>
                        <a:t>only</a:t>
                      </a:r>
                      <a:r>
                        <a:rPr lang="en-US" altLang="zh-CN" sz="1500" spc="-34" dirty="0">
                          <a:solidFill>
                            <a:srgbClr val="000000"/>
                          </a:solidFill>
                          <a:latin typeface="Times New Roman"/>
                          <a:cs typeface="Times New Roman"/>
                        </a:rPr>
                        <a:t> </a:t>
                      </a:r>
                      <a:r>
                        <a:rPr lang="en-US" altLang="zh-CN" sz="1500" spc="-55" dirty="0">
                          <a:solidFill>
                            <a:srgbClr val="000000"/>
                          </a:solidFill>
                          <a:latin typeface="Times New Roman"/>
                          <a:ea typeface="Times New Roman"/>
                        </a:rPr>
                        <a:t>the</a:t>
                      </a:r>
                      <a:r>
                        <a:rPr lang="en-US" altLang="zh-CN" sz="1500" spc="-34" dirty="0">
                          <a:solidFill>
                            <a:srgbClr val="000000"/>
                          </a:solidFill>
                          <a:latin typeface="Times New Roman"/>
                          <a:cs typeface="Times New Roman"/>
                        </a:rPr>
                        <a:t> </a:t>
                      </a:r>
                      <a:r>
                        <a:rPr lang="en-US" altLang="zh-CN" sz="1500" spc="-55" dirty="0">
                          <a:solidFill>
                            <a:srgbClr val="000000"/>
                          </a:solidFill>
                          <a:latin typeface="Times New Roman"/>
                          <a:ea typeface="Times New Roman"/>
                        </a:rPr>
                        <a:t>project</a:t>
                      </a:r>
                      <a:r>
                        <a:rPr lang="en-US" altLang="zh-CN" sz="1500" spc="-34" dirty="0">
                          <a:solidFill>
                            <a:srgbClr val="000000"/>
                          </a:solidFill>
                          <a:latin typeface="Times New Roman"/>
                          <a:cs typeface="Times New Roman"/>
                        </a:rPr>
                        <a:t> </a:t>
                      </a:r>
                      <a:r>
                        <a:rPr lang="en-US" altLang="zh-CN" sz="1500" spc="-55" dirty="0">
                          <a:solidFill>
                            <a:srgbClr val="000000"/>
                          </a:solidFill>
                          <a:latin typeface="Times New Roman"/>
                          <a:ea typeface="Times New Roman"/>
                        </a:rPr>
                        <a:t>success</a:t>
                      </a:r>
                      <a:r>
                        <a:rPr lang="en-US" altLang="zh-CN" sz="1500" spc="-30" dirty="0">
                          <a:solidFill>
                            <a:srgbClr val="000000"/>
                          </a:solidFill>
                          <a:latin typeface="Times New Roman"/>
                          <a:cs typeface="Times New Roman"/>
                        </a:rPr>
                        <a:t> </a:t>
                      </a:r>
                      <a:r>
                        <a:rPr lang="en-US" altLang="zh-CN" sz="1500" spc="-55" dirty="0">
                          <a:solidFill>
                            <a:srgbClr val="000000"/>
                          </a:solidFill>
                          <a:latin typeface="Times New Roman"/>
                          <a:ea typeface="Times New Roman"/>
                        </a:rPr>
                        <a:t>rate</a:t>
                      </a:r>
                      <a:r>
                        <a:rPr lang="en-US" altLang="zh-CN" sz="1500" spc="-34" dirty="0">
                          <a:solidFill>
                            <a:srgbClr val="000000"/>
                          </a:solidFill>
                          <a:latin typeface="Times New Roman"/>
                          <a:cs typeface="Times New Roman"/>
                        </a:rPr>
                        <a:t> </a:t>
                      </a:r>
                      <a:r>
                        <a:rPr lang="en-US" altLang="zh-CN" sz="1500" spc="-55" dirty="0">
                          <a:solidFill>
                            <a:srgbClr val="000000"/>
                          </a:solidFill>
                          <a:latin typeface="Times New Roman"/>
                          <a:ea typeface="Times New Roman"/>
                        </a:rPr>
                        <a:t>but</a:t>
                      </a:r>
                      <a:r>
                        <a:rPr lang="en-US" altLang="zh-CN" sz="1500" spc="-34" dirty="0">
                          <a:solidFill>
                            <a:srgbClr val="000000"/>
                          </a:solidFill>
                          <a:latin typeface="Times New Roman"/>
                          <a:cs typeface="Times New Roman"/>
                        </a:rPr>
                        <a:t> </a:t>
                      </a:r>
                      <a:r>
                        <a:rPr lang="en-US" altLang="zh-CN" sz="1500" spc="-55" dirty="0">
                          <a:solidFill>
                            <a:srgbClr val="000000"/>
                          </a:solidFill>
                          <a:latin typeface="Times New Roman"/>
                          <a:ea typeface="Times New Roman"/>
                        </a:rPr>
                        <a:t>also</a:t>
                      </a:r>
                      <a:r>
                        <a:rPr lang="en-US" altLang="zh-CN" sz="1500" spc="-34" dirty="0">
                          <a:solidFill>
                            <a:srgbClr val="000000"/>
                          </a:solidFill>
                          <a:latin typeface="Times New Roman"/>
                          <a:cs typeface="Times New Roman"/>
                        </a:rPr>
                        <a:t> </a:t>
                      </a:r>
                      <a:r>
                        <a:rPr lang="en-US" altLang="zh-CN" sz="1500" spc="-55" dirty="0">
                          <a:solidFill>
                            <a:srgbClr val="000000"/>
                          </a:solidFill>
                          <a:latin typeface="Times New Roman"/>
                          <a:ea typeface="Times New Roman"/>
                        </a:rPr>
                        <a:t>the</a:t>
                      </a:r>
                      <a:r>
                        <a:rPr lang="en-US" altLang="zh-CN" sz="1500" spc="-40" dirty="0">
                          <a:solidFill>
                            <a:srgbClr val="000000"/>
                          </a:solidFill>
                          <a:latin typeface="Times New Roman"/>
                          <a:cs typeface="Times New Roman"/>
                        </a:rPr>
                        <a:t> </a:t>
                      </a:r>
                      <a:r>
                        <a:rPr lang="en-US" altLang="zh-CN" sz="1500" spc="-55" dirty="0">
                          <a:solidFill>
                            <a:srgbClr val="000000"/>
                          </a:solidFill>
                          <a:latin typeface="Times New Roman"/>
                          <a:ea typeface="Times New Roman"/>
                        </a:rPr>
                        <a:t>effectiveness</a:t>
                      </a:r>
                      <a:r>
                        <a:rPr lang="en-US" altLang="zh-CN" sz="1500" dirty="0">
                          <a:solidFill>
                            <a:srgbClr val="000000"/>
                          </a:solidFill>
                          <a:latin typeface="Times New Roman"/>
                          <a:cs typeface="Times New Roman"/>
                        </a:rPr>
                        <a:t> </a:t>
                      </a:r>
                      <a:br/>
                      <a:r>
                        <a:rPr lang="en-US" altLang="zh-CN" sz="1500" spc="-50" dirty="0">
                          <a:solidFill>
                            <a:srgbClr val="000000"/>
                          </a:solidFill>
                          <a:latin typeface="Times New Roman"/>
                          <a:ea typeface="Times New Roman"/>
                        </a:rPr>
                        <a:t>of</a:t>
                      </a:r>
                      <a:r>
                        <a:rPr lang="en-US" altLang="zh-CN" sz="1500" spc="-25" dirty="0">
                          <a:solidFill>
                            <a:srgbClr val="000000"/>
                          </a:solidFill>
                          <a:latin typeface="Times New Roman"/>
                          <a:cs typeface="Times New Roman"/>
                        </a:rPr>
                        <a:t> </a:t>
                      </a:r>
                      <a:r>
                        <a:rPr lang="en-US" altLang="zh-CN" sz="1500" spc="-50" dirty="0">
                          <a:solidFill>
                            <a:srgbClr val="000000"/>
                          </a:solidFill>
                          <a:latin typeface="Times New Roman"/>
                          <a:ea typeface="Times New Roman"/>
                        </a:rPr>
                        <a:t>the</a:t>
                      </a:r>
                      <a:r>
                        <a:rPr lang="en-US" altLang="zh-CN" sz="1500" spc="-30" dirty="0">
                          <a:solidFill>
                            <a:srgbClr val="000000"/>
                          </a:solidFill>
                          <a:latin typeface="Times New Roman"/>
                          <a:cs typeface="Times New Roman"/>
                        </a:rPr>
                        <a:t> </a:t>
                      </a:r>
                      <a:r>
                        <a:rPr lang="en-US" altLang="zh-CN" sz="1500" spc="-80" dirty="0">
                          <a:solidFill>
                            <a:srgbClr val="000000"/>
                          </a:solidFill>
                          <a:latin typeface="Times New Roman"/>
                          <a:ea typeface="Times New Roman"/>
                        </a:rPr>
                        <a:t>DFT</a:t>
                      </a:r>
                      <a:r>
                        <a:rPr lang="en-US" altLang="zh-CN" sz="1500" spc="-30" dirty="0">
                          <a:solidFill>
                            <a:srgbClr val="000000"/>
                          </a:solidFill>
                          <a:latin typeface="Times New Roman"/>
                          <a:cs typeface="Times New Roman"/>
                        </a:rPr>
                        <a:t> </a:t>
                      </a:r>
                      <a:r>
                        <a:rPr lang="en-US" altLang="zh-CN" sz="1500" spc="-50" dirty="0">
                          <a:solidFill>
                            <a:srgbClr val="000000"/>
                          </a:solidFill>
                          <a:latin typeface="Times New Roman"/>
                          <a:ea typeface="Times New Roman"/>
                        </a:rPr>
                        <a:t>of</a:t>
                      </a:r>
                      <a:r>
                        <a:rPr lang="en-US" altLang="zh-CN" sz="1500" spc="-30" dirty="0">
                          <a:solidFill>
                            <a:srgbClr val="000000"/>
                          </a:solidFill>
                          <a:latin typeface="Times New Roman"/>
                          <a:cs typeface="Times New Roman"/>
                        </a:rPr>
                        <a:t> </a:t>
                      </a:r>
                      <a:r>
                        <a:rPr lang="en-US" altLang="zh-CN" sz="1500" spc="-50" dirty="0">
                          <a:solidFill>
                            <a:srgbClr val="000000"/>
                          </a:solidFill>
                          <a:latin typeface="Times New Roman"/>
                          <a:ea typeface="Times New Roman"/>
                        </a:rPr>
                        <a:t>the</a:t>
                      </a:r>
                      <a:r>
                        <a:rPr lang="en-US" altLang="zh-CN" sz="1500" spc="-30" dirty="0">
                          <a:solidFill>
                            <a:srgbClr val="000000"/>
                          </a:solidFill>
                          <a:latin typeface="Times New Roman"/>
                          <a:cs typeface="Times New Roman"/>
                        </a:rPr>
                        <a:t> </a:t>
                      </a:r>
                      <a:r>
                        <a:rPr lang="en-US" altLang="zh-CN" sz="1500" spc="-50" dirty="0">
                          <a:solidFill>
                            <a:srgbClr val="000000"/>
                          </a:solidFill>
                          <a:latin typeface="Times New Roman"/>
                          <a:ea typeface="Times New Roman"/>
                        </a:rPr>
                        <a:t>business</a:t>
                      </a:r>
                      <a:r>
                        <a:rPr lang="en-US" altLang="zh-CN" sz="1500" spc="-35" dirty="0">
                          <a:solidFill>
                            <a:srgbClr val="000000"/>
                          </a:solidFill>
                          <a:latin typeface="Times New Roman"/>
                          <a:cs typeface="Times New Roman"/>
                        </a:rPr>
                        <a:t> </a:t>
                      </a:r>
                      <a:r>
                        <a:rPr lang="en-US" altLang="zh-CN" sz="1500" spc="-50" dirty="0">
                          <a:solidFill>
                            <a:srgbClr val="000000"/>
                          </a:solidFill>
                          <a:latin typeface="Times New Roman"/>
                          <a:ea typeface="Times New Roman"/>
                        </a:rPr>
                        <a:t>solution.</a:t>
                      </a:r>
                    </a:p>
                  </a:txBody>
                  <a:tcPr marL="0" marR="0" marT="0" marB="0">
                    <a:lnL w="38100">
                      <a:solidFill>
                        <a:srgbClr val="FE"/>
                      </a:solidFill>
                      <a:prstDash val="solid"/>
                    </a:lnL>
                    <a:lnR w="38100">
                      <a:solidFill>
                        <a:srgbClr val="FE"/>
                      </a:solidFill>
                      <a:prstDash val="solid"/>
                    </a:lnR>
                    <a:lnT w="38100">
                      <a:solidFill>
                        <a:srgbClr val="FE"/>
                      </a:solidFill>
                      <a:prstDash val="solid"/>
                    </a:lnT>
                    <a:lnB w="38100">
                      <a:solidFill>
                        <a:srgbClr val="FE"/>
                      </a:solidFill>
                      <a:prstDash val="solid"/>
                    </a:lnB>
                  </a:tcPr>
                </a:tc>
              </a:tr>
              <a:tr h="723900">
                <a:tc>
                  <a:txBody>
                    <a:bodyPr/>
                    <a:lstStyle/>
                    <a:p>
                      <a:pPr hangingPunct="0" marL="25400">
                        <a:lnSpc>
                          <a:spcPct val="100000"/>
                        </a:lnSpc>
                      </a:pPr>
                      <a:r>
                        <a:rPr lang="en-US" altLang="zh-CN" sz="1500" spc="-64" dirty="0">
                          <a:solidFill>
                            <a:srgbClr val="000000"/>
                          </a:solidFill>
                          <a:latin typeface="Times New Roman"/>
                          <a:ea typeface="Times New Roman"/>
                        </a:rPr>
                        <a:t>The</a:t>
                      </a:r>
                      <a:r>
                        <a:rPr lang="en-US" altLang="zh-CN" sz="1500" spc="-25" dirty="0">
                          <a:solidFill>
                            <a:srgbClr val="000000"/>
                          </a:solidFill>
                          <a:latin typeface="Times New Roman"/>
                          <a:cs typeface="Times New Roman"/>
                        </a:rPr>
                        <a:t> </a:t>
                      </a:r>
                      <a:r>
                        <a:rPr lang="en-US" altLang="zh-CN" sz="1500" spc="-50" dirty="0">
                          <a:solidFill>
                            <a:srgbClr val="000000"/>
                          </a:solidFill>
                          <a:latin typeface="Times New Roman"/>
                          <a:ea typeface="Times New Roman"/>
                        </a:rPr>
                        <a:t>relationship</a:t>
                      </a:r>
                      <a:r>
                        <a:rPr lang="en-US" altLang="zh-CN" sz="1500" spc="-35" dirty="0">
                          <a:solidFill>
                            <a:srgbClr val="000000"/>
                          </a:solidFill>
                          <a:latin typeface="Times New Roman"/>
                          <a:cs typeface="Times New Roman"/>
                        </a:rPr>
                        <a:t> </a:t>
                      </a:r>
                      <a:r>
                        <a:rPr lang="en-US" altLang="zh-CN" sz="1500" spc="-60" dirty="0">
                          <a:solidFill>
                            <a:srgbClr val="000000"/>
                          </a:solidFill>
                          <a:latin typeface="Times New Roman"/>
                          <a:ea typeface="Times New Roman"/>
                        </a:rPr>
                        <a:t>between</a:t>
                      </a:r>
                      <a:r>
                        <a:rPr lang="en-US" altLang="zh-CN" sz="1500" dirty="0">
                          <a:solidFill>
                            <a:srgbClr val="000000"/>
                          </a:solidFill>
                          <a:latin typeface="Times New Roman"/>
                          <a:cs typeface="Times New Roman"/>
                        </a:rPr>
                        <a:t> </a:t>
                      </a:r>
                      <a:r>
                        <a:rPr lang="en-US" altLang="zh-CN" sz="1500" spc="-64" dirty="0">
                          <a:solidFill>
                            <a:srgbClr val="000000"/>
                          </a:solidFill>
                          <a:latin typeface="Times New Roman"/>
                          <a:ea typeface="Times New Roman"/>
                        </a:rPr>
                        <a:t>each</a:t>
                      </a:r>
                      <a:r>
                        <a:rPr lang="en-US" altLang="zh-CN" sz="1500" spc="-94" dirty="0">
                          <a:solidFill>
                            <a:srgbClr val="000000"/>
                          </a:solidFill>
                          <a:latin typeface="Times New Roman"/>
                          <a:cs typeface="Times New Roman"/>
                        </a:rPr>
                        <a:t> </a:t>
                      </a:r>
                      <a:r>
                        <a:rPr lang="en-US" altLang="zh-CN" sz="1500" spc="-60" dirty="0">
                          <a:solidFill>
                            <a:srgbClr val="000000"/>
                          </a:solidFill>
                          <a:latin typeface="Times New Roman"/>
                          <a:ea typeface="Times New Roman"/>
                        </a:rPr>
                        <a:t>other</a:t>
                      </a:r>
                    </a:p>
                  </a:txBody>
                  <a:tcPr marL="0" marR="0" marT="0" marB="0">
                    <a:lnL w="38100">
                      <a:solidFill>
                        <a:srgbClr val="FE"/>
                      </a:solidFill>
                      <a:prstDash val="solid"/>
                    </a:lnL>
                    <a:lnR w="38100">
                      <a:solidFill>
                        <a:srgbClr val="FE"/>
                      </a:solidFill>
                      <a:prstDash val="solid"/>
                    </a:lnR>
                    <a:lnT w="38100">
                      <a:solidFill>
                        <a:srgbClr val="FE"/>
                      </a:solidFill>
                      <a:prstDash val="solid"/>
                    </a:lnT>
                    <a:lnB w="38100">
                      <a:solidFill>
                        <a:srgbClr val="FE"/>
                      </a:solidFill>
                      <a:prstDash val="solid"/>
                    </a:lnB>
                    <a:solidFill>
                      <a:srgbClr val="CFDCEE"/>
                    </a:solidFill>
                  </a:tcPr>
                </a:tc>
                <a:tc>
                  <a:txBody>
                    <a:bodyPr/>
                    <a:lstStyle/>
                    <a:p>
                      <a:pPr hangingPunct="0" marL="0">
                        <a:lnSpc>
                          <a:spcPct val="100000"/>
                        </a:lnSpc>
                      </a:pPr>
                      <a:r>
                        <a:rPr lang="en-US" altLang="zh-CN" sz="1500" spc="-40" dirty="0">
                          <a:solidFill>
                            <a:srgbClr val="000000"/>
                          </a:solidFill>
                          <a:latin typeface="Times New Roman"/>
                          <a:ea typeface="Times New Roman"/>
                        </a:rPr>
                        <a:t>Stand</a:t>
                      </a:r>
                      <a:r>
                        <a:rPr lang="en-US" altLang="zh-CN" sz="1500" spc="-239" dirty="0">
                          <a:solidFill>
                            <a:srgbClr val="000000"/>
                          </a:solidFill>
                          <a:latin typeface="Times New Roman"/>
                          <a:cs typeface="Times New Roman"/>
                        </a:rPr>
                        <a:t> </a:t>
                      </a:r>
                      <a:r>
                        <a:rPr lang="en-US" altLang="zh-CN" sz="1500" spc="-34" dirty="0">
                          <a:solidFill>
                            <a:srgbClr val="000000"/>
                          </a:solidFill>
                          <a:latin typeface="Times New Roman"/>
                          <a:ea typeface="Times New Roman"/>
                        </a:rPr>
                        <a:t>alone</a:t>
                      </a:r>
                      <a:r>
                        <a:rPr lang="en-US" altLang="zh-CN" sz="1500" dirty="0">
                          <a:solidFill>
                            <a:srgbClr val="000000"/>
                          </a:solidFill>
                          <a:latin typeface="Times New Roman"/>
                          <a:cs typeface="Times New Roman"/>
                        </a:rPr>
                        <a:t> </a:t>
                      </a:r>
                      <a:br/>
                      <a:r>
                        <a:rPr lang="en-US" altLang="zh-CN" sz="1500" spc="-90" dirty="0">
                          <a:solidFill>
                            <a:srgbClr val="000000"/>
                          </a:solidFill>
                          <a:latin typeface="Times New Roman"/>
                          <a:ea typeface="Times New Roman"/>
                        </a:rPr>
                        <a:t>(in</a:t>
                      </a:r>
                      <a:r>
                        <a:rPr lang="en-US" altLang="zh-CN" sz="1500" spc="-55" dirty="0">
                          <a:solidFill>
                            <a:srgbClr val="000000"/>
                          </a:solidFill>
                          <a:latin typeface="Times New Roman"/>
                          <a:cs typeface="Times New Roman"/>
                        </a:rPr>
                        <a:t> </a:t>
                      </a:r>
                      <a:r>
                        <a:rPr lang="en-US" altLang="zh-CN" sz="1500" spc="-114" dirty="0">
                          <a:solidFill>
                            <a:srgbClr val="000000"/>
                          </a:solidFill>
                          <a:latin typeface="Times New Roman"/>
                          <a:ea typeface="Times New Roman"/>
                        </a:rPr>
                        <a:t>box</a:t>
                      </a:r>
                      <a:r>
                        <a:rPr lang="en-US" altLang="zh-CN" sz="1500" spc="-65" dirty="0">
                          <a:solidFill>
                            <a:srgbClr val="000000"/>
                          </a:solidFill>
                          <a:latin typeface="Times New Roman"/>
                          <a:cs typeface="Times New Roman"/>
                        </a:rPr>
                        <a:t> </a:t>
                      </a:r>
                      <a:r>
                        <a:rPr lang="en-US" altLang="zh-CN" sz="1500" spc="-85" dirty="0">
                          <a:solidFill>
                            <a:srgbClr val="000000"/>
                          </a:solidFill>
                          <a:latin typeface="Times New Roman"/>
                          <a:ea typeface="Times New Roman"/>
                        </a:rPr>
                        <a:t>)</a:t>
                      </a:r>
                    </a:p>
                  </a:txBody>
                  <a:tcPr marL="0" marR="0" marT="0" marB="0">
                    <a:lnL w="38100">
                      <a:solidFill>
                        <a:srgbClr val="FE"/>
                      </a:solidFill>
                      <a:prstDash val="solid"/>
                    </a:lnL>
                    <a:lnR w="38100">
                      <a:solidFill>
                        <a:srgbClr val="FE"/>
                      </a:solidFill>
                      <a:prstDash val="solid"/>
                    </a:lnR>
                    <a:lnT w="38100">
                      <a:solidFill>
                        <a:srgbClr val="FE"/>
                      </a:solidFill>
                      <a:prstDash val="solid"/>
                    </a:lnT>
                    <a:lnB w="38100">
                      <a:solidFill>
                        <a:srgbClr val="FE"/>
                      </a:solidFill>
                      <a:prstDash val="solid"/>
                    </a:lnB>
                    <a:solidFill>
                      <a:srgbClr val="CFDCEE"/>
                    </a:solidFill>
                  </a:tcPr>
                </a:tc>
                <a:tc>
                  <a:txBody>
                    <a:bodyPr/>
                    <a:lstStyle/>
                    <a:p>
                      <a:pPr hangingPunct="0" marL="0">
                        <a:lnSpc>
                          <a:spcPct val="95416"/>
                        </a:lnSpc>
                      </a:pPr>
                      <a:r>
                        <a:rPr lang="en-US" altLang="zh-CN" sz="1500" spc="-40" dirty="0">
                          <a:solidFill>
                            <a:srgbClr val="000000"/>
                          </a:solidFill>
                          <a:latin typeface="Times New Roman"/>
                          <a:ea typeface="Times New Roman"/>
                        </a:rPr>
                        <a:t>Integrated</a:t>
                      </a:r>
                      <a:r>
                        <a:rPr lang="en-US" altLang="zh-CN" sz="1500" spc="-20" dirty="0">
                          <a:solidFill>
                            <a:srgbClr val="000000"/>
                          </a:solidFill>
                          <a:latin typeface="Times New Roman"/>
                          <a:cs typeface="Times New Roman"/>
                        </a:rPr>
                        <a:t> </a:t>
                      </a:r>
                      <a:r>
                        <a:rPr lang="en-US" altLang="zh-CN" sz="1500" spc="-44" dirty="0">
                          <a:solidFill>
                            <a:srgbClr val="000000"/>
                          </a:solidFill>
                          <a:latin typeface="Times New Roman"/>
                          <a:ea typeface="Times New Roman"/>
                        </a:rPr>
                        <a:t>with</a:t>
                      </a:r>
                      <a:r>
                        <a:rPr lang="en-US" altLang="zh-CN" sz="1500" spc="-25" dirty="0">
                          <a:solidFill>
                            <a:srgbClr val="000000"/>
                          </a:solidFill>
                          <a:latin typeface="Times New Roman"/>
                          <a:cs typeface="Times New Roman"/>
                        </a:rPr>
                        <a:t> </a:t>
                      </a:r>
                      <a:r>
                        <a:rPr lang="en-US" altLang="zh-CN" sz="1500" spc="-40" dirty="0">
                          <a:solidFill>
                            <a:srgbClr val="000000"/>
                          </a:solidFill>
                          <a:latin typeface="Times New Roman"/>
                          <a:ea typeface="Times New Roman"/>
                        </a:rPr>
                        <a:t>structured</a:t>
                      </a:r>
                      <a:r>
                        <a:rPr lang="en-US" altLang="zh-CN" sz="1500" spc="-25" dirty="0">
                          <a:solidFill>
                            <a:srgbClr val="000000"/>
                          </a:solidFill>
                          <a:latin typeface="Times New Roman"/>
                          <a:cs typeface="Times New Roman"/>
                        </a:rPr>
                        <a:t> </a:t>
                      </a:r>
                      <a:r>
                        <a:rPr lang="en-US" altLang="zh-CN" sz="1500" spc="-40" dirty="0">
                          <a:solidFill>
                            <a:srgbClr val="000000"/>
                          </a:solidFill>
                          <a:latin typeface="Times New Roman"/>
                          <a:ea typeface="Times New Roman"/>
                        </a:rPr>
                        <a:t>project</a:t>
                      </a:r>
                      <a:r>
                        <a:rPr lang="en-US" altLang="zh-CN" sz="1500" spc="-25" dirty="0">
                          <a:solidFill>
                            <a:srgbClr val="000000"/>
                          </a:solidFill>
                          <a:latin typeface="Times New Roman"/>
                          <a:cs typeface="Times New Roman"/>
                        </a:rPr>
                        <a:t> </a:t>
                      </a:r>
                      <a:r>
                        <a:rPr lang="en-US" altLang="zh-CN" sz="1500" spc="-40" dirty="0">
                          <a:solidFill>
                            <a:srgbClr val="000000"/>
                          </a:solidFill>
                          <a:latin typeface="Times New Roman"/>
                          <a:ea typeface="Times New Roman"/>
                        </a:rPr>
                        <a:t>technically</a:t>
                      </a:r>
                      <a:r>
                        <a:rPr lang="en-US" altLang="zh-CN" sz="1500" spc="-25" dirty="0">
                          <a:solidFill>
                            <a:srgbClr val="000000"/>
                          </a:solidFill>
                          <a:latin typeface="Times New Roman"/>
                          <a:cs typeface="Times New Roman"/>
                        </a:rPr>
                        <a:t> </a:t>
                      </a:r>
                      <a:r>
                        <a:rPr lang="en-US" altLang="zh-CN" sz="1500" spc="-45" dirty="0">
                          <a:solidFill>
                            <a:srgbClr val="000000"/>
                          </a:solidFill>
                          <a:latin typeface="Times New Roman"/>
                          <a:ea typeface="Times New Roman"/>
                        </a:rPr>
                        <a:t>during</a:t>
                      </a:r>
                      <a:r>
                        <a:rPr lang="en-US" altLang="zh-CN" sz="1500" spc="-20" dirty="0">
                          <a:solidFill>
                            <a:srgbClr val="000000"/>
                          </a:solidFill>
                          <a:latin typeface="Times New Roman"/>
                          <a:cs typeface="Times New Roman"/>
                        </a:rPr>
                        <a:t> </a:t>
                      </a:r>
                      <a:r>
                        <a:rPr lang="en-US" altLang="zh-CN" sz="1500" spc="-40" dirty="0">
                          <a:solidFill>
                            <a:srgbClr val="000000"/>
                          </a:solidFill>
                          <a:latin typeface="Times New Roman"/>
                          <a:ea typeface="Times New Roman"/>
                        </a:rPr>
                        <a:t>the</a:t>
                      </a:r>
                      <a:r>
                        <a:rPr lang="en-US" altLang="zh-CN" sz="1500" spc="-25" dirty="0">
                          <a:solidFill>
                            <a:srgbClr val="000000"/>
                          </a:solidFill>
                          <a:latin typeface="Times New Roman"/>
                          <a:cs typeface="Times New Roman"/>
                        </a:rPr>
                        <a:t> </a:t>
                      </a:r>
                      <a:r>
                        <a:rPr lang="en-US" altLang="zh-CN" sz="1500" spc="-60" dirty="0">
                          <a:solidFill>
                            <a:srgbClr val="000000"/>
                          </a:solidFill>
                          <a:latin typeface="Times New Roman"/>
                          <a:ea typeface="Times New Roman"/>
                        </a:rPr>
                        <a:t>PLC</a:t>
                      </a:r>
                      <a:r>
                        <a:rPr lang="en-US" altLang="zh-CN" sz="1500" spc="-25" dirty="0">
                          <a:solidFill>
                            <a:srgbClr val="000000"/>
                          </a:solidFill>
                          <a:latin typeface="Times New Roman"/>
                          <a:cs typeface="Times New Roman"/>
                        </a:rPr>
                        <a:t> </a:t>
                      </a:r>
                      <a:r>
                        <a:rPr lang="en-US" altLang="zh-CN" sz="1500" spc="-50" dirty="0">
                          <a:solidFill>
                            <a:srgbClr val="000000"/>
                          </a:solidFill>
                          <a:latin typeface="Times New Roman"/>
                          <a:ea typeface="Times New Roman"/>
                        </a:rPr>
                        <a:t>and</a:t>
                      </a:r>
                      <a:r>
                        <a:rPr lang="en-US" altLang="zh-CN" sz="1500" spc="-30" dirty="0">
                          <a:solidFill>
                            <a:srgbClr val="000000"/>
                          </a:solidFill>
                          <a:latin typeface="Times New Roman"/>
                          <a:cs typeface="Times New Roman"/>
                        </a:rPr>
                        <a:t> </a:t>
                      </a:r>
                      <a:r>
                        <a:rPr lang="en-US" altLang="zh-CN" sz="1500" spc="-45" dirty="0">
                          <a:solidFill>
                            <a:srgbClr val="000000"/>
                          </a:solidFill>
                          <a:latin typeface="Times New Roman"/>
                          <a:ea typeface="Times New Roman"/>
                        </a:rPr>
                        <a:t>then</a:t>
                      </a:r>
                      <a:r>
                        <a:rPr lang="en-US" altLang="zh-CN" sz="1500" dirty="0">
                          <a:solidFill>
                            <a:srgbClr val="000000"/>
                          </a:solidFill>
                          <a:latin typeface="Times New Roman"/>
                          <a:cs typeface="Times New Roman"/>
                        </a:rPr>
                        <a:t> </a:t>
                      </a:r>
                      <a:r>
                        <a:rPr lang="en-US" altLang="zh-CN" sz="1500" spc="-50" dirty="0">
                          <a:solidFill>
                            <a:srgbClr val="000000"/>
                          </a:solidFill>
                          <a:latin typeface="Times New Roman"/>
                          <a:ea typeface="Times New Roman"/>
                        </a:rPr>
                        <a:t>integrated</a:t>
                      </a:r>
                      <a:r>
                        <a:rPr lang="en-US" altLang="zh-CN" sz="1500" spc="-30" dirty="0">
                          <a:solidFill>
                            <a:srgbClr val="000000"/>
                          </a:solidFill>
                          <a:latin typeface="Times New Roman"/>
                          <a:cs typeface="Times New Roman"/>
                        </a:rPr>
                        <a:t> </a:t>
                      </a:r>
                      <a:r>
                        <a:rPr lang="en-US" altLang="zh-CN" sz="1500" spc="-55" dirty="0">
                          <a:solidFill>
                            <a:srgbClr val="000000"/>
                          </a:solidFill>
                          <a:latin typeface="Times New Roman"/>
                          <a:ea typeface="Times New Roman"/>
                        </a:rPr>
                        <a:t>with</a:t>
                      </a:r>
                      <a:r>
                        <a:rPr lang="en-US" altLang="zh-CN" sz="1500" spc="-30" dirty="0">
                          <a:solidFill>
                            <a:srgbClr val="000000"/>
                          </a:solidFill>
                          <a:latin typeface="Times New Roman"/>
                          <a:cs typeface="Times New Roman"/>
                        </a:rPr>
                        <a:t> </a:t>
                      </a:r>
                      <a:r>
                        <a:rPr lang="en-US" altLang="zh-CN" sz="1500" spc="-50" dirty="0">
                          <a:solidFill>
                            <a:srgbClr val="000000"/>
                          </a:solidFill>
                          <a:latin typeface="Times New Roman"/>
                          <a:ea typeface="Times New Roman"/>
                        </a:rPr>
                        <a:t>the</a:t>
                      </a:r>
                      <a:r>
                        <a:rPr lang="en-US" altLang="zh-CN" sz="1500" spc="-35" dirty="0">
                          <a:solidFill>
                            <a:srgbClr val="000000"/>
                          </a:solidFill>
                          <a:latin typeface="Times New Roman"/>
                          <a:cs typeface="Times New Roman"/>
                        </a:rPr>
                        <a:t> </a:t>
                      </a:r>
                      <a:r>
                        <a:rPr lang="en-US" altLang="zh-CN" sz="1500" spc="-75" dirty="0">
                          <a:solidFill>
                            <a:srgbClr val="000000"/>
                          </a:solidFill>
                          <a:latin typeface="Times New Roman"/>
                          <a:ea typeface="Times New Roman"/>
                        </a:rPr>
                        <a:t>DFT</a:t>
                      </a:r>
                    </a:p>
                    <a:p>
                      <a:pPr marL="0">
                        <a:lnSpc>
                          <a:spcPct val="100000"/>
                        </a:lnSpc>
                      </a:pPr>
                      <a:r>
                        <a:rPr lang="en-US" altLang="zh-CN" sz="1500" spc="-75" dirty="0">
                          <a:solidFill>
                            <a:srgbClr val="000000"/>
                          </a:solidFill>
                          <a:latin typeface="Times New Roman"/>
                          <a:ea typeface="Times New Roman"/>
                        </a:rPr>
                        <a:t>(Outbox</a:t>
                      </a:r>
                      <a:r>
                        <a:rPr lang="en-US" altLang="zh-CN" sz="1500" spc="-100" dirty="0">
                          <a:solidFill>
                            <a:srgbClr val="000000"/>
                          </a:solidFill>
                          <a:latin typeface="Times New Roman"/>
                          <a:cs typeface="Times New Roman"/>
                        </a:rPr>
                        <a:t> </a:t>
                      </a:r>
                      <a:r>
                        <a:rPr lang="en-US" altLang="zh-CN" sz="1500" spc="-55" dirty="0">
                          <a:solidFill>
                            <a:srgbClr val="000000"/>
                          </a:solidFill>
                          <a:latin typeface="Times New Roman"/>
                          <a:ea typeface="Times New Roman"/>
                        </a:rPr>
                        <a:t>)</a:t>
                      </a:r>
                    </a:p>
                  </a:txBody>
                  <a:tcPr marL="0" marR="0" marT="0" marB="0">
                    <a:lnL w="38100">
                      <a:solidFill>
                        <a:srgbClr val="FE"/>
                      </a:solidFill>
                      <a:prstDash val="solid"/>
                    </a:lnL>
                    <a:lnR w="38100">
                      <a:solidFill>
                        <a:srgbClr val="FE"/>
                      </a:solidFill>
                      <a:prstDash val="solid"/>
                    </a:lnR>
                    <a:lnT w="38100">
                      <a:solidFill>
                        <a:srgbClr val="FE"/>
                      </a:solidFill>
                      <a:prstDash val="solid"/>
                    </a:lnT>
                    <a:lnB w="38100">
                      <a:solidFill>
                        <a:srgbClr val="FE"/>
                      </a:solidFill>
                      <a:prstDash val="solid"/>
                    </a:lnB>
                    <a:solidFill>
                      <a:srgbClr val="CFDCEE"/>
                    </a:solidFill>
                  </a:tcPr>
                </a:tc>
              </a:tr>
              <a:tr h="723900">
                <a:tc>
                  <a:txBody>
                    <a:bodyPr/>
                    <a:lstStyle/>
                    <a:p>
                      <a:pPr marL="0" indent="25400">
                        <a:lnSpc>
                          <a:spcPct val="100000"/>
                        </a:lnSpc>
                      </a:pPr>
                      <a:r>
                        <a:rPr lang="en-US" altLang="zh-CN" sz="1500" spc="-40" dirty="0">
                          <a:solidFill>
                            <a:srgbClr val="000000"/>
                          </a:solidFill>
                          <a:latin typeface="Times New Roman"/>
                          <a:ea typeface="Times New Roman"/>
                        </a:rPr>
                        <a:t>Its</a:t>
                      </a:r>
                      <a:r>
                        <a:rPr lang="en-US" altLang="zh-CN" sz="1500" spc="-25" dirty="0">
                          <a:solidFill>
                            <a:srgbClr val="000000"/>
                          </a:solidFill>
                          <a:latin typeface="Times New Roman"/>
                          <a:cs typeface="Times New Roman"/>
                        </a:rPr>
                        <a:t> </a:t>
                      </a:r>
                      <a:r>
                        <a:rPr lang="en-US" altLang="zh-CN" sz="1500" spc="-55" dirty="0">
                          <a:solidFill>
                            <a:srgbClr val="000000"/>
                          </a:solidFill>
                          <a:latin typeface="Times New Roman"/>
                          <a:ea typeface="Times New Roman"/>
                        </a:rPr>
                        <a:t>Quality</a:t>
                      </a:r>
                      <a:r>
                        <a:rPr lang="en-US" altLang="zh-CN" sz="1500" spc="-30" dirty="0">
                          <a:solidFill>
                            <a:srgbClr val="000000"/>
                          </a:solidFill>
                          <a:latin typeface="Times New Roman"/>
                          <a:cs typeface="Times New Roman"/>
                        </a:rPr>
                        <a:t> </a:t>
                      </a:r>
                      <a:r>
                        <a:rPr lang="en-US" altLang="zh-CN" sz="1500" spc="-55" dirty="0">
                          <a:solidFill>
                            <a:srgbClr val="000000"/>
                          </a:solidFill>
                          <a:latin typeface="Times New Roman"/>
                          <a:ea typeface="Times New Roman"/>
                        </a:rPr>
                        <a:t>plan</a:t>
                      </a:r>
                    </a:p>
                  </a:txBody>
                  <a:tcPr marL="0" marR="0" marT="0" marB="0">
                    <a:lnL w="38100">
                      <a:solidFill>
                        <a:srgbClr val="FE"/>
                      </a:solidFill>
                      <a:prstDash val="solid"/>
                    </a:lnL>
                    <a:lnR w="38100">
                      <a:solidFill>
                        <a:srgbClr val="FE"/>
                      </a:solidFill>
                      <a:prstDash val="solid"/>
                    </a:lnR>
                    <a:lnT w="38100">
                      <a:solidFill>
                        <a:srgbClr val="FE"/>
                      </a:solidFill>
                      <a:prstDash val="solid"/>
                    </a:lnT>
                    <a:lnB w="38100">
                      <a:solidFill>
                        <a:srgbClr val="FE"/>
                      </a:solidFill>
                      <a:prstDash val="solid"/>
                    </a:lnB>
                  </a:tcPr>
                </a:tc>
                <a:tc>
                  <a:txBody>
                    <a:bodyPr/>
                    <a:lstStyle/>
                    <a:p>
                      <a:pPr hangingPunct="0" marL="0">
                        <a:lnSpc>
                          <a:spcPct val="100000"/>
                        </a:lnSpc>
                      </a:pPr>
                      <a:r>
                        <a:rPr lang="en-US" altLang="zh-CN" sz="1500" spc="-75" dirty="0">
                          <a:solidFill>
                            <a:srgbClr val="000000"/>
                          </a:solidFill>
                          <a:latin typeface="Times New Roman"/>
                          <a:ea typeface="Times New Roman"/>
                        </a:rPr>
                        <a:t>Managed</a:t>
                      </a:r>
                      <a:r>
                        <a:rPr lang="en-US" altLang="zh-CN" sz="1500" spc="-34" dirty="0">
                          <a:solidFill>
                            <a:srgbClr val="000000"/>
                          </a:solidFill>
                          <a:latin typeface="Times New Roman"/>
                          <a:cs typeface="Times New Roman"/>
                        </a:rPr>
                        <a:t> </a:t>
                      </a:r>
                      <a:r>
                        <a:rPr lang="en-US" altLang="zh-CN" sz="1500" spc="-75" dirty="0">
                          <a:solidFill>
                            <a:srgbClr val="000000"/>
                          </a:solidFill>
                          <a:latin typeface="Times New Roman"/>
                          <a:ea typeface="Times New Roman"/>
                        </a:rPr>
                        <a:t>by</a:t>
                      </a:r>
                      <a:r>
                        <a:rPr lang="en-US" altLang="zh-CN" sz="1500" spc="-40" dirty="0">
                          <a:solidFill>
                            <a:srgbClr val="000000"/>
                          </a:solidFill>
                          <a:latin typeface="Times New Roman"/>
                          <a:cs typeface="Times New Roman"/>
                        </a:rPr>
                        <a:t> </a:t>
                      </a:r>
                      <a:r>
                        <a:rPr lang="en-US" altLang="zh-CN" sz="1500" spc="-65" dirty="0">
                          <a:solidFill>
                            <a:srgbClr val="000000"/>
                          </a:solidFill>
                          <a:latin typeface="Times New Roman"/>
                          <a:ea typeface="Times New Roman"/>
                        </a:rPr>
                        <a:t>only</a:t>
                      </a:r>
                      <a:r>
                        <a:rPr lang="en-US" altLang="zh-CN" sz="1500" spc="-34" dirty="0">
                          <a:solidFill>
                            <a:srgbClr val="000000"/>
                          </a:solidFill>
                          <a:latin typeface="Times New Roman"/>
                          <a:cs typeface="Times New Roman"/>
                        </a:rPr>
                        <a:t> </a:t>
                      </a:r>
                      <a:r>
                        <a:rPr lang="en-US" altLang="zh-CN" sz="1500" spc="-55" dirty="0">
                          <a:solidFill>
                            <a:srgbClr val="000000"/>
                          </a:solidFill>
                          <a:latin typeface="Times New Roman"/>
                          <a:ea typeface="Times New Roman"/>
                        </a:rPr>
                        <a:t>the</a:t>
                      </a:r>
                      <a:r>
                        <a:rPr lang="en-US" altLang="zh-CN" sz="1500" spc="-40" dirty="0">
                          <a:solidFill>
                            <a:srgbClr val="000000"/>
                          </a:solidFill>
                          <a:latin typeface="Times New Roman"/>
                          <a:cs typeface="Times New Roman"/>
                        </a:rPr>
                        <a:t> </a:t>
                      </a:r>
                      <a:r>
                        <a:rPr lang="en-US" altLang="zh-CN" sz="1500" spc="-65" dirty="0">
                          <a:solidFill>
                            <a:srgbClr val="000000"/>
                          </a:solidFill>
                          <a:latin typeface="Times New Roman"/>
                          <a:ea typeface="Times New Roman"/>
                        </a:rPr>
                        <a:t>with</a:t>
                      </a:r>
                      <a:r>
                        <a:rPr lang="en-US" altLang="zh-CN" sz="1500" spc="-40" dirty="0">
                          <a:solidFill>
                            <a:srgbClr val="000000"/>
                          </a:solidFill>
                          <a:latin typeface="Times New Roman"/>
                          <a:cs typeface="Times New Roman"/>
                        </a:rPr>
                        <a:t> </a:t>
                      </a:r>
                      <a:r>
                        <a:rPr lang="en-US" altLang="zh-CN" sz="1500" spc="-55" dirty="0">
                          <a:solidFill>
                            <a:srgbClr val="000000"/>
                          </a:solidFill>
                          <a:latin typeface="Times New Roman"/>
                          <a:ea typeface="Times New Roman"/>
                        </a:rPr>
                        <a:t>the</a:t>
                      </a:r>
                      <a:r>
                        <a:rPr lang="en-US" altLang="zh-CN" sz="1500" spc="-34" dirty="0">
                          <a:solidFill>
                            <a:srgbClr val="000000"/>
                          </a:solidFill>
                          <a:latin typeface="Times New Roman"/>
                          <a:cs typeface="Times New Roman"/>
                        </a:rPr>
                        <a:t> </a:t>
                      </a:r>
                      <a:r>
                        <a:rPr lang="en-US" altLang="zh-CN" sz="1500" spc="-65" dirty="0">
                          <a:solidFill>
                            <a:srgbClr val="000000"/>
                          </a:solidFill>
                          <a:latin typeface="Times New Roman"/>
                          <a:ea typeface="Times New Roman"/>
                        </a:rPr>
                        <a:t>compilation</a:t>
                      </a:r>
                      <a:r>
                        <a:rPr lang="en-US" altLang="zh-CN" sz="1500" spc="-45" dirty="0">
                          <a:solidFill>
                            <a:srgbClr val="000000"/>
                          </a:solidFill>
                          <a:latin typeface="Times New Roman"/>
                          <a:cs typeface="Times New Roman"/>
                        </a:rPr>
                        <a:t> </a:t>
                      </a:r>
                      <a:r>
                        <a:rPr lang="en-US" altLang="zh-CN" sz="1500" spc="-44" dirty="0">
                          <a:solidFill>
                            <a:srgbClr val="000000"/>
                          </a:solidFill>
                          <a:latin typeface="Times New Roman"/>
                          <a:ea typeface="Times New Roman"/>
                        </a:rPr>
                        <a:t>criteria</a:t>
                      </a:r>
                      <a:r>
                        <a:rPr lang="en-US" altLang="zh-CN" sz="1500" dirty="0">
                          <a:solidFill>
                            <a:srgbClr val="000000"/>
                          </a:solidFill>
                          <a:latin typeface="Times New Roman"/>
                          <a:cs typeface="Times New Roman"/>
                        </a:rPr>
                        <a:t> </a:t>
                      </a:r>
                      <a:br/>
                      <a:r>
                        <a:rPr lang="en-US" altLang="zh-CN" sz="1500" spc="-65" dirty="0">
                          <a:solidFill>
                            <a:srgbClr val="000000"/>
                          </a:solidFill>
                          <a:latin typeface="Times New Roman"/>
                          <a:ea typeface="Times New Roman"/>
                        </a:rPr>
                        <a:t>which</a:t>
                      </a:r>
                      <a:r>
                        <a:rPr lang="en-US" altLang="zh-CN" sz="1500" spc="-30" dirty="0">
                          <a:solidFill>
                            <a:srgbClr val="000000"/>
                          </a:solidFill>
                          <a:latin typeface="Times New Roman"/>
                          <a:cs typeface="Times New Roman"/>
                        </a:rPr>
                        <a:t> </a:t>
                      </a:r>
                      <a:r>
                        <a:rPr lang="en-US" altLang="zh-CN" sz="1500" spc="-45" dirty="0">
                          <a:solidFill>
                            <a:srgbClr val="000000"/>
                          </a:solidFill>
                          <a:latin typeface="Times New Roman"/>
                          <a:ea typeface="Times New Roman"/>
                        </a:rPr>
                        <a:t>is</a:t>
                      </a:r>
                      <a:r>
                        <a:rPr lang="en-US" altLang="zh-CN" sz="1500" spc="-34" dirty="0">
                          <a:solidFill>
                            <a:srgbClr val="000000"/>
                          </a:solidFill>
                          <a:latin typeface="Times New Roman"/>
                          <a:cs typeface="Times New Roman"/>
                        </a:rPr>
                        <a:t> </a:t>
                      </a:r>
                      <a:r>
                        <a:rPr lang="en-US" altLang="zh-CN" sz="1500" spc="-50" dirty="0">
                          <a:solidFill>
                            <a:srgbClr val="000000"/>
                          </a:solidFill>
                          <a:latin typeface="Times New Roman"/>
                          <a:ea typeface="Times New Roman"/>
                        </a:rPr>
                        <a:t>stated</a:t>
                      </a:r>
                      <a:r>
                        <a:rPr lang="en-US" altLang="zh-CN" sz="1500" spc="-30" dirty="0">
                          <a:solidFill>
                            <a:srgbClr val="000000"/>
                          </a:solidFill>
                          <a:latin typeface="Times New Roman"/>
                          <a:cs typeface="Times New Roman"/>
                        </a:rPr>
                        <a:t> </a:t>
                      </a:r>
                      <a:r>
                        <a:rPr lang="en-US" altLang="zh-CN" sz="1500" spc="-69" dirty="0">
                          <a:solidFill>
                            <a:srgbClr val="000000"/>
                          </a:solidFill>
                          <a:latin typeface="Times New Roman"/>
                          <a:ea typeface="Times New Roman"/>
                        </a:rPr>
                        <a:t>on</a:t>
                      </a:r>
                      <a:r>
                        <a:rPr lang="en-US" altLang="zh-CN" sz="1500" spc="-34" dirty="0">
                          <a:solidFill>
                            <a:srgbClr val="000000"/>
                          </a:solidFill>
                          <a:latin typeface="Times New Roman"/>
                          <a:cs typeface="Times New Roman"/>
                        </a:rPr>
                        <a:t> </a:t>
                      </a:r>
                      <a:r>
                        <a:rPr lang="en-US" altLang="zh-CN" sz="1500" spc="-55" dirty="0">
                          <a:solidFill>
                            <a:srgbClr val="000000"/>
                          </a:solidFill>
                          <a:latin typeface="Times New Roman"/>
                          <a:ea typeface="Times New Roman"/>
                        </a:rPr>
                        <a:t>the</a:t>
                      </a:r>
                      <a:r>
                        <a:rPr lang="en-US" altLang="zh-CN" sz="1500" spc="-34" dirty="0">
                          <a:solidFill>
                            <a:srgbClr val="000000"/>
                          </a:solidFill>
                          <a:latin typeface="Times New Roman"/>
                          <a:cs typeface="Times New Roman"/>
                        </a:rPr>
                        <a:t> </a:t>
                      </a:r>
                      <a:r>
                        <a:rPr lang="en-US" altLang="zh-CN" sz="1500" spc="-55" dirty="0">
                          <a:solidFill>
                            <a:srgbClr val="000000"/>
                          </a:solidFill>
                          <a:latin typeface="Times New Roman"/>
                          <a:ea typeface="Times New Roman"/>
                        </a:rPr>
                        <a:t>Project</a:t>
                      </a:r>
                      <a:r>
                        <a:rPr lang="en-US" altLang="zh-CN" sz="1500" spc="-30" dirty="0">
                          <a:solidFill>
                            <a:srgbClr val="000000"/>
                          </a:solidFill>
                          <a:latin typeface="Times New Roman"/>
                          <a:cs typeface="Times New Roman"/>
                        </a:rPr>
                        <a:t> </a:t>
                      </a:r>
                      <a:r>
                        <a:rPr lang="en-US" altLang="zh-CN" sz="1500" spc="-50" dirty="0">
                          <a:solidFill>
                            <a:srgbClr val="000000"/>
                          </a:solidFill>
                          <a:latin typeface="Times New Roman"/>
                          <a:ea typeface="Times New Roman"/>
                        </a:rPr>
                        <a:t>charter</a:t>
                      </a:r>
                      <a:r>
                        <a:rPr lang="en-US" altLang="zh-CN" sz="1500" spc="-34" dirty="0">
                          <a:solidFill>
                            <a:srgbClr val="000000"/>
                          </a:solidFill>
                          <a:latin typeface="Times New Roman"/>
                          <a:cs typeface="Times New Roman"/>
                        </a:rPr>
                        <a:t> </a:t>
                      </a:r>
                      <a:r>
                        <a:rPr lang="en-US" altLang="zh-CN" sz="1500" spc="-55" dirty="0">
                          <a:solidFill>
                            <a:srgbClr val="000000"/>
                          </a:solidFill>
                          <a:latin typeface="Times New Roman"/>
                          <a:ea typeface="Times New Roman"/>
                        </a:rPr>
                        <a:t>in</a:t>
                      </a:r>
                      <a:r>
                        <a:rPr lang="en-US" altLang="zh-CN" sz="1500" spc="-30" dirty="0">
                          <a:solidFill>
                            <a:srgbClr val="000000"/>
                          </a:solidFill>
                          <a:latin typeface="Times New Roman"/>
                          <a:cs typeface="Times New Roman"/>
                        </a:rPr>
                        <a:t> </a:t>
                      </a:r>
                      <a:r>
                        <a:rPr lang="en-US" altLang="zh-CN" sz="1500" spc="-55" dirty="0">
                          <a:solidFill>
                            <a:srgbClr val="000000"/>
                          </a:solidFill>
                          <a:latin typeface="Times New Roman"/>
                          <a:ea typeface="Times New Roman"/>
                        </a:rPr>
                        <a:t>addition</a:t>
                      </a:r>
                      <a:r>
                        <a:rPr lang="en-US" altLang="zh-CN" sz="1500" spc="-40" dirty="0">
                          <a:solidFill>
                            <a:srgbClr val="000000"/>
                          </a:solidFill>
                          <a:latin typeface="Times New Roman"/>
                          <a:cs typeface="Times New Roman"/>
                        </a:rPr>
                        <a:t> </a:t>
                      </a:r>
                      <a:r>
                        <a:rPr lang="en-US" altLang="zh-CN" sz="1500" spc="-55" dirty="0">
                          <a:solidFill>
                            <a:srgbClr val="000000"/>
                          </a:solidFill>
                          <a:latin typeface="Times New Roman"/>
                          <a:ea typeface="Times New Roman"/>
                        </a:rPr>
                        <a:t>of</a:t>
                      </a:r>
                      <a:r>
                        <a:rPr lang="en-US" altLang="zh-CN" sz="1500" dirty="0">
                          <a:solidFill>
                            <a:srgbClr val="000000"/>
                          </a:solidFill>
                          <a:latin typeface="Times New Roman"/>
                          <a:cs typeface="Times New Roman"/>
                        </a:rPr>
                        <a:t> </a:t>
                      </a:r>
                      <a:r>
                        <a:rPr lang="en-US" altLang="zh-CN" sz="1500" spc="-60" dirty="0">
                          <a:solidFill>
                            <a:srgbClr val="000000"/>
                          </a:solidFill>
                          <a:latin typeface="Times New Roman"/>
                          <a:ea typeface="Times New Roman"/>
                        </a:rPr>
                        <a:t>project</a:t>
                      </a:r>
                      <a:r>
                        <a:rPr lang="en-US" altLang="zh-CN" sz="1500" spc="-40" dirty="0">
                          <a:solidFill>
                            <a:srgbClr val="000000"/>
                          </a:solidFill>
                          <a:latin typeface="Times New Roman"/>
                          <a:cs typeface="Times New Roman"/>
                        </a:rPr>
                        <a:t> </a:t>
                      </a:r>
                      <a:r>
                        <a:rPr lang="en-US" altLang="zh-CN" sz="1500" spc="-65" dirty="0">
                          <a:solidFill>
                            <a:srgbClr val="000000"/>
                          </a:solidFill>
                          <a:latin typeface="Times New Roman"/>
                          <a:ea typeface="Times New Roman"/>
                        </a:rPr>
                        <a:t>quality</a:t>
                      </a:r>
                      <a:r>
                        <a:rPr lang="en-US" altLang="zh-CN" sz="1500" spc="-45" dirty="0">
                          <a:solidFill>
                            <a:srgbClr val="000000"/>
                          </a:solidFill>
                          <a:latin typeface="Times New Roman"/>
                          <a:cs typeface="Times New Roman"/>
                        </a:rPr>
                        <a:t> </a:t>
                      </a:r>
                      <a:r>
                        <a:rPr lang="en-US" altLang="zh-CN" sz="1500" spc="-64" dirty="0">
                          <a:solidFill>
                            <a:srgbClr val="000000"/>
                          </a:solidFill>
                          <a:latin typeface="Times New Roman"/>
                          <a:ea typeface="Times New Roman"/>
                        </a:rPr>
                        <a:t>plan</a:t>
                      </a:r>
                    </a:p>
                  </a:txBody>
                  <a:tcPr marL="0" marR="0" marT="0" marB="0">
                    <a:lnL w="38100">
                      <a:solidFill>
                        <a:srgbClr val="FE"/>
                      </a:solidFill>
                      <a:prstDash val="solid"/>
                    </a:lnL>
                    <a:lnR w="38100">
                      <a:solidFill>
                        <a:srgbClr val="FE"/>
                      </a:solidFill>
                      <a:prstDash val="solid"/>
                    </a:lnR>
                    <a:lnT w="38100">
                      <a:solidFill>
                        <a:srgbClr val="FE"/>
                      </a:solidFill>
                      <a:prstDash val="solid"/>
                    </a:lnT>
                    <a:lnB w="38100">
                      <a:solidFill>
                        <a:srgbClr val="FE"/>
                      </a:solidFill>
                      <a:prstDash val="solid"/>
                    </a:lnB>
                  </a:tcPr>
                </a:tc>
                <a:tc>
                  <a:txBody>
                    <a:bodyPr/>
                    <a:lstStyle/>
                    <a:p>
                      <a:pPr hangingPunct="0" marL="0">
                        <a:lnSpc>
                          <a:spcPct val="100000"/>
                        </a:lnSpc>
                      </a:pPr>
                      <a:r>
                        <a:rPr lang="en-US" altLang="zh-CN" sz="1500" spc="-50" dirty="0">
                          <a:solidFill>
                            <a:srgbClr val="000000"/>
                          </a:solidFill>
                          <a:latin typeface="Times New Roman"/>
                          <a:ea typeface="Times New Roman"/>
                        </a:rPr>
                        <a:t>Integrated</a:t>
                      </a:r>
                      <a:r>
                        <a:rPr lang="en-US" altLang="zh-CN" sz="1500" spc="-30" dirty="0">
                          <a:solidFill>
                            <a:srgbClr val="000000"/>
                          </a:solidFill>
                          <a:latin typeface="Times New Roman"/>
                          <a:cs typeface="Times New Roman"/>
                        </a:rPr>
                        <a:t> </a:t>
                      </a:r>
                      <a:r>
                        <a:rPr lang="en-US" altLang="zh-CN" sz="1500" spc="-75" dirty="0">
                          <a:solidFill>
                            <a:srgbClr val="000000"/>
                          </a:solidFill>
                          <a:latin typeface="Times New Roman"/>
                          <a:ea typeface="Times New Roman"/>
                        </a:rPr>
                        <a:t>among</a:t>
                      </a:r>
                      <a:r>
                        <a:rPr lang="en-US" altLang="zh-CN" sz="1500" spc="-30" dirty="0">
                          <a:solidFill>
                            <a:srgbClr val="000000"/>
                          </a:solidFill>
                          <a:latin typeface="Times New Roman"/>
                          <a:cs typeface="Times New Roman"/>
                        </a:rPr>
                        <a:t> </a:t>
                      </a:r>
                      <a:r>
                        <a:rPr lang="en-US" altLang="zh-CN" sz="1500" spc="-50" dirty="0">
                          <a:solidFill>
                            <a:srgbClr val="000000"/>
                          </a:solidFill>
                          <a:latin typeface="Times New Roman"/>
                          <a:ea typeface="Times New Roman"/>
                        </a:rPr>
                        <a:t>the</a:t>
                      </a:r>
                      <a:r>
                        <a:rPr lang="en-US" altLang="zh-CN" sz="1500" spc="-34" dirty="0">
                          <a:solidFill>
                            <a:srgbClr val="000000"/>
                          </a:solidFill>
                          <a:latin typeface="Times New Roman"/>
                          <a:cs typeface="Times New Roman"/>
                        </a:rPr>
                        <a:t> </a:t>
                      </a:r>
                      <a:r>
                        <a:rPr lang="en-US" altLang="zh-CN" sz="1500" spc="-94" dirty="0">
                          <a:solidFill>
                            <a:srgbClr val="000000"/>
                          </a:solidFill>
                          <a:latin typeface="Times New Roman"/>
                          <a:ea typeface="Times New Roman"/>
                        </a:rPr>
                        <a:t>HPM</a:t>
                      </a:r>
                      <a:r>
                        <a:rPr lang="en-US" altLang="zh-CN" sz="1500" spc="-30" dirty="0">
                          <a:solidFill>
                            <a:srgbClr val="000000"/>
                          </a:solidFill>
                          <a:latin typeface="Times New Roman"/>
                          <a:cs typeface="Times New Roman"/>
                        </a:rPr>
                        <a:t> </a:t>
                      </a:r>
                      <a:r>
                        <a:rPr lang="en-US" altLang="zh-CN" sz="1500" spc="-50" dirty="0">
                          <a:solidFill>
                            <a:srgbClr val="000000"/>
                          </a:solidFill>
                          <a:latin typeface="Times New Roman"/>
                          <a:ea typeface="Times New Roman"/>
                        </a:rPr>
                        <a:t>original</a:t>
                      </a:r>
                      <a:r>
                        <a:rPr lang="en-US" altLang="zh-CN" sz="1500" spc="-34" dirty="0">
                          <a:solidFill>
                            <a:srgbClr val="000000"/>
                          </a:solidFill>
                          <a:latin typeface="Times New Roman"/>
                          <a:cs typeface="Times New Roman"/>
                        </a:rPr>
                        <a:t> </a:t>
                      </a:r>
                      <a:r>
                        <a:rPr lang="en-US" altLang="zh-CN" sz="1500" spc="-50" dirty="0">
                          <a:solidFill>
                            <a:srgbClr val="000000"/>
                          </a:solidFill>
                          <a:latin typeface="Times New Roman"/>
                          <a:ea typeface="Times New Roman"/>
                        </a:rPr>
                        <a:t>quality</a:t>
                      </a:r>
                      <a:r>
                        <a:rPr lang="en-US" altLang="zh-CN" sz="1500" spc="-30" dirty="0">
                          <a:solidFill>
                            <a:srgbClr val="000000"/>
                          </a:solidFill>
                          <a:latin typeface="Times New Roman"/>
                          <a:cs typeface="Times New Roman"/>
                        </a:rPr>
                        <a:t> </a:t>
                      </a:r>
                      <a:r>
                        <a:rPr lang="en-US" altLang="zh-CN" sz="1500" spc="-55" dirty="0">
                          <a:solidFill>
                            <a:srgbClr val="000000"/>
                          </a:solidFill>
                          <a:latin typeface="Times New Roman"/>
                          <a:ea typeface="Times New Roman"/>
                        </a:rPr>
                        <a:t>plan</a:t>
                      </a:r>
                      <a:r>
                        <a:rPr lang="en-US" altLang="zh-CN" sz="1500" spc="-34" dirty="0">
                          <a:solidFill>
                            <a:srgbClr val="000000"/>
                          </a:solidFill>
                          <a:latin typeface="Times New Roman"/>
                          <a:cs typeface="Times New Roman"/>
                        </a:rPr>
                        <a:t> </a:t>
                      </a:r>
                      <a:r>
                        <a:rPr lang="en-US" altLang="zh-CN" sz="1500" spc="-69" dirty="0">
                          <a:solidFill>
                            <a:srgbClr val="000000"/>
                          </a:solidFill>
                          <a:latin typeface="Times New Roman"/>
                          <a:ea typeface="Times New Roman"/>
                        </a:rPr>
                        <a:t>+</a:t>
                      </a:r>
                      <a:r>
                        <a:rPr lang="en-US" altLang="zh-CN" sz="1500" spc="-30" dirty="0">
                          <a:solidFill>
                            <a:srgbClr val="000000"/>
                          </a:solidFill>
                          <a:latin typeface="Times New Roman"/>
                          <a:cs typeface="Times New Roman"/>
                        </a:rPr>
                        <a:t> </a:t>
                      </a:r>
                      <a:r>
                        <a:rPr lang="en-US" altLang="zh-CN" sz="1500" spc="-60" dirty="0">
                          <a:solidFill>
                            <a:srgbClr val="000000"/>
                          </a:solidFill>
                          <a:latin typeface="Times New Roman"/>
                          <a:ea typeface="Times New Roman"/>
                        </a:rPr>
                        <a:t>PFS-QP+project</a:t>
                      </a:r>
                      <a:r>
                        <a:rPr lang="en-US" altLang="zh-CN" sz="1500" spc="-40" dirty="0">
                          <a:solidFill>
                            <a:srgbClr val="000000"/>
                          </a:solidFill>
                          <a:latin typeface="Times New Roman"/>
                          <a:cs typeface="Times New Roman"/>
                        </a:rPr>
                        <a:t> </a:t>
                      </a:r>
                      <a:r>
                        <a:rPr lang="en-US" altLang="zh-CN" sz="1500" spc="-40" dirty="0">
                          <a:solidFill>
                            <a:srgbClr val="000000"/>
                          </a:solidFill>
                          <a:latin typeface="Times New Roman"/>
                          <a:ea typeface="Times New Roman"/>
                        </a:rPr>
                        <a:t>fit</a:t>
                      </a:r>
                      <a:r>
                        <a:rPr lang="en-US" altLang="zh-CN" sz="1500" dirty="0">
                          <a:solidFill>
                            <a:srgbClr val="000000"/>
                          </a:solidFill>
                          <a:latin typeface="Times New Roman"/>
                          <a:cs typeface="Times New Roman"/>
                        </a:rPr>
                        <a:t> </a:t>
                      </a:r>
                      <a:r>
                        <a:rPr lang="en-US" altLang="zh-CN" sz="1500" spc="-50" dirty="0">
                          <a:solidFill>
                            <a:srgbClr val="000000"/>
                          </a:solidFill>
                          <a:latin typeface="Times New Roman"/>
                          <a:ea typeface="Times New Roman"/>
                        </a:rPr>
                        <a:t>success</a:t>
                      </a:r>
                      <a:r>
                        <a:rPr lang="en-US" altLang="zh-CN" sz="1500" spc="-25" dirty="0">
                          <a:solidFill>
                            <a:srgbClr val="000000"/>
                          </a:solidFill>
                          <a:latin typeface="Times New Roman"/>
                          <a:cs typeface="Times New Roman"/>
                        </a:rPr>
                        <a:t> </a:t>
                      </a:r>
                      <a:r>
                        <a:rPr lang="en-US" altLang="zh-CN" sz="1500" spc="-34" dirty="0">
                          <a:solidFill>
                            <a:srgbClr val="000000"/>
                          </a:solidFill>
                          <a:latin typeface="Times New Roman"/>
                          <a:ea typeface="Times New Roman"/>
                        </a:rPr>
                        <a:t>criteria</a:t>
                      </a:r>
                      <a:r>
                        <a:rPr lang="en-US" altLang="zh-CN" sz="1500" spc="-25" dirty="0">
                          <a:solidFill>
                            <a:srgbClr val="000000"/>
                          </a:solidFill>
                          <a:latin typeface="Times New Roman"/>
                          <a:cs typeface="Times New Roman"/>
                        </a:rPr>
                        <a:t> </a:t>
                      </a:r>
                      <a:r>
                        <a:rPr lang="en-US" altLang="zh-CN" sz="1500" spc="-64" dirty="0">
                          <a:solidFill>
                            <a:srgbClr val="000000"/>
                          </a:solidFill>
                          <a:latin typeface="Times New Roman"/>
                          <a:ea typeface="Times New Roman"/>
                        </a:rPr>
                        <a:t>+DF-QP</a:t>
                      </a:r>
                      <a:r>
                        <a:rPr lang="en-US" altLang="zh-CN" sz="1500" spc="-30" dirty="0">
                          <a:solidFill>
                            <a:srgbClr val="000000"/>
                          </a:solidFill>
                          <a:latin typeface="Times New Roman"/>
                          <a:cs typeface="Times New Roman"/>
                        </a:rPr>
                        <a:t> </a:t>
                      </a:r>
                      <a:r>
                        <a:rPr lang="en-US" altLang="zh-CN" sz="1500" spc="-50" dirty="0">
                          <a:solidFill>
                            <a:srgbClr val="000000"/>
                          </a:solidFill>
                          <a:latin typeface="Times New Roman"/>
                          <a:ea typeface="Times New Roman"/>
                        </a:rPr>
                        <a:t>+Integrated</a:t>
                      </a:r>
                      <a:r>
                        <a:rPr lang="en-US" altLang="zh-CN" sz="1500" spc="-25" dirty="0">
                          <a:solidFill>
                            <a:srgbClr val="000000"/>
                          </a:solidFill>
                          <a:latin typeface="Times New Roman"/>
                          <a:cs typeface="Times New Roman"/>
                        </a:rPr>
                        <a:t> </a:t>
                      </a:r>
                      <a:r>
                        <a:rPr lang="en-US" altLang="zh-CN" sz="1500" spc="-45" dirty="0">
                          <a:solidFill>
                            <a:srgbClr val="000000"/>
                          </a:solidFill>
                          <a:latin typeface="Times New Roman"/>
                          <a:ea typeface="Times New Roman"/>
                        </a:rPr>
                        <a:t>validated</a:t>
                      </a:r>
                      <a:r>
                        <a:rPr lang="en-US" altLang="zh-CN" sz="1500" spc="-30" dirty="0">
                          <a:solidFill>
                            <a:srgbClr val="000000"/>
                          </a:solidFill>
                          <a:latin typeface="Times New Roman"/>
                          <a:cs typeface="Times New Roman"/>
                        </a:rPr>
                        <a:t> </a:t>
                      </a:r>
                      <a:r>
                        <a:rPr lang="en-US" altLang="zh-CN" sz="1500" spc="-44" dirty="0">
                          <a:solidFill>
                            <a:srgbClr val="000000"/>
                          </a:solidFill>
                          <a:latin typeface="Times New Roman"/>
                          <a:ea typeface="Times New Roman"/>
                        </a:rPr>
                        <a:t>process</a:t>
                      </a:r>
                      <a:r>
                        <a:rPr lang="en-US" altLang="zh-CN" sz="1500" spc="-25" dirty="0">
                          <a:solidFill>
                            <a:srgbClr val="000000"/>
                          </a:solidFill>
                          <a:latin typeface="Times New Roman"/>
                          <a:cs typeface="Times New Roman"/>
                        </a:rPr>
                        <a:t> </a:t>
                      </a:r>
                      <a:r>
                        <a:rPr lang="en-US" altLang="zh-CN" sz="1500" spc="-45" dirty="0">
                          <a:solidFill>
                            <a:srgbClr val="000000"/>
                          </a:solidFill>
                          <a:latin typeface="Times New Roman"/>
                          <a:ea typeface="Times New Roman"/>
                        </a:rPr>
                        <a:t>for</a:t>
                      </a:r>
                      <a:r>
                        <a:rPr lang="en-US" altLang="zh-CN" sz="1500" spc="-35" dirty="0">
                          <a:solidFill>
                            <a:srgbClr val="000000"/>
                          </a:solidFill>
                          <a:latin typeface="Times New Roman"/>
                          <a:cs typeface="Times New Roman"/>
                        </a:rPr>
                        <a:t> </a:t>
                      </a:r>
                      <a:r>
                        <a:rPr lang="en-US" altLang="zh-CN" sz="1500" spc="-45" dirty="0">
                          <a:solidFill>
                            <a:srgbClr val="000000"/>
                          </a:solidFill>
                          <a:latin typeface="Times New Roman"/>
                          <a:ea typeface="Times New Roman"/>
                        </a:rPr>
                        <a:t>the</a:t>
                      </a:r>
                      <a:r>
                        <a:rPr lang="en-US" altLang="zh-CN" sz="1500" dirty="0">
                          <a:solidFill>
                            <a:srgbClr val="000000"/>
                          </a:solidFill>
                          <a:latin typeface="Times New Roman"/>
                          <a:cs typeface="Times New Roman"/>
                        </a:rPr>
                        <a:t> </a:t>
                      </a:r>
                      <a:r>
                        <a:rPr lang="en-US" altLang="zh-CN" sz="1500" spc="-69" dirty="0">
                          <a:solidFill>
                            <a:srgbClr val="000000"/>
                          </a:solidFill>
                          <a:latin typeface="Times New Roman"/>
                          <a:ea typeface="Times New Roman"/>
                        </a:rPr>
                        <a:t>deliv</a:t>
                      </a:r>
                      <a:r>
                        <a:rPr lang="en-US" altLang="zh-CN" sz="1500" spc="-64" dirty="0">
                          <a:solidFill>
                            <a:srgbClr val="000000"/>
                          </a:solidFill>
                          <a:latin typeface="Times New Roman"/>
                          <a:ea typeface="Times New Roman"/>
                        </a:rPr>
                        <a:t>erables.</a:t>
                      </a:r>
                    </a:p>
                  </a:txBody>
                  <a:tcPr marL="0" marR="0" marT="0" marB="0">
                    <a:lnL w="38100">
                      <a:solidFill>
                        <a:srgbClr val="FE"/>
                      </a:solidFill>
                      <a:prstDash val="solid"/>
                    </a:lnL>
                    <a:lnR w="38100">
                      <a:solidFill>
                        <a:srgbClr val="FE"/>
                      </a:solidFill>
                      <a:prstDash val="solid"/>
                    </a:lnR>
                    <a:lnT w="38100">
                      <a:solidFill>
                        <a:srgbClr val="FE"/>
                      </a:solidFill>
                      <a:prstDash val="solid"/>
                    </a:lnT>
                    <a:lnB w="38100">
                      <a:solidFill>
                        <a:srgbClr val="FE"/>
                      </a:solidFill>
                      <a:prstDash val="solid"/>
                    </a:lnB>
                  </a:tcPr>
                </a:tc>
              </a:tr>
              <a:tr h="755650">
                <a:tc>
                  <a:txBody>
                    <a:bodyPr/>
                    <a:lstStyle/>
                    <a:p>
                      <a:pPr hangingPunct="0" marL="25400">
                        <a:lnSpc>
                          <a:spcPct val="100000"/>
                        </a:lnSpc>
                      </a:pPr>
                      <a:r>
                        <a:rPr lang="en-US" altLang="zh-CN" sz="1500" spc="-55" dirty="0">
                          <a:solidFill>
                            <a:srgbClr val="000000"/>
                          </a:solidFill>
                          <a:latin typeface="Times New Roman"/>
                          <a:ea typeface="Times New Roman"/>
                        </a:rPr>
                        <a:t>Its</a:t>
                      </a:r>
                      <a:r>
                        <a:rPr lang="en-US" altLang="zh-CN" sz="1500" spc="-40" dirty="0">
                          <a:solidFill>
                            <a:srgbClr val="000000"/>
                          </a:solidFill>
                          <a:latin typeface="Times New Roman"/>
                          <a:cs typeface="Times New Roman"/>
                        </a:rPr>
                        <a:t> </a:t>
                      </a:r>
                      <a:r>
                        <a:rPr lang="en-US" altLang="zh-CN" sz="1500" spc="-64" dirty="0">
                          <a:solidFill>
                            <a:srgbClr val="000000"/>
                          </a:solidFill>
                          <a:latin typeface="Times New Roman"/>
                          <a:ea typeface="Times New Roman"/>
                        </a:rPr>
                        <a:t>role</a:t>
                      </a:r>
                      <a:r>
                        <a:rPr lang="en-US" altLang="zh-CN" sz="1500" spc="-44" dirty="0">
                          <a:solidFill>
                            <a:srgbClr val="000000"/>
                          </a:solidFill>
                          <a:latin typeface="Times New Roman"/>
                          <a:cs typeface="Times New Roman"/>
                        </a:rPr>
                        <a:t> </a:t>
                      </a:r>
                      <a:r>
                        <a:rPr lang="en-US" altLang="zh-CN" sz="1500" spc="-75" dirty="0">
                          <a:solidFill>
                            <a:srgbClr val="000000"/>
                          </a:solidFill>
                          <a:latin typeface="Times New Roman"/>
                          <a:ea typeface="Times New Roman"/>
                        </a:rPr>
                        <a:t>with</a:t>
                      </a:r>
                      <a:r>
                        <a:rPr lang="en-US" altLang="zh-CN" sz="1500" spc="-44" dirty="0">
                          <a:solidFill>
                            <a:srgbClr val="000000"/>
                          </a:solidFill>
                          <a:latin typeface="Times New Roman"/>
                          <a:cs typeface="Times New Roman"/>
                        </a:rPr>
                        <a:t> </a:t>
                      </a:r>
                      <a:r>
                        <a:rPr lang="en-US" altLang="zh-CN" sz="1500" spc="-75" dirty="0">
                          <a:solidFill>
                            <a:srgbClr val="000000"/>
                          </a:solidFill>
                          <a:latin typeface="Times New Roman"/>
                          <a:ea typeface="Times New Roman"/>
                        </a:rPr>
                        <a:t>Total</a:t>
                      </a:r>
                      <a:r>
                        <a:rPr lang="en-US" altLang="zh-CN" sz="1500" spc="-45" dirty="0">
                          <a:solidFill>
                            <a:srgbClr val="000000"/>
                          </a:solidFill>
                          <a:latin typeface="Times New Roman"/>
                          <a:cs typeface="Times New Roman"/>
                        </a:rPr>
                        <a:t> </a:t>
                      </a:r>
                      <a:r>
                        <a:rPr lang="en-US" altLang="zh-CN" sz="1500" spc="-64" dirty="0">
                          <a:solidFill>
                            <a:srgbClr val="000000"/>
                          </a:solidFill>
                          <a:latin typeface="Times New Roman"/>
                          <a:ea typeface="Times New Roman"/>
                        </a:rPr>
                        <a:t>quality</a:t>
                      </a:r>
                      <a:r>
                        <a:rPr lang="en-US" altLang="zh-CN" sz="1500" dirty="0">
                          <a:solidFill>
                            <a:srgbClr val="000000"/>
                          </a:solidFill>
                          <a:latin typeface="Times New Roman"/>
                          <a:cs typeface="Times New Roman"/>
                        </a:rPr>
                        <a:t> </a:t>
                      </a:r>
                      <a:r>
                        <a:rPr lang="en-US" altLang="zh-CN" sz="1500" spc="-65" dirty="0">
                          <a:solidFill>
                            <a:srgbClr val="000000"/>
                          </a:solidFill>
                          <a:latin typeface="Times New Roman"/>
                          <a:ea typeface="Times New Roman"/>
                        </a:rPr>
                        <a:t>pri</a:t>
                      </a:r>
                      <a:r>
                        <a:rPr lang="en-US" altLang="zh-CN" sz="1500" spc="-60" dirty="0">
                          <a:solidFill>
                            <a:srgbClr val="000000"/>
                          </a:solidFill>
                          <a:latin typeface="Times New Roman"/>
                          <a:ea typeface="Times New Roman"/>
                        </a:rPr>
                        <a:t>nciples</a:t>
                      </a:r>
                    </a:p>
                  </a:txBody>
                  <a:tcPr marL="0" marR="0" marT="0" marB="0">
                    <a:lnL w="38100">
                      <a:solidFill>
                        <a:srgbClr val="FE"/>
                      </a:solidFill>
                      <a:prstDash val="solid"/>
                    </a:lnL>
                    <a:lnR w="38100">
                      <a:solidFill>
                        <a:srgbClr val="FE"/>
                      </a:solidFill>
                      <a:prstDash val="solid"/>
                    </a:lnR>
                    <a:lnT w="38100">
                      <a:solidFill>
                        <a:srgbClr val="FE"/>
                      </a:solidFill>
                      <a:prstDash val="solid"/>
                    </a:lnT>
                    <a:lnB w="38100">
                      <a:solidFill>
                        <a:srgbClr val="FE"/>
                      </a:solidFill>
                      <a:prstDash val="solid"/>
                    </a:lnB>
                    <a:solidFill>
                      <a:srgbClr val="CFDCEE"/>
                    </a:solidFill>
                  </a:tcPr>
                </a:tc>
                <a:tc>
                  <a:txBody>
                    <a:bodyPr/>
                    <a:lstStyle/>
                    <a:p>
                      <a:pPr marL="0">
                        <a:lnSpc>
                          <a:spcPct val="100000"/>
                        </a:lnSpc>
                      </a:pPr>
                      <a:r>
                        <a:rPr lang="en-US" altLang="zh-CN" sz="1500" spc="-94" dirty="0">
                          <a:solidFill>
                            <a:srgbClr val="000000"/>
                          </a:solidFill>
                          <a:latin typeface="Times New Roman"/>
                          <a:ea typeface="Times New Roman"/>
                        </a:rPr>
                        <a:t>Very</a:t>
                      </a:r>
                      <a:r>
                        <a:rPr lang="en-US" altLang="zh-CN" sz="1500" spc="-104" dirty="0">
                          <a:solidFill>
                            <a:srgbClr val="000000"/>
                          </a:solidFill>
                          <a:latin typeface="Times New Roman"/>
                          <a:cs typeface="Times New Roman"/>
                        </a:rPr>
                        <a:t> </a:t>
                      </a:r>
                      <a:r>
                        <a:rPr lang="en-US" altLang="zh-CN" sz="1500" spc="-75" dirty="0">
                          <a:solidFill>
                            <a:srgbClr val="000000"/>
                          </a:solidFill>
                          <a:latin typeface="Times New Roman"/>
                          <a:ea typeface="Times New Roman"/>
                        </a:rPr>
                        <a:t>limited</a:t>
                      </a:r>
                    </a:p>
                  </a:txBody>
                  <a:tcPr marL="0" marR="0" marT="0" marB="0">
                    <a:lnL w="38100">
                      <a:solidFill>
                        <a:srgbClr val="FE"/>
                      </a:solidFill>
                      <a:prstDash val="solid"/>
                    </a:lnL>
                    <a:lnR w="38100">
                      <a:solidFill>
                        <a:srgbClr val="FE"/>
                      </a:solidFill>
                      <a:prstDash val="solid"/>
                    </a:lnR>
                    <a:lnT w="38100">
                      <a:solidFill>
                        <a:srgbClr val="FE"/>
                      </a:solidFill>
                      <a:prstDash val="solid"/>
                    </a:lnT>
                    <a:lnB w="38100">
                      <a:solidFill>
                        <a:srgbClr val="FE"/>
                      </a:solidFill>
                      <a:prstDash val="solid"/>
                    </a:lnB>
                    <a:solidFill>
                      <a:srgbClr val="CFDCEE"/>
                    </a:solidFill>
                  </a:tcPr>
                </a:tc>
                <a:tc>
                  <a:txBody>
                    <a:bodyPr/>
                    <a:lstStyle/>
                    <a:p>
                      <a:pPr hangingPunct="0" marL="0">
                        <a:lnSpc>
                          <a:spcPct val="100000"/>
                        </a:lnSpc>
                      </a:pPr>
                      <a:r>
                        <a:rPr lang="en-US" altLang="zh-CN" sz="1500" spc="-55" dirty="0">
                          <a:solidFill>
                            <a:srgbClr val="000000"/>
                          </a:solidFill>
                          <a:latin typeface="Times New Roman"/>
                          <a:ea typeface="Times New Roman"/>
                        </a:rPr>
                        <a:t>Fully</a:t>
                      </a:r>
                      <a:r>
                        <a:rPr lang="en-US" altLang="zh-CN" sz="1500" spc="-30" dirty="0">
                          <a:solidFill>
                            <a:srgbClr val="000000"/>
                          </a:solidFill>
                          <a:latin typeface="Times New Roman"/>
                          <a:cs typeface="Times New Roman"/>
                        </a:rPr>
                        <a:t> </a:t>
                      </a:r>
                      <a:r>
                        <a:rPr lang="en-US" altLang="zh-CN" sz="1500" spc="-50" dirty="0">
                          <a:solidFill>
                            <a:srgbClr val="000000"/>
                          </a:solidFill>
                          <a:latin typeface="Times New Roman"/>
                          <a:ea typeface="Times New Roman"/>
                        </a:rPr>
                        <a:t>integrated</a:t>
                      </a:r>
                      <a:r>
                        <a:rPr lang="en-US" altLang="zh-CN" sz="1500" spc="-34" dirty="0">
                          <a:solidFill>
                            <a:srgbClr val="000000"/>
                          </a:solidFill>
                          <a:latin typeface="Times New Roman"/>
                          <a:cs typeface="Times New Roman"/>
                        </a:rPr>
                        <a:t> </a:t>
                      </a:r>
                      <a:r>
                        <a:rPr lang="en-US" altLang="zh-CN" sz="1500" spc="-65" dirty="0">
                          <a:solidFill>
                            <a:srgbClr val="000000"/>
                          </a:solidFill>
                          <a:latin typeface="Times New Roman"/>
                          <a:ea typeface="Times New Roman"/>
                        </a:rPr>
                        <a:t>with</a:t>
                      </a:r>
                      <a:r>
                        <a:rPr lang="en-US" altLang="zh-CN" sz="1500" spc="-30" dirty="0">
                          <a:solidFill>
                            <a:srgbClr val="000000"/>
                          </a:solidFill>
                          <a:latin typeface="Times New Roman"/>
                          <a:cs typeface="Times New Roman"/>
                        </a:rPr>
                        <a:t> </a:t>
                      </a:r>
                      <a:r>
                        <a:rPr lang="en-US" altLang="zh-CN" sz="1500" spc="-50" dirty="0">
                          <a:solidFill>
                            <a:srgbClr val="000000"/>
                          </a:solidFill>
                          <a:latin typeface="Times New Roman"/>
                          <a:ea typeface="Times New Roman"/>
                        </a:rPr>
                        <a:t>the</a:t>
                      </a:r>
                      <a:r>
                        <a:rPr lang="en-US" altLang="zh-CN" sz="1500" spc="-34" dirty="0">
                          <a:solidFill>
                            <a:srgbClr val="000000"/>
                          </a:solidFill>
                          <a:latin typeface="Times New Roman"/>
                          <a:cs typeface="Times New Roman"/>
                        </a:rPr>
                        <a:t> </a:t>
                      </a:r>
                      <a:r>
                        <a:rPr lang="en-US" altLang="zh-CN" sz="1500" spc="-65" dirty="0">
                          <a:solidFill>
                            <a:srgbClr val="000000"/>
                          </a:solidFill>
                          <a:latin typeface="Times New Roman"/>
                          <a:ea typeface="Times New Roman"/>
                        </a:rPr>
                        <a:t>most</a:t>
                      </a:r>
                      <a:r>
                        <a:rPr lang="en-US" altLang="zh-CN" sz="1500" spc="-30" dirty="0">
                          <a:solidFill>
                            <a:srgbClr val="000000"/>
                          </a:solidFill>
                          <a:latin typeface="Times New Roman"/>
                          <a:cs typeface="Times New Roman"/>
                        </a:rPr>
                        <a:t> </a:t>
                      </a:r>
                      <a:r>
                        <a:rPr lang="en-US" altLang="zh-CN" sz="1500" spc="-60" dirty="0">
                          <a:solidFill>
                            <a:srgbClr val="000000"/>
                          </a:solidFill>
                          <a:latin typeface="Times New Roman"/>
                          <a:ea typeface="Times New Roman"/>
                        </a:rPr>
                        <a:t>updated</a:t>
                      </a:r>
                      <a:r>
                        <a:rPr lang="en-US" altLang="zh-CN" sz="1500" spc="-34" dirty="0">
                          <a:solidFill>
                            <a:srgbClr val="000000"/>
                          </a:solidFill>
                          <a:latin typeface="Times New Roman"/>
                          <a:cs typeface="Times New Roman"/>
                        </a:rPr>
                        <a:t> </a:t>
                      </a:r>
                      <a:r>
                        <a:rPr lang="en-US" altLang="zh-CN" sz="1500" spc="-55" dirty="0">
                          <a:solidFill>
                            <a:srgbClr val="000000"/>
                          </a:solidFill>
                          <a:latin typeface="Times New Roman"/>
                          <a:ea typeface="Times New Roman"/>
                        </a:rPr>
                        <a:t>version</a:t>
                      </a:r>
                      <a:r>
                        <a:rPr lang="en-US" altLang="zh-CN" sz="1500" spc="-30" dirty="0">
                          <a:solidFill>
                            <a:srgbClr val="000000"/>
                          </a:solidFill>
                          <a:latin typeface="Times New Roman"/>
                          <a:cs typeface="Times New Roman"/>
                        </a:rPr>
                        <a:t> </a:t>
                      </a:r>
                      <a:r>
                        <a:rPr lang="en-US" altLang="zh-CN" sz="1500" spc="-44" dirty="0">
                          <a:solidFill>
                            <a:srgbClr val="000000"/>
                          </a:solidFill>
                          <a:latin typeface="Times New Roman"/>
                          <a:ea typeface="Times New Roman"/>
                        </a:rPr>
                        <a:t>of</a:t>
                      </a:r>
                      <a:r>
                        <a:rPr lang="en-US" altLang="zh-CN" sz="1500" spc="-34" dirty="0">
                          <a:solidFill>
                            <a:srgbClr val="000000"/>
                          </a:solidFill>
                          <a:latin typeface="Times New Roman"/>
                          <a:cs typeface="Times New Roman"/>
                        </a:rPr>
                        <a:t> </a:t>
                      </a:r>
                      <a:r>
                        <a:rPr lang="en-US" altLang="zh-CN" sz="1500" spc="-55" dirty="0">
                          <a:solidFill>
                            <a:srgbClr val="000000"/>
                          </a:solidFill>
                          <a:latin typeface="Times New Roman"/>
                          <a:ea typeface="Times New Roman"/>
                        </a:rPr>
                        <a:t>the</a:t>
                      </a:r>
                      <a:r>
                        <a:rPr lang="en-US" altLang="zh-CN" sz="1500" spc="-30" dirty="0">
                          <a:solidFill>
                            <a:srgbClr val="000000"/>
                          </a:solidFill>
                          <a:latin typeface="Times New Roman"/>
                          <a:cs typeface="Times New Roman"/>
                        </a:rPr>
                        <a:t> </a:t>
                      </a:r>
                      <a:r>
                        <a:rPr lang="en-US" altLang="zh-CN" sz="1500" spc="-50" dirty="0">
                          <a:solidFill>
                            <a:srgbClr val="000000"/>
                          </a:solidFill>
                          <a:latin typeface="Times New Roman"/>
                          <a:ea typeface="Times New Roman"/>
                        </a:rPr>
                        <a:t>strategic</a:t>
                      </a:r>
                      <a:r>
                        <a:rPr lang="en-US" altLang="zh-CN" sz="1500" spc="-40" dirty="0">
                          <a:solidFill>
                            <a:srgbClr val="000000"/>
                          </a:solidFill>
                          <a:latin typeface="Times New Roman"/>
                          <a:cs typeface="Times New Roman"/>
                        </a:rPr>
                        <a:t> </a:t>
                      </a:r>
                      <a:r>
                        <a:rPr lang="en-US" altLang="zh-CN" sz="1500" spc="-50" dirty="0">
                          <a:solidFill>
                            <a:srgbClr val="000000"/>
                          </a:solidFill>
                          <a:latin typeface="Times New Roman"/>
                          <a:ea typeface="Times New Roman"/>
                        </a:rPr>
                        <a:t>quality</a:t>
                      </a:r>
                      <a:r>
                        <a:rPr lang="en-US" altLang="zh-CN" sz="1500" dirty="0">
                          <a:solidFill>
                            <a:srgbClr val="000000"/>
                          </a:solidFill>
                          <a:latin typeface="Times New Roman"/>
                          <a:cs typeface="Times New Roman"/>
                        </a:rPr>
                        <a:t> </a:t>
                      </a:r>
                      <a:r>
                        <a:rPr lang="en-US" altLang="zh-CN" sz="1500" spc="-65" dirty="0">
                          <a:solidFill>
                            <a:srgbClr val="000000"/>
                          </a:solidFill>
                          <a:latin typeface="Times New Roman"/>
                          <a:ea typeface="Times New Roman"/>
                        </a:rPr>
                        <a:t>pri</a:t>
                      </a:r>
                      <a:r>
                        <a:rPr lang="en-US" altLang="zh-CN" sz="1500" spc="-60" dirty="0">
                          <a:solidFill>
                            <a:srgbClr val="000000"/>
                          </a:solidFill>
                          <a:latin typeface="Times New Roman"/>
                          <a:ea typeface="Times New Roman"/>
                        </a:rPr>
                        <a:t>nciples</a:t>
                      </a:r>
                    </a:p>
                  </a:txBody>
                  <a:tcPr marL="0" marR="0" marT="0" marB="0">
                    <a:lnL w="38100">
                      <a:solidFill>
                        <a:srgbClr val="FE"/>
                      </a:solidFill>
                      <a:prstDash val="solid"/>
                    </a:lnL>
                    <a:lnR w="38100">
                      <a:solidFill>
                        <a:srgbClr val="FE"/>
                      </a:solidFill>
                      <a:prstDash val="solid"/>
                    </a:lnR>
                    <a:lnT w="38100">
                      <a:solidFill>
                        <a:srgbClr val="FE"/>
                      </a:solidFill>
                      <a:prstDash val="solid"/>
                    </a:lnT>
                    <a:lnB w="38100">
                      <a:solidFill>
                        <a:srgbClr val="FE"/>
                      </a:solidFill>
                      <a:prstDash val="solid"/>
                    </a:lnB>
                    <a:solidFill>
                      <a:srgbClr val="CFDCEE"/>
                    </a:solidFill>
                  </a:tcPr>
                </a:tc>
              </a:tr>
            </a:tbl>
          </a:graphicData>
        </a:graphic>
      </p:graphicFrame>
    </p:spTree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8" name="Picture 38">
					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38" name="TextBox 38"/>
          <p:cNvSpPr txBox="1"/>
          <p:nvPr/>
        </p:nvSpPr>
        <p:spPr>
          <a:xfrm>
            <a:off x="7706520" y="192410"/>
            <a:ext cx="4035925" cy="213715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/>
          <a:p>
            <a:pPr marL="0">
              <a:lnSpc>
                <a:spcPct val="100000"/>
              </a:lnSpc>
            </a:pPr>
            <a:r>
              <a:rPr lang="en-US" altLang="zh-CN" sz="1400" spc="-40" dirty="0">
                <a:solidFill>
                  <a:srgbClr val="000000"/>
                </a:solidFill>
                <a:latin typeface="Times New Roman"/>
                <a:ea typeface="Times New Roman"/>
              </a:rPr>
              <a:t>Designed</a:t>
            </a:r>
            <a:r>
              <a:rPr lang="en-US" altLang="zh-CN" sz="1400" spc="-15" dirty="0">
                <a:solidFill>
                  <a:srgbClr val="000000"/>
                </a:solidFill>
                <a:latin typeface="Times New Roman"/>
                <a:cs typeface="Times New Roman"/>
              </a:rPr>
              <a:t> </a:t>
            </a:r>
            <a:r>
              <a:rPr lang="en-US" altLang="zh-CN" sz="1400" spc="-35" dirty="0">
                <a:solidFill>
                  <a:srgbClr val="000000"/>
                </a:solidFill>
                <a:latin typeface="Times New Roman"/>
                <a:ea typeface="Times New Roman"/>
              </a:rPr>
              <a:t>and</a:t>
            </a:r>
            <a:r>
              <a:rPr lang="en-US" altLang="zh-CN" sz="1400" spc="-20" dirty="0">
                <a:solidFill>
                  <a:srgbClr val="000000"/>
                </a:solidFill>
                <a:latin typeface="Times New Roman"/>
                <a:cs typeface="Times New Roman"/>
              </a:rPr>
              <a:t> </a:t>
            </a:r>
            <a:r>
              <a:rPr lang="en-US" altLang="zh-CN" sz="1400" spc="-34" dirty="0">
                <a:solidFill>
                  <a:srgbClr val="000000"/>
                </a:solidFill>
                <a:latin typeface="Times New Roman"/>
                <a:ea typeface="Times New Roman"/>
              </a:rPr>
              <a:t>developed</a:t>
            </a:r>
            <a:r>
              <a:rPr lang="en-US" altLang="zh-CN" sz="1400" spc="-20" dirty="0">
                <a:solidFill>
                  <a:srgbClr val="000000"/>
                </a:solidFill>
                <a:latin typeface="Times New Roman"/>
                <a:cs typeface="Times New Roman"/>
              </a:rPr>
              <a:t> </a:t>
            </a:r>
            <a:r>
              <a:rPr lang="en-US" altLang="zh-CN" sz="1400" spc="-50" dirty="0">
                <a:solidFill>
                  <a:srgbClr val="000000"/>
                </a:solidFill>
                <a:latin typeface="Times New Roman"/>
                <a:ea typeface="Times New Roman"/>
              </a:rPr>
              <a:t>by</a:t>
            </a:r>
            <a:r>
              <a:rPr lang="en-US" altLang="zh-CN" sz="1400" spc="-15" dirty="0">
                <a:solidFill>
                  <a:srgbClr val="000000"/>
                </a:solidFill>
                <a:latin typeface="Times New Roman"/>
                <a:cs typeface="Times New Roman"/>
              </a:rPr>
              <a:t> </a:t>
            </a:r>
            <a:r>
              <a:rPr lang="en-US" altLang="zh-CN" sz="1400" spc="-45" dirty="0">
                <a:solidFill>
                  <a:srgbClr val="000000"/>
                </a:solidFill>
                <a:latin typeface="Times New Roman"/>
                <a:ea typeface="Times New Roman"/>
              </a:rPr>
              <a:t>Dr.Mahmoud</a:t>
            </a:r>
            <a:r>
              <a:rPr lang="en-US" altLang="zh-CN" sz="1400" spc="-20" dirty="0">
                <a:solidFill>
                  <a:srgbClr val="000000"/>
                </a:solidFill>
                <a:latin typeface="Times New Roman"/>
                <a:cs typeface="Times New Roman"/>
              </a:rPr>
              <a:t> </a:t>
            </a:r>
            <a:r>
              <a:rPr lang="en-US" altLang="zh-CN" sz="1400" spc="-34" dirty="0">
                <a:solidFill>
                  <a:srgbClr val="000000"/>
                </a:solidFill>
                <a:latin typeface="Times New Roman"/>
                <a:ea typeface="Times New Roman"/>
              </a:rPr>
              <a:t>Ibrahim</a:t>
            </a:r>
            <a:r>
              <a:rPr lang="en-US" altLang="zh-CN" sz="1400" spc="-25" dirty="0">
                <a:solidFill>
                  <a:srgbClr val="000000"/>
                </a:solidFill>
                <a:latin typeface="Times New Roman"/>
                <a:cs typeface="Times New Roman"/>
              </a:rPr>
              <a:t> </a:t>
            </a:r>
            <a:r>
              <a:rPr lang="en-US" altLang="zh-CN" sz="1400" spc="-50" dirty="0">
                <a:solidFill>
                  <a:srgbClr val="000000"/>
                </a:solidFill>
                <a:latin typeface="Times New Roman"/>
                <a:ea typeface="Times New Roman"/>
              </a:rPr>
              <a:t>@2023</a:t>
            </a:r>
          </a:p>
        </p:txBody>
      </p:sp>
      <p:sp>
        <p:nvSpPr>
          <p:cNvPr id="39" name="TextBox 39"/>
          <p:cNvSpPr txBox="1"/>
          <p:nvPr/>
        </p:nvSpPr>
        <p:spPr>
          <a:xfrm>
            <a:off x="4805743" y="617983"/>
            <a:ext cx="1842178" cy="274777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/>
          <a:p>
            <a:pPr marL="0">
              <a:lnSpc>
                <a:spcPct val="100000"/>
              </a:lnSpc>
            </a:pPr>
            <a:r>
              <a:rPr lang="en-US" altLang="zh-CN" sz="1800" spc="-45" dirty="0">
                <a:solidFill>
                  <a:srgbClr val="355a9b"/>
                </a:solidFill>
                <a:latin typeface="Times New Roman"/>
                <a:ea typeface="Times New Roman"/>
              </a:rPr>
              <a:t>Business</a:t>
            </a:r>
            <a:r>
              <a:rPr lang="en-US" altLang="zh-CN" sz="1800" spc="-94" dirty="0">
                <a:solidFill>
                  <a:srgbClr val="355a9b"/>
                </a:solidFill>
                <a:latin typeface="Times New Roman"/>
                <a:cs typeface="Times New Roman"/>
              </a:rPr>
              <a:t> </a:t>
            </a:r>
            <a:r>
              <a:rPr lang="en-US" altLang="zh-CN" sz="1800" spc="-40" dirty="0">
                <a:solidFill>
                  <a:srgbClr val="355a9b"/>
                </a:solidFill>
                <a:latin typeface="Times New Roman"/>
                <a:ea typeface="Times New Roman"/>
              </a:rPr>
              <a:t>operations</a:t>
            </a:r>
          </a:p>
        </p:txBody>
      </p:sp>
      <p:sp>
        <p:nvSpPr>
          <p:cNvPr id="40" name="TextBox 40"/>
          <p:cNvSpPr txBox="1"/>
          <p:nvPr/>
        </p:nvSpPr>
        <p:spPr>
          <a:xfrm>
            <a:off x="1132418" y="892303"/>
            <a:ext cx="542397" cy="496430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/>
          <a:p>
            <a:pPr marL="0" indent="89030">
              <a:lnSpc>
                <a:spcPct val="100000"/>
              </a:lnSpc>
            </a:pPr>
            <a:r>
              <a:rPr lang="en-US" altLang="zh-CN" sz="1600" spc="-5" b="1" u="sng" dirty="0">
                <a:solidFill>
                  <a:srgbClr val="000000"/>
                </a:solidFill>
                <a:uFill>
                  <a:solidFill>
                    <a:srgbClr val="000000"/>
                  </a:solidFill>
                </a:uFill>
                <a:latin typeface="Calibri"/>
                <a:ea typeface="Calibri"/>
              </a:rPr>
              <a:t>Se</a:t>
            </a:r>
            <a:r>
              <a:rPr lang="en-US" altLang="zh-CN" sz="1600" b="1" u="sng" dirty="0">
                <a:solidFill>
                  <a:srgbClr val="000000"/>
                </a:solidFill>
                <a:uFill>
                  <a:solidFill>
                    <a:srgbClr val="000000"/>
                  </a:solidFill>
                </a:uFill>
                <a:latin typeface="Calibri"/>
                <a:ea typeface="Calibri"/>
              </a:rPr>
              <a:t>c.1</a:t>
            </a:r>
          </a:p>
          <a:p>
            <a:pPr marL="0">
              <a:lnSpc>
                <a:spcPct val="100000"/>
              </a:lnSpc>
            </a:pPr>
            <a:r>
              <a:rPr lang="en-US" altLang="zh-CN" sz="1600" spc="-10" dirty="0">
                <a:solidFill>
                  <a:srgbClr val="000000"/>
                </a:solidFill>
                <a:latin typeface="Calibri"/>
                <a:ea typeface="Calibri"/>
              </a:rPr>
              <a:t>New</a:t>
            </a:r>
          </a:p>
        </p:txBody>
      </p:sp>
      <p:sp>
        <p:nvSpPr>
          <p:cNvPr id="41" name="TextBox 41"/>
          <p:cNvSpPr txBox="1"/>
          <p:nvPr/>
        </p:nvSpPr>
        <p:spPr>
          <a:xfrm>
            <a:off x="3099174" y="1258694"/>
            <a:ext cx="508450" cy="274320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/>
          <a:p>
            <a:pPr marL="0">
              <a:lnSpc>
                <a:spcPct val="100000"/>
              </a:lnSpc>
            </a:pPr>
            <a:r>
              <a:rPr lang="en-US" altLang="zh-CN" sz="1800" spc="-5" b="1" u="sng" dirty="0">
                <a:solidFill>
                  <a:srgbClr val="000000"/>
                </a:solidFill>
                <a:uFill>
                  <a:solidFill>
                    <a:srgbClr val="000000"/>
                  </a:solidFill>
                </a:uFill>
                <a:latin typeface="Calibri"/>
                <a:ea typeface="Calibri"/>
              </a:rPr>
              <a:t>Se</a:t>
            </a:r>
            <a:r>
              <a:rPr lang="en-US" altLang="zh-CN" sz="1800" b="1" u="sng" dirty="0">
                <a:solidFill>
                  <a:srgbClr val="000000"/>
                </a:solidFill>
                <a:uFill>
                  <a:solidFill>
                    <a:srgbClr val="000000"/>
                  </a:solidFill>
                </a:uFill>
                <a:latin typeface="Calibri"/>
                <a:ea typeface="Calibri"/>
              </a:rPr>
              <a:t>c.2</a:t>
            </a:r>
          </a:p>
        </p:txBody>
      </p:sp>
      <p:sp>
        <p:nvSpPr>
          <p:cNvPr id="42" name="TextBox 42"/>
          <p:cNvSpPr txBox="1"/>
          <p:nvPr/>
        </p:nvSpPr>
        <p:spPr>
          <a:xfrm>
            <a:off x="10751069" y="1424609"/>
            <a:ext cx="453366" cy="243840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/>
          <a:p>
            <a:pPr marL="0">
              <a:lnSpc>
                <a:spcPct val="100000"/>
              </a:lnSpc>
            </a:pPr>
            <a:r>
              <a:rPr lang="en-US" altLang="zh-CN" sz="1600" spc="-5" b="1" u="sng" dirty="0">
                <a:solidFill>
                  <a:srgbClr val="000000"/>
                </a:solidFill>
                <a:uFill>
                  <a:solidFill>
                    <a:srgbClr val="000000"/>
                  </a:solidFill>
                </a:uFill>
                <a:latin typeface="Calibri"/>
                <a:ea typeface="Calibri"/>
              </a:rPr>
              <a:t>Se</a:t>
            </a:r>
            <a:r>
              <a:rPr lang="en-US" altLang="zh-CN" sz="1600" b="1" u="sng" dirty="0">
                <a:solidFill>
                  <a:srgbClr val="000000"/>
                </a:solidFill>
                <a:uFill>
                  <a:solidFill>
                    <a:srgbClr val="000000"/>
                  </a:solidFill>
                </a:uFill>
                <a:latin typeface="Calibri"/>
                <a:ea typeface="Calibri"/>
              </a:rPr>
              <a:t>c.3</a:t>
            </a:r>
          </a:p>
        </p:txBody>
      </p:sp>
      <p:sp>
        <p:nvSpPr>
          <p:cNvPr id="43" name="TextBox 43"/>
          <p:cNvSpPr txBox="1"/>
          <p:nvPr/>
        </p:nvSpPr>
        <p:spPr>
          <a:xfrm>
            <a:off x="4441996" y="1668449"/>
            <a:ext cx="818508" cy="508380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/>
          <a:p>
            <a:pPr marL="0">
              <a:lnSpc>
                <a:spcPct val="100000"/>
              </a:lnSpc>
            </a:pPr>
            <a:r>
              <a:rPr lang="en-US" altLang="zh-CN" sz="1500" spc="-89" dirty="0">
                <a:solidFill>
                  <a:srgbClr val="355a9b"/>
                </a:solidFill>
                <a:latin typeface="Times New Roman"/>
                <a:ea typeface="Times New Roman"/>
              </a:rPr>
              <a:t>BPP</a:t>
            </a:r>
            <a:r>
              <a:rPr lang="en-US" altLang="zh-CN" sz="1500" spc="-104" dirty="0">
                <a:solidFill>
                  <a:srgbClr val="355a9b"/>
                </a:solidFill>
                <a:latin typeface="Times New Roman"/>
                <a:cs typeface="Times New Roman"/>
              </a:rPr>
              <a:t> </a:t>
            </a:r>
            <a:r>
              <a:rPr lang="en-US" altLang="zh-CN" sz="1500" spc="-69" dirty="0">
                <a:solidFill>
                  <a:srgbClr val="355a9b"/>
                </a:solidFill>
                <a:latin typeface="Times New Roman"/>
                <a:ea typeface="Times New Roman"/>
              </a:rPr>
              <a:t>having</a:t>
            </a:r>
          </a:p>
          <a:p>
            <a:pPr marL="0" indent="39179">
              <a:lnSpc>
                <a:spcPct val="100000"/>
              </a:lnSpc>
              <a:spcBef>
                <a:spcPts val="400"/>
              </a:spcBef>
            </a:pPr>
            <a:r>
              <a:rPr lang="en-US" altLang="zh-CN" sz="1500" spc="-35" dirty="0">
                <a:solidFill>
                  <a:srgbClr val="355a9b"/>
                </a:solidFill>
                <a:latin typeface="Times New Roman"/>
                <a:ea typeface="Times New Roman"/>
              </a:rPr>
              <a:t>business</a:t>
            </a:r>
            <a:r>
              <a:rPr lang="en-US" altLang="zh-CN" sz="1500" spc="-100" dirty="0">
                <a:solidFill>
                  <a:srgbClr val="355a9b"/>
                </a:solidFill>
                <a:latin typeface="Times New Roman"/>
                <a:cs typeface="Times New Roman"/>
              </a:rPr>
              <a:t> </a:t>
            </a:r>
            <a:r>
              <a:rPr lang="en-US" altLang="zh-CN" sz="1500" spc="-20" dirty="0">
                <a:solidFill>
                  <a:srgbClr val="355a9b"/>
                </a:solidFill>
                <a:latin typeface="Times New Roman"/>
                <a:ea typeface="Times New Roman"/>
              </a:rPr>
              <a:t>?</a:t>
            </a:r>
          </a:p>
        </p:txBody>
      </p:sp>
      <p:sp>
        <p:nvSpPr>
          <p:cNvPr id="44" name="TextBox 44"/>
          <p:cNvSpPr txBox="1"/>
          <p:nvPr/>
        </p:nvSpPr>
        <p:spPr>
          <a:xfrm>
            <a:off x="6395464" y="1919686"/>
            <a:ext cx="1208514" cy="198450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/>
          <a:p>
            <a:pPr marL="0">
              <a:lnSpc>
                <a:spcPct val="100000"/>
              </a:lnSpc>
            </a:pPr>
            <a:r>
              <a:rPr lang="en-US" altLang="zh-CN" sz="1300" spc="-40" dirty="0">
                <a:solidFill>
                  <a:srgbClr val="355a9b"/>
                </a:solidFill>
                <a:latin typeface="Times New Roman"/>
                <a:ea typeface="Times New Roman"/>
              </a:rPr>
              <a:t>Covered</a:t>
            </a:r>
            <a:r>
              <a:rPr lang="en-US" altLang="zh-CN" sz="1300" spc="-20" dirty="0">
                <a:solidFill>
                  <a:srgbClr val="355a9b"/>
                </a:solidFill>
                <a:latin typeface="Times New Roman"/>
                <a:cs typeface="Times New Roman"/>
              </a:rPr>
              <a:t> </a:t>
            </a:r>
            <a:r>
              <a:rPr lang="en-US" altLang="zh-CN" sz="1300" spc="-40" dirty="0">
                <a:solidFill>
                  <a:srgbClr val="355a9b"/>
                </a:solidFill>
                <a:latin typeface="Times New Roman"/>
                <a:ea typeface="Times New Roman"/>
              </a:rPr>
              <a:t>BPP/</a:t>
            </a:r>
            <a:r>
              <a:rPr lang="en-US" altLang="zh-CN" sz="1300" spc="-30" dirty="0">
                <a:solidFill>
                  <a:srgbClr val="355a9b"/>
                </a:solidFill>
                <a:latin typeface="Times New Roman"/>
                <a:cs typeface="Times New Roman"/>
              </a:rPr>
              <a:t> </a:t>
            </a:r>
            <a:r>
              <a:rPr lang="en-US" altLang="zh-CN" sz="1300" spc="-50" dirty="0">
                <a:solidFill>
                  <a:srgbClr val="355a9b"/>
                </a:solidFill>
                <a:latin typeface="Times New Roman"/>
                <a:ea typeface="Times New Roman"/>
              </a:rPr>
              <a:t>BFS</a:t>
            </a:r>
          </a:p>
        </p:txBody>
      </p:sp>
      <p:sp>
        <p:nvSpPr>
          <p:cNvPr id="45" name="TextBox 45"/>
          <p:cNvSpPr txBox="1"/>
          <p:nvPr/>
        </p:nvSpPr>
        <p:spPr>
          <a:xfrm>
            <a:off x="10662039" y="1708971"/>
            <a:ext cx="503497" cy="243840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/>
          <a:p>
            <a:pPr marL="0">
              <a:lnSpc>
                <a:spcPct val="100000"/>
              </a:lnSpc>
            </a:pPr>
            <a:r>
              <a:rPr lang="en-US" altLang="zh-CN" sz="1600" spc="-10" dirty="0">
                <a:solidFill>
                  <a:srgbClr val="000000"/>
                </a:solidFill>
                <a:latin typeface="Calibri"/>
                <a:ea typeface="Calibri"/>
              </a:rPr>
              <a:t>New</a:t>
            </a:r>
          </a:p>
        </p:txBody>
      </p:sp>
      <p:sp>
        <p:nvSpPr>
          <p:cNvPr id="46" name="TextBox 46"/>
          <p:cNvSpPr txBox="1"/>
          <p:nvPr/>
        </p:nvSpPr>
        <p:spPr>
          <a:xfrm>
            <a:off x="860095" y="2331845"/>
            <a:ext cx="1770627" cy="274777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/>
          <a:p>
            <a:pPr marL="0">
              <a:lnSpc>
                <a:spcPct val="100000"/>
              </a:lnSpc>
            </a:pPr>
            <a:r>
              <a:rPr lang="en-US" altLang="zh-CN" sz="1800" spc="-80" dirty="0">
                <a:solidFill>
                  <a:srgbClr val="355a9b"/>
                </a:solidFill>
                <a:latin typeface="Times New Roman"/>
                <a:ea typeface="Times New Roman"/>
              </a:rPr>
              <a:t>2—preparation</a:t>
            </a:r>
            <a:r>
              <a:rPr lang="en-US" altLang="zh-CN" sz="1800" spc="-125" dirty="0">
                <a:solidFill>
                  <a:srgbClr val="355a9b"/>
                </a:solidFill>
                <a:latin typeface="Times New Roman"/>
                <a:cs typeface="Times New Roman"/>
              </a:rPr>
              <a:t> </a:t>
            </a:r>
            <a:r>
              <a:rPr lang="en-US" altLang="zh-CN" sz="1800" spc="-85" dirty="0">
                <a:solidFill>
                  <a:srgbClr val="355a9b"/>
                </a:solidFill>
                <a:latin typeface="Times New Roman"/>
                <a:ea typeface="Times New Roman"/>
              </a:rPr>
              <a:t>PFS</a:t>
            </a:r>
          </a:p>
        </p:txBody>
      </p:sp>
      <p:sp>
        <p:nvSpPr>
          <p:cNvPr id="47" name="TextBox 47"/>
          <p:cNvSpPr txBox="1"/>
          <p:nvPr/>
        </p:nvSpPr>
        <p:spPr>
          <a:xfrm>
            <a:off x="8861433" y="2623030"/>
            <a:ext cx="2168963" cy="558800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/>
          <a:p>
            <a:pPr hangingPunct="0" marL="0">
              <a:lnSpc>
                <a:spcPct val="122083"/>
              </a:lnSpc>
            </a:pPr>
            <a:r>
              <a:rPr lang="en-US" altLang="zh-CN" sz="1500" spc="-75" dirty="0">
                <a:solidFill>
                  <a:srgbClr val="355a9b"/>
                </a:solidFill>
                <a:latin typeface="Times New Roman"/>
                <a:ea typeface="Times New Roman"/>
              </a:rPr>
              <a:t>10.HPMQS</a:t>
            </a:r>
            <a:r>
              <a:rPr lang="en-US" altLang="zh-CN" sz="1500" spc="-30" dirty="0">
                <a:solidFill>
                  <a:srgbClr val="355a9b"/>
                </a:solidFill>
                <a:latin typeface="Times New Roman"/>
                <a:cs typeface="Times New Roman"/>
              </a:rPr>
              <a:t> </a:t>
            </a:r>
            <a:r>
              <a:rPr lang="en-US" altLang="zh-CN" sz="1500" spc="-50" dirty="0">
                <a:solidFill>
                  <a:srgbClr val="355a9b"/>
                </a:solidFill>
                <a:latin typeface="Times New Roman"/>
                <a:ea typeface="Times New Roman"/>
              </a:rPr>
              <a:t>of</a:t>
            </a:r>
            <a:r>
              <a:rPr lang="en-US" altLang="zh-CN" sz="1500" spc="-30" dirty="0">
                <a:solidFill>
                  <a:srgbClr val="355a9b"/>
                </a:solidFill>
                <a:latin typeface="Times New Roman"/>
                <a:cs typeface="Times New Roman"/>
              </a:rPr>
              <a:t> </a:t>
            </a:r>
            <a:r>
              <a:rPr lang="en-US" altLang="zh-CN" sz="1500" spc="-50" dirty="0">
                <a:solidFill>
                  <a:srgbClr val="355a9b"/>
                </a:solidFill>
                <a:latin typeface="Times New Roman"/>
                <a:ea typeface="Times New Roman"/>
              </a:rPr>
              <a:t>validation</a:t>
            </a:r>
            <a:r>
              <a:rPr lang="en-US" altLang="zh-CN" sz="1500" spc="-35" dirty="0">
                <a:solidFill>
                  <a:srgbClr val="355a9b"/>
                </a:solidFill>
                <a:latin typeface="Times New Roman"/>
                <a:cs typeface="Times New Roman"/>
              </a:rPr>
              <a:t> </a:t>
            </a:r>
            <a:r>
              <a:rPr lang="en-US" altLang="zh-CN" sz="1500" spc="-80" dirty="0">
                <a:solidFill>
                  <a:srgbClr val="355a9b"/>
                </a:solidFill>
                <a:latin typeface="Times New Roman"/>
                <a:ea typeface="Times New Roman"/>
              </a:rPr>
              <a:t>BFS</a:t>
            </a:r>
            <a:r>
              <a:rPr lang="en-US" altLang="zh-CN" sz="1500" dirty="0">
                <a:solidFill>
                  <a:srgbClr val="355a9b"/>
                </a:solidFill>
                <a:latin typeface="Times New Roman"/>
                <a:cs typeface="Times New Roman"/>
              </a:rPr>
              <a:t> </a:t>
            </a:r>
            <a:r>
              <a:rPr lang="en-US" altLang="zh-CN" sz="1500" spc="-55" dirty="0">
                <a:solidFill>
                  <a:srgbClr val="355a9b"/>
                </a:solidFill>
                <a:latin typeface="Times New Roman"/>
                <a:ea typeface="Times New Roman"/>
              </a:rPr>
              <a:t>based</a:t>
            </a:r>
            <a:r>
              <a:rPr lang="en-US" altLang="zh-CN" sz="1500" spc="-30" dirty="0">
                <a:solidFill>
                  <a:srgbClr val="355a9b"/>
                </a:solidFill>
                <a:latin typeface="Times New Roman"/>
                <a:cs typeface="Times New Roman"/>
              </a:rPr>
              <a:t> </a:t>
            </a:r>
            <a:r>
              <a:rPr lang="en-US" altLang="zh-CN" sz="1500" spc="-69" dirty="0">
                <a:solidFill>
                  <a:srgbClr val="355a9b"/>
                </a:solidFill>
                <a:latin typeface="Times New Roman"/>
                <a:ea typeface="Times New Roman"/>
              </a:rPr>
              <a:t>on</a:t>
            </a:r>
            <a:r>
              <a:rPr lang="en-US" altLang="zh-CN" sz="1500" spc="-35" dirty="0">
                <a:solidFill>
                  <a:srgbClr val="355a9b"/>
                </a:solidFill>
                <a:latin typeface="Times New Roman"/>
                <a:cs typeface="Times New Roman"/>
              </a:rPr>
              <a:t> </a:t>
            </a:r>
            <a:r>
              <a:rPr lang="en-US" altLang="zh-CN" sz="1500" spc="-55" dirty="0">
                <a:solidFill>
                  <a:srgbClr val="355a9b"/>
                </a:solidFill>
                <a:latin typeface="Times New Roman"/>
                <a:ea typeface="Times New Roman"/>
              </a:rPr>
              <a:t>(PIR)</a:t>
            </a:r>
          </a:p>
        </p:txBody>
      </p:sp>
      <p:sp>
        <p:nvSpPr>
          <p:cNvPr id="48" name="TextBox 48"/>
          <p:cNvSpPr txBox="1"/>
          <p:nvPr/>
        </p:nvSpPr>
        <p:spPr>
          <a:xfrm>
            <a:off x="449998" y="3403959"/>
            <a:ext cx="2008599" cy="274777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/>
          <a:p>
            <a:pPr marL="0">
              <a:lnSpc>
                <a:spcPct val="100000"/>
              </a:lnSpc>
            </a:pPr>
            <a:r>
              <a:rPr lang="en-US" altLang="zh-CN" sz="1800" spc="-50" dirty="0">
                <a:solidFill>
                  <a:srgbClr val="000000"/>
                </a:solidFill>
                <a:latin typeface="Times New Roman"/>
                <a:ea typeface="Times New Roman"/>
              </a:rPr>
              <a:t>3-developing</a:t>
            </a:r>
            <a:r>
              <a:rPr lang="en-US" altLang="zh-CN" sz="1800" spc="-119" dirty="0">
                <a:solidFill>
                  <a:srgbClr val="000000"/>
                </a:solidFill>
                <a:latin typeface="Times New Roman"/>
                <a:cs typeface="Times New Roman"/>
              </a:rPr>
              <a:t> </a:t>
            </a:r>
            <a:r>
              <a:rPr lang="en-US" altLang="zh-CN" sz="1800" spc="-55" dirty="0">
                <a:solidFill>
                  <a:srgbClr val="000000"/>
                </a:solidFill>
                <a:latin typeface="Times New Roman"/>
                <a:ea typeface="Times New Roman"/>
              </a:rPr>
              <a:t>PFS-QP</a:t>
            </a:r>
          </a:p>
        </p:txBody>
      </p:sp>
      <p:sp>
        <p:nvSpPr>
          <p:cNvPr id="49" name="TextBox 49"/>
          <p:cNvSpPr txBox="1"/>
          <p:nvPr/>
        </p:nvSpPr>
        <p:spPr>
          <a:xfrm>
            <a:off x="8852843" y="3738756"/>
            <a:ext cx="2360987" cy="558800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/>
          <a:p>
            <a:pPr hangingPunct="0" marL="0">
              <a:lnSpc>
                <a:spcPct val="122083"/>
              </a:lnSpc>
            </a:pPr>
            <a:r>
              <a:rPr lang="en-US" altLang="zh-CN" sz="1500" spc="-40" dirty="0">
                <a:solidFill>
                  <a:srgbClr val="355a9b"/>
                </a:solidFill>
                <a:latin typeface="Times New Roman"/>
                <a:ea typeface="Times New Roman"/>
              </a:rPr>
              <a:t>9.</a:t>
            </a:r>
            <a:r>
              <a:rPr lang="en-US" altLang="zh-CN" sz="1500" spc="-25" dirty="0">
                <a:solidFill>
                  <a:srgbClr val="355a9b"/>
                </a:solidFill>
                <a:latin typeface="Times New Roman"/>
                <a:cs typeface="Times New Roman"/>
              </a:rPr>
              <a:t> </a:t>
            </a:r>
            <a:r>
              <a:rPr lang="en-US" altLang="zh-CN" sz="1500" spc="-75" dirty="0">
                <a:solidFill>
                  <a:srgbClr val="355a9b"/>
                </a:solidFill>
                <a:latin typeface="Times New Roman"/>
                <a:ea typeface="Times New Roman"/>
              </a:rPr>
              <a:t>HPMQS</a:t>
            </a:r>
            <a:r>
              <a:rPr lang="en-US" altLang="zh-CN" sz="1500" spc="-25" dirty="0">
                <a:solidFill>
                  <a:srgbClr val="355a9b"/>
                </a:solidFill>
                <a:latin typeface="Times New Roman"/>
                <a:cs typeface="Times New Roman"/>
              </a:rPr>
              <a:t> </a:t>
            </a:r>
            <a:r>
              <a:rPr lang="en-US" altLang="zh-CN" sz="1500" spc="-45" dirty="0">
                <a:solidFill>
                  <a:srgbClr val="355a9b"/>
                </a:solidFill>
                <a:latin typeface="Times New Roman"/>
                <a:ea typeface="Times New Roman"/>
              </a:rPr>
              <a:t>validation3</a:t>
            </a:r>
            <a:r>
              <a:rPr lang="en-US" altLang="zh-CN" sz="1500" spc="-30" dirty="0">
                <a:solidFill>
                  <a:srgbClr val="355a9b"/>
                </a:solidFill>
                <a:latin typeface="Times New Roman"/>
                <a:cs typeface="Times New Roman"/>
              </a:rPr>
              <a:t> </a:t>
            </a:r>
            <a:r>
              <a:rPr lang="en-US" altLang="zh-CN" sz="1500" spc="-44" dirty="0">
                <a:solidFill>
                  <a:srgbClr val="355a9b"/>
                </a:solidFill>
                <a:latin typeface="Times New Roman"/>
                <a:ea typeface="Times New Roman"/>
              </a:rPr>
              <a:t>based</a:t>
            </a:r>
            <a:r>
              <a:rPr lang="en-US" altLang="zh-CN" sz="1500" spc="-30" dirty="0">
                <a:solidFill>
                  <a:srgbClr val="355a9b"/>
                </a:solidFill>
                <a:latin typeface="Times New Roman"/>
                <a:cs typeface="Times New Roman"/>
              </a:rPr>
              <a:t> </a:t>
            </a:r>
            <a:r>
              <a:rPr lang="en-US" altLang="zh-CN" sz="1500" spc="-55" dirty="0">
                <a:solidFill>
                  <a:srgbClr val="355a9b"/>
                </a:solidFill>
                <a:latin typeface="Times New Roman"/>
                <a:ea typeface="Times New Roman"/>
              </a:rPr>
              <a:t>on</a:t>
            </a:r>
            <a:r>
              <a:rPr lang="en-US" altLang="zh-CN" sz="1500" dirty="0">
                <a:solidFill>
                  <a:srgbClr val="355a9b"/>
                </a:solidFill>
                <a:latin typeface="Times New Roman"/>
                <a:cs typeface="Times New Roman"/>
              </a:rPr>
              <a:t> </a:t>
            </a:r>
            <a:r>
              <a:rPr lang="en-US" altLang="zh-CN" sz="1500" spc="-80" dirty="0">
                <a:solidFill>
                  <a:srgbClr val="355a9b"/>
                </a:solidFill>
                <a:latin typeface="Times New Roman"/>
                <a:ea typeface="Times New Roman"/>
              </a:rPr>
              <a:t>DF</a:t>
            </a:r>
            <a:r>
              <a:rPr lang="en-US" altLang="zh-CN" sz="1500" spc="-69" dirty="0">
                <a:solidFill>
                  <a:srgbClr val="355a9b"/>
                </a:solidFill>
                <a:latin typeface="Times New Roman"/>
                <a:ea typeface="Times New Roman"/>
              </a:rPr>
              <a:t>AP</a:t>
            </a:r>
          </a:p>
        </p:txBody>
      </p:sp>
      <p:sp>
        <p:nvSpPr>
          <p:cNvPr id="50" name="TextBox 50"/>
          <p:cNvSpPr txBox="1"/>
          <p:nvPr/>
        </p:nvSpPr>
        <p:spPr>
          <a:xfrm>
            <a:off x="556644" y="4954808"/>
            <a:ext cx="1075820" cy="566419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/>
          <a:p>
            <a:pPr marL="0" indent="53919">
              <a:lnSpc>
                <a:spcPct val="100000"/>
              </a:lnSpc>
            </a:pPr>
            <a:r>
              <a:rPr lang="en-US" altLang="zh-CN" sz="1800" spc="-5" dirty="0">
                <a:solidFill>
                  <a:srgbClr val="000000"/>
                </a:solidFill>
                <a:latin typeface="Calibri"/>
                <a:ea typeface="Calibri"/>
              </a:rPr>
              <a:t>4-Init</a:t>
            </a:r>
            <a:r>
              <a:rPr lang="en-US" altLang="zh-CN" sz="1800" dirty="0">
                <a:solidFill>
                  <a:srgbClr val="000000"/>
                </a:solidFill>
                <a:latin typeface="Calibri"/>
                <a:ea typeface="Calibri"/>
              </a:rPr>
              <a:t>iating</a:t>
            </a:r>
          </a:p>
          <a:p>
            <a:pPr marL="0">
              <a:lnSpc>
                <a:spcPct val="100000"/>
              </a:lnSpc>
              <a:spcBef>
                <a:spcPts val="135"/>
              </a:spcBef>
            </a:pPr>
            <a:r>
              <a:rPr lang="en-US" altLang="zh-CN" sz="1800" spc="-15" dirty="0">
                <a:solidFill>
                  <a:srgbClr val="000000"/>
                </a:solidFill>
                <a:latin typeface="Calibri"/>
                <a:ea typeface="Calibri"/>
              </a:rPr>
              <a:t>projec</a:t>
            </a:r>
            <a:r>
              <a:rPr lang="en-US" altLang="zh-CN" sz="1800" spc="-5" dirty="0">
                <a:solidFill>
                  <a:srgbClr val="000000"/>
                </a:solidFill>
                <a:latin typeface="Calibri"/>
                <a:ea typeface="Calibri"/>
              </a:rPr>
              <a:t>t-fit</a:t>
            </a:r>
          </a:p>
        </p:txBody>
      </p:sp>
      <p:sp>
        <p:nvSpPr>
          <p:cNvPr id="51" name="TextBox 51"/>
          <p:cNvSpPr txBox="1"/>
          <p:nvPr/>
        </p:nvSpPr>
        <p:spPr>
          <a:xfrm>
            <a:off x="4697229" y="5613348"/>
            <a:ext cx="1036276" cy="457453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/>
          <a:p>
            <a:pPr marL="0" indent="25984">
              <a:lnSpc>
                <a:spcPct val="100000"/>
              </a:lnSpc>
            </a:pPr>
            <a:r>
              <a:rPr lang="en-US" altLang="zh-CN" sz="1100" spc="-55" dirty="0">
                <a:solidFill>
                  <a:srgbClr val="355a9b"/>
                </a:solidFill>
                <a:latin typeface="Times New Roman"/>
                <a:ea typeface="Times New Roman"/>
              </a:rPr>
              <a:t>HPMQS</a:t>
            </a:r>
            <a:r>
              <a:rPr lang="en-US" altLang="zh-CN" sz="1100" spc="-75" dirty="0">
                <a:solidFill>
                  <a:srgbClr val="355a9b"/>
                </a:solidFill>
                <a:latin typeface="Times New Roman"/>
                <a:cs typeface="Times New Roman"/>
              </a:rPr>
              <a:t> </a:t>
            </a:r>
            <a:r>
              <a:rPr lang="en-US" altLang="zh-CN" sz="1100" spc="-34" dirty="0">
                <a:solidFill>
                  <a:srgbClr val="355a9b"/>
                </a:solidFill>
                <a:latin typeface="Times New Roman"/>
                <a:ea typeface="Times New Roman"/>
              </a:rPr>
              <a:t>for</a:t>
            </a:r>
          </a:p>
          <a:p>
            <a:pPr>
              <a:lnSpc>
                <a:spcPts val="594"/>
              </a:lnSpc>
            </a:pPr>
            <a:endParaRPr lang="en-US" dirty="0" smtClean="0"/>
          </a:p>
          <a:p>
            <a:pPr marL="0">
              <a:lnSpc>
                <a:spcPct val="100000"/>
              </a:lnSpc>
            </a:pPr>
            <a:r>
              <a:rPr lang="en-US" altLang="zh-CN" sz="1100" spc="-34" dirty="0">
                <a:solidFill>
                  <a:srgbClr val="355a9b"/>
                </a:solidFill>
                <a:latin typeface="Times New Roman"/>
                <a:ea typeface="Times New Roman"/>
              </a:rPr>
              <a:t>developing</a:t>
            </a:r>
            <a:r>
              <a:rPr lang="en-US" altLang="zh-CN" sz="1100" spc="-65" dirty="0">
                <a:solidFill>
                  <a:srgbClr val="355a9b"/>
                </a:solidFill>
                <a:latin typeface="Times New Roman"/>
                <a:cs typeface="Times New Roman"/>
              </a:rPr>
              <a:t> </a:t>
            </a:r>
            <a:r>
              <a:rPr lang="en-US" altLang="zh-CN" sz="1400" spc="-69" dirty="0">
                <a:solidFill>
                  <a:srgbClr val="355a9b"/>
                </a:solidFill>
                <a:latin typeface="Times New Roman"/>
                <a:ea typeface="Times New Roman"/>
              </a:rPr>
              <a:t>DFAP</a:t>
            </a:r>
          </a:p>
        </p:txBody>
      </p:sp>
      <p:sp>
        <p:nvSpPr>
          <p:cNvPr id="52" name="TextBox 52"/>
          <p:cNvSpPr txBox="1"/>
          <p:nvPr/>
        </p:nvSpPr>
        <p:spPr>
          <a:xfrm>
            <a:off x="6477972" y="5623873"/>
            <a:ext cx="1529330" cy="558800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/>
          <a:p>
            <a:pPr hangingPunct="0" marL="0">
              <a:lnSpc>
                <a:spcPct val="183333"/>
              </a:lnSpc>
            </a:pPr>
            <a:r>
              <a:rPr lang="en-US" altLang="zh-CN" sz="1000" spc="-60" dirty="0">
                <a:solidFill>
                  <a:srgbClr val="355a9b"/>
                </a:solidFill>
                <a:latin typeface="Times New Roman"/>
                <a:ea typeface="Times New Roman"/>
              </a:rPr>
              <a:t>7.HPMQS</a:t>
            </a:r>
            <a:r>
              <a:rPr lang="en-US" altLang="zh-CN" sz="1000" spc="-25" dirty="0">
                <a:solidFill>
                  <a:srgbClr val="355a9b"/>
                </a:solidFill>
                <a:latin typeface="Times New Roman"/>
                <a:cs typeface="Times New Roman"/>
              </a:rPr>
              <a:t> </a:t>
            </a:r>
            <a:r>
              <a:rPr lang="en-US" altLang="zh-CN" sz="1000" spc="-40" dirty="0">
                <a:solidFill>
                  <a:srgbClr val="355a9b"/>
                </a:solidFill>
                <a:latin typeface="Times New Roman"/>
                <a:ea typeface="Times New Roman"/>
              </a:rPr>
              <a:t>validation</a:t>
            </a:r>
            <a:r>
              <a:rPr lang="en-US" altLang="zh-CN" sz="1000" spc="-25" dirty="0">
                <a:solidFill>
                  <a:srgbClr val="355a9b"/>
                </a:solidFill>
                <a:latin typeface="Times New Roman"/>
                <a:cs typeface="Times New Roman"/>
              </a:rPr>
              <a:t> </a:t>
            </a:r>
            <a:r>
              <a:rPr lang="en-US" altLang="zh-CN" sz="1000" spc="-69" dirty="0">
                <a:solidFill>
                  <a:srgbClr val="355a9b"/>
                </a:solidFill>
                <a:latin typeface="Times New Roman"/>
                <a:ea typeface="Times New Roman"/>
              </a:rPr>
              <a:t>1</a:t>
            </a:r>
            <a:r>
              <a:rPr lang="en-US" altLang="zh-CN" sz="1000" spc="-25" dirty="0">
                <a:solidFill>
                  <a:srgbClr val="355a9b"/>
                </a:solidFill>
                <a:latin typeface="Times New Roman"/>
                <a:cs typeface="Times New Roman"/>
              </a:rPr>
              <a:t> </a:t>
            </a:r>
            <a:r>
              <a:rPr lang="en-US" altLang="zh-CN" sz="1000" spc="-44" dirty="0">
                <a:solidFill>
                  <a:srgbClr val="355a9b"/>
                </a:solidFill>
                <a:latin typeface="Times New Roman"/>
                <a:ea typeface="Times New Roman"/>
              </a:rPr>
              <a:t>based</a:t>
            </a:r>
            <a:r>
              <a:rPr lang="en-US" altLang="zh-CN" sz="1000" spc="-30" dirty="0">
                <a:solidFill>
                  <a:srgbClr val="355a9b"/>
                </a:solidFill>
                <a:latin typeface="Times New Roman"/>
                <a:cs typeface="Times New Roman"/>
              </a:rPr>
              <a:t> </a:t>
            </a:r>
            <a:r>
              <a:rPr lang="en-US" altLang="zh-CN" sz="1000" spc="-55" dirty="0">
                <a:solidFill>
                  <a:srgbClr val="355a9b"/>
                </a:solidFill>
                <a:latin typeface="Times New Roman"/>
                <a:ea typeface="Times New Roman"/>
              </a:rPr>
              <a:t>on</a:t>
            </a:r>
            <a:r>
              <a:rPr lang="en-US" altLang="zh-CN" sz="1000" dirty="0">
                <a:solidFill>
                  <a:srgbClr val="355a9b"/>
                </a:solidFill>
                <a:latin typeface="Times New Roman"/>
                <a:cs typeface="Times New Roman"/>
              </a:rPr>
              <a:t> </a:t>
            </a:r>
            <a:r>
              <a:rPr lang="en-US" altLang="zh-CN" sz="1000" spc="-15" dirty="0">
                <a:solidFill>
                  <a:srgbClr val="355a9b"/>
                </a:solidFill>
                <a:latin typeface="Times New Roman"/>
                <a:ea typeface="Times New Roman"/>
              </a:rPr>
              <a:t>project</a:t>
            </a:r>
            <a:r>
              <a:rPr lang="en-US" altLang="zh-CN" sz="1000" spc="-80" dirty="0">
                <a:solidFill>
                  <a:srgbClr val="355a9b"/>
                </a:solidFill>
                <a:latin typeface="Times New Roman"/>
                <a:cs typeface="Times New Roman"/>
              </a:rPr>
              <a:t> </a:t>
            </a:r>
            <a:r>
              <a:rPr lang="en-US" altLang="zh-CN" sz="1000" spc="-15" dirty="0">
                <a:solidFill>
                  <a:srgbClr val="355a9b"/>
                </a:solidFill>
                <a:latin typeface="Times New Roman"/>
                <a:ea typeface="Times New Roman"/>
              </a:rPr>
              <a:t>charter</a:t>
            </a:r>
          </a:p>
        </p:txBody>
      </p:sp>
      <p:sp>
        <p:nvSpPr>
          <p:cNvPr id="53" name="TextBox 53"/>
          <p:cNvSpPr txBox="1"/>
          <p:nvPr/>
        </p:nvSpPr>
        <p:spPr>
          <a:xfrm>
            <a:off x="4954898" y="6317711"/>
            <a:ext cx="6948013" cy="411480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/>
          <a:p>
            <a:pPr marL="0">
              <a:lnSpc>
                <a:spcPct val="100000"/>
              </a:lnSpc>
              <a:tabLst>
                <a:tab pos="6274079" algn="l"/>
                <a:tab pos="6647219" algn="l"/>
              </a:tabLst>
            </a:pPr>
            <a:r>
              <a:rPr lang="en-US" altLang="zh-CN" sz="1500" spc="-44" u="sng" dirty="0">
                <a:solidFill>
                  <a:srgbClr val="355a9b"/>
                </a:solidFill>
                <a:uFill>
                  <a:solidFill>
                    <a:srgbClr val="355a9b"/>
                  </a:solidFill>
                </a:uFill>
                <a:latin typeface="Times New Roman"/>
                <a:ea typeface="Times New Roman"/>
              </a:rPr>
              <a:t>Deliverables-Fit</a:t>
            </a:r>
            <a:r>
              <a:rPr lang="en-US" altLang="zh-CN" sz="1500" spc="-30" u="sng" dirty="0">
                <a:solidFill>
                  <a:srgbClr val="355a9b"/>
                </a:solidFill>
                <a:uFill>
                  <a:solidFill>
                    <a:srgbClr val="355a9b"/>
                  </a:solidFill>
                </a:uFill>
                <a:latin typeface="Times New Roman"/>
                <a:cs typeface="Times New Roman"/>
              </a:rPr>
              <a:t> </a:t>
            </a:r>
            <a:r>
              <a:rPr lang="en-US" altLang="zh-CN" sz="1500" spc="-44" u="sng" dirty="0">
                <a:solidFill>
                  <a:srgbClr val="355a9b"/>
                </a:solidFill>
                <a:uFill>
                  <a:solidFill>
                    <a:srgbClr val="355a9b"/>
                  </a:solidFill>
                </a:uFill>
                <a:latin typeface="Times New Roman"/>
                <a:ea typeface="Times New Roman"/>
              </a:rPr>
              <a:t>technicality</a:t>
            </a:r>
            <a:r>
              <a:rPr lang="en-US" altLang="zh-CN" sz="1500" spc="-34" u="sng" dirty="0">
                <a:solidFill>
                  <a:srgbClr val="355a9b"/>
                </a:solidFill>
                <a:uFill>
                  <a:solidFill>
                    <a:srgbClr val="355a9b"/>
                  </a:solidFill>
                </a:uFill>
                <a:latin typeface="Times New Roman"/>
                <a:cs typeface="Times New Roman"/>
              </a:rPr>
              <a:t> </a:t>
            </a:r>
            <a:r>
              <a:rPr lang="en-US" altLang="zh-CN" sz="1500" spc="-44" u="sng" dirty="0">
                <a:solidFill>
                  <a:srgbClr val="355a9b"/>
                </a:solidFill>
                <a:uFill>
                  <a:solidFill>
                    <a:srgbClr val="355a9b"/>
                  </a:solidFill>
                </a:uFill>
                <a:latin typeface="Times New Roman"/>
                <a:ea typeface="Times New Roman"/>
              </a:rPr>
              <a:t>success</a:t>
            </a:r>
            <a:r>
              <a:rPr lang="en-US" altLang="zh-CN" sz="1500" spc="-34" u="sng" dirty="0">
                <a:solidFill>
                  <a:srgbClr val="355a9b"/>
                </a:solidFill>
                <a:uFill>
                  <a:solidFill>
                    <a:srgbClr val="355a9b"/>
                  </a:solidFill>
                </a:uFill>
                <a:latin typeface="Times New Roman"/>
                <a:cs typeface="Times New Roman"/>
              </a:rPr>
              <a:t> </a:t>
            </a:r>
            <a:r>
              <a:rPr lang="en-US" altLang="zh-CN" sz="1500" spc="-44" u="sng" dirty="0">
                <a:solidFill>
                  <a:srgbClr val="355a9b"/>
                </a:solidFill>
                <a:uFill>
                  <a:solidFill>
                    <a:srgbClr val="355a9b"/>
                  </a:solidFill>
                </a:uFill>
                <a:latin typeface="Times New Roman"/>
                <a:ea typeface="Times New Roman"/>
              </a:rPr>
              <a:t>factors	</a:t>
            </a:r>
            <a:r>
              <a:rPr lang="en-US" altLang="zh-CN" sz="1200" dirty="0">
                <a:solidFill>
                  <a:srgbClr val="868686"/>
                </a:solidFill>
                <a:latin typeface="Calibri"/>
                <a:ea typeface="Calibri"/>
              </a:rPr>
              <a:t>X	</a:t>
            </a:r>
            <a:r>
              <a:rPr lang="en-US" altLang="zh-CN" sz="2700" spc="-40" b="1" dirty="0">
                <a:solidFill>
                  <a:srgbClr val="931000"/>
                </a:solidFill>
                <a:latin typeface="Calibri"/>
                <a:ea typeface="Calibri"/>
              </a:rPr>
              <a:t>6</a:t>
            </a:r>
          </a:p>
        </p:txBody>
      </p:sp>
    </p:spTree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5" name="Picture 55">
					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55" name="TextBox 55"/>
          <p:cNvSpPr txBox="1"/>
          <p:nvPr/>
        </p:nvSpPr>
        <p:spPr>
          <a:xfrm>
            <a:off x="3313544" y="1082645"/>
            <a:ext cx="6515887" cy="670560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/>
          <a:p>
            <a:pPr marL="0">
              <a:lnSpc>
                <a:spcPct val="100000"/>
              </a:lnSpc>
            </a:pPr>
            <a:r>
              <a:rPr lang="en-US" altLang="zh-CN" sz="4400" spc="-114" b="1" dirty="0">
                <a:solidFill>
                  <a:srgbClr val="355a9b"/>
                </a:solidFill>
                <a:latin typeface="Times New Roman"/>
                <a:ea typeface="Times New Roman"/>
              </a:rPr>
              <a:t>So</a:t>
            </a:r>
            <a:r>
              <a:rPr lang="en-US" altLang="zh-CN" sz="4400" spc="-50" b="1" dirty="0">
                <a:solidFill>
                  <a:srgbClr val="355a9b"/>
                </a:solidFill>
                <a:latin typeface="Times New Roman"/>
                <a:cs typeface="Times New Roman"/>
              </a:rPr>
              <a:t> </a:t>
            </a:r>
            <a:r>
              <a:rPr lang="en-US" altLang="zh-CN" sz="4400" spc="-94" b="1" dirty="0">
                <a:solidFill>
                  <a:srgbClr val="355a9b"/>
                </a:solidFill>
                <a:latin typeface="Times New Roman"/>
                <a:ea typeface="Times New Roman"/>
              </a:rPr>
              <a:t>the</a:t>
            </a:r>
            <a:r>
              <a:rPr lang="en-US" altLang="zh-CN" sz="4400" spc="-55" b="1" dirty="0">
                <a:solidFill>
                  <a:srgbClr val="355a9b"/>
                </a:solidFill>
                <a:latin typeface="Times New Roman"/>
                <a:cs typeface="Times New Roman"/>
              </a:rPr>
              <a:t> </a:t>
            </a:r>
            <a:r>
              <a:rPr lang="en-US" altLang="zh-CN" sz="4400" spc="-114" b="1" dirty="0">
                <a:solidFill>
                  <a:srgbClr val="355a9b"/>
                </a:solidFill>
                <a:latin typeface="Times New Roman"/>
                <a:ea typeface="Times New Roman"/>
              </a:rPr>
              <a:t>outcome</a:t>
            </a:r>
            <a:r>
              <a:rPr lang="en-US" altLang="zh-CN" sz="4400" spc="-55" b="1" dirty="0">
                <a:solidFill>
                  <a:srgbClr val="355a9b"/>
                </a:solidFill>
                <a:latin typeface="Times New Roman"/>
                <a:cs typeface="Times New Roman"/>
              </a:rPr>
              <a:t> </a:t>
            </a:r>
            <a:r>
              <a:rPr lang="en-US" altLang="zh-CN" sz="4400" spc="-85" b="1" dirty="0">
                <a:solidFill>
                  <a:srgbClr val="355a9b"/>
                </a:solidFill>
                <a:latin typeface="Times New Roman"/>
                <a:ea typeface="Times New Roman"/>
              </a:rPr>
              <a:t>of</a:t>
            </a:r>
            <a:r>
              <a:rPr lang="en-US" altLang="zh-CN" sz="4400" spc="-50" b="1" dirty="0">
                <a:solidFill>
                  <a:srgbClr val="355a9b"/>
                </a:solidFill>
                <a:latin typeface="Times New Roman"/>
                <a:cs typeface="Times New Roman"/>
              </a:rPr>
              <a:t> </a:t>
            </a:r>
            <a:r>
              <a:rPr lang="en-US" altLang="zh-CN" sz="4400" spc="-104" b="1" dirty="0">
                <a:solidFill>
                  <a:srgbClr val="355a9b"/>
                </a:solidFill>
                <a:latin typeface="Times New Roman"/>
                <a:ea typeface="Times New Roman"/>
              </a:rPr>
              <a:t>each</a:t>
            </a:r>
            <a:r>
              <a:rPr lang="en-US" altLang="zh-CN" sz="4400" spc="-60" b="1" dirty="0">
                <a:solidFill>
                  <a:srgbClr val="355a9b"/>
                </a:solidFill>
                <a:latin typeface="Times New Roman"/>
                <a:cs typeface="Times New Roman"/>
              </a:rPr>
              <a:t> </a:t>
            </a:r>
            <a:r>
              <a:rPr lang="en-US" altLang="zh-CN" sz="4400" spc="-220" b="1" dirty="0">
                <a:solidFill>
                  <a:srgbClr val="355a9b"/>
                </a:solidFill>
                <a:latin typeface="Times New Roman"/>
                <a:ea typeface="Times New Roman"/>
              </a:rPr>
              <a:t>……</a:t>
            </a:r>
          </a:p>
        </p:txBody>
      </p:sp>
      <p:sp>
        <p:nvSpPr>
          <p:cNvPr id="56" name="TextBox 56"/>
          <p:cNvSpPr txBox="1"/>
          <p:nvPr/>
        </p:nvSpPr>
        <p:spPr>
          <a:xfrm>
            <a:off x="146170" y="2772770"/>
            <a:ext cx="1279512" cy="497840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/>
          <a:p>
            <a:pPr marL="0" indent="21387">
              <a:lnSpc>
                <a:spcPct val="100000"/>
              </a:lnSpc>
            </a:pPr>
            <a:r>
              <a:rPr lang="en-US" altLang="zh-CN" sz="1600" spc="-10" dirty="0">
                <a:solidFill>
                  <a:srgbClr val="fefefe"/>
                </a:solidFill>
                <a:latin typeface="Calibri"/>
                <a:ea typeface="Calibri"/>
              </a:rPr>
              <a:t>Delivera</a:t>
            </a:r>
            <a:r>
              <a:rPr lang="en-US" altLang="zh-CN" sz="1600" dirty="0">
                <a:solidFill>
                  <a:srgbClr val="fefefe"/>
                </a:solidFill>
                <a:latin typeface="Calibri"/>
                <a:ea typeface="Calibri"/>
              </a:rPr>
              <a:t>bles-fit</a:t>
            </a:r>
          </a:p>
          <a:p>
            <a:pPr marL="0">
              <a:lnSpc>
                <a:spcPct val="100000"/>
              </a:lnSpc>
            </a:pPr>
            <a:r>
              <a:rPr lang="en-US" altLang="zh-CN" sz="1600" spc="-5" dirty="0">
                <a:solidFill>
                  <a:srgbClr val="fefefe"/>
                </a:solidFill>
                <a:latin typeface="Calibri"/>
                <a:ea typeface="Calibri"/>
              </a:rPr>
              <a:t>technical</a:t>
            </a:r>
            <a:r>
              <a:rPr lang="en-US" altLang="zh-CN" sz="1600" dirty="0">
                <a:solidFill>
                  <a:srgbClr val="fefefe"/>
                </a:solidFill>
                <a:latin typeface="Calibri"/>
                <a:ea typeface="Calibri"/>
              </a:rPr>
              <a:t>ity</a:t>
            </a:r>
          </a:p>
        </p:txBody>
      </p:sp>
      <p:sp>
        <p:nvSpPr>
          <p:cNvPr id="57" name="TextBox 57"/>
          <p:cNvSpPr txBox="1"/>
          <p:nvPr/>
        </p:nvSpPr>
        <p:spPr>
          <a:xfrm>
            <a:off x="2399410" y="2110885"/>
            <a:ext cx="9730756" cy="2369893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/>
          <a:p>
            <a:pPr hangingPunct="0" marL="0" indent="51641">
              <a:lnSpc>
                <a:spcPct val="95416"/>
              </a:lnSpc>
            </a:pPr>
            <a:r>
              <a:rPr lang="en-US" altLang="zh-CN" sz="2150" spc="-50" dirty="0">
                <a:solidFill>
                  <a:srgbClr val="000000"/>
                </a:solidFill>
                <a:latin typeface="Times New Roman"/>
                <a:ea typeface="Times New Roman"/>
              </a:rPr>
              <a:t>It</a:t>
            </a:r>
            <a:r>
              <a:rPr lang="en-US" altLang="zh-CN" sz="2150" spc="-40" dirty="0">
                <a:solidFill>
                  <a:srgbClr val="000000"/>
                </a:solidFill>
                <a:latin typeface="Times New Roman"/>
                <a:cs typeface="Times New Roman"/>
              </a:rPr>
              <a:t> </a:t>
            </a:r>
            <a:r>
              <a:rPr lang="en-US" altLang="zh-CN" sz="2150" spc="-60" dirty="0">
                <a:solidFill>
                  <a:srgbClr val="000000"/>
                </a:solidFill>
                <a:latin typeface="Times New Roman"/>
                <a:ea typeface="Times New Roman"/>
              </a:rPr>
              <a:t>lets</a:t>
            </a:r>
            <a:r>
              <a:rPr lang="en-US" altLang="zh-CN" sz="2150" spc="-44" dirty="0">
                <a:solidFill>
                  <a:srgbClr val="000000"/>
                </a:solidFill>
                <a:latin typeface="Times New Roman"/>
                <a:cs typeface="Times New Roman"/>
              </a:rPr>
              <a:t> </a:t>
            </a:r>
            <a:r>
              <a:rPr lang="en-US" altLang="zh-CN" sz="2150" spc="-80" dirty="0">
                <a:solidFill>
                  <a:srgbClr val="000000"/>
                </a:solidFill>
                <a:latin typeface="Times New Roman"/>
                <a:ea typeface="Times New Roman"/>
              </a:rPr>
              <a:t>everyone</a:t>
            </a:r>
            <a:r>
              <a:rPr lang="en-US" altLang="zh-CN" sz="2150" spc="-40" dirty="0">
                <a:solidFill>
                  <a:srgbClr val="000000"/>
                </a:solidFill>
                <a:latin typeface="Times New Roman"/>
                <a:cs typeface="Times New Roman"/>
              </a:rPr>
              <a:t> </a:t>
            </a:r>
            <a:r>
              <a:rPr lang="en-US" altLang="zh-CN" sz="2150" spc="-65" b="1" u="sng" dirty="0">
                <a:solidFill>
                  <a:srgbClr val="000000"/>
                </a:solidFill>
                <a:uFill>
                  <a:solidFill>
                    <a:srgbClr val="000000"/>
                  </a:solidFill>
                </a:uFill>
                <a:latin typeface="Times New Roman"/>
                <a:ea typeface="Times New Roman"/>
              </a:rPr>
              <a:t>will</a:t>
            </a:r>
            <a:r>
              <a:rPr lang="en-US" altLang="zh-CN" sz="2150" spc="-44" b="1" u="sng" dirty="0">
                <a:solidFill>
                  <a:srgbClr val="000000"/>
                </a:solidFill>
                <a:uFill>
                  <a:solidFill>
                    <a:srgbClr val="000000"/>
                  </a:solidFill>
                </a:uFill>
                <a:latin typeface="Times New Roman"/>
                <a:cs typeface="Times New Roman"/>
              </a:rPr>
              <a:t> </a:t>
            </a:r>
            <a:r>
              <a:rPr lang="en-US" altLang="zh-CN" sz="2150" spc="-85" b="1" u="sng" dirty="0">
                <a:solidFill>
                  <a:srgbClr val="000000"/>
                </a:solidFill>
                <a:uFill>
                  <a:solidFill>
                    <a:srgbClr val="000000"/>
                  </a:solidFill>
                </a:uFill>
                <a:latin typeface="Times New Roman"/>
                <a:ea typeface="Times New Roman"/>
              </a:rPr>
              <a:t>understand</a:t>
            </a:r>
            <a:r>
              <a:rPr lang="en-US" altLang="zh-CN" sz="2150" spc="-40" b="1" u="sng" dirty="0">
                <a:solidFill>
                  <a:srgbClr val="000000"/>
                </a:solidFill>
                <a:uFill>
                  <a:solidFill>
                    <a:srgbClr val="000000"/>
                  </a:solidFill>
                </a:uFill>
                <a:latin typeface="Times New Roman"/>
                <a:cs typeface="Times New Roman"/>
              </a:rPr>
              <a:t> </a:t>
            </a:r>
            <a:r>
              <a:rPr lang="en-US" altLang="zh-CN" sz="2150" spc="-75" b="1" u="sng" dirty="0">
                <a:solidFill>
                  <a:srgbClr val="000000"/>
                </a:solidFill>
                <a:uFill>
                  <a:solidFill>
                    <a:srgbClr val="000000"/>
                  </a:solidFill>
                </a:uFill>
                <a:latin typeface="Times New Roman"/>
                <a:ea typeface="Times New Roman"/>
              </a:rPr>
              <a:t>not</a:t>
            </a:r>
            <a:r>
              <a:rPr lang="en-US" altLang="zh-CN" sz="2150" spc="-44" b="1" u="sng" dirty="0">
                <a:solidFill>
                  <a:srgbClr val="000000"/>
                </a:solidFill>
                <a:uFill>
                  <a:solidFill>
                    <a:srgbClr val="000000"/>
                  </a:solidFill>
                </a:uFill>
                <a:latin typeface="Times New Roman"/>
                <a:cs typeface="Times New Roman"/>
              </a:rPr>
              <a:t> </a:t>
            </a:r>
            <a:r>
              <a:rPr lang="en-US" altLang="zh-CN" sz="2150" spc="-75" b="1" u="sng" dirty="0">
                <a:solidFill>
                  <a:srgbClr val="000000"/>
                </a:solidFill>
                <a:uFill>
                  <a:solidFill>
                    <a:srgbClr val="000000"/>
                  </a:solidFill>
                </a:uFill>
                <a:latin typeface="Times New Roman"/>
                <a:ea typeface="Times New Roman"/>
              </a:rPr>
              <a:t>only</a:t>
            </a:r>
            <a:r>
              <a:rPr lang="en-US" altLang="zh-CN" sz="2150" spc="-40" b="1" u="sng" dirty="0">
                <a:solidFill>
                  <a:srgbClr val="000000"/>
                </a:solidFill>
                <a:uFill>
                  <a:solidFill>
                    <a:srgbClr val="000000"/>
                  </a:solidFill>
                </a:uFill>
                <a:latin typeface="Times New Roman"/>
                <a:cs typeface="Times New Roman"/>
              </a:rPr>
              <a:t> </a:t>
            </a:r>
            <a:r>
              <a:rPr lang="en-US" altLang="zh-CN" sz="2150" spc="-80" b="1" u="sng" dirty="0">
                <a:solidFill>
                  <a:srgbClr val="000000"/>
                </a:solidFill>
                <a:uFill>
                  <a:solidFill>
                    <a:srgbClr val="000000"/>
                  </a:solidFill>
                </a:uFill>
                <a:latin typeface="Times New Roman"/>
                <a:ea typeface="Times New Roman"/>
              </a:rPr>
              <a:t>the</a:t>
            </a:r>
            <a:r>
              <a:rPr lang="en-US" altLang="zh-CN" sz="2150" spc="-44" b="1" u="sng" dirty="0">
                <a:solidFill>
                  <a:srgbClr val="000000"/>
                </a:solidFill>
                <a:uFill>
                  <a:solidFill>
                    <a:srgbClr val="000000"/>
                  </a:solidFill>
                </a:uFill>
                <a:latin typeface="Times New Roman"/>
                <a:cs typeface="Times New Roman"/>
              </a:rPr>
              <a:t> </a:t>
            </a:r>
            <a:r>
              <a:rPr lang="en-US" altLang="zh-CN" sz="2150" spc="-75" b="1" u="sng" dirty="0">
                <a:solidFill>
                  <a:srgbClr val="000000"/>
                </a:solidFill>
                <a:uFill>
                  <a:solidFill>
                    <a:srgbClr val="000000"/>
                  </a:solidFill>
                </a:uFill>
                <a:latin typeface="Times New Roman"/>
                <a:ea typeface="Times New Roman"/>
              </a:rPr>
              <a:t>structure</a:t>
            </a:r>
            <a:r>
              <a:rPr lang="en-US" altLang="zh-CN" sz="2150" spc="-40" b="1" u="sng" dirty="0">
                <a:solidFill>
                  <a:srgbClr val="000000"/>
                </a:solidFill>
                <a:uFill>
                  <a:solidFill>
                    <a:srgbClr val="000000"/>
                  </a:solidFill>
                </a:uFill>
                <a:latin typeface="Times New Roman"/>
                <a:cs typeface="Times New Roman"/>
              </a:rPr>
              <a:t> </a:t>
            </a:r>
            <a:r>
              <a:rPr lang="en-US" altLang="zh-CN" sz="2150" spc="-69" b="1" u="sng" dirty="0">
                <a:solidFill>
                  <a:srgbClr val="000000"/>
                </a:solidFill>
                <a:uFill>
                  <a:solidFill>
                    <a:srgbClr val="000000"/>
                  </a:solidFill>
                </a:uFill>
                <a:latin typeface="Times New Roman"/>
                <a:ea typeface="Times New Roman"/>
              </a:rPr>
              <a:t>of</a:t>
            </a:r>
            <a:r>
              <a:rPr lang="en-US" altLang="zh-CN" sz="2150" spc="-44" b="1" u="sng" dirty="0">
                <a:solidFill>
                  <a:srgbClr val="000000"/>
                </a:solidFill>
                <a:uFill>
                  <a:solidFill>
                    <a:srgbClr val="000000"/>
                  </a:solidFill>
                </a:uFill>
                <a:latin typeface="Times New Roman"/>
                <a:cs typeface="Times New Roman"/>
              </a:rPr>
              <a:t> </a:t>
            </a:r>
            <a:r>
              <a:rPr lang="en-US" altLang="zh-CN" sz="2150" spc="-94" b="1" u="sng" dirty="0">
                <a:solidFill>
                  <a:srgbClr val="000000"/>
                </a:solidFill>
                <a:uFill>
                  <a:solidFill>
                    <a:srgbClr val="000000"/>
                  </a:solidFill>
                </a:uFill>
                <a:latin typeface="Times New Roman"/>
                <a:ea typeface="Times New Roman"/>
              </a:rPr>
              <a:t>work</a:t>
            </a:r>
            <a:r>
              <a:rPr lang="en-US" altLang="zh-CN" sz="2150" spc="-40" b="1" u="sng" dirty="0">
                <a:solidFill>
                  <a:srgbClr val="000000"/>
                </a:solidFill>
                <a:uFill>
                  <a:solidFill>
                    <a:srgbClr val="000000"/>
                  </a:solidFill>
                </a:uFill>
                <a:latin typeface="Times New Roman"/>
                <a:cs typeface="Times New Roman"/>
              </a:rPr>
              <a:t> </a:t>
            </a:r>
            <a:r>
              <a:rPr lang="en-US" altLang="zh-CN" sz="2150" spc="-75" b="1" u="sng" dirty="0">
                <a:solidFill>
                  <a:srgbClr val="000000"/>
                </a:solidFill>
                <a:uFill>
                  <a:solidFill>
                    <a:srgbClr val="000000"/>
                  </a:solidFill>
                </a:uFill>
                <a:latin typeface="Times New Roman"/>
                <a:ea typeface="Times New Roman"/>
              </a:rPr>
              <a:t>tasks</a:t>
            </a:r>
            <a:r>
              <a:rPr lang="en-US" altLang="zh-CN" sz="2150" spc="-44" b="1" u="sng" dirty="0">
                <a:solidFill>
                  <a:srgbClr val="000000"/>
                </a:solidFill>
                <a:uFill>
                  <a:solidFill>
                    <a:srgbClr val="000000"/>
                  </a:solidFill>
                </a:uFill>
                <a:latin typeface="Times New Roman"/>
                <a:cs typeface="Times New Roman"/>
              </a:rPr>
              <a:t> </a:t>
            </a:r>
            <a:r>
              <a:rPr lang="en-US" altLang="zh-CN" sz="2150" spc="-90" b="1" u="sng" dirty="0">
                <a:solidFill>
                  <a:srgbClr val="000000"/>
                </a:solidFill>
                <a:uFill>
                  <a:solidFill>
                    <a:srgbClr val="000000"/>
                  </a:solidFill>
                </a:uFill>
                <a:latin typeface="Times New Roman"/>
                <a:ea typeface="Times New Roman"/>
              </a:rPr>
              <a:t>and</a:t>
            </a:r>
            <a:r>
              <a:rPr lang="en-US" altLang="zh-CN" sz="2150" spc="-40" b="1" u="sng" dirty="0">
                <a:solidFill>
                  <a:srgbClr val="000000"/>
                </a:solidFill>
                <a:uFill>
                  <a:solidFill>
                    <a:srgbClr val="000000"/>
                  </a:solidFill>
                </a:uFill>
                <a:latin typeface="Times New Roman"/>
                <a:cs typeface="Times New Roman"/>
              </a:rPr>
              <a:t> </a:t>
            </a:r>
            <a:r>
              <a:rPr lang="en-US" altLang="zh-CN" sz="2150" spc="-69" b="1" u="sng" dirty="0">
                <a:solidFill>
                  <a:srgbClr val="000000"/>
                </a:solidFill>
                <a:uFill>
                  <a:solidFill>
                    <a:srgbClr val="000000"/>
                  </a:solidFill>
                </a:uFill>
                <a:latin typeface="Times New Roman"/>
                <a:ea typeface="Times New Roman"/>
              </a:rPr>
              <a:t>their</a:t>
            </a:r>
            <a:r>
              <a:rPr lang="en-US" altLang="zh-CN" sz="2150" spc="-44" b="1" u="sng" dirty="0">
                <a:solidFill>
                  <a:srgbClr val="000000"/>
                </a:solidFill>
                <a:uFill>
                  <a:solidFill>
                    <a:srgbClr val="000000"/>
                  </a:solidFill>
                </a:uFill>
                <a:latin typeface="Times New Roman"/>
                <a:cs typeface="Times New Roman"/>
              </a:rPr>
              <a:t> </a:t>
            </a:r>
            <a:r>
              <a:rPr lang="en-US" altLang="zh-CN" sz="2150" spc="-94" b="1" u="sng" dirty="0">
                <a:solidFill>
                  <a:srgbClr val="000000"/>
                </a:solidFill>
                <a:uFill>
                  <a:solidFill>
                    <a:srgbClr val="000000"/>
                  </a:solidFill>
                </a:uFill>
                <a:latin typeface="Times New Roman"/>
                <a:ea typeface="Times New Roman"/>
              </a:rPr>
              <a:t>work</a:t>
            </a:r>
            <a:r>
              <a:rPr lang="en-US" altLang="zh-CN" sz="2150" spc="-40" b="1" u="sng" dirty="0">
                <a:solidFill>
                  <a:srgbClr val="000000"/>
                </a:solidFill>
                <a:uFill>
                  <a:solidFill>
                    <a:srgbClr val="000000"/>
                  </a:solidFill>
                </a:uFill>
                <a:latin typeface="Times New Roman"/>
                <a:cs typeface="Times New Roman"/>
              </a:rPr>
              <a:t> </a:t>
            </a:r>
            <a:r>
              <a:rPr lang="en-US" altLang="zh-CN" sz="2150" spc="-89" b="1" u="sng" dirty="0">
                <a:solidFill>
                  <a:srgbClr val="000000"/>
                </a:solidFill>
                <a:uFill>
                  <a:solidFill>
                    <a:srgbClr val="000000"/>
                  </a:solidFill>
                </a:uFill>
                <a:latin typeface="Times New Roman"/>
                <a:ea typeface="Times New Roman"/>
              </a:rPr>
              <a:t>team</a:t>
            </a:r>
            <a:r>
              <a:rPr lang="en-US" altLang="zh-CN" sz="2150" spc="-50" b="1" u="sng" dirty="0">
                <a:solidFill>
                  <a:srgbClr val="000000"/>
                </a:solidFill>
                <a:uFill>
                  <a:solidFill>
                    <a:srgbClr val="000000"/>
                  </a:solidFill>
                </a:uFill>
                <a:latin typeface="Times New Roman"/>
                <a:cs typeface="Times New Roman"/>
              </a:rPr>
              <a:t> </a:t>
            </a:r>
            <a:r>
              <a:rPr lang="en-US" altLang="zh-CN" sz="2150" spc="-60" b="1" u="sng" dirty="0">
                <a:solidFill>
                  <a:srgbClr val="000000"/>
                </a:solidFill>
                <a:uFill>
                  <a:solidFill>
                    <a:srgbClr val="000000"/>
                  </a:solidFill>
                </a:uFill>
                <a:latin typeface="Times New Roman"/>
                <a:ea typeface="Times New Roman"/>
              </a:rPr>
              <a:t>t</a:t>
            </a:r>
            <a:r>
              <a:rPr lang="en-US" altLang="zh-CN" sz="2150" b="1" dirty="0">
                <a:solidFill>
                  <a:srgbClr val="000000"/>
                </a:solidFill>
                <a:latin typeface="Times New Roman"/>
                <a:cs typeface="Times New Roman"/>
              </a:rPr>
              <a:t> </a:t>
            </a:r>
            <a:r>
              <a:rPr lang="en-US" altLang="zh-CN" sz="2150" b="1" dirty="0">
                <a:solidFill>
                  <a:srgbClr val="000000"/>
                </a:solidFill>
                <a:latin typeface="Times New Roman"/>
                <a:ea typeface="Times New Roman"/>
              </a:rPr>
              <a:t>but</a:t>
            </a:r>
            <a:r>
              <a:rPr lang="en-US" altLang="zh-CN" sz="2150" spc="-25" b="1" dirty="0">
                <a:solidFill>
                  <a:srgbClr val="000000"/>
                </a:solidFill>
                <a:latin typeface="Times New Roman"/>
                <a:cs typeface="Times New Roman"/>
              </a:rPr>
              <a:t> </a:t>
            </a:r>
            <a:r>
              <a:rPr lang="en-US" altLang="zh-CN" sz="2150" b="1" dirty="0">
                <a:solidFill>
                  <a:srgbClr val="000000"/>
                </a:solidFill>
                <a:latin typeface="Times New Roman"/>
                <a:ea typeface="Times New Roman"/>
              </a:rPr>
              <a:t>also</a:t>
            </a:r>
            <a:r>
              <a:rPr lang="en-US" altLang="zh-CN" sz="2150" spc="-25" b="1" dirty="0">
                <a:solidFill>
                  <a:srgbClr val="000000"/>
                </a:solidFill>
                <a:latin typeface="Times New Roman"/>
                <a:cs typeface="Times New Roman"/>
              </a:rPr>
              <a:t> </a:t>
            </a:r>
            <a:r>
              <a:rPr lang="en-US" altLang="zh-CN" sz="2150" b="1" dirty="0">
                <a:solidFill>
                  <a:srgbClr val="000000"/>
                </a:solidFill>
                <a:latin typeface="Times New Roman"/>
                <a:ea typeface="Times New Roman"/>
              </a:rPr>
              <a:t>its</a:t>
            </a:r>
            <a:r>
              <a:rPr lang="en-US" altLang="zh-CN" sz="2150" spc="-30" b="1" dirty="0">
                <a:solidFill>
                  <a:srgbClr val="000000"/>
                </a:solidFill>
                <a:latin typeface="Times New Roman"/>
                <a:cs typeface="Times New Roman"/>
              </a:rPr>
              <a:t> </a:t>
            </a:r>
            <a:r>
              <a:rPr lang="en-US" altLang="zh-CN" sz="2150" b="1" dirty="0">
                <a:solidFill>
                  <a:srgbClr val="000000"/>
                </a:solidFill>
                <a:latin typeface="Times New Roman"/>
                <a:ea typeface="Times New Roman"/>
              </a:rPr>
              <a:t>impact</a:t>
            </a:r>
            <a:r>
              <a:rPr lang="en-US" altLang="zh-CN" sz="2150" spc="-25" b="1" dirty="0">
                <a:solidFill>
                  <a:srgbClr val="000000"/>
                </a:solidFill>
                <a:latin typeface="Times New Roman"/>
                <a:cs typeface="Times New Roman"/>
              </a:rPr>
              <a:t> </a:t>
            </a:r>
            <a:r>
              <a:rPr lang="en-US" altLang="zh-CN" sz="2150" b="1" dirty="0">
                <a:solidFill>
                  <a:srgbClr val="000000"/>
                </a:solidFill>
                <a:latin typeface="Times New Roman"/>
                <a:ea typeface="Times New Roman"/>
              </a:rPr>
              <a:t>on</a:t>
            </a:r>
            <a:r>
              <a:rPr lang="en-US" altLang="zh-CN" sz="2150" spc="-30" b="1" dirty="0">
                <a:solidFill>
                  <a:srgbClr val="000000"/>
                </a:solidFill>
                <a:latin typeface="Times New Roman"/>
                <a:cs typeface="Times New Roman"/>
              </a:rPr>
              <a:t> </a:t>
            </a:r>
            <a:r>
              <a:rPr lang="en-US" altLang="zh-CN" sz="2150" b="1" dirty="0">
                <a:solidFill>
                  <a:srgbClr val="000000"/>
                </a:solidFill>
                <a:latin typeface="Times New Roman"/>
                <a:ea typeface="Times New Roman"/>
              </a:rPr>
              <a:t>the</a:t>
            </a:r>
            <a:r>
              <a:rPr lang="en-US" altLang="zh-CN" sz="2150" spc="-25" b="1" dirty="0">
                <a:solidFill>
                  <a:srgbClr val="000000"/>
                </a:solidFill>
                <a:latin typeface="Times New Roman"/>
                <a:cs typeface="Times New Roman"/>
              </a:rPr>
              <a:t> </a:t>
            </a:r>
            <a:r>
              <a:rPr lang="en-US" altLang="zh-CN" sz="2150" b="1" dirty="0">
                <a:solidFill>
                  <a:srgbClr val="000000"/>
                </a:solidFill>
                <a:latin typeface="Times New Roman"/>
                <a:ea typeface="Times New Roman"/>
              </a:rPr>
              <a:t>business</a:t>
            </a:r>
            <a:r>
              <a:rPr lang="en-US" altLang="zh-CN" sz="2150" spc="-30" b="1" dirty="0">
                <a:solidFill>
                  <a:srgbClr val="000000"/>
                </a:solidFill>
                <a:latin typeface="Times New Roman"/>
                <a:cs typeface="Times New Roman"/>
              </a:rPr>
              <a:t> </a:t>
            </a:r>
            <a:r>
              <a:rPr lang="en-US" altLang="zh-CN" sz="2150" b="1" dirty="0">
                <a:solidFill>
                  <a:srgbClr val="000000"/>
                </a:solidFill>
                <a:latin typeface="Times New Roman"/>
                <a:ea typeface="Times New Roman"/>
              </a:rPr>
              <a:t>solution</a:t>
            </a:r>
            <a:r>
              <a:rPr lang="en-US" altLang="zh-CN" sz="2150" spc="-25" b="1" dirty="0">
                <a:solidFill>
                  <a:srgbClr val="000000"/>
                </a:solidFill>
                <a:latin typeface="Times New Roman"/>
                <a:cs typeface="Times New Roman"/>
              </a:rPr>
              <a:t> </a:t>
            </a:r>
            <a:r>
              <a:rPr lang="en-US" altLang="zh-CN" sz="2150" b="1" dirty="0">
                <a:solidFill>
                  <a:srgbClr val="000000"/>
                </a:solidFill>
                <a:latin typeface="Times New Roman"/>
                <a:ea typeface="Times New Roman"/>
              </a:rPr>
              <a:t>that</a:t>
            </a:r>
            <a:r>
              <a:rPr lang="en-US" altLang="zh-CN" sz="2150" spc="-30" b="1" dirty="0">
                <a:solidFill>
                  <a:srgbClr val="000000"/>
                </a:solidFill>
                <a:latin typeface="Times New Roman"/>
                <a:cs typeface="Times New Roman"/>
              </a:rPr>
              <a:t> </a:t>
            </a:r>
            <a:r>
              <a:rPr lang="en-US" altLang="zh-CN" sz="2150" b="1" dirty="0">
                <a:solidFill>
                  <a:srgbClr val="000000"/>
                </a:solidFill>
                <a:latin typeface="Times New Roman"/>
                <a:ea typeface="Times New Roman"/>
              </a:rPr>
              <a:t>needed</a:t>
            </a:r>
            <a:r>
              <a:rPr lang="en-US" altLang="zh-CN" sz="2150" spc="-25" b="1" dirty="0">
                <a:solidFill>
                  <a:srgbClr val="000000"/>
                </a:solidFill>
                <a:latin typeface="Times New Roman"/>
                <a:cs typeface="Times New Roman"/>
              </a:rPr>
              <a:t>   </a:t>
            </a:r>
            <a:r>
              <a:rPr lang="en-US" altLang="zh-CN" sz="2150" b="1" dirty="0">
                <a:solidFill>
                  <a:srgbClr val="000000"/>
                </a:solidFill>
                <a:latin typeface="Times New Roman"/>
                <a:ea typeface="Times New Roman"/>
              </a:rPr>
              <a:t>to</a:t>
            </a:r>
            <a:r>
              <a:rPr lang="en-US" altLang="zh-CN" sz="2150" spc="-30" b="1" dirty="0">
                <a:solidFill>
                  <a:srgbClr val="000000"/>
                </a:solidFill>
                <a:latin typeface="Times New Roman"/>
                <a:cs typeface="Times New Roman"/>
              </a:rPr>
              <a:t> </a:t>
            </a:r>
            <a:r>
              <a:rPr lang="en-US" altLang="zh-CN" sz="2150" b="1" dirty="0">
                <a:solidFill>
                  <a:srgbClr val="000000"/>
                </a:solidFill>
                <a:latin typeface="Times New Roman"/>
                <a:ea typeface="Times New Roman"/>
              </a:rPr>
              <a:t>be</a:t>
            </a:r>
            <a:r>
              <a:rPr lang="en-US" altLang="zh-CN" sz="2150" spc="-30" b="1" dirty="0">
                <a:solidFill>
                  <a:srgbClr val="000000"/>
                </a:solidFill>
                <a:latin typeface="Times New Roman"/>
                <a:cs typeface="Times New Roman"/>
              </a:rPr>
              <a:t> </a:t>
            </a:r>
            <a:r>
              <a:rPr lang="en-US" altLang="zh-CN" sz="2150" b="1" dirty="0">
                <a:solidFill>
                  <a:srgbClr val="000000"/>
                </a:solidFill>
                <a:latin typeface="Times New Roman"/>
                <a:ea typeface="Times New Roman"/>
              </a:rPr>
              <a:t>done</a:t>
            </a:r>
            <a:r>
              <a:rPr lang="en-US" altLang="zh-CN" sz="2150" spc="-25" b="1" dirty="0">
                <a:solidFill>
                  <a:srgbClr val="000000"/>
                </a:solidFill>
                <a:latin typeface="Times New Roman"/>
                <a:cs typeface="Times New Roman"/>
              </a:rPr>
              <a:t> </a:t>
            </a:r>
            <a:r>
              <a:rPr lang="en-US" altLang="zh-CN" sz="2150" b="1" dirty="0">
                <a:solidFill>
                  <a:srgbClr val="000000"/>
                </a:solidFill>
                <a:latin typeface="Times New Roman"/>
                <a:ea typeface="Times New Roman"/>
              </a:rPr>
              <a:t>on</a:t>
            </a:r>
            <a:r>
              <a:rPr lang="en-US" altLang="zh-CN" sz="2150" spc="-30" b="1" dirty="0">
                <a:solidFill>
                  <a:srgbClr val="000000"/>
                </a:solidFill>
                <a:latin typeface="Times New Roman"/>
                <a:cs typeface="Times New Roman"/>
              </a:rPr>
              <a:t> </a:t>
            </a:r>
            <a:r>
              <a:rPr lang="en-US" altLang="zh-CN" sz="2150" b="1" dirty="0">
                <a:solidFill>
                  <a:srgbClr val="000000"/>
                </a:solidFill>
                <a:latin typeface="Times New Roman"/>
                <a:ea typeface="Times New Roman"/>
              </a:rPr>
              <a:t>priority</a:t>
            </a:r>
            <a:r>
              <a:rPr lang="en-US" altLang="zh-CN" sz="2150" spc="-30" b="1" dirty="0">
                <a:solidFill>
                  <a:srgbClr val="000000"/>
                </a:solidFill>
                <a:latin typeface="Times New Roman"/>
                <a:cs typeface="Times New Roman"/>
              </a:rPr>
              <a:t> </a:t>
            </a:r>
            <a:r>
              <a:rPr lang="en-US" altLang="zh-CN" sz="2150" b="1" dirty="0">
                <a:solidFill>
                  <a:srgbClr val="000000"/>
                </a:solidFill>
                <a:latin typeface="Times New Roman"/>
                <a:ea typeface="Times New Roman"/>
              </a:rPr>
              <a:t>with</a:t>
            </a:r>
            <a:r>
              <a:rPr lang="en-US" altLang="zh-CN" sz="2150" b="1" dirty="0">
                <a:solidFill>
                  <a:srgbClr val="000000"/>
                </a:solidFill>
                <a:latin typeface="Times New Roman"/>
                <a:cs typeface="Times New Roman"/>
              </a:rPr>
              <a:t> </a:t>
            </a:r>
            <a:r>
              <a:rPr lang="en-US" altLang="zh-CN" sz="2150" spc="-60" b="1" u="sng" dirty="0">
                <a:solidFill>
                  <a:srgbClr val="000000"/>
                </a:solidFill>
                <a:uFill>
                  <a:solidFill>
                    <a:srgbClr val="000000"/>
                  </a:solidFill>
                </a:uFill>
                <a:latin typeface="Times New Roman"/>
                <a:ea typeface="Times New Roman"/>
              </a:rPr>
              <a:t>attention</a:t>
            </a:r>
            <a:r>
              <a:rPr lang="en-US" altLang="zh-CN" sz="2150" spc="-30" b="1" u="sng" dirty="0">
                <a:solidFill>
                  <a:srgbClr val="000000"/>
                </a:solidFill>
                <a:uFill>
                  <a:solidFill>
                    <a:srgbClr val="000000"/>
                  </a:solidFill>
                </a:uFill>
                <a:latin typeface="Times New Roman"/>
                <a:cs typeface="Times New Roman"/>
              </a:rPr>
              <a:t> </a:t>
            </a:r>
            <a:r>
              <a:rPr lang="en-US" altLang="zh-CN" sz="2150" spc="-55" b="1" u="sng" dirty="0">
                <a:solidFill>
                  <a:srgbClr val="000000"/>
                </a:solidFill>
                <a:uFill>
                  <a:solidFill>
                    <a:srgbClr val="000000"/>
                  </a:solidFill>
                </a:uFill>
                <a:latin typeface="Times New Roman"/>
                <a:ea typeface="Times New Roman"/>
              </a:rPr>
              <a:t>to</a:t>
            </a:r>
            <a:r>
              <a:rPr lang="en-US" altLang="zh-CN" sz="2150" spc="-35" b="1" u="sng" dirty="0">
                <a:solidFill>
                  <a:srgbClr val="000000"/>
                </a:solidFill>
                <a:uFill>
                  <a:solidFill>
                    <a:srgbClr val="000000"/>
                  </a:solidFill>
                </a:uFill>
                <a:latin typeface="Times New Roman"/>
                <a:cs typeface="Times New Roman"/>
              </a:rPr>
              <a:t> </a:t>
            </a:r>
            <a:r>
              <a:rPr lang="en-US" altLang="zh-CN" sz="2150" spc="-55" b="1" u="sng" dirty="0">
                <a:solidFill>
                  <a:srgbClr val="000000"/>
                </a:solidFill>
                <a:uFill>
                  <a:solidFill>
                    <a:srgbClr val="000000"/>
                  </a:solidFill>
                </a:uFill>
                <a:latin typeface="Times New Roman"/>
                <a:ea typeface="Times New Roman"/>
              </a:rPr>
              <a:t>detail:</a:t>
            </a:r>
          </a:p>
          <a:p>
            <a:pPr>
              <a:lnSpc>
                <a:spcPts val="650"/>
              </a:lnSpc>
            </a:pPr>
            <a:endParaRPr lang="en-US" dirty="0" smtClean="0"/>
          </a:p>
          <a:p>
            <a:pPr marL="0">
              <a:lnSpc>
                <a:spcPct val="100000"/>
              </a:lnSpc>
            </a:pPr>
            <a:r>
              <a:rPr lang="en-US" altLang="zh-CN" sz="2150" spc="-64" dirty="0">
                <a:solidFill>
                  <a:srgbClr val="000000"/>
                </a:solidFill>
                <a:latin typeface="Times New Roman"/>
                <a:ea typeface="Times New Roman"/>
              </a:rPr>
              <a:t>1-</a:t>
            </a:r>
            <a:r>
              <a:rPr lang="en-US" altLang="zh-CN" sz="2150" spc="-65" b="1" u="sng" dirty="0">
                <a:solidFill>
                  <a:srgbClr val="000000"/>
                </a:solidFill>
                <a:uFill>
                  <a:solidFill>
                    <a:srgbClr val="000000"/>
                  </a:solidFill>
                </a:uFill>
                <a:latin typeface="Times New Roman"/>
                <a:ea typeface="Times New Roman"/>
              </a:rPr>
              <a:t>prioritize</a:t>
            </a:r>
            <a:r>
              <a:rPr lang="en-US" altLang="zh-CN" sz="2150" spc="-34" b="1" u="sng" dirty="0">
                <a:solidFill>
                  <a:srgbClr val="000000"/>
                </a:solidFill>
                <a:uFill>
                  <a:solidFill>
                    <a:srgbClr val="000000"/>
                  </a:solidFill>
                </a:uFill>
                <a:latin typeface="Times New Roman"/>
                <a:cs typeface="Times New Roman"/>
              </a:rPr>
              <a:t> </a:t>
            </a:r>
            <a:r>
              <a:rPr lang="en-US" altLang="zh-CN" sz="2150" spc="-69" b="1" u="sng" dirty="0">
                <a:solidFill>
                  <a:srgbClr val="000000"/>
                </a:solidFill>
                <a:uFill>
                  <a:solidFill>
                    <a:srgbClr val="000000"/>
                  </a:solidFill>
                </a:uFill>
                <a:latin typeface="Times New Roman"/>
                <a:ea typeface="Times New Roman"/>
              </a:rPr>
              <a:t>certain</a:t>
            </a:r>
            <a:r>
              <a:rPr lang="en-US" altLang="zh-CN" sz="2150" spc="-40" b="1" u="sng" dirty="0">
                <a:solidFill>
                  <a:srgbClr val="000000"/>
                </a:solidFill>
                <a:uFill>
                  <a:solidFill>
                    <a:srgbClr val="000000"/>
                  </a:solidFill>
                </a:uFill>
                <a:latin typeface="Times New Roman"/>
                <a:cs typeface="Times New Roman"/>
              </a:rPr>
              <a:t> </a:t>
            </a:r>
            <a:r>
              <a:rPr lang="en-US" altLang="zh-CN" sz="2150" spc="-64" b="1" u="sng" dirty="0">
                <a:solidFill>
                  <a:srgbClr val="000000"/>
                </a:solidFill>
                <a:uFill>
                  <a:solidFill>
                    <a:srgbClr val="000000"/>
                  </a:solidFill>
                </a:uFill>
                <a:latin typeface="Times New Roman"/>
                <a:ea typeface="Times New Roman"/>
              </a:rPr>
              <a:t>tasks</a:t>
            </a:r>
            <a:r>
              <a:rPr lang="en-US" altLang="zh-CN" sz="2150" spc="-34" b="1" dirty="0">
                <a:solidFill>
                  <a:srgbClr val="000000"/>
                </a:solidFill>
                <a:latin typeface="Times New Roman"/>
                <a:cs typeface="Times New Roman"/>
              </a:rPr>
              <a:t> </a:t>
            </a:r>
            <a:r>
              <a:rPr lang="en-US" altLang="zh-CN" sz="2150" spc="-69" dirty="0">
                <a:solidFill>
                  <a:srgbClr val="000000"/>
                </a:solidFill>
                <a:latin typeface="Times New Roman"/>
                <a:ea typeface="Times New Roman"/>
              </a:rPr>
              <a:t>as</a:t>
            </a:r>
            <a:r>
              <a:rPr lang="en-US" altLang="zh-CN" sz="2150" spc="-40" dirty="0">
                <a:solidFill>
                  <a:srgbClr val="000000"/>
                </a:solidFill>
                <a:latin typeface="Times New Roman"/>
                <a:cs typeface="Times New Roman"/>
              </a:rPr>
              <a:t> </a:t>
            </a:r>
            <a:r>
              <a:rPr lang="en-US" altLang="zh-CN" sz="2150" spc="-64" dirty="0">
                <a:solidFill>
                  <a:srgbClr val="000000"/>
                </a:solidFill>
                <a:latin typeface="Times New Roman"/>
                <a:ea typeface="Times New Roman"/>
              </a:rPr>
              <a:t>the</a:t>
            </a:r>
            <a:r>
              <a:rPr lang="en-US" altLang="zh-CN" sz="2150" spc="-40" dirty="0">
                <a:solidFill>
                  <a:srgbClr val="000000"/>
                </a:solidFill>
                <a:latin typeface="Times New Roman"/>
                <a:cs typeface="Times New Roman"/>
              </a:rPr>
              <a:t> </a:t>
            </a:r>
            <a:r>
              <a:rPr lang="en-US" altLang="zh-CN" sz="2150" spc="-65" dirty="0">
                <a:solidFill>
                  <a:srgbClr val="000000"/>
                </a:solidFill>
                <a:latin typeface="Times New Roman"/>
                <a:ea typeface="Times New Roman"/>
              </a:rPr>
              <a:t>project</a:t>
            </a:r>
            <a:r>
              <a:rPr lang="en-US" altLang="zh-CN" sz="2150" spc="-34" dirty="0">
                <a:solidFill>
                  <a:srgbClr val="000000"/>
                </a:solidFill>
                <a:latin typeface="Times New Roman"/>
                <a:cs typeface="Times New Roman"/>
              </a:rPr>
              <a:t> </a:t>
            </a:r>
            <a:r>
              <a:rPr lang="en-US" altLang="zh-CN" sz="2150" spc="-64" dirty="0">
                <a:solidFill>
                  <a:srgbClr val="000000"/>
                </a:solidFill>
                <a:latin typeface="Times New Roman"/>
                <a:ea typeface="Times New Roman"/>
              </a:rPr>
              <a:t>plan</a:t>
            </a:r>
            <a:r>
              <a:rPr lang="en-US" altLang="zh-CN" sz="2150" spc="-40" dirty="0">
                <a:solidFill>
                  <a:srgbClr val="000000"/>
                </a:solidFill>
                <a:latin typeface="Times New Roman"/>
                <a:cs typeface="Times New Roman"/>
              </a:rPr>
              <a:t> </a:t>
            </a:r>
            <a:r>
              <a:rPr lang="en-US" altLang="zh-CN" sz="2150" spc="-60" dirty="0">
                <a:solidFill>
                  <a:srgbClr val="000000"/>
                </a:solidFill>
                <a:latin typeface="Times New Roman"/>
                <a:ea typeface="Times New Roman"/>
              </a:rPr>
              <a:t>is</a:t>
            </a:r>
            <a:r>
              <a:rPr lang="en-US" altLang="zh-CN" sz="2150" spc="-40" dirty="0">
                <a:solidFill>
                  <a:srgbClr val="000000"/>
                </a:solidFill>
                <a:latin typeface="Times New Roman"/>
                <a:cs typeface="Times New Roman"/>
              </a:rPr>
              <a:t> </a:t>
            </a:r>
            <a:r>
              <a:rPr lang="en-US" altLang="zh-CN" sz="2150" spc="-69" dirty="0">
                <a:solidFill>
                  <a:srgbClr val="000000"/>
                </a:solidFill>
                <a:latin typeface="Times New Roman"/>
                <a:ea typeface="Times New Roman"/>
              </a:rPr>
              <a:t>being</a:t>
            </a:r>
            <a:r>
              <a:rPr lang="en-US" altLang="zh-CN" sz="2150" spc="-40" dirty="0">
                <a:solidFill>
                  <a:srgbClr val="000000"/>
                </a:solidFill>
                <a:latin typeface="Times New Roman"/>
                <a:cs typeface="Times New Roman"/>
              </a:rPr>
              <a:t> </a:t>
            </a:r>
            <a:r>
              <a:rPr lang="en-US" altLang="zh-CN" sz="2150" spc="-69" dirty="0">
                <a:solidFill>
                  <a:srgbClr val="000000"/>
                </a:solidFill>
                <a:latin typeface="Times New Roman"/>
                <a:ea typeface="Times New Roman"/>
              </a:rPr>
              <a:t>executed.</a:t>
            </a:r>
          </a:p>
          <a:p>
            <a:pPr>
              <a:lnSpc>
                <a:spcPts val="619"/>
              </a:lnSpc>
            </a:pPr>
            <a:endParaRPr lang="en-US" dirty="0" smtClean="0"/>
          </a:p>
          <a:p>
            <a:pPr hangingPunct="0" marL="0">
              <a:lnSpc>
                <a:spcPct val="95416"/>
              </a:lnSpc>
            </a:pPr>
            <a:r>
              <a:rPr lang="en-US" altLang="zh-CN" sz="2150" spc="-85" dirty="0">
                <a:solidFill>
                  <a:srgbClr val="000000"/>
                </a:solidFill>
                <a:latin typeface="Times New Roman"/>
                <a:ea typeface="Times New Roman"/>
              </a:rPr>
              <a:t>2-A</a:t>
            </a:r>
            <a:r>
              <a:rPr lang="en-US" altLang="zh-CN" sz="2150" spc="-60" b="1" u="sng" dirty="0">
                <a:solidFill>
                  <a:srgbClr val="000000"/>
                </a:solidFill>
                <a:uFill>
                  <a:solidFill>
                    <a:srgbClr val="000000"/>
                  </a:solidFill>
                </a:uFill>
                <a:latin typeface="Times New Roman"/>
                <a:ea typeface="Times New Roman"/>
              </a:rPr>
              <a:t>ctivities</a:t>
            </a:r>
            <a:r>
              <a:rPr lang="en-US" altLang="zh-CN" sz="2150" spc="-40" b="1" dirty="0">
                <a:solidFill>
                  <a:srgbClr val="000000"/>
                </a:solidFill>
                <a:latin typeface="Times New Roman"/>
                <a:cs typeface="Times New Roman"/>
              </a:rPr>
              <a:t> </a:t>
            </a:r>
            <a:r>
              <a:rPr lang="en-US" altLang="zh-CN" sz="2150" spc="-60" dirty="0">
                <a:solidFill>
                  <a:srgbClr val="000000"/>
                </a:solidFill>
                <a:latin typeface="Times New Roman"/>
                <a:ea typeface="Times New Roman"/>
              </a:rPr>
              <a:t>that</a:t>
            </a:r>
            <a:r>
              <a:rPr lang="en-US" altLang="zh-CN" sz="2150" spc="-40" dirty="0">
                <a:solidFill>
                  <a:srgbClr val="000000"/>
                </a:solidFill>
                <a:latin typeface="Times New Roman"/>
                <a:cs typeface="Times New Roman"/>
              </a:rPr>
              <a:t> </a:t>
            </a:r>
            <a:r>
              <a:rPr lang="en-US" altLang="zh-CN" sz="2150" spc="-80" dirty="0">
                <a:solidFill>
                  <a:srgbClr val="000000"/>
                </a:solidFill>
                <a:latin typeface="Times New Roman"/>
                <a:ea typeface="Times New Roman"/>
              </a:rPr>
              <a:t>must</a:t>
            </a:r>
            <a:r>
              <a:rPr lang="en-US" altLang="zh-CN" sz="2150" spc="-40" dirty="0">
                <a:solidFill>
                  <a:srgbClr val="000000"/>
                </a:solidFill>
                <a:latin typeface="Times New Roman"/>
                <a:cs typeface="Times New Roman"/>
              </a:rPr>
              <a:t> </a:t>
            </a:r>
            <a:r>
              <a:rPr lang="en-US" altLang="zh-CN" sz="2150" spc="-75" dirty="0">
                <a:solidFill>
                  <a:srgbClr val="000000"/>
                </a:solidFill>
                <a:latin typeface="Times New Roman"/>
                <a:ea typeface="Times New Roman"/>
              </a:rPr>
              <a:t>be</a:t>
            </a:r>
            <a:r>
              <a:rPr lang="en-US" altLang="zh-CN" sz="2150" spc="-40" dirty="0">
                <a:solidFill>
                  <a:srgbClr val="000000"/>
                </a:solidFill>
                <a:latin typeface="Times New Roman"/>
                <a:cs typeface="Times New Roman"/>
              </a:rPr>
              <a:t> </a:t>
            </a:r>
            <a:r>
              <a:rPr lang="en-US" altLang="zh-CN" sz="2150" spc="-60" dirty="0">
                <a:solidFill>
                  <a:srgbClr val="000000"/>
                </a:solidFill>
                <a:latin typeface="Times New Roman"/>
                <a:ea typeface="Times New Roman"/>
              </a:rPr>
              <a:t>fulfilled</a:t>
            </a:r>
            <a:r>
              <a:rPr lang="en-US" altLang="zh-CN" sz="2150" spc="-40" dirty="0">
                <a:solidFill>
                  <a:srgbClr val="000000"/>
                </a:solidFill>
                <a:latin typeface="Times New Roman"/>
                <a:cs typeface="Times New Roman"/>
              </a:rPr>
              <a:t> </a:t>
            </a:r>
            <a:r>
              <a:rPr lang="en-US" altLang="zh-CN" sz="2150" spc="-60" dirty="0">
                <a:solidFill>
                  <a:srgbClr val="000000"/>
                </a:solidFill>
                <a:latin typeface="Times New Roman"/>
                <a:ea typeface="Times New Roman"/>
              </a:rPr>
              <a:t>the</a:t>
            </a:r>
            <a:r>
              <a:rPr lang="en-US" altLang="zh-CN" sz="2150" spc="-44" dirty="0">
                <a:solidFill>
                  <a:srgbClr val="000000"/>
                </a:solidFill>
                <a:latin typeface="Times New Roman"/>
                <a:cs typeface="Times New Roman"/>
              </a:rPr>
              <a:t> </a:t>
            </a:r>
            <a:r>
              <a:rPr lang="en-US" altLang="zh-CN" sz="2150" spc="-65" dirty="0">
                <a:solidFill>
                  <a:srgbClr val="000000"/>
                </a:solidFill>
                <a:latin typeface="Times New Roman"/>
                <a:ea typeface="Times New Roman"/>
              </a:rPr>
              <a:t>quality</a:t>
            </a:r>
            <a:r>
              <a:rPr lang="en-US" altLang="zh-CN" sz="2150" spc="-40" dirty="0">
                <a:solidFill>
                  <a:srgbClr val="000000"/>
                </a:solidFill>
                <a:latin typeface="Times New Roman"/>
                <a:cs typeface="Times New Roman"/>
              </a:rPr>
              <a:t> </a:t>
            </a:r>
            <a:r>
              <a:rPr lang="en-US" altLang="zh-CN" sz="2150" spc="-65" dirty="0">
                <a:solidFill>
                  <a:srgbClr val="000000"/>
                </a:solidFill>
                <a:latin typeface="Times New Roman"/>
                <a:ea typeface="Times New Roman"/>
              </a:rPr>
              <a:t>levels</a:t>
            </a:r>
            <a:r>
              <a:rPr lang="en-US" altLang="zh-CN" sz="2150" spc="-40" dirty="0">
                <a:solidFill>
                  <a:srgbClr val="000000"/>
                </a:solidFill>
                <a:latin typeface="Times New Roman"/>
                <a:cs typeface="Times New Roman"/>
              </a:rPr>
              <a:t> </a:t>
            </a:r>
            <a:r>
              <a:rPr lang="en-US" altLang="zh-CN" sz="2150" spc="-75" dirty="0">
                <a:solidFill>
                  <a:srgbClr val="000000"/>
                </a:solidFill>
                <a:latin typeface="Times New Roman"/>
                <a:ea typeface="Times New Roman"/>
              </a:rPr>
              <a:t>and</a:t>
            </a:r>
            <a:r>
              <a:rPr lang="en-US" altLang="zh-CN" sz="2150" spc="-40" dirty="0">
                <a:solidFill>
                  <a:srgbClr val="000000"/>
                </a:solidFill>
                <a:latin typeface="Times New Roman"/>
                <a:cs typeface="Times New Roman"/>
              </a:rPr>
              <a:t> </a:t>
            </a:r>
            <a:r>
              <a:rPr lang="en-US" altLang="zh-CN" sz="2150" spc="-75" dirty="0">
                <a:solidFill>
                  <a:srgbClr val="000000"/>
                </a:solidFill>
                <a:latin typeface="Times New Roman"/>
                <a:ea typeface="Times New Roman"/>
              </a:rPr>
              <a:t>completed</a:t>
            </a:r>
            <a:r>
              <a:rPr lang="en-US" altLang="zh-CN" sz="2150" spc="-40" dirty="0">
                <a:solidFill>
                  <a:srgbClr val="000000"/>
                </a:solidFill>
                <a:latin typeface="Times New Roman"/>
                <a:cs typeface="Times New Roman"/>
              </a:rPr>
              <a:t> </a:t>
            </a:r>
            <a:r>
              <a:rPr lang="en-US" altLang="zh-CN" sz="2150" spc="-65" dirty="0">
                <a:solidFill>
                  <a:srgbClr val="000000"/>
                </a:solidFill>
                <a:latin typeface="Times New Roman"/>
                <a:ea typeface="Times New Roman"/>
              </a:rPr>
              <a:t>to</a:t>
            </a:r>
            <a:r>
              <a:rPr lang="en-US" altLang="zh-CN" sz="2150" spc="-44" dirty="0">
                <a:solidFill>
                  <a:srgbClr val="000000"/>
                </a:solidFill>
                <a:latin typeface="Times New Roman"/>
                <a:cs typeface="Times New Roman"/>
              </a:rPr>
              <a:t> </a:t>
            </a:r>
            <a:r>
              <a:rPr lang="en-US" altLang="zh-CN" sz="2150" spc="-69" dirty="0">
                <a:solidFill>
                  <a:srgbClr val="000000"/>
                </a:solidFill>
                <a:latin typeface="Times New Roman"/>
                <a:ea typeface="Times New Roman"/>
              </a:rPr>
              <a:t>a</a:t>
            </a:r>
            <a:r>
              <a:rPr lang="en-US" altLang="zh-CN" sz="2150" spc="-40" dirty="0">
                <a:solidFill>
                  <a:srgbClr val="000000"/>
                </a:solidFill>
                <a:latin typeface="Times New Roman"/>
                <a:cs typeface="Times New Roman"/>
              </a:rPr>
              <a:t> </a:t>
            </a:r>
            <a:r>
              <a:rPr lang="en-US" altLang="zh-CN" sz="2150" spc="-64" dirty="0">
                <a:solidFill>
                  <a:srgbClr val="000000"/>
                </a:solidFill>
                <a:latin typeface="Times New Roman"/>
                <a:ea typeface="Times New Roman"/>
              </a:rPr>
              <a:t>high-quality</a:t>
            </a:r>
            <a:r>
              <a:rPr lang="en-US" altLang="zh-CN" sz="2150" spc="-40" dirty="0">
                <a:solidFill>
                  <a:srgbClr val="000000"/>
                </a:solidFill>
                <a:latin typeface="Times New Roman"/>
                <a:cs typeface="Times New Roman"/>
              </a:rPr>
              <a:t> </a:t>
            </a:r>
            <a:r>
              <a:rPr lang="en-US" altLang="zh-CN" sz="2150" spc="-69" dirty="0">
                <a:solidFill>
                  <a:srgbClr val="000000"/>
                </a:solidFill>
                <a:latin typeface="Times New Roman"/>
                <a:ea typeface="Times New Roman"/>
              </a:rPr>
              <a:t>standard</a:t>
            </a:r>
            <a:r>
              <a:rPr lang="en-US" altLang="zh-CN" sz="2150" spc="-45" dirty="0">
                <a:solidFill>
                  <a:srgbClr val="000000"/>
                </a:solidFill>
                <a:latin typeface="Times New Roman"/>
                <a:cs typeface="Times New Roman"/>
              </a:rPr>
              <a:t> </a:t>
            </a:r>
            <a:r>
              <a:rPr lang="en-US" altLang="zh-CN" sz="2150" spc="-69" dirty="0">
                <a:solidFill>
                  <a:srgbClr val="000000"/>
                </a:solidFill>
                <a:latin typeface="Times New Roman"/>
                <a:ea typeface="Times New Roman"/>
              </a:rPr>
              <a:t>as</a:t>
            </a:r>
            <a:r>
              <a:rPr lang="en-US" altLang="zh-CN" sz="2150" dirty="0">
                <a:solidFill>
                  <a:srgbClr val="000000"/>
                </a:solidFill>
                <a:latin typeface="Times New Roman"/>
                <a:cs typeface="Times New Roman"/>
              </a:rPr>
              <a:t> </a:t>
            </a:r>
            <a:r>
              <a:rPr lang="en-US" altLang="zh-CN" sz="2150" spc="-34" dirty="0">
                <a:solidFill>
                  <a:srgbClr val="000000"/>
                </a:solidFill>
                <a:latin typeface="Times New Roman"/>
                <a:ea typeface="Times New Roman"/>
              </a:rPr>
              <a:t>a</a:t>
            </a:r>
            <a:r>
              <a:rPr lang="en-US" altLang="zh-CN" sz="2150" spc="-20" dirty="0">
                <a:solidFill>
                  <a:srgbClr val="000000"/>
                </a:solidFill>
                <a:latin typeface="Times New Roman"/>
                <a:cs typeface="Times New Roman"/>
              </a:rPr>
              <a:t> </a:t>
            </a:r>
            <a:r>
              <a:rPr lang="en-US" altLang="zh-CN" sz="2150" spc="-35" dirty="0">
                <a:solidFill>
                  <a:srgbClr val="000000"/>
                </a:solidFill>
                <a:latin typeface="Times New Roman"/>
                <a:ea typeface="Times New Roman"/>
              </a:rPr>
              <a:t>project</a:t>
            </a:r>
            <a:r>
              <a:rPr lang="en-US" altLang="zh-CN" sz="2150" spc="-20" dirty="0">
                <a:solidFill>
                  <a:srgbClr val="000000"/>
                </a:solidFill>
                <a:latin typeface="Times New Roman"/>
                <a:cs typeface="Times New Roman"/>
              </a:rPr>
              <a:t> </a:t>
            </a:r>
            <a:r>
              <a:rPr lang="en-US" altLang="zh-CN" sz="2150" spc="-34" dirty="0">
                <a:solidFill>
                  <a:srgbClr val="000000"/>
                </a:solidFill>
                <a:latin typeface="Times New Roman"/>
                <a:ea typeface="Times New Roman"/>
              </a:rPr>
              <a:t>considered</a:t>
            </a:r>
            <a:r>
              <a:rPr lang="en-US" altLang="zh-CN" sz="2150" spc="-25" dirty="0">
                <a:solidFill>
                  <a:srgbClr val="000000"/>
                </a:solidFill>
                <a:latin typeface="Times New Roman"/>
                <a:cs typeface="Times New Roman"/>
              </a:rPr>
              <a:t> </a:t>
            </a:r>
            <a:r>
              <a:rPr lang="en-US" altLang="zh-CN" sz="2150" spc="-40" dirty="0">
                <a:solidFill>
                  <a:srgbClr val="000000"/>
                </a:solidFill>
                <a:latin typeface="Times New Roman"/>
                <a:ea typeface="Times New Roman"/>
              </a:rPr>
              <a:t>most</a:t>
            </a:r>
            <a:r>
              <a:rPr lang="en-US" altLang="zh-CN" sz="2150" spc="-20" dirty="0">
                <a:solidFill>
                  <a:srgbClr val="000000"/>
                </a:solidFill>
                <a:latin typeface="Times New Roman"/>
                <a:cs typeface="Times New Roman"/>
              </a:rPr>
              <a:t> </a:t>
            </a:r>
            <a:r>
              <a:rPr lang="en-US" altLang="zh-CN" sz="2150" spc="-35" dirty="0">
                <a:solidFill>
                  <a:srgbClr val="000000"/>
                </a:solidFill>
                <a:latin typeface="Times New Roman"/>
                <a:ea typeface="Times New Roman"/>
              </a:rPr>
              <a:t>essential</a:t>
            </a:r>
            <a:r>
              <a:rPr lang="en-US" altLang="zh-CN" sz="2150" spc="-20" dirty="0">
                <a:solidFill>
                  <a:srgbClr val="000000"/>
                </a:solidFill>
                <a:latin typeface="Times New Roman"/>
                <a:cs typeface="Times New Roman"/>
              </a:rPr>
              <a:t> </a:t>
            </a:r>
            <a:r>
              <a:rPr lang="en-US" altLang="zh-CN" sz="2150" spc="-25" dirty="0">
                <a:solidFill>
                  <a:srgbClr val="000000"/>
                </a:solidFill>
                <a:latin typeface="Times New Roman"/>
                <a:ea typeface="Times New Roman"/>
              </a:rPr>
              <a:t>to</a:t>
            </a:r>
            <a:r>
              <a:rPr lang="en-US" altLang="zh-CN" sz="2150" spc="-25" dirty="0">
                <a:solidFill>
                  <a:srgbClr val="000000"/>
                </a:solidFill>
                <a:latin typeface="Times New Roman"/>
                <a:cs typeface="Times New Roman"/>
              </a:rPr>
              <a:t> </a:t>
            </a:r>
            <a:r>
              <a:rPr lang="en-US" altLang="zh-CN" sz="2150" spc="-25" dirty="0">
                <a:solidFill>
                  <a:srgbClr val="000000"/>
                </a:solidFill>
                <a:latin typeface="Times New Roman"/>
                <a:ea typeface="Times New Roman"/>
              </a:rPr>
              <a:t>its</a:t>
            </a:r>
            <a:r>
              <a:rPr lang="en-US" altLang="zh-CN" sz="2150" spc="-20" dirty="0">
                <a:solidFill>
                  <a:srgbClr val="000000"/>
                </a:solidFill>
                <a:latin typeface="Times New Roman"/>
                <a:cs typeface="Times New Roman"/>
              </a:rPr>
              <a:t> </a:t>
            </a:r>
            <a:r>
              <a:rPr lang="en-US" altLang="zh-CN" sz="2150" spc="-34" dirty="0">
                <a:solidFill>
                  <a:srgbClr val="000000"/>
                </a:solidFill>
                <a:latin typeface="Times New Roman"/>
                <a:ea typeface="Times New Roman"/>
              </a:rPr>
              <a:t>success</a:t>
            </a:r>
            <a:r>
              <a:rPr lang="en-US" altLang="zh-CN" sz="2150" spc="-20" dirty="0">
                <a:solidFill>
                  <a:srgbClr val="000000"/>
                </a:solidFill>
                <a:latin typeface="Times New Roman"/>
                <a:cs typeface="Times New Roman"/>
              </a:rPr>
              <a:t> </a:t>
            </a:r>
            <a:r>
              <a:rPr lang="en-US" altLang="zh-CN" sz="2150" spc="-40" dirty="0">
                <a:solidFill>
                  <a:srgbClr val="000000"/>
                </a:solidFill>
                <a:latin typeface="Times New Roman"/>
                <a:ea typeface="Times New Roman"/>
              </a:rPr>
              <a:t>or</a:t>
            </a:r>
            <a:r>
              <a:rPr lang="en-US" altLang="zh-CN" sz="2150" spc="-25" dirty="0">
                <a:solidFill>
                  <a:srgbClr val="000000"/>
                </a:solidFill>
                <a:latin typeface="Times New Roman"/>
                <a:cs typeface="Times New Roman"/>
              </a:rPr>
              <a:t> </a:t>
            </a:r>
            <a:r>
              <a:rPr lang="en-US" altLang="zh-CN" sz="2150" spc="-30" dirty="0">
                <a:solidFill>
                  <a:srgbClr val="000000"/>
                </a:solidFill>
                <a:latin typeface="Times New Roman"/>
                <a:ea typeface="Times New Roman"/>
              </a:rPr>
              <a:t>failure</a:t>
            </a:r>
            <a:r>
              <a:rPr lang="en-US" altLang="zh-CN" sz="2150" spc="-20" dirty="0">
                <a:solidFill>
                  <a:srgbClr val="000000"/>
                </a:solidFill>
                <a:latin typeface="Times New Roman"/>
                <a:cs typeface="Times New Roman"/>
              </a:rPr>
              <a:t> </a:t>
            </a:r>
            <a:r>
              <a:rPr lang="en-US" altLang="zh-CN" sz="2150" spc="-34" dirty="0">
                <a:solidFill>
                  <a:srgbClr val="000000"/>
                </a:solidFill>
                <a:latin typeface="Times New Roman"/>
                <a:ea typeface="Times New Roman"/>
              </a:rPr>
              <a:t>in</a:t>
            </a:r>
            <a:r>
              <a:rPr lang="en-US" altLang="zh-CN" sz="2150" spc="-25" dirty="0">
                <a:solidFill>
                  <a:srgbClr val="000000"/>
                </a:solidFill>
                <a:latin typeface="Times New Roman"/>
                <a:cs typeface="Times New Roman"/>
              </a:rPr>
              <a:t> </a:t>
            </a:r>
            <a:r>
              <a:rPr lang="en-US" altLang="zh-CN" sz="2150" spc="-34" dirty="0">
                <a:solidFill>
                  <a:srgbClr val="000000"/>
                </a:solidFill>
                <a:latin typeface="Times New Roman"/>
                <a:ea typeface="Times New Roman"/>
              </a:rPr>
              <a:t>order</a:t>
            </a:r>
            <a:r>
              <a:rPr lang="en-US" altLang="zh-CN" sz="2150" spc="-20" dirty="0">
                <a:solidFill>
                  <a:srgbClr val="000000"/>
                </a:solidFill>
                <a:latin typeface="Times New Roman"/>
                <a:cs typeface="Times New Roman"/>
              </a:rPr>
              <a:t> </a:t>
            </a:r>
            <a:r>
              <a:rPr lang="en-US" altLang="zh-CN" sz="2150" spc="-35" dirty="0">
                <a:solidFill>
                  <a:srgbClr val="000000"/>
                </a:solidFill>
                <a:latin typeface="Times New Roman"/>
                <a:ea typeface="Times New Roman"/>
              </a:rPr>
              <a:t>to</a:t>
            </a:r>
            <a:r>
              <a:rPr lang="en-US" altLang="zh-CN" sz="2150" spc="-20" dirty="0">
                <a:solidFill>
                  <a:srgbClr val="000000"/>
                </a:solidFill>
                <a:latin typeface="Times New Roman"/>
                <a:cs typeface="Times New Roman"/>
              </a:rPr>
              <a:t> </a:t>
            </a:r>
            <a:r>
              <a:rPr lang="en-US" altLang="zh-CN" sz="2150" spc="-34" dirty="0">
                <a:solidFill>
                  <a:srgbClr val="000000"/>
                </a:solidFill>
                <a:latin typeface="Times New Roman"/>
                <a:ea typeface="Times New Roman"/>
              </a:rPr>
              <a:t>achieve</a:t>
            </a:r>
            <a:r>
              <a:rPr lang="en-US" altLang="zh-CN" sz="2150" spc="-25" dirty="0">
                <a:solidFill>
                  <a:srgbClr val="000000"/>
                </a:solidFill>
                <a:latin typeface="Times New Roman"/>
                <a:cs typeface="Times New Roman"/>
              </a:rPr>
              <a:t> </a:t>
            </a:r>
            <a:r>
              <a:rPr lang="en-US" altLang="zh-CN" sz="2150" spc="-40" dirty="0">
                <a:solidFill>
                  <a:srgbClr val="000000"/>
                </a:solidFill>
                <a:latin typeface="Times New Roman"/>
                <a:ea typeface="Times New Roman"/>
              </a:rPr>
              <a:t>your</a:t>
            </a:r>
            <a:r>
              <a:rPr lang="en-US" altLang="zh-CN" sz="2150" spc="-25" dirty="0">
                <a:solidFill>
                  <a:srgbClr val="000000"/>
                </a:solidFill>
                <a:latin typeface="Times New Roman"/>
                <a:cs typeface="Times New Roman"/>
              </a:rPr>
              <a:t> </a:t>
            </a:r>
            <a:r>
              <a:rPr lang="en-US" altLang="zh-CN" sz="2150" spc="-30" dirty="0">
                <a:solidFill>
                  <a:srgbClr val="000000"/>
                </a:solidFill>
                <a:latin typeface="Times New Roman"/>
                <a:ea typeface="Times New Roman"/>
              </a:rPr>
              <a:t>project's</a:t>
            </a:r>
            <a:r>
              <a:rPr lang="en-US" altLang="zh-CN" sz="2150" dirty="0">
                <a:solidFill>
                  <a:srgbClr val="000000"/>
                </a:solidFill>
                <a:latin typeface="Times New Roman"/>
                <a:cs typeface="Times New Roman"/>
              </a:rPr>
              <a:t> </a:t>
            </a:r>
            <a:r>
              <a:rPr lang="en-US" altLang="zh-CN" sz="2150" spc="-70" dirty="0">
                <a:solidFill>
                  <a:srgbClr val="000000"/>
                </a:solidFill>
                <a:latin typeface="Times New Roman"/>
                <a:ea typeface="Times New Roman"/>
              </a:rPr>
              <a:t>goa</a:t>
            </a:r>
            <a:r>
              <a:rPr lang="en-US" altLang="zh-CN" sz="2150" spc="-60" dirty="0">
                <a:solidFill>
                  <a:srgbClr val="000000"/>
                </a:solidFill>
                <a:latin typeface="Times New Roman"/>
                <a:ea typeface="Times New Roman"/>
              </a:rPr>
              <a:t>ls.</a:t>
            </a:r>
          </a:p>
        </p:txBody>
      </p:sp>
      <p:sp>
        <p:nvSpPr>
          <p:cNvPr id="58" name="TextBox 58"/>
          <p:cNvSpPr txBox="1"/>
          <p:nvPr/>
        </p:nvSpPr>
        <p:spPr>
          <a:xfrm>
            <a:off x="110510" y="4849035"/>
            <a:ext cx="1652267" cy="243840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/>
          <a:p>
            <a:pPr marL="0">
              <a:lnSpc>
                <a:spcPct val="100000"/>
              </a:lnSpc>
            </a:pPr>
            <a:r>
              <a:rPr lang="en-US" altLang="zh-CN" sz="1600" spc="-5" dirty="0">
                <a:solidFill>
                  <a:srgbClr val="fefefe"/>
                </a:solidFill>
                <a:latin typeface="Calibri"/>
                <a:ea typeface="Calibri"/>
              </a:rPr>
              <a:t>Project</a:t>
            </a:r>
            <a:r>
              <a:rPr lang="en-US" altLang="zh-CN" sz="1600" spc="-30" dirty="0">
                <a:solidFill>
                  <a:srgbClr val="fefefe"/>
                </a:solidFill>
                <a:latin typeface="Calibri"/>
                <a:cs typeface="Calibri"/>
              </a:rPr>
              <a:t> </a:t>
            </a:r>
            <a:r>
              <a:rPr lang="en-US" altLang="zh-CN" sz="1600" dirty="0">
                <a:solidFill>
                  <a:srgbClr val="fefefe"/>
                </a:solidFill>
                <a:latin typeface="Calibri"/>
                <a:ea typeface="Calibri"/>
              </a:rPr>
              <a:t>-technicality</a:t>
            </a:r>
          </a:p>
        </p:txBody>
      </p:sp>
      <p:sp>
        <p:nvSpPr>
          <p:cNvPr id="59" name="TextBox 59"/>
          <p:cNvSpPr txBox="1"/>
          <p:nvPr/>
        </p:nvSpPr>
        <p:spPr>
          <a:xfrm>
            <a:off x="2390267" y="4763961"/>
            <a:ext cx="6143893" cy="1197609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/>
          <a:p>
            <a:pPr hangingPunct="0" marL="0">
              <a:lnSpc>
                <a:spcPct val="95416"/>
              </a:lnSpc>
            </a:pPr>
            <a:r>
              <a:rPr lang="en-US" altLang="zh-CN" sz="2050" dirty="0">
                <a:solidFill>
                  <a:srgbClr val="000000"/>
                </a:solidFill>
                <a:latin typeface="Times New Roman"/>
                <a:ea typeface="Times New Roman"/>
              </a:rPr>
              <a:t>The</a:t>
            </a:r>
            <a:r>
              <a:rPr lang="en-US" altLang="zh-CN" sz="2050" dirty="0">
                <a:solidFill>
                  <a:srgbClr val="000000"/>
                </a:solidFill>
                <a:latin typeface="Times New Roman"/>
                <a:cs typeface="Times New Roman"/>
              </a:rPr>
              <a:t> </a:t>
            </a:r>
            <a:r>
              <a:rPr lang="en-US" altLang="zh-CN" sz="2050" dirty="0">
                <a:solidFill>
                  <a:srgbClr val="000000"/>
                </a:solidFill>
                <a:latin typeface="Times New Roman"/>
                <a:ea typeface="Times New Roman"/>
              </a:rPr>
              <a:t>three</a:t>
            </a:r>
            <a:r>
              <a:rPr lang="en-US" altLang="zh-CN" sz="2050" dirty="0">
                <a:solidFill>
                  <a:srgbClr val="000000"/>
                </a:solidFill>
                <a:latin typeface="Times New Roman"/>
                <a:cs typeface="Times New Roman"/>
              </a:rPr>
              <a:t> </a:t>
            </a:r>
            <a:r>
              <a:rPr lang="en-US" altLang="zh-CN" sz="2050" dirty="0">
                <a:solidFill>
                  <a:srgbClr val="000000"/>
                </a:solidFill>
                <a:latin typeface="Times New Roman"/>
                <a:ea typeface="Times New Roman"/>
              </a:rPr>
              <a:t>success</a:t>
            </a:r>
            <a:r>
              <a:rPr lang="en-US" altLang="zh-CN" sz="2050" dirty="0">
                <a:solidFill>
                  <a:srgbClr val="000000"/>
                </a:solidFill>
                <a:latin typeface="Times New Roman"/>
                <a:cs typeface="Times New Roman"/>
              </a:rPr>
              <a:t> </a:t>
            </a:r>
            <a:r>
              <a:rPr lang="en-US" altLang="zh-CN" sz="2050" dirty="0">
                <a:solidFill>
                  <a:srgbClr val="000000"/>
                </a:solidFill>
                <a:latin typeface="Times New Roman"/>
                <a:ea typeface="Times New Roman"/>
              </a:rPr>
              <a:t>criteria</a:t>
            </a:r>
            <a:r>
              <a:rPr lang="en-US" altLang="zh-CN" sz="2050" dirty="0">
                <a:solidFill>
                  <a:srgbClr val="000000"/>
                </a:solidFill>
                <a:latin typeface="Times New Roman"/>
                <a:cs typeface="Times New Roman"/>
              </a:rPr>
              <a:t> </a:t>
            </a:r>
            <a:r>
              <a:rPr lang="en-US" altLang="zh-CN" sz="2050" dirty="0">
                <a:solidFill>
                  <a:srgbClr val="000000"/>
                </a:solidFill>
                <a:latin typeface="Times New Roman"/>
                <a:ea typeface="Times New Roman"/>
              </a:rPr>
              <a:t>for</a:t>
            </a:r>
            <a:r>
              <a:rPr lang="en-US" altLang="zh-CN" sz="2050" dirty="0">
                <a:solidFill>
                  <a:srgbClr val="000000"/>
                </a:solidFill>
                <a:latin typeface="Times New Roman"/>
                <a:cs typeface="Times New Roman"/>
              </a:rPr>
              <a:t> </a:t>
            </a:r>
            <a:r>
              <a:rPr lang="en-US" altLang="zh-CN" sz="2050" dirty="0">
                <a:solidFill>
                  <a:srgbClr val="000000"/>
                </a:solidFill>
                <a:latin typeface="Times New Roman"/>
                <a:ea typeface="Times New Roman"/>
              </a:rPr>
              <a:t>a</a:t>
            </a:r>
            <a:r>
              <a:rPr lang="en-US" altLang="zh-CN" sz="2050" dirty="0">
                <a:solidFill>
                  <a:srgbClr val="000000"/>
                </a:solidFill>
                <a:latin typeface="Times New Roman"/>
                <a:cs typeface="Times New Roman"/>
              </a:rPr>
              <a:t> </a:t>
            </a:r>
            <a:r>
              <a:rPr lang="en-US" altLang="zh-CN" sz="2050" dirty="0">
                <a:solidFill>
                  <a:srgbClr val="000000"/>
                </a:solidFill>
                <a:latin typeface="Times New Roman"/>
                <a:ea typeface="Times New Roman"/>
              </a:rPr>
              <a:t>project</a:t>
            </a:r>
            <a:r>
              <a:rPr lang="en-US" altLang="zh-CN" sz="2050" dirty="0">
                <a:solidFill>
                  <a:srgbClr val="000000"/>
                </a:solidFill>
                <a:latin typeface="Times New Roman"/>
                <a:cs typeface="Times New Roman"/>
              </a:rPr>
              <a:t> </a:t>
            </a:r>
            <a:r>
              <a:rPr lang="en-US" altLang="zh-CN" sz="2050" dirty="0">
                <a:solidFill>
                  <a:srgbClr val="000000"/>
                </a:solidFill>
                <a:latin typeface="Times New Roman"/>
                <a:ea typeface="Times New Roman"/>
              </a:rPr>
              <a:t>are</a:t>
            </a:r>
            <a:r>
              <a:rPr lang="en-US" altLang="zh-CN" sz="2050" dirty="0">
                <a:solidFill>
                  <a:srgbClr val="000000"/>
                </a:solidFill>
                <a:latin typeface="Times New Roman"/>
                <a:cs typeface="Times New Roman"/>
              </a:rPr>
              <a:t> </a:t>
            </a:r>
            <a:r>
              <a:rPr lang="en-US" altLang="zh-CN" sz="2050" dirty="0">
                <a:solidFill>
                  <a:srgbClr val="000000"/>
                </a:solidFill>
                <a:latin typeface="Times New Roman"/>
                <a:ea typeface="Times New Roman"/>
              </a:rPr>
              <a:t>cost,</a:t>
            </a:r>
            <a:r>
              <a:rPr lang="en-US" altLang="zh-CN" sz="2050" dirty="0">
                <a:solidFill>
                  <a:srgbClr val="000000"/>
                </a:solidFill>
                <a:latin typeface="Times New Roman"/>
                <a:cs typeface="Times New Roman"/>
              </a:rPr>
              <a:t> </a:t>
            </a:r>
            <a:r>
              <a:rPr lang="en-US" altLang="zh-CN" sz="2050" dirty="0">
                <a:solidFill>
                  <a:srgbClr val="000000"/>
                </a:solidFill>
                <a:latin typeface="Times New Roman"/>
                <a:ea typeface="Times New Roman"/>
              </a:rPr>
              <a:t>scope,</a:t>
            </a:r>
            <a:r>
              <a:rPr lang="en-US" altLang="zh-CN" sz="2050" spc="-104" dirty="0">
                <a:solidFill>
                  <a:srgbClr val="000000"/>
                </a:solidFill>
                <a:latin typeface="Times New Roman"/>
                <a:cs typeface="Times New Roman"/>
              </a:rPr>
              <a:t> </a:t>
            </a:r>
            <a:r>
              <a:rPr lang="en-US" altLang="zh-CN" sz="2050" dirty="0">
                <a:solidFill>
                  <a:srgbClr val="000000"/>
                </a:solidFill>
                <a:latin typeface="Times New Roman"/>
                <a:ea typeface="Times New Roman"/>
              </a:rPr>
              <a:t>and</a:t>
            </a:r>
            <a:r>
              <a:rPr lang="en-US" altLang="zh-CN" sz="2050" dirty="0">
                <a:solidFill>
                  <a:srgbClr val="000000"/>
                </a:solidFill>
                <a:latin typeface="Times New Roman"/>
                <a:cs typeface="Times New Roman"/>
              </a:rPr>
              <a:t> </a:t>
            </a:r>
            <a:r>
              <a:rPr lang="en-US" altLang="zh-CN" sz="2050" spc="-55" dirty="0">
                <a:solidFill>
                  <a:srgbClr val="000000"/>
                </a:solidFill>
                <a:latin typeface="Times New Roman"/>
                <a:ea typeface="Times New Roman"/>
              </a:rPr>
              <a:t>time</a:t>
            </a:r>
            <a:r>
              <a:rPr lang="en-US" altLang="zh-CN" sz="2050" spc="-30" dirty="0">
                <a:solidFill>
                  <a:srgbClr val="000000"/>
                </a:solidFill>
                <a:latin typeface="Times New Roman"/>
                <a:cs typeface="Times New Roman"/>
              </a:rPr>
              <a:t> </a:t>
            </a:r>
            <a:r>
              <a:rPr lang="en-US" altLang="zh-CN" sz="2050" spc="-45" dirty="0">
                <a:solidFill>
                  <a:srgbClr val="000000"/>
                </a:solidFill>
                <a:latin typeface="Times New Roman"/>
                <a:ea typeface="Times New Roman"/>
              </a:rPr>
              <a:t>(the</a:t>
            </a:r>
            <a:r>
              <a:rPr lang="en-US" altLang="zh-CN" sz="2050" spc="-30" dirty="0">
                <a:solidFill>
                  <a:srgbClr val="000000"/>
                </a:solidFill>
                <a:latin typeface="Times New Roman"/>
                <a:cs typeface="Times New Roman"/>
              </a:rPr>
              <a:t> </a:t>
            </a:r>
            <a:r>
              <a:rPr lang="en-US" altLang="zh-CN" sz="2050" spc="-40" dirty="0">
                <a:solidFill>
                  <a:srgbClr val="000000"/>
                </a:solidFill>
                <a:latin typeface="Times New Roman"/>
                <a:ea typeface="Times New Roman"/>
              </a:rPr>
              <a:t>triple</a:t>
            </a:r>
            <a:r>
              <a:rPr lang="en-US" altLang="zh-CN" sz="2050" spc="-30" dirty="0">
                <a:solidFill>
                  <a:srgbClr val="000000"/>
                </a:solidFill>
                <a:latin typeface="Times New Roman"/>
                <a:cs typeface="Times New Roman"/>
              </a:rPr>
              <a:t> </a:t>
            </a:r>
            <a:r>
              <a:rPr lang="en-US" altLang="zh-CN" sz="2050" spc="-44" dirty="0">
                <a:solidFill>
                  <a:srgbClr val="000000"/>
                </a:solidFill>
                <a:latin typeface="Times New Roman"/>
                <a:ea typeface="Times New Roman"/>
              </a:rPr>
              <a:t>constraint).</a:t>
            </a:r>
            <a:r>
              <a:rPr lang="en-US" altLang="zh-CN" sz="2050" spc="-30" dirty="0">
                <a:solidFill>
                  <a:srgbClr val="000000"/>
                </a:solidFill>
                <a:latin typeface="Times New Roman"/>
                <a:cs typeface="Times New Roman"/>
              </a:rPr>
              <a:t> </a:t>
            </a:r>
            <a:r>
              <a:rPr lang="en-US" altLang="zh-CN" sz="2050" spc="-60" dirty="0">
                <a:solidFill>
                  <a:srgbClr val="000000"/>
                </a:solidFill>
                <a:latin typeface="Times New Roman"/>
                <a:ea typeface="Times New Roman"/>
              </a:rPr>
              <a:t>While</a:t>
            </a:r>
            <a:r>
              <a:rPr lang="en-US" altLang="zh-CN" sz="2050" spc="-30" dirty="0">
                <a:solidFill>
                  <a:srgbClr val="000000"/>
                </a:solidFill>
                <a:latin typeface="Times New Roman"/>
                <a:cs typeface="Times New Roman"/>
              </a:rPr>
              <a:t> </a:t>
            </a:r>
            <a:r>
              <a:rPr lang="en-US" altLang="zh-CN" sz="2050" spc="-50" dirty="0">
                <a:solidFill>
                  <a:srgbClr val="000000"/>
                </a:solidFill>
                <a:latin typeface="Times New Roman"/>
                <a:ea typeface="Times New Roman"/>
              </a:rPr>
              <a:t>the</a:t>
            </a:r>
            <a:r>
              <a:rPr lang="en-US" altLang="zh-CN" sz="2050" spc="-30" dirty="0">
                <a:solidFill>
                  <a:srgbClr val="000000"/>
                </a:solidFill>
                <a:latin typeface="Times New Roman"/>
                <a:cs typeface="Times New Roman"/>
              </a:rPr>
              <a:t> </a:t>
            </a:r>
            <a:r>
              <a:rPr lang="en-US" altLang="zh-CN" sz="2050" spc="-45" dirty="0">
                <a:solidFill>
                  <a:srgbClr val="000000"/>
                </a:solidFill>
                <a:latin typeface="Times New Roman"/>
                <a:ea typeface="Times New Roman"/>
              </a:rPr>
              <a:t>details</a:t>
            </a:r>
            <a:r>
              <a:rPr lang="en-US" altLang="zh-CN" sz="2050" spc="-30" dirty="0">
                <a:solidFill>
                  <a:srgbClr val="000000"/>
                </a:solidFill>
                <a:latin typeface="Times New Roman"/>
                <a:cs typeface="Times New Roman"/>
              </a:rPr>
              <a:t> </a:t>
            </a:r>
            <a:r>
              <a:rPr lang="en-US" altLang="zh-CN" sz="2050" spc="-55" dirty="0">
                <a:solidFill>
                  <a:srgbClr val="000000"/>
                </a:solidFill>
                <a:latin typeface="Times New Roman"/>
                <a:ea typeface="Times New Roman"/>
              </a:rPr>
              <a:t>might</a:t>
            </a:r>
            <a:r>
              <a:rPr lang="en-US" altLang="zh-CN" sz="2050" spc="-30" dirty="0">
                <a:solidFill>
                  <a:srgbClr val="000000"/>
                </a:solidFill>
                <a:latin typeface="Times New Roman"/>
                <a:cs typeface="Times New Roman"/>
              </a:rPr>
              <a:t> </a:t>
            </a:r>
            <a:r>
              <a:rPr lang="en-US" altLang="zh-CN" sz="2050" spc="-55" dirty="0">
                <a:solidFill>
                  <a:srgbClr val="000000"/>
                </a:solidFill>
                <a:latin typeface="Times New Roman"/>
                <a:ea typeface="Times New Roman"/>
              </a:rPr>
              <a:t>depend</a:t>
            </a:r>
            <a:r>
              <a:rPr lang="en-US" altLang="zh-CN" sz="2050" spc="-35" dirty="0">
                <a:solidFill>
                  <a:srgbClr val="000000"/>
                </a:solidFill>
                <a:latin typeface="Times New Roman"/>
                <a:cs typeface="Times New Roman"/>
              </a:rPr>
              <a:t> </a:t>
            </a:r>
            <a:r>
              <a:rPr lang="en-US" altLang="zh-CN" sz="2050" spc="-64" dirty="0">
                <a:solidFill>
                  <a:srgbClr val="000000"/>
                </a:solidFill>
                <a:latin typeface="Times New Roman"/>
                <a:ea typeface="Times New Roman"/>
              </a:rPr>
              <a:t>on</a:t>
            </a:r>
            <a:r>
              <a:rPr lang="en-US" altLang="zh-CN" sz="2050" dirty="0">
                <a:solidFill>
                  <a:srgbClr val="000000"/>
                </a:solidFill>
                <a:latin typeface="Times New Roman"/>
                <a:cs typeface="Times New Roman"/>
              </a:rPr>
              <a:t> </a:t>
            </a:r>
            <a:r>
              <a:rPr lang="en-US" altLang="zh-CN" sz="2050" spc="-30" dirty="0">
                <a:solidFill>
                  <a:srgbClr val="000000"/>
                </a:solidFill>
                <a:latin typeface="Times New Roman"/>
                <a:ea typeface="Times New Roman"/>
              </a:rPr>
              <a:t>the</a:t>
            </a:r>
            <a:r>
              <a:rPr lang="en-US" altLang="zh-CN" sz="2050" spc="-15" dirty="0">
                <a:solidFill>
                  <a:srgbClr val="000000"/>
                </a:solidFill>
                <a:latin typeface="Times New Roman"/>
                <a:cs typeface="Times New Roman"/>
              </a:rPr>
              <a:t> </a:t>
            </a:r>
            <a:r>
              <a:rPr lang="en-US" altLang="zh-CN" sz="2050" spc="-25" dirty="0">
                <a:solidFill>
                  <a:srgbClr val="000000"/>
                </a:solidFill>
                <a:latin typeface="Times New Roman"/>
                <a:ea typeface="Times New Roman"/>
              </a:rPr>
              <a:t>strategy</a:t>
            </a:r>
            <a:r>
              <a:rPr lang="en-US" altLang="zh-CN" sz="2050" spc="-20" dirty="0">
                <a:solidFill>
                  <a:srgbClr val="000000"/>
                </a:solidFill>
                <a:latin typeface="Times New Roman"/>
                <a:cs typeface="Times New Roman"/>
              </a:rPr>
              <a:t> </a:t>
            </a:r>
            <a:r>
              <a:rPr lang="en-US" altLang="zh-CN" sz="2050" spc="-35" dirty="0">
                <a:solidFill>
                  <a:srgbClr val="000000"/>
                </a:solidFill>
                <a:latin typeface="Times New Roman"/>
                <a:ea typeface="Times New Roman"/>
              </a:rPr>
              <a:t>of</a:t>
            </a:r>
            <a:r>
              <a:rPr lang="en-US" altLang="zh-CN" sz="2050" spc="-20" dirty="0">
                <a:solidFill>
                  <a:srgbClr val="000000"/>
                </a:solidFill>
                <a:latin typeface="Times New Roman"/>
                <a:cs typeface="Times New Roman"/>
              </a:rPr>
              <a:t> </a:t>
            </a:r>
            <a:r>
              <a:rPr lang="en-US" altLang="zh-CN" sz="2050" spc="-25" dirty="0">
                <a:solidFill>
                  <a:srgbClr val="000000"/>
                </a:solidFill>
                <a:latin typeface="Times New Roman"/>
                <a:ea typeface="Times New Roman"/>
              </a:rPr>
              <a:t>the</a:t>
            </a:r>
            <a:r>
              <a:rPr lang="en-US" altLang="zh-CN" sz="2050" spc="-15" dirty="0">
                <a:solidFill>
                  <a:srgbClr val="000000"/>
                </a:solidFill>
                <a:latin typeface="Times New Roman"/>
                <a:cs typeface="Times New Roman"/>
              </a:rPr>
              <a:t> </a:t>
            </a:r>
            <a:r>
              <a:rPr lang="en-US" altLang="zh-CN" sz="2050" spc="-35" dirty="0">
                <a:solidFill>
                  <a:srgbClr val="000000"/>
                </a:solidFill>
                <a:latin typeface="Times New Roman"/>
                <a:ea typeface="Times New Roman"/>
              </a:rPr>
              <a:t>company,</a:t>
            </a:r>
            <a:r>
              <a:rPr lang="en-US" altLang="zh-CN" sz="2050" spc="-20" dirty="0">
                <a:solidFill>
                  <a:srgbClr val="000000"/>
                </a:solidFill>
                <a:latin typeface="Times New Roman"/>
                <a:cs typeface="Times New Roman"/>
              </a:rPr>
              <a:t> </a:t>
            </a:r>
            <a:r>
              <a:rPr lang="en-US" altLang="zh-CN" sz="2050" spc="-25" dirty="0">
                <a:solidFill>
                  <a:srgbClr val="000000"/>
                </a:solidFill>
                <a:latin typeface="Times New Roman"/>
                <a:ea typeface="Times New Roman"/>
              </a:rPr>
              <a:t>therefore</a:t>
            </a:r>
            <a:r>
              <a:rPr lang="en-US" altLang="zh-CN" sz="2050" spc="-20" dirty="0">
                <a:solidFill>
                  <a:srgbClr val="000000"/>
                </a:solidFill>
                <a:latin typeface="Times New Roman"/>
                <a:cs typeface="Times New Roman"/>
              </a:rPr>
              <a:t> </a:t>
            </a:r>
            <a:r>
              <a:rPr lang="en-US" altLang="zh-CN" sz="2050" spc="-35" b="1" u="sng" dirty="0">
                <a:solidFill>
                  <a:srgbClr val="000000"/>
                </a:solidFill>
                <a:uFill>
                  <a:solidFill>
                    <a:srgbClr val="000000"/>
                  </a:solidFill>
                </a:uFill>
                <a:latin typeface="Times New Roman"/>
                <a:ea typeface="Times New Roman"/>
              </a:rPr>
              <a:t>the</a:t>
            </a:r>
            <a:r>
              <a:rPr lang="en-US" altLang="zh-CN" sz="2050" spc="-20" b="1" u="sng" dirty="0">
                <a:solidFill>
                  <a:srgbClr val="000000"/>
                </a:solidFill>
                <a:uFill>
                  <a:solidFill>
                    <a:srgbClr val="000000"/>
                  </a:solidFill>
                </a:uFill>
                <a:latin typeface="Times New Roman"/>
                <a:cs typeface="Times New Roman"/>
              </a:rPr>
              <a:t> </a:t>
            </a:r>
            <a:r>
              <a:rPr lang="en-US" altLang="zh-CN" sz="2050" spc="-30" b="1" u="sng" dirty="0">
                <a:solidFill>
                  <a:srgbClr val="000000"/>
                </a:solidFill>
                <a:uFill>
                  <a:solidFill>
                    <a:srgbClr val="000000"/>
                  </a:solidFill>
                </a:uFill>
                <a:latin typeface="Times New Roman"/>
                <a:ea typeface="Times New Roman"/>
              </a:rPr>
              <a:t>project's</a:t>
            </a:r>
            <a:r>
              <a:rPr lang="en-US" altLang="zh-CN" sz="2050" spc="-20" b="1" u="sng" dirty="0">
                <a:solidFill>
                  <a:srgbClr val="000000"/>
                </a:solidFill>
                <a:uFill>
                  <a:solidFill>
                    <a:srgbClr val="000000"/>
                  </a:solidFill>
                </a:uFill>
                <a:latin typeface="Times New Roman"/>
                <a:cs typeface="Times New Roman"/>
              </a:rPr>
              <a:t> </a:t>
            </a:r>
            <a:r>
              <a:rPr lang="en-US" altLang="zh-CN" sz="2050" spc="-25" b="1" u="sng" dirty="0">
                <a:solidFill>
                  <a:srgbClr val="000000"/>
                </a:solidFill>
                <a:uFill>
                  <a:solidFill>
                    <a:srgbClr val="000000"/>
                  </a:solidFill>
                </a:uFill>
                <a:latin typeface="Times New Roman"/>
                <a:ea typeface="Times New Roman"/>
              </a:rPr>
              <a:t>success</a:t>
            </a:r>
            <a:r>
              <a:rPr lang="en-US" altLang="zh-CN" sz="2050" b="1" dirty="0">
                <a:solidFill>
                  <a:srgbClr val="000000"/>
                </a:solidFill>
                <a:latin typeface="Times New Roman"/>
                <a:cs typeface="Times New Roman"/>
              </a:rPr>
              <a:t> </a:t>
            </a:r>
            <a:r>
              <a:rPr lang="en-US" altLang="zh-CN" sz="2050" spc="-55" dirty="0">
                <a:solidFill>
                  <a:srgbClr val="000000"/>
                </a:solidFill>
                <a:latin typeface="Times New Roman"/>
                <a:ea typeface="Times New Roman"/>
              </a:rPr>
              <a:t>will</a:t>
            </a:r>
            <a:r>
              <a:rPr lang="en-US" altLang="zh-CN" sz="2050" spc="-30" dirty="0">
                <a:solidFill>
                  <a:srgbClr val="000000"/>
                </a:solidFill>
                <a:latin typeface="Times New Roman"/>
                <a:cs typeface="Times New Roman"/>
              </a:rPr>
              <a:t> </a:t>
            </a:r>
            <a:r>
              <a:rPr lang="en-US" altLang="zh-CN" sz="2050" spc="-55" dirty="0">
                <a:solidFill>
                  <a:srgbClr val="000000"/>
                </a:solidFill>
                <a:latin typeface="Times New Roman"/>
                <a:ea typeface="Times New Roman"/>
              </a:rPr>
              <a:t>live</a:t>
            </a:r>
            <a:r>
              <a:rPr lang="en-US" altLang="zh-CN" sz="2050" spc="-30" dirty="0">
                <a:solidFill>
                  <a:srgbClr val="000000"/>
                </a:solidFill>
                <a:latin typeface="Times New Roman"/>
                <a:cs typeface="Times New Roman"/>
              </a:rPr>
              <a:t> </a:t>
            </a:r>
            <a:r>
              <a:rPr lang="en-US" altLang="zh-CN" sz="2050" spc="-55" dirty="0">
                <a:solidFill>
                  <a:srgbClr val="000000"/>
                </a:solidFill>
                <a:latin typeface="Times New Roman"/>
                <a:ea typeface="Times New Roman"/>
              </a:rPr>
              <a:t>or</a:t>
            </a:r>
            <a:r>
              <a:rPr lang="en-US" altLang="zh-CN" sz="2050" spc="-34" dirty="0">
                <a:solidFill>
                  <a:srgbClr val="000000"/>
                </a:solidFill>
                <a:latin typeface="Times New Roman"/>
                <a:cs typeface="Times New Roman"/>
              </a:rPr>
              <a:t> </a:t>
            </a:r>
            <a:r>
              <a:rPr lang="en-US" altLang="zh-CN" sz="2050" spc="-60" dirty="0">
                <a:solidFill>
                  <a:srgbClr val="000000"/>
                </a:solidFill>
                <a:latin typeface="Times New Roman"/>
                <a:ea typeface="Times New Roman"/>
              </a:rPr>
              <a:t>die</a:t>
            </a:r>
            <a:r>
              <a:rPr lang="en-US" altLang="zh-CN" sz="2050" spc="-30" dirty="0">
                <a:solidFill>
                  <a:srgbClr val="000000"/>
                </a:solidFill>
                <a:latin typeface="Times New Roman"/>
                <a:cs typeface="Times New Roman"/>
              </a:rPr>
              <a:t> </a:t>
            </a:r>
            <a:r>
              <a:rPr lang="en-US" altLang="zh-CN" sz="2050" spc="-69" dirty="0">
                <a:solidFill>
                  <a:srgbClr val="000000"/>
                </a:solidFill>
                <a:latin typeface="Times New Roman"/>
                <a:ea typeface="Times New Roman"/>
              </a:rPr>
              <a:t>on</a:t>
            </a:r>
            <a:r>
              <a:rPr lang="en-US" altLang="zh-CN" sz="2050" spc="-34" dirty="0">
                <a:solidFill>
                  <a:srgbClr val="000000"/>
                </a:solidFill>
                <a:latin typeface="Times New Roman"/>
                <a:cs typeface="Times New Roman"/>
              </a:rPr>
              <a:t> </a:t>
            </a:r>
            <a:r>
              <a:rPr lang="en-US" altLang="zh-CN" sz="2050" spc="-60" dirty="0">
                <a:solidFill>
                  <a:srgbClr val="000000"/>
                </a:solidFill>
                <a:latin typeface="Times New Roman"/>
                <a:ea typeface="Times New Roman"/>
              </a:rPr>
              <a:t>these</a:t>
            </a:r>
            <a:r>
              <a:rPr lang="en-US" altLang="zh-CN" sz="2050" spc="-30" dirty="0">
                <a:solidFill>
                  <a:srgbClr val="000000"/>
                </a:solidFill>
                <a:latin typeface="Times New Roman"/>
                <a:cs typeface="Times New Roman"/>
              </a:rPr>
              <a:t> </a:t>
            </a:r>
            <a:r>
              <a:rPr lang="en-US" altLang="zh-CN" sz="2050" spc="-55" dirty="0">
                <a:solidFill>
                  <a:srgbClr val="000000"/>
                </a:solidFill>
                <a:latin typeface="Times New Roman"/>
                <a:ea typeface="Times New Roman"/>
              </a:rPr>
              <a:t>three</a:t>
            </a:r>
            <a:r>
              <a:rPr lang="en-US" altLang="zh-CN" sz="2050" spc="-40" dirty="0">
                <a:solidFill>
                  <a:srgbClr val="000000"/>
                </a:solidFill>
                <a:latin typeface="Times New Roman"/>
                <a:cs typeface="Times New Roman"/>
              </a:rPr>
              <a:t> </a:t>
            </a:r>
            <a:r>
              <a:rPr lang="en-US" altLang="zh-CN" sz="2050" spc="-55" dirty="0">
                <a:solidFill>
                  <a:srgbClr val="000000"/>
                </a:solidFill>
                <a:latin typeface="Times New Roman"/>
                <a:ea typeface="Times New Roman"/>
              </a:rPr>
              <a:t>factors.????!!!!!!</a:t>
            </a:r>
          </a:p>
        </p:txBody>
      </p:sp>
      <p:sp>
        <p:nvSpPr>
          <p:cNvPr id="60" name="TextBox 60"/>
          <p:cNvSpPr txBox="1"/>
          <p:nvPr/>
        </p:nvSpPr>
        <p:spPr>
          <a:xfrm>
            <a:off x="11228978" y="6321409"/>
            <a:ext cx="673934" cy="411480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/>
          <a:p>
            <a:pPr marL="0">
              <a:lnSpc>
                <a:spcPct val="100000"/>
              </a:lnSpc>
              <a:tabLst>
                <a:tab pos="373140" algn="l"/>
              </a:tabLst>
            </a:pPr>
            <a:r>
              <a:rPr lang="en-US" altLang="zh-CN" sz="1200" dirty="0">
                <a:solidFill>
                  <a:srgbClr val="868686"/>
                </a:solidFill>
                <a:latin typeface="Calibri"/>
                <a:ea typeface="Calibri"/>
              </a:rPr>
              <a:t>X	</a:t>
            </a:r>
            <a:r>
              <a:rPr lang="en-US" altLang="zh-CN" sz="2700" spc="-40" b="1" dirty="0">
                <a:solidFill>
                  <a:srgbClr val="931000"/>
                </a:solidFill>
                <a:latin typeface="Calibri"/>
                <a:ea typeface="Calibri"/>
              </a:rPr>
              <a:t>7</a:t>
            </a:r>
          </a:p>
        </p:txBody>
      </p:sp>
    </p:spTree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2" name="Picture 62">
					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62" name="TextBox 62"/>
          <p:cNvSpPr txBox="1"/>
          <p:nvPr/>
        </p:nvSpPr>
        <p:spPr>
          <a:xfrm>
            <a:off x="2414665" y="880615"/>
            <a:ext cx="8105501" cy="670560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/>
          <a:p>
            <a:pPr marL="0">
              <a:lnSpc>
                <a:spcPct val="100000"/>
              </a:lnSpc>
            </a:pPr>
            <a:r>
              <a:rPr lang="en-US" altLang="zh-CN" sz="4400" spc="80" b="1" dirty="0">
                <a:solidFill>
                  <a:srgbClr val="355a9b"/>
                </a:solidFill>
                <a:latin typeface="Times New Roman"/>
                <a:ea typeface="Times New Roman"/>
              </a:rPr>
              <a:t>The</a:t>
            </a:r>
            <a:r>
              <a:rPr lang="en-US" altLang="zh-CN" sz="4400" spc="34" b="1" dirty="0">
                <a:solidFill>
                  <a:srgbClr val="355a9b"/>
                </a:solidFill>
                <a:latin typeface="Times New Roman"/>
                <a:cs typeface="Times New Roman"/>
              </a:rPr>
              <a:t> </a:t>
            </a:r>
            <a:r>
              <a:rPr lang="en-US" altLang="zh-CN" sz="4400" spc="64" b="1" dirty="0">
                <a:solidFill>
                  <a:srgbClr val="355a9b"/>
                </a:solidFill>
                <a:latin typeface="Times New Roman"/>
                <a:ea typeface="Times New Roman"/>
              </a:rPr>
              <a:t>target</a:t>
            </a:r>
            <a:r>
              <a:rPr lang="en-US" altLang="zh-CN" sz="4400" spc="40" b="1" dirty="0">
                <a:solidFill>
                  <a:srgbClr val="355a9b"/>
                </a:solidFill>
                <a:latin typeface="Times New Roman"/>
                <a:cs typeface="Times New Roman"/>
              </a:rPr>
              <a:t> </a:t>
            </a:r>
            <a:r>
              <a:rPr lang="en-US" altLang="zh-CN" sz="4400" spc="64" b="1" dirty="0">
                <a:solidFill>
                  <a:srgbClr val="355a9b"/>
                </a:solidFill>
                <a:latin typeface="Times New Roman"/>
                <a:ea typeface="Times New Roman"/>
              </a:rPr>
              <a:t>questions</a:t>
            </a:r>
            <a:r>
              <a:rPr lang="en-US" altLang="zh-CN" sz="4400" spc="40" b="1" dirty="0">
                <a:solidFill>
                  <a:srgbClr val="355a9b"/>
                </a:solidFill>
                <a:latin typeface="Times New Roman"/>
                <a:cs typeface="Times New Roman"/>
              </a:rPr>
              <a:t> </a:t>
            </a:r>
            <a:r>
              <a:rPr lang="en-US" altLang="zh-CN" sz="4400" spc="69" b="1" dirty="0">
                <a:solidFill>
                  <a:srgbClr val="355a9b"/>
                </a:solidFill>
                <a:latin typeface="Times New Roman"/>
                <a:ea typeface="Times New Roman"/>
              </a:rPr>
              <a:t>of</a:t>
            </a:r>
            <a:r>
              <a:rPr lang="en-US" altLang="zh-CN" sz="4400" spc="40" b="1" dirty="0">
                <a:solidFill>
                  <a:srgbClr val="355a9b"/>
                </a:solidFill>
                <a:latin typeface="Times New Roman"/>
                <a:cs typeface="Times New Roman"/>
              </a:rPr>
              <a:t> </a:t>
            </a:r>
            <a:r>
              <a:rPr lang="en-US" altLang="zh-CN" sz="4400" spc="64" b="1" dirty="0">
                <a:solidFill>
                  <a:srgbClr val="355a9b"/>
                </a:solidFill>
                <a:latin typeface="Times New Roman"/>
                <a:ea typeface="Times New Roman"/>
              </a:rPr>
              <a:t>the</a:t>
            </a:r>
            <a:r>
              <a:rPr lang="en-US" altLang="zh-CN" sz="4400" spc="40" b="1" dirty="0">
                <a:solidFill>
                  <a:srgbClr val="355a9b"/>
                </a:solidFill>
                <a:latin typeface="Times New Roman"/>
                <a:cs typeface="Times New Roman"/>
              </a:rPr>
              <a:t> </a:t>
            </a:r>
            <a:r>
              <a:rPr lang="en-US" altLang="zh-CN" sz="4400" spc="64" b="1" dirty="0">
                <a:solidFill>
                  <a:srgbClr val="355a9b"/>
                </a:solidFill>
                <a:latin typeface="Times New Roman"/>
                <a:ea typeface="Times New Roman"/>
              </a:rPr>
              <a:t>stage</a:t>
            </a:r>
          </a:p>
        </p:txBody>
      </p:sp>
      <p:sp>
        <p:nvSpPr>
          <p:cNvPr id="63" name="TextBox 63"/>
          <p:cNvSpPr txBox="1"/>
          <p:nvPr/>
        </p:nvSpPr>
        <p:spPr>
          <a:xfrm>
            <a:off x="1023763" y="1808099"/>
            <a:ext cx="2643985" cy="792479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/>
          <a:p>
            <a:pPr marL="0" indent="142877">
              <a:lnSpc>
                <a:spcPct val="100000"/>
              </a:lnSpc>
            </a:pPr>
            <a:r>
              <a:rPr lang="en-US" altLang="zh-CN" sz="2600" spc="64" dirty="0">
                <a:solidFill>
                  <a:srgbClr val="000000"/>
                </a:solidFill>
                <a:latin typeface="Times New Roman"/>
                <a:ea typeface="Times New Roman"/>
              </a:rPr>
              <a:t>To</a:t>
            </a:r>
            <a:r>
              <a:rPr lang="en-US" altLang="zh-CN" sz="2600" spc="30" dirty="0">
                <a:solidFill>
                  <a:srgbClr val="000000"/>
                </a:solidFill>
                <a:latin typeface="Times New Roman"/>
                <a:cs typeface="Times New Roman"/>
              </a:rPr>
              <a:t> </a:t>
            </a:r>
            <a:r>
              <a:rPr lang="en-US" altLang="zh-CN" sz="2600" spc="50" dirty="0">
                <a:solidFill>
                  <a:srgbClr val="000000"/>
                </a:solidFill>
                <a:latin typeface="Times New Roman"/>
                <a:ea typeface="Times New Roman"/>
              </a:rPr>
              <a:t>ensure</a:t>
            </a:r>
            <a:r>
              <a:rPr lang="en-US" altLang="zh-CN" sz="2600" spc="34" dirty="0">
                <a:solidFill>
                  <a:srgbClr val="000000"/>
                </a:solidFill>
                <a:latin typeface="Times New Roman"/>
                <a:cs typeface="Times New Roman"/>
              </a:rPr>
              <a:t> </a:t>
            </a:r>
            <a:r>
              <a:rPr lang="en-US" altLang="zh-CN" sz="2600" spc="50" dirty="0">
                <a:solidFill>
                  <a:srgbClr val="000000"/>
                </a:solidFill>
                <a:latin typeface="Times New Roman"/>
                <a:ea typeface="Times New Roman"/>
              </a:rPr>
              <a:t>that</a:t>
            </a:r>
            <a:r>
              <a:rPr lang="en-US" altLang="zh-CN" sz="2600" spc="34" dirty="0">
                <a:solidFill>
                  <a:srgbClr val="000000"/>
                </a:solidFill>
                <a:latin typeface="Times New Roman"/>
                <a:cs typeface="Times New Roman"/>
              </a:rPr>
              <a:t> </a:t>
            </a:r>
            <a:r>
              <a:rPr lang="en-US" altLang="zh-CN" sz="2600" spc="50" dirty="0">
                <a:solidFill>
                  <a:srgbClr val="000000"/>
                </a:solidFill>
                <a:latin typeface="Times New Roman"/>
                <a:ea typeface="Times New Roman"/>
              </a:rPr>
              <a:t>the</a:t>
            </a:r>
          </a:p>
          <a:p>
            <a:pPr marL="0">
              <a:lnSpc>
                <a:spcPct val="100000"/>
              </a:lnSpc>
            </a:pPr>
            <a:r>
              <a:rPr lang="en-US" altLang="zh-CN" sz="2600" spc="-90" dirty="0">
                <a:solidFill>
                  <a:srgbClr val="000000"/>
                </a:solidFill>
                <a:latin typeface="Times New Roman"/>
                <a:ea typeface="Times New Roman"/>
              </a:rPr>
              <a:t>breaking</a:t>
            </a:r>
            <a:r>
              <a:rPr lang="en-US" altLang="zh-CN" sz="2600" spc="-44" dirty="0">
                <a:solidFill>
                  <a:srgbClr val="000000"/>
                </a:solidFill>
                <a:latin typeface="Times New Roman"/>
                <a:cs typeface="Times New Roman"/>
              </a:rPr>
              <a:t> </a:t>
            </a:r>
            <a:r>
              <a:rPr lang="en-US" altLang="zh-CN" sz="2600" spc="-109" dirty="0">
                <a:solidFill>
                  <a:srgbClr val="000000"/>
                </a:solidFill>
                <a:latin typeface="Times New Roman"/>
                <a:ea typeface="Times New Roman"/>
              </a:rPr>
              <a:t>down</a:t>
            </a:r>
            <a:r>
              <a:rPr lang="en-US" altLang="zh-CN" sz="2600" spc="-55" dirty="0">
                <a:solidFill>
                  <a:srgbClr val="000000"/>
                </a:solidFill>
                <a:latin typeface="Times New Roman"/>
                <a:cs typeface="Times New Roman"/>
              </a:rPr>
              <a:t> </a:t>
            </a:r>
            <a:r>
              <a:rPr lang="en-US" altLang="zh-CN" sz="2600" spc="-55" dirty="0">
                <a:solidFill>
                  <a:srgbClr val="000000"/>
                </a:solidFill>
                <a:latin typeface="Times New Roman"/>
                <a:ea typeface="Times New Roman"/>
              </a:rPr>
              <a:t>:</a:t>
            </a:r>
          </a:p>
        </p:txBody>
      </p:sp>
      <p:sp>
        <p:nvSpPr>
          <p:cNvPr id="64" name="TextBox 64"/>
          <p:cNvSpPr txBox="1"/>
          <p:nvPr/>
        </p:nvSpPr>
        <p:spPr>
          <a:xfrm>
            <a:off x="4022276" y="1829053"/>
            <a:ext cx="7400931" cy="396900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/>
          <a:p>
            <a:pPr marL="0">
              <a:lnSpc>
                <a:spcPct val="100000"/>
              </a:lnSpc>
            </a:pPr>
            <a:r>
              <a:rPr lang="en-US" altLang="zh-CN" sz="2600" dirty="0">
                <a:solidFill>
                  <a:srgbClr val="000000"/>
                </a:solidFill>
                <a:latin typeface="Times New Roman"/>
                <a:ea typeface="Times New Roman"/>
              </a:rPr>
              <a:t>2nd</a:t>
            </a:r>
            <a:r>
              <a:rPr lang="en-US" altLang="zh-CN" sz="2600" spc="-100" dirty="0">
                <a:solidFill>
                  <a:srgbClr val="000000"/>
                </a:solidFill>
                <a:latin typeface="Times New Roman"/>
                <a:cs typeface="Times New Roman"/>
              </a:rPr>
              <a:t> </a:t>
            </a:r>
            <a:r>
              <a:rPr lang="en-US" altLang="zh-CN" sz="2600" dirty="0">
                <a:solidFill>
                  <a:srgbClr val="000000"/>
                </a:solidFill>
                <a:latin typeface="Times New Roman"/>
                <a:ea typeface="Times New Roman"/>
              </a:rPr>
              <a:t>transformation</a:t>
            </a:r>
            <a:r>
              <a:rPr lang="en-US" altLang="zh-CN" sz="2600" spc="-104" dirty="0">
                <a:solidFill>
                  <a:srgbClr val="000000"/>
                </a:solidFill>
                <a:latin typeface="Times New Roman"/>
                <a:cs typeface="Times New Roman"/>
              </a:rPr>
              <a:t> </a:t>
            </a:r>
            <a:r>
              <a:rPr lang="en-US" altLang="zh-CN" sz="2600" dirty="0">
                <a:solidFill>
                  <a:srgbClr val="000000"/>
                </a:solidFill>
                <a:latin typeface="Times New Roman"/>
                <a:ea typeface="Times New Roman"/>
              </a:rPr>
              <a:t>by</a:t>
            </a:r>
            <a:r>
              <a:rPr lang="en-US" altLang="zh-CN" sz="2600" spc="-100" dirty="0">
                <a:solidFill>
                  <a:srgbClr val="000000"/>
                </a:solidFill>
                <a:latin typeface="Times New Roman"/>
                <a:cs typeface="Times New Roman"/>
              </a:rPr>
              <a:t> </a:t>
            </a:r>
            <a:r>
              <a:rPr lang="en-US" altLang="zh-CN" sz="2600" dirty="0">
                <a:solidFill>
                  <a:srgbClr val="000000"/>
                </a:solidFill>
                <a:latin typeface="Times New Roman"/>
                <a:ea typeface="Times New Roman"/>
              </a:rPr>
              <a:t>having</a:t>
            </a:r>
            <a:r>
              <a:rPr lang="en-US" altLang="zh-CN" sz="2600" spc="-104" dirty="0">
                <a:solidFill>
                  <a:srgbClr val="000000"/>
                </a:solidFill>
                <a:latin typeface="Times New Roman"/>
                <a:cs typeface="Times New Roman"/>
              </a:rPr>
              <a:t> </a:t>
            </a:r>
            <a:r>
              <a:rPr lang="en-US" altLang="zh-CN" sz="2600" dirty="0">
                <a:solidFill>
                  <a:srgbClr val="000000"/>
                </a:solidFill>
                <a:latin typeface="Times New Roman"/>
                <a:ea typeface="Times New Roman"/>
              </a:rPr>
              <a:t>the</a:t>
            </a:r>
            <a:r>
              <a:rPr lang="en-US" altLang="zh-CN" sz="2600" spc="-100" dirty="0">
                <a:solidFill>
                  <a:srgbClr val="000000"/>
                </a:solidFill>
                <a:latin typeface="Times New Roman"/>
                <a:cs typeface="Times New Roman"/>
              </a:rPr>
              <a:t> </a:t>
            </a:r>
            <a:r>
              <a:rPr lang="en-US" altLang="zh-CN" sz="2600" dirty="0">
                <a:solidFill>
                  <a:srgbClr val="000000"/>
                </a:solidFill>
                <a:latin typeface="Times New Roman"/>
                <a:ea typeface="Times New Roman"/>
              </a:rPr>
              <a:t>PFS-QP</a:t>
            </a:r>
            <a:r>
              <a:rPr lang="en-US" altLang="zh-CN" sz="2600" spc="-104" dirty="0">
                <a:solidFill>
                  <a:srgbClr val="000000"/>
                </a:solidFill>
                <a:latin typeface="Times New Roman"/>
                <a:cs typeface="Times New Roman"/>
              </a:rPr>
              <a:t> </a:t>
            </a:r>
            <a:r>
              <a:rPr lang="en-US" altLang="zh-CN" sz="2600" dirty="0">
                <a:solidFill>
                  <a:srgbClr val="000000"/>
                </a:solidFill>
                <a:latin typeface="Times New Roman"/>
                <a:ea typeface="Times New Roman"/>
              </a:rPr>
              <a:t>is</a:t>
            </a:r>
            <a:r>
              <a:rPr lang="en-US" altLang="zh-CN" sz="2600" spc="-109" dirty="0">
                <a:solidFill>
                  <a:srgbClr val="000000"/>
                </a:solidFill>
                <a:latin typeface="Times New Roman"/>
                <a:cs typeface="Times New Roman"/>
              </a:rPr>
              <a:t> </a:t>
            </a:r>
            <a:r>
              <a:rPr lang="en-US" altLang="zh-CN" sz="2600" dirty="0">
                <a:solidFill>
                  <a:srgbClr val="000000"/>
                </a:solidFill>
                <a:latin typeface="Times New Roman"/>
                <a:ea typeface="Times New Roman"/>
              </a:rPr>
              <a:t>effectively</a:t>
            </a:r>
          </a:p>
        </p:txBody>
      </p:sp>
      <p:sp>
        <p:nvSpPr>
          <p:cNvPr id="65" name="TextBox 65"/>
          <p:cNvSpPr txBox="1"/>
          <p:nvPr/>
        </p:nvSpPr>
        <p:spPr>
          <a:xfrm>
            <a:off x="1023763" y="2664714"/>
            <a:ext cx="10367657" cy="3576821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/>
          <a:p>
            <a:pPr marL="0">
              <a:lnSpc>
                <a:spcPct val="100000"/>
              </a:lnSpc>
            </a:pPr>
            <a:r>
              <a:rPr lang="en-US" altLang="zh-CN" sz="2600" spc="-75" dirty="0">
                <a:solidFill>
                  <a:srgbClr val="000000"/>
                </a:solidFill>
                <a:latin typeface="Times New Roman"/>
                <a:ea typeface="Times New Roman"/>
              </a:rPr>
              <a:t>1-</a:t>
            </a:r>
            <a:r>
              <a:rPr lang="en-US" altLang="zh-CN" sz="2600" spc="-40" dirty="0">
                <a:solidFill>
                  <a:srgbClr val="000000"/>
                </a:solidFill>
                <a:latin typeface="Times New Roman"/>
                <a:cs typeface="Times New Roman"/>
              </a:rPr>
              <a:t> </a:t>
            </a:r>
            <a:r>
              <a:rPr lang="en-US" altLang="zh-CN" sz="2600" spc="-69" dirty="0">
                <a:solidFill>
                  <a:srgbClr val="000000"/>
                </a:solidFill>
                <a:latin typeface="Times New Roman"/>
                <a:ea typeface="Times New Roman"/>
              </a:rPr>
              <a:t>hi</a:t>
            </a:r>
            <a:r>
              <a:rPr lang="en-US" altLang="zh-CN" sz="2600" spc="-44" dirty="0">
                <a:solidFill>
                  <a:srgbClr val="000000"/>
                </a:solidFill>
                <a:latin typeface="Times New Roman"/>
                <a:cs typeface="Times New Roman"/>
              </a:rPr>
              <a:t> </a:t>
            </a:r>
            <a:r>
              <a:rPr lang="en-US" altLang="zh-CN" sz="2600" spc="-69" dirty="0">
                <a:solidFill>
                  <a:srgbClr val="000000"/>
                </a:solidFill>
                <a:latin typeface="Times New Roman"/>
                <a:ea typeface="Times New Roman"/>
              </a:rPr>
              <a:t>level</a:t>
            </a:r>
            <a:r>
              <a:rPr lang="en-US" altLang="zh-CN" sz="2600" spc="-44" dirty="0">
                <a:solidFill>
                  <a:srgbClr val="000000"/>
                </a:solidFill>
                <a:latin typeface="Times New Roman"/>
                <a:cs typeface="Times New Roman"/>
              </a:rPr>
              <a:t> </a:t>
            </a:r>
            <a:r>
              <a:rPr lang="en-US" altLang="zh-CN" sz="2600" spc="-69" dirty="0">
                <a:solidFill>
                  <a:srgbClr val="000000"/>
                </a:solidFill>
                <a:latin typeface="Times New Roman"/>
                <a:ea typeface="Times New Roman"/>
              </a:rPr>
              <a:t>description</a:t>
            </a:r>
            <a:r>
              <a:rPr lang="en-US" altLang="zh-CN" sz="2600" spc="-44" dirty="0">
                <a:solidFill>
                  <a:srgbClr val="000000"/>
                </a:solidFill>
                <a:latin typeface="Times New Roman"/>
                <a:cs typeface="Times New Roman"/>
              </a:rPr>
              <a:t> </a:t>
            </a:r>
            <a:r>
              <a:rPr lang="en-US" altLang="zh-CN" sz="2600" spc="-85" dirty="0">
                <a:solidFill>
                  <a:srgbClr val="000000"/>
                </a:solidFill>
                <a:latin typeface="Times New Roman"/>
                <a:ea typeface="Times New Roman"/>
              </a:rPr>
              <a:t>of</a:t>
            </a:r>
            <a:r>
              <a:rPr lang="en-US" altLang="zh-CN" sz="2600" spc="-44" dirty="0">
                <a:solidFill>
                  <a:srgbClr val="000000"/>
                </a:solidFill>
                <a:latin typeface="Times New Roman"/>
                <a:cs typeface="Times New Roman"/>
              </a:rPr>
              <a:t> </a:t>
            </a:r>
            <a:r>
              <a:rPr lang="en-US" altLang="zh-CN" sz="2600" spc="-75" dirty="0">
                <a:solidFill>
                  <a:srgbClr val="000000"/>
                </a:solidFill>
                <a:latin typeface="Times New Roman"/>
                <a:ea typeface="Times New Roman"/>
              </a:rPr>
              <a:t>the</a:t>
            </a:r>
            <a:r>
              <a:rPr lang="en-US" altLang="zh-CN" sz="2600" spc="-40" dirty="0">
                <a:solidFill>
                  <a:srgbClr val="000000"/>
                </a:solidFill>
                <a:latin typeface="Times New Roman"/>
                <a:cs typeface="Times New Roman"/>
              </a:rPr>
              <a:t> </a:t>
            </a:r>
            <a:r>
              <a:rPr lang="en-US" altLang="zh-CN" sz="2600" spc="-125" dirty="0">
                <a:solidFill>
                  <a:srgbClr val="000000"/>
                </a:solidFill>
                <a:latin typeface="Times New Roman"/>
                <a:ea typeface="Times New Roman"/>
              </a:rPr>
              <a:t>HPM</a:t>
            </a:r>
            <a:r>
              <a:rPr lang="en-US" altLang="zh-CN" sz="2600" spc="-44" dirty="0">
                <a:solidFill>
                  <a:srgbClr val="000000"/>
                </a:solidFill>
                <a:latin typeface="Times New Roman"/>
                <a:cs typeface="Times New Roman"/>
              </a:rPr>
              <a:t> </a:t>
            </a:r>
            <a:r>
              <a:rPr lang="en-US" altLang="zh-CN" sz="2600" spc="-69" dirty="0">
                <a:solidFill>
                  <a:srgbClr val="000000"/>
                </a:solidFill>
                <a:latin typeface="Times New Roman"/>
                <a:ea typeface="Times New Roman"/>
              </a:rPr>
              <a:t>original</a:t>
            </a:r>
            <a:r>
              <a:rPr lang="en-US" altLang="zh-CN" sz="2600" spc="-44" dirty="0">
                <a:solidFill>
                  <a:srgbClr val="000000"/>
                </a:solidFill>
                <a:latin typeface="Times New Roman"/>
                <a:cs typeface="Times New Roman"/>
              </a:rPr>
              <a:t> </a:t>
            </a:r>
            <a:r>
              <a:rPr lang="en-US" altLang="zh-CN" sz="2600" spc="-114" dirty="0">
                <a:solidFill>
                  <a:srgbClr val="000000"/>
                </a:solidFill>
                <a:latin typeface="Times New Roman"/>
                <a:ea typeface="Times New Roman"/>
              </a:rPr>
              <a:t>QP</a:t>
            </a:r>
            <a:r>
              <a:rPr lang="en-US" altLang="zh-CN" sz="2600" spc="-44" dirty="0">
                <a:solidFill>
                  <a:srgbClr val="000000"/>
                </a:solidFill>
                <a:latin typeface="Times New Roman"/>
                <a:cs typeface="Times New Roman"/>
              </a:rPr>
              <a:t> </a:t>
            </a:r>
            <a:r>
              <a:rPr lang="en-US" altLang="zh-CN" sz="2600" spc="-69" dirty="0">
                <a:solidFill>
                  <a:srgbClr val="000000"/>
                </a:solidFill>
                <a:latin typeface="Times New Roman"/>
                <a:ea typeface="Times New Roman"/>
              </a:rPr>
              <a:t>into</a:t>
            </a:r>
            <a:r>
              <a:rPr lang="en-US" altLang="zh-CN" sz="2600" spc="-44" dirty="0">
                <a:solidFill>
                  <a:srgbClr val="000000"/>
                </a:solidFill>
                <a:latin typeface="Times New Roman"/>
                <a:cs typeface="Times New Roman"/>
              </a:rPr>
              <a:t>  </a:t>
            </a:r>
            <a:r>
              <a:rPr lang="en-US" altLang="zh-CN" sz="2600" spc="-69" dirty="0">
                <a:solidFill>
                  <a:srgbClr val="000000"/>
                </a:solidFill>
                <a:latin typeface="Times New Roman"/>
                <a:ea typeface="Times New Roman"/>
              </a:rPr>
              <a:t>detailed</a:t>
            </a:r>
            <a:r>
              <a:rPr lang="en-US" altLang="zh-CN" sz="2600" spc="-45" dirty="0">
                <a:solidFill>
                  <a:srgbClr val="000000"/>
                </a:solidFill>
                <a:latin typeface="Times New Roman"/>
                <a:cs typeface="Times New Roman"/>
              </a:rPr>
              <a:t> </a:t>
            </a:r>
            <a:r>
              <a:rPr lang="en-US" altLang="zh-CN" sz="2600" spc="-100" dirty="0">
                <a:solidFill>
                  <a:srgbClr val="000000"/>
                </a:solidFill>
                <a:latin typeface="Times New Roman"/>
                <a:ea typeface="Times New Roman"/>
              </a:rPr>
              <a:t>PFS-QP</a:t>
            </a:r>
          </a:p>
          <a:p>
            <a:pPr>
              <a:lnSpc>
                <a:spcPts val="530"/>
              </a:lnSpc>
            </a:pPr>
            <a:endParaRPr lang="en-US" dirty="0" smtClean="0"/>
          </a:p>
          <a:p>
            <a:pPr hangingPunct="0" marL="0">
              <a:lnSpc>
                <a:spcPct val="95416"/>
              </a:lnSpc>
            </a:pPr>
            <a:r>
              <a:rPr lang="en-US" altLang="zh-CN" sz="2600" dirty="0">
                <a:solidFill>
                  <a:srgbClr val="000000"/>
                </a:solidFill>
                <a:latin typeface="Times New Roman"/>
                <a:ea typeface="Times New Roman"/>
              </a:rPr>
              <a:t>2-The</a:t>
            </a:r>
            <a:r>
              <a:rPr lang="en-US" altLang="zh-CN" sz="2600" spc="-125" dirty="0">
                <a:solidFill>
                  <a:srgbClr val="000000"/>
                </a:solidFill>
                <a:latin typeface="Times New Roman"/>
                <a:cs typeface="Times New Roman"/>
              </a:rPr>
              <a:t> </a:t>
            </a:r>
            <a:r>
              <a:rPr lang="en-US" altLang="zh-CN" sz="2600" dirty="0">
                <a:solidFill>
                  <a:srgbClr val="000000"/>
                </a:solidFill>
                <a:latin typeface="Times New Roman"/>
                <a:ea typeface="Times New Roman"/>
              </a:rPr>
              <a:t>holistic</a:t>
            </a:r>
            <a:r>
              <a:rPr lang="en-US" altLang="zh-CN" sz="2600" spc="-125" dirty="0">
                <a:solidFill>
                  <a:srgbClr val="000000"/>
                </a:solidFill>
                <a:latin typeface="Times New Roman"/>
                <a:cs typeface="Times New Roman"/>
              </a:rPr>
              <a:t> </a:t>
            </a:r>
            <a:r>
              <a:rPr lang="en-US" altLang="zh-CN" sz="2600" dirty="0">
                <a:solidFill>
                  <a:srgbClr val="000000"/>
                </a:solidFill>
                <a:latin typeface="Times New Roman"/>
                <a:ea typeface="Times New Roman"/>
              </a:rPr>
              <a:t>DFT</a:t>
            </a:r>
            <a:r>
              <a:rPr lang="en-US" altLang="zh-CN" sz="2600" spc="-125" dirty="0">
                <a:solidFill>
                  <a:srgbClr val="000000"/>
                </a:solidFill>
                <a:latin typeface="Times New Roman"/>
                <a:cs typeface="Times New Roman"/>
              </a:rPr>
              <a:t> </a:t>
            </a:r>
            <a:r>
              <a:rPr lang="en-US" altLang="zh-CN" sz="2600" dirty="0">
                <a:solidFill>
                  <a:srgbClr val="000000"/>
                </a:solidFill>
                <a:latin typeface="Times New Roman"/>
                <a:ea typeface="Times New Roman"/>
              </a:rPr>
              <a:t>to</a:t>
            </a:r>
            <a:r>
              <a:rPr lang="en-US" altLang="zh-CN" sz="2600" spc="-125" dirty="0">
                <a:solidFill>
                  <a:srgbClr val="000000"/>
                </a:solidFill>
                <a:latin typeface="Times New Roman"/>
                <a:cs typeface="Times New Roman"/>
              </a:rPr>
              <a:t> </a:t>
            </a:r>
            <a:r>
              <a:rPr lang="en-US" altLang="zh-CN" sz="2600" dirty="0">
                <a:solidFill>
                  <a:srgbClr val="000000"/>
                </a:solidFill>
                <a:latin typeface="Times New Roman"/>
                <a:ea typeface="Times New Roman"/>
              </a:rPr>
              <a:t>detailed</a:t>
            </a:r>
            <a:r>
              <a:rPr lang="en-US" altLang="zh-CN" sz="2600" spc="-125" dirty="0">
                <a:solidFill>
                  <a:srgbClr val="000000"/>
                </a:solidFill>
                <a:latin typeface="Times New Roman"/>
                <a:cs typeface="Times New Roman"/>
              </a:rPr>
              <a:t> </a:t>
            </a:r>
            <a:r>
              <a:rPr lang="en-US" altLang="zh-CN" sz="2600" dirty="0">
                <a:solidFill>
                  <a:srgbClr val="000000"/>
                </a:solidFill>
                <a:latin typeface="Times New Roman"/>
                <a:ea typeface="Times New Roman"/>
              </a:rPr>
              <a:t>DFT</a:t>
            </a:r>
            <a:r>
              <a:rPr lang="en-US" altLang="zh-CN" sz="2600" spc="-125" dirty="0">
                <a:solidFill>
                  <a:srgbClr val="000000"/>
                </a:solidFill>
                <a:latin typeface="Times New Roman"/>
                <a:cs typeface="Times New Roman"/>
              </a:rPr>
              <a:t>   </a:t>
            </a:r>
            <a:r>
              <a:rPr lang="en-US" altLang="zh-CN" sz="2600" dirty="0">
                <a:solidFill>
                  <a:srgbClr val="000000"/>
                </a:solidFill>
                <a:latin typeface="Times New Roman"/>
                <a:ea typeface="Times New Roman"/>
              </a:rPr>
              <a:t>with</a:t>
            </a:r>
            <a:r>
              <a:rPr lang="en-US" altLang="zh-CN" sz="2600" spc="-129" dirty="0">
                <a:solidFill>
                  <a:srgbClr val="000000"/>
                </a:solidFill>
                <a:latin typeface="Times New Roman"/>
                <a:cs typeface="Times New Roman"/>
              </a:rPr>
              <a:t> </a:t>
            </a:r>
            <a:r>
              <a:rPr lang="en-US" altLang="zh-CN" sz="2600" dirty="0">
                <a:solidFill>
                  <a:srgbClr val="000000"/>
                </a:solidFill>
                <a:latin typeface="Times New Roman"/>
                <a:ea typeface="Times New Roman"/>
              </a:rPr>
              <a:t>its</a:t>
            </a:r>
            <a:r>
              <a:rPr lang="en-US" altLang="zh-CN" sz="2600" spc="-125" dirty="0">
                <a:solidFill>
                  <a:srgbClr val="000000"/>
                </a:solidFill>
                <a:latin typeface="Times New Roman"/>
                <a:cs typeface="Times New Roman"/>
              </a:rPr>
              <a:t> </a:t>
            </a:r>
            <a:r>
              <a:rPr lang="en-US" altLang="zh-CN" sz="2600" dirty="0">
                <a:solidFill>
                  <a:srgbClr val="000000"/>
                </a:solidFill>
                <a:latin typeface="Times New Roman"/>
                <a:ea typeface="Times New Roman"/>
              </a:rPr>
              <a:t>13th</a:t>
            </a:r>
            <a:r>
              <a:rPr lang="en-US" altLang="zh-CN" sz="2600" spc="-125" dirty="0">
                <a:solidFill>
                  <a:srgbClr val="000000"/>
                </a:solidFill>
                <a:latin typeface="Times New Roman"/>
                <a:cs typeface="Times New Roman"/>
              </a:rPr>
              <a:t> </a:t>
            </a:r>
            <a:r>
              <a:rPr lang="en-US" altLang="zh-CN" sz="2600" dirty="0">
                <a:solidFill>
                  <a:srgbClr val="000000"/>
                </a:solidFill>
                <a:latin typeface="Times New Roman"/>
                <a:ea typeface="Times New Roman"/>
              </a:rPr>
              <a:t>success</a:t>
            </a:r>
            <a:r>
              <a:rPr lang="en-US" altLang="zh-CN" sz="2600" spc="-125" dirty="0">
                <a:solidFill>
                  <a:srgbClr val="000000"/>
                </a:solidFill>
                <a:latin typeface="Times New Roman"/>
                <a:cs typeface="Times New Roman"/>
              </a:rPr>
              <a:t> </a:t>
            </a:r>
            <a:r>
              <a:rPr lang="en-US" altLang="zh-CN" sz="2600" dirty="0">
                <a:solidFill>
                  <a:srgbClr val="000000"/>
                </a:solidFill>
                <a:latin typeface="Times New Roman"/>
                <a:ea typeface="Times New Roman"/>
              </a:rPr>
              <a:t>criteria</a:t>
            </a:r>
            <a:r>
              <a:rPr lang="en-US" altLang="zh-CN" sz="2600" spc="-125" dirty="0">
                <a:solidFill>
                  <a:srgbClr val="000000"/>
                </a:solidFill>
                <a:latin typeface="Times New Roman"/>
                <a:cs typeface="Times New Roman"/>
              </a:rPr>
              <a:t> </a:t>
            </a:r>
            <a:r>
              <a:rPr lang="en-US" altLang="zh-CN" sz="2600" dirty="0">
                <a:solidFill>
                  <a:srgbClr val="000000"/>
                </a:solidFill>
                <a:latin typeface="Times New Roman"/>
                <a:ea typeface="Times New Roman"/>
              </a:rPr>
              <a:t>with</a:t>
            </a:r>
            <a:r>
              <a:rPr lang="en-US" altLang="zh-CN" sz="2600" spc="-125" dirty="0">
                <a:solidFill>
                  <a:srgbClr val="000000"/>
                </a:solidFill>
                <a:latin typeface="Times New Roman"/>
                <a:cs typeface="Times New Roman"/>
              </a:rPr>
              <a:t> </a:t>
            </a:r>
            <a:r>
              <a:rPr lang="en-US" altLang="zh-CN" sz="2600" dirty="0">
                <a:solidFill>
                  <a:srgbClr val="000000"/>
                </a:solidFill>
                <a:latin typeface="Times New Roman"/>
                <a:ea typeface="Times New Roman"/>
              </a:rPr>
              <a:t>the</a:t>
            </a:r>
            <a:r>
              <a:rPr lang="en-US" altLang="zh-CN" sz="2600" spc="-129" dirty="0">
                <a:solidFill>
                  <a:srgbClr val="000000"/>
                </a:solidFill>
                <a:latin typeface="Times New Roman"/>
                <a:cs typeface="Times New Roman"/>
              </a:rPr>
              <a:t>   </a:t>
            </a:r>
            <a:r>
              <a:rPr lang="en-US" altLang="zh-CN" sz="2600" dirty="0">
                <a:solidFill>
                  <a:srgbClr val="000000"/>
                </a:solidFill>
                <a:latin typeface="Times New Roman"/>
                <a:ea typeface="Times New Roman"/>
              </a:rPr>
              <a:t>7th</a:t>
            </a:r>
            <a:r>
              <a:rPr lang="en-US" altLang="zh-CN" sz="2600" dirty="0">
                <a:solidFill>
                  <a:srgbClr val="000000"/>
                </a:solidFill>
                <a:latin typeface="Times New Roman"/>
                <a:cs typeface="Times New Roman"/>
              </a:rPr>
              <a:t> </a:t>
            </a:r>
            <a:r>
              <a:rPr lang="en-US" altLang="zh-CN" sz="2600" spc="-45" dirty="0">
                <a:solidFill>
                  <a:srgbClr val="000000"/>
                </a:solidFill>
                <a:latin typeface="Times New Roman"/>
                <a:ea typeface="Times New Roman"/>
              </a:rPr>
              <a:t>success</a:t>
            </a:r>
            <a:r>
              <a:rPr lang="en-US" altLang="zh-CN" sz="2600" spc="-20" dirty="0">
                <a:solidFill>
                  <a:srgbClr val="000000"/>
                </a:solidFill>
                <a:latin typeface="Times New Roman"/>
                <a:cs typeface="Times New Roman"/>
              </a:rPr>
              <a:t> </a:t>
            </a:r>
            <a:r>
              <a:rPr lang="en-US" altLang="zh-CN" sz="2600" spc="-40" dirty="0">
                <a:solidFill>
                  <a:srgbClr val="000000"/>
                </a:solidFill>
                <a:latin typeface="Times New Roman"/>
                <a:ea typeface="Times New Roman"/>
              </a:rPr>
              <a:t>factors</a:t>
            </a:r>
            <a:r>
              <a:rPr lang="en-US" altLang="zh-CN" sz="2600" spc="-25" dirty="0">
                <a:solidFill>
                  <a:srgbClr val="000000"/>
                </a:solidFill>
                <a:latin typeface="Times New Roman"/>
                <a:cs typeface="Times New Roman"/>
              </a:rPr>
              <a:t> </a:t>
            </a:r>
            <a:r>
              <a:rPr lang="en-US" altLang="zh-CN" sz="2600" spc="-34" dirty="0">
                <a:solidFill>
                  <a:srgbClr val="000000"/>
                </a:solidFill>
                <a:latin typeface="Times New Roman"/>
                <a:ea typeface="Times New Roman"/>
              </a:rPr>
              <a:t>as</a:t>
            </a:r>
            <a:r>
              <a:rPr lang="en-US" altLang="zh-CN" sz="2600" spc="-25" dirty="0">
                <a:solidFill>
                  <a:srgbClr val="000000"/>
                </a:solidFill>
                <a:latin typeface="Times New Roman"/>
                <a:cs typeface="Times New Roman"/>
              </a:rPr>
              <a:t> </a:t>
            </a:r>
            <a:r>
              <a:rPr lang="en-US" altLang="zh-CN" sz="2600" spc="-45" dirty="0">
                <a:solidFill>
                  <a:srgbClr val="000000"/>
                </a:solidFill>
                <a:latin typeface="Times New Roman"/>
                <a:ea typeface="Times New Roman"/>
              </a:rPr>
              <a:t>(3</a:t>
            </a:r>
            <a:r>
              <a:rPr lang="en-US" altLang="zh-CN" sz="2600" spc="-25" dirty="0">
                <a:solidFill>
                  <a:srgbClr val="000000"/>
                </a:solidFill>
                <a:latin typeface="Times New Roman"/>
                <a:cs typeface="Times New Roman"/>
              </a:rPr>
              <a:t> </a:t>
            </a:r>
            <a:r>
              <a:rPr lang="en-US" altLang="zh-CN" sz="2600" spc="-45" dirty="0">
                <a:solidFill>
                  <a:srgbClr val="000000"/>
                </a:solidFill>
                <a:latin typeface="Times New Roman"/>
                <a:ea typeface="Times New Roman"/>
              </a:rPr>
              <a:t>success</a:t>
            </a:r>
            <a:r>
              <a:rPr lang="en-US" altLang="zh-CN" sz="2600" spc="-25" dirty="0">
                <a:solidFill>
                  <a:srgbClr val="000000"/>
                </a:solidFill>
                <a:latin typeface="Times New Roman"/>
                <a:cs typeface="Times New Roman"/>
              </a:rPr>
              <a:t> </a:t>
            </a:r>
            <a:r>
              <a:rPr lang="en-US" altLang="zh-CN" sz="2600" spc="-40" dirty="0">
                <a:solidFill>
                  <a:srgbClr val="000000"/>
                </a:solidFill>
                <a:latin typeface="Times New Roman"/>
                <a:ea typeface="Times New Roman"/>
              </a:rPr>
              <a:t>factors</a:t>
            </a:r>
            <a:r>
              <a:rPr lang="en-US" altLang="zh-CN" sz="2600" spc="-25" dirty="0">
                <a:solidFill>
                  <a:srgbClr val="000000"/>
                </a:solidFill>
                <a:latin typeface="Times New Roman"/>
                <a:cs typeface="Times New Roman"/>
              </a:rPr>
              <a:t> </a:t>
            </a:r>
            <a:r>
              <a:rPr lang="en-US" altLang="zh-CN" sz="2600" spc="-40" dirty="0">
                <a:solidFill>
                  <a:srgbClr val="000000"/>
                </a:solidFill>
                <a:latin typeface="Times New Roman"/>
                <a:ea typeface="Times New Roman"/>
              </a:rPr>
              <a:t>regarding</a:t>
            </a:r>
            <a:r>
              <a:rPr lang="en-US" altLang="zh-CN" sz="2600" spc="-25" dirty="0">
                <a:solidFill>
                  <a:srgbClr val="000000"/>
                </a:solidFill>
                <a:latin typeface="Times New Roman"/>
                <a:cs typeface="Times New Roman"/>
              </a:rPr>
              <a:t> </a:t>
            </a:r>
            <a:r>
              <a:rPr lang="en-US" altLang="zh-CN" sz="2600" spc="-44" dirty="0">
                <a:solidFill>
                  <a:srgbClr val="000000"/>
                </a:solidFill>
                <a:latin typeface="Times New Roman"/>
                <a:ea typeface="Times New Roman"/>
              </a:rPr>
              <a:t>the</a:t>
            </a:r>
            <a:r>
              <a:rPr lang="en-US" altLang="zh-CN" sz="2600" spc="-25" dirty="0">
                <a:solidFill>
                  <a:srgbClr val="000000"/>
                </a:solidFill>
                <a:latin typeface="Times New Roman"/>
                <a:cs typeface="Times New Roman"/>
              </a:rPr>
              <a:t> </a:t>
            </a:r>
            <a:r>
              <a:rPr lang="en-US" altLang="zh-CN" sz="2600" spc="-69" dirty="0">
                <a:solidFill>
                  <a:srgbClr val="000000"/>
                </a:solidFill>
                <a:latin typeface="Times New Roman"/>
                <a:ea typeface="Times New Roman"/>
              </a:rPr>
              <a:t>PMP</a:t>
            </a:r>
            <a:r>
              <a:rPr lang="en-US" altLang="zh-CN" sz="2600" spc="-25" dirty="0">
                <a:solidFill>
                  <a:srgbClr val="000000"/>
                </a:solidFill>
                <a:latin typeface="Times New Roman"/>
                <a:cs typeface="Times New Roman"/>
              </a:rPr>
              <a:t> </a:t>
            </a:r>
            <a:r>
              <a:rPr lang="en-US" altLang="zh-CN" sz="2600" spc="-44" dirty="0">
                <a:solidFill>
                  <a:srgbClr val="000000"/>
                </a:solidFill>
                <a:latin typeface="Times New Roman"/>
                <a:ea typeface="Times New Roman"/>
              </a:rPr>
              <a:t>dependencies</a:t>
            </a:r>
            <a:r>
              <a:rPr lang="en-US" altLang="zh-CN" sz="2600" spc="-20" dirty="0">
                <a:solidFill>
                  <a:srgbClr val="000000"/>
                </a:solidFill>
                <a:latin typeface="Times New Roman"/>
                <a:cs typeface="Times New Roman"/>
              </a:rPr>
              <a:t> </a:t>
            </a:r>
            <a:r>
              <a:rPr lang="en-US" altLang="zh-CN" sz="2600" spc="-60" dirty="0">
                <a:solidFill>
                  <a:srgbClr val="000000"/>
                </a:solidFill>
                <a:latin typeface="Times New Roman"/>
                <a:ea typeface="Times New Roman"/>
              </a:rPr>
              <a:t>+4</a:t>
            </a:r>
            <a:r>
              <a:rPr lang="en-US" altLang="zh-CN" sz="2600" spc="-30" dirty="0">
                <a:solidFill>
                  <a:srgbClr val="000000"/>
                </a:solidFill>
                <a:latin typeface="Times New Roman"/>
                <a:cs typeface="Times New Roman"/>
              </a:rPr>
              <a:t> </a:t>
            </a:r>
            <a:r>
              <a:rPr lang="en-US" altLang="zh-CN" sz="2600" spc="-45" dirty="0">
                <a:solidFill>
                  <a:srgbClr val="000000"/>
                </a:solidFill>
                <a:latin typeface="Times New Roman"/>
                <a:ea typeface="Times New Roman"/>
              </a:rPr>
              <a:t>success</a:t>
            </a:r>
            <a:r>
              <a:rPr lang="en-US" altLang="zh-CN" sz="2600" dirty="0">
                <a:solidFill>
                  <a:srgbClr val="000000"/>
                </a:solidFill>
                <a:latin typeface="Times New Roman"/>
                <a:cs typeface="Times New Roman"/>
              </a:rPr>
              <a:t> </a:t>
            </a:r>
            <a:r>
              <a:rPr lang="en-US" altLang="zh-CN" sz="2600" spc="-69" dirty="0">
                <a:solidFill>
                  <a:srgbClr val="000000"/>
                </a:solidFill>
                <a:latin typeface="Times New Roman"/>
                <a:ea typeface="Times New Roman"/>
              </a:rPr>
              <a:t>factor</a:t>
            </a:r>
            <a:r>
              <a:rPr lang="en-US" altLang="zh-CN" sz="2600" spc="-44" dirty="0">
                <a:solidFill>
                  <a:srgbClr val="000000"/>
                </a:solidFill>
                <a:latin typeface="Times New Roman"/>
                <a:cs typeface="Times New Roman"/>
              </a:rPr>
              <a:t> </a:t>
            </a:r>
            <a:r>
              <a:rPr lang="en-US" altLang="zh-CN" sz="2600" spc="-80" dirty="0">
                <a:solidFill>
                  <a:srgbClr val="000000"/>
                </a:solidFill>
                <a:latin typeface="Times New Roman"/>
                <a:ea typeface="Times New Roman"/>
              </a:rPr>
              <a:t>regarding</a:t>
            </a:r>
            <a:r>
              <a:rPr lang="en-US" altLang="zh-CN" sz="2600" spc="-44" dirty="0">
                <a:solidFill>
                  <a:srgbClr val="000000"/>
                </a:solidFill>
                <a:latin typeface="Times New Roman"/>
                <a:cs typeface="Times New Roman"/>
              </a:rPr>
              <a:t> </a:t>
            </a:r>
            <a:r>
              <a:rPr lang="en-US" altLang="zh-CN" sz="2600" spc="-75" dirty="0">
                <a:solidFill>
                  <a:srgbClr val="000000"/>
                </a:solidFill>
                <a:latin typeface="Times New Roman"/>
                <a:ea typeface="Times New Roman"/>
              </a:rPr>
              <a:t>the</a:t>
            </a:r>
            <a:r>
              <a:rPr lang="en-US" altLang="zh-CN" sz="2600" spc="-44" dirty="0">
                <a:solidFill>
                  <a:srgbClr val="000000"/>
                </a:solidFill>
                <a:latin typeface="Times New Roman"/>
                <a:cs typeface="Times New Roman"/>
              </a:rPr>
              <a:t> </a:t>
            </a:r>
            <a:r>
              <a:rPr lang="en-US" altLang="zh-CN" sz="2600" spc="-75" dirty="0">
                <a:solidFill>
                  <a:srgbClr val="000000"/>
                </a:solidFill>
                <a:latin typeface="Times New Roman"/>
                <a:ea typeface="Times New Roman"/>
              </a:rPr>
              <a:t>Project</a:t>
            </a:r>
            <a:r>
              <a:rPr lang="en-US" altLang="zh-CN" sz="2600" spc="-44" dirty="0">
                <a:solidFill>
                  <a:srgbClr val="000000"/>
                </a:solidFill>
                <a:latin typeface="Times New Roman"/>
                <a:cs typeface="Times New Roman"/>
              </a:rPr>
              <a:t> </a:t>
            </a:r>
            <a:r>
              <a:rPr lang="en-US" altLang="zh-CN" sz="2600" spc="-75" dirty="0">
                <a:solidFill>
                  <a:srgbClr val="000000"/>
                </a:solidFill>
                <a:latin typeface="Times New Roman"/>
                <a:ea typeface="Times New Roman"/>
              </a:rPr>
              <a:t>stages</a:t>
            </a:r>
            <a:r>
              <a:rPr lang="en-US" altLang="zh-CN" sz="2600" spc="-50" dirty="0">
                <a:solidFill>
                  <a:srgbClr val="000000"/>
                </a:solidFill>
                <a:latin typeface="Times New Roman"/>
                <a:cs typeface="Times New Roman"/>
              </a:rPr>
              <a:t> </a:t>
            </a:r>
            <a:r>
              <a:rPr lang="en-US" altLang="zh-CN" sz="2600" spc="-65" dirty="0">
                <a:solidFill>
                  <a:srgbClr val="000000"/>
                </a:solidFill>
                <a:latin typeface="Times New Roman"/>
                <a:ea typeface="Times New Roman"/>
              </a:rPr>
              <a:t>)</a:t>
            </a:r>
          </a:p>
          <a:p>
            <a:pPr>
              <a:lnSpc>
                <a:spcPts val="1000"/>
              </a:lnSpc>
            </a:pPr>
            <a:endParaRPr lang="en-US" dirty="0" smtClean="0"/>
          </a:p>
          <a:p>
            <a:pPr>
              <a:lnSpc>
                <a:spcPts val="1000"/>
              </a:lnSpc>
            </a:pPr>
            <a:endParaRPr lang="en-US" dirty="0" smtClean="0"/>
          </a:p>
          <a:p>
            <a:pPr>
              <a:lnSpc>
                <a:spcPts val="1000"/>
              </a:lnSpc>
            </a:pPr>
            <a:endParaRPr lang="en-US" dirty="0" smtClean="0"/>
          </a:p>
          <a:p>
            <a:pPr>
              <a:lnSpc>
                <a:spcPts val="1000"/>
              </a:lnSpc>
            </a:pPr>
            <a:endParaRPr lang="en-US" dirty="0" smtClean="0"/>
          </a:p>
          <a:p>
            <a:pPr>
              <a:lnSpc>
                <a:spcPts val="1000"/>
              </a:lnSpc>
            </a:pPr>
            <a:endParaRPr lang="en-US" dirty="0" smtClean="0"/>
          </a:p>
          <a:p>
            <a:pPr>
              <a:lnSpc>
                <a:spcPts val="1000"/>
              </a:lnSpc>
            </a:pPr>
            <a:endParaRPr lang="en-US" dirty="0" smtClean="0"/>
          </a:p>
          <a:p>
            <a:pPr>
              <a:lnSpc>
                <a:spcPts val="1000"/>
              </a:lnSpc>
            </a:pPr>
            <a:endParaRPr lang="en-US" dirty="0" smtClean="0"/>
          </a:p>
          <a:p>
            <a:pPr>
              <a:lnSpc>
                <a:spcPts val="1000"/>
              </a:lnSpc>
            </a:pPr>
            <a:endParaRPr lang="en-US" dirty="0" smtClean="0"/>
          </a:p>
          <a:p>
            <a:pPr>
              <a:lnSpc>
                <a:spcPts val="1000"/>
              </a:lnSpc>
            </a:pPr>
            <a:endParaRPr lang="en-US" dirty="0" smtClean="0"/>
          </a:p>
          <a:p>
            <a:pPr>
              <a:lnSpc>
                <a:spcPts val="1000"/>
              </a:lnSpc>
            </a:pPr>
            <a:endParaRPr lang="en-US" dirty="0" smtClean="0"/>
          </a:p>
          <a:p>
            <a:pPr>
              <a:lnSpc>
                <a:spcPts val="1014"/>
              </a:lnSpc>
            </a:pPr>
            <a:endParaRPr lang="en-US" dirty="0" smtClean="0"/>
          </a:p>
          <a:p>
            <a:pPr marL="0" indent="5108149">
              <a:lnSpc>
                <a:spcPct val="100000"/>
              </a:lnSpc>
            </a:pPr>
            <a:r>
              <a:rPr lang="en-US" altLang="zh-CN" sz="1900" spc="-60" dirty="0">
                <a:solidFill>
                  <a:srgbClr val="fece3e"/>
                </a:solidFill>
                <a:latin typeface="Times New Roman"/>
                <a:ea typeface="Times New Roman"/>
              </a:rPr>
              <a:t>Deve</a:t>
            </a:r>
            <a:r>
              <a:rPr lang="en-US" altLang="zh-CN" sz="1900" spc="-55" dirty="0">
                <a:solidFill>
                  <a:srgbClr val="fece3e"/>
                </a:solidFill>
                <a:latin typeface="Times New Roman"/>
                <a:ea typeface="Times New Roman"/>
              </a:rPr>
              <a:t>loping</a:t>
            </a:r>
          </a:p>
          <a:p>
            <a:pPr marL="0" indent="5264391">
              <a:lnSpc>
                <a:spcPct val="100000"/>
              </a:lnSpc>
            </a:pPr>
            <a:r>
              <a:rPr lang="en-US" altLang="zh-CN" sz="1900" spc="-69" dirty="0">
                <a:solidFill>
                  <a:srgbClr val="fece3e"/>
                </a:solidFill>
                <a:latin typeface="Times New Roman"/>
                <a:ea typeface="Times New Roman"/>
              </a:rPr>
              <a:t>PF</a:t>
            </a:r>
            <a:r>
              <a:rPr lang="en-US" altLang="zh-CN" sz="1900" spc="-64" dirty="0">
                <a:solidFill>
                  <a:srgbClr val="fece3e"/>
                </a:solidFill>
                <a:latin typeface="Times New Roman"/>
                <a:ea typeface="Times New Roman"/>
              </a:rPr>
              <a:t>S-QP</a:t>
            </a:r>
          </a:p>
        </p:txBody>
      </p:sp>
      <p:sp>
        <p:nvSpPr>
          <p:cNvPr id="66" name="TextBox 66"/>
          <p:cNvSpPr txBox="1"/>
          <p:nvPr/>
        </p:nvSpPr>
        <p:spPr>
          <a:xfrm>
            <a:off x="11602118" y="6321409"/>
            <a:ext cx="300794" cy="411480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/>
          <a:p>
            <a:pPr marL="0">
              <a:lnSpc>
                <a:spcPct val="100000"/>
              </a:lnSpc>
            </a:pPr>
            <a:r>
              <a:rPr lang="en-US" altLang="zh-CN" sz="2700" spc="-10" b="1" dirty="0">
                <a:solidFill>
                  <a:srgbClr val="931000"/>
                </a:solidFill>
                <a:latin typeface="Calibri"/>
                <a:ea typeface="Calibri"/>
              </a:rPr>
              <a:t>8</a:t>
            </a:r>
          </a:p>
        </p:txBody>
      </p:sp>
    </p:spTree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8" name="Picture 68">
					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68" name="TextBox 68"/>
          <p:cNvSpPr txBox="1"/>
          <p:nvPr/>
        </p:nvSpPr>
        <p:spPr>
          <a:xfrm>
            <a:off x="11230838" y="6449704"/>
            <a:ext cx="372922" cy="182880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/>
          <a:p>
            <a:pPr marL="0">
              <a:lnSpc>
                <a:spcPct val="100000"/>
              </a:lnSpc>
            </a:pPr>
            <a:r>
              <a:rPr lang="en-US" altLang="zh-CN" sz="1200" spc="55" dirty="0">
                <a:solidFill>
                  <a:srgbClr val="868686"/>
                </a:solidFill>
                <a:latin typeface="Calibri"/>
                <a:ea typeface="Calibri"/>
              </a:rPr>
              <a:t>9</a:t>
            </a:r>
            <a:r>
              <a:rPr lang="en-US" altLang="zh-CN" sz="1200" spc="25" dirty="0">
                <a:solidFill>
                  <a:srgbClr val="868686"/>
                </a:solidFill>
                <a:latin typeface="Calibri"/>
                <a:cs typeface="Calibri"/>
              </a:rPr>
              <a:t>  </a:t>
            </a:r>
            <a:r>
              <a:rPr lang="en-US" altLang="zh-CN" sz="1200" spc="60" dirty="0">
                <a:solidFill>
                  <a:srgbClr val="868686"/>
                </a:solidFill>
                <a:latin typeface="Calibri"/>
                <a:ea typeface="Calibri"/>
              </a:rPr>
              <a:t>9</a:t>
            </a:r>
          </a:p>
        </p:txBody>
      </p:sp>
      <p:graphicFrame>
        <p:nvGraphicFramePr>
          <p:cNvPr id="2" name="object 2"/>
          <p:cNvGraphicFramePr>
            <a:graphicFrameLocks noGrp="1"/>
          </p:cNvGraphicFramePr>
          <p:nvPr/>
        </p:nvGraphicFramePr>
        <p:xfrm>
          <a:off x="716610" y="728698"/>
          <a:ext cx="9770431" cy="5195506"/>
        </p:xfrm>
        <a:graphic>
          <a:graphicData uri="http://schemas.openxmlformats.org/drawingml/2006/table">
            <a:tbl>
              <a:tblPr firstRow="1" bandRow="1">
                <a:tableStyleId>{2D5ABB26-0587-4C30-8999-92F81FD0307C}</a:tableStyleId>
              </a:tblPr>
              <a:tblGrid>
                <a:gridCol w="165666"/>
                <a:gridCol w="2830515"/>
                <a:gridCol w="4766417"/>
                <a:gridCol w="1823484"/>
                <a:gridCol w="184348"/>
              </a:tblGrid>
              <a:tr h="243197">
                <a:tc rowSpan="2">
                  <a:txBody>
                    <a:bodyPr/>
                    <a:lstStyle/>
                    <a:p>
                      <a:pPr>
                        <a:lnSpc>
                          <a:spcPct val="100000"/>
                        </a:lnSpc>
                      </a:pPr>
                      <a:r>
                        <a:rPr lang="en-US" altLang="zh-CN" sz="600" dirty="0">
                          <a:solidFill>
                            <a:srgbClr val="000000"/>
                          </a:solidFill>
                          <a:latin typeface="Times New Roman"/>
                          <a:ea typeface="Times New Roman"/>
                        </a:rPr>
                        <a:t> </a:t>
                      </a:r>
                    </a:p>
                  </a:txBody>
                  <a:tcPr marL="0" marR="0" marT="0" marB="0">
                    <a:lnB w="38100">
                      <a:solidFill>
                        <a:srgbClr val="BB9A65"/>
                      </a:solidFill>
                      <a:prstDash val="soli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00000"/>
                        </a:lnSpc>
                      </a:pPr>
                      <a:r>
                        <a:rPr lang="en-US" altLang="zh-CN" sz="600" dirty="0">
                          <a:solidFill>
                            <a:srgbClr val="000000"/>
                          </a:solidFill>
                          <a:latin typeface="Times New Roman"/>
                          <a:ea typeface="Times New Roman"/>
                        </a:rPr>
                        <a:t> </a:t>
                      </a:r>
                    </a:p>
                  </a:txBody>
                  <a:tcPr marL="0" marR="0" marT="0" marB="0">
                    <a:lnR w="38100">
                      <a:solidFill>
                        <a:srgbClr val="BB9A65"/>
                      </a:solidFill>
                      <a:prstDash val="solid"/>
                    </a:lnR>
                    <a:lnB w="38100">
                      <a:solidFill>
                        <a:srgbClr val="BB9A65"/>
                      </a:solidFill>
                      <a:prstDash val="soli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00000"/>
                        </a:lnSpc>
                      </a:pPr>
                      <a:r>
                        <a:rPr lang="en-US" altLang="zh-CN" sz="600" dirty="0">
                          <a:solidFill>
                            <a:srgbClr val="000000"/>
                          </a:solidFill>
                          <a:latin typeface="Times New Roman"/>
                          <a:ea typeface="Times New Roman"/>
                        </a:rPr>
                        <a:t> </a:t>
                      </a:r>
                    </a:p>
                  </a:txBody>
                  <a:tcPr marL="0" marR="0" marT="0" marB="0">
                    <a:lnL w="38100">
                      <a:solidFill>
                        <a:srgbClr val="BB9A65"/>
                      </a:solidFill>
                      <a:prstDash val="solid"/>
                    </a:lnL>
                    <a:lnR w="38100">
                      <a:solidFill>
                        <a:srgbClr val="BB9A65"/>
                      </a:solidFill>
                      <a:prstDash val="solid"/>
                    </a:lnR>
                    <a:lnT w="38100">
                      <a:solidFill>
                        <a:srgbClr val="BB9A65"/>
                      </a:solidFill>
                      <a:prstDash val="solid"/>
                    </a:lnT>
                    <a:lnB w="38100">
                      <a:solidFill>
                        <a:srgbClr val="BB9A65"/>
                      </a:solidFill>
                      <a:prstDash val="solid"/>
                    </a:lnB>
                  </a:tcPr>
                </a:tc>
                <a:tc gridSpan="2">
                  <a:txBody>
                    <a:bodyPr/>
                    <a:lstStyle/>
                    <a:p>
                      <a:pPr>
                        <a:lnSpc>
                          <a:spcPct val="100000"/>
                        </a:lnSpc>
                      </a:pPr>
                      <a:r>
                        <a:rPr lang="en-US" altLang="zh-CN" sz="600" dirty="0">
                          <a:solidFill>
                            <a:srgbClr val="000000"/>
                          </a:solidFill>
                          <a:latin typeface="Times New Roman"/>
                          <a:ea typeface="Times New Roman"/>
                        </a:rPr>
                        <a:t> </a:t>
                      </a:r>
                    </a:p>
                  </a:txBody>
                  <a:tcPr marL="0" marR="0" marT="0" marB="0">
                    <a:lnL w="38100">
                      <a:solidFill>
                        <a:srgbClr val="BB9A65"/>
                      </a:solidFill>
                      <a:prstDash val="solid"/>
                    </a:lnL>
                    <a:lnB w="38100">
                      <a:solidFill>
                        <a:srgbClr val="BB9A65"/>
                      </a:solidFill>
                      <a:prstDash val="solid"/>
                    </a:lnB>
                  </a:tcPr>
                </a:tc>
                <a:tc hMerge="1">
                  <a:txBody>
                    <a:bodyPr/>
                    <a:lstStyle/>
                    <a:p>
                      <a:pPr/>
                    </a:p>
                  </a:txBody>
                  <a:tcPr marL="0" marR="0" marT="0" marB="0">
                    <a:lnL w="38100">
                      <a:solidFill>
                        <a:srgbClr val="BB9A65"/>
                      </a:solidFill>
                      <a:prstDash val="solid"/>
                    </a:lnL>
                    <a:lnB w="38100">
                      <a:solidFill>
                        <a:srgbClr val="BB9A65"/>
                      </a:solidFill>
                      <a:prstDash val="solid"/>
                    </a:lnB>
                  </a:tcPr>
                </a:tc>
              </a:tr>
              <a:tr h="861467">
                <a:tc vMerge="1">
                  <a:txBody>
                    <a:bodyPr/>
                    <a:lstStyle/>
                    <a:p>
                      <a:pPr/>
                    </a:p>
                  </a:txBody>
                  <a:tcPr marL="0" marR="0" marT="0" marB="0">
                    <a:lnB w="38100">
                      <a:solidFill>
                        <a:srgbClr val="BB9A65"/>
                      </a:solidFill>
                      <a:prstDash val="soli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00000"/>
                        </a:lnSpc>
                      </a:pPr>
                      <a:r>
                        <a:rPr lang="en-US" altLang="zh-CN" sz="600" dirty="0">
                          <a:solidFill>
                            <a:srgbClr val="000000"/>
                          </a:solidFill>
                          <a:latin typeface="Times New Roman"/>
                          <a:ea typeface="Times New Roman"/>
                        </a:rPr>
                        <a:t> </a:t>
                      </a:r>
                    </a:p>
                  </a:txBody>
                  <a:tcPr marL="0" marR="0" marT="0" marB="0">
                    <a:lnR w="38100">
                      <a:solidFill>
                        <a:srgbClr val="BB9A65"/>
                      </a:solidFill>
                      <a:prstDash val="solid"/>
                    </a:lnR>
                    <a:lnT w="38100">
                      <a:solidFill>
                        <a:srgbClr val="BB9A65"/>
                      </a:solidFill>
                      <a:prstDash val="solid"/>
                    </a:lnT>
                    <a:lnB w="38100">
                      <a:solidFill>
                        <a:srgbClr val="BB9A65"/>
                      </a:solidFill>
                      <a:prstDash val="solid"/>
                    </a:lnB>
                  </a:tcPr>
                </a:tc>
                <a:tc>
                  <a:txBody>
                    <a:bodyPr/>
                    <a:lstStyle/>
                    <a:p>
                      <a:pPr marL="0" indent="394310">
                        <a:lnSpc>
                          <a:spcPct val="100000"/>
                        </a:lnSpc>
                        <a:spcBef>
                          <a:spcPts val="164"/>
                        </a:spcBef>
                      </a:pPr>
                      <a:r>
                        <a:rPr lang="en-US" altLang="zh-CN" sz="4200" spc="469" b="1" i="1" dirty="0">
                          <a:solidFill>
                            <a:srgbClr val="355a9b"/>
                          </a:solidFill>
                          <a:latin typeface="Times New Roman"/>
                          <a:ea typeface="Times New Roman"/>
                        </a:rPr>
                        <a:t>Lecture</a:t>
                      </a:r>
                      <a:r>
                        <a:rPr lang="en-US" altLang="zh-CN" sz="4200" spc="395" b="1" i="1" dirty="0">
                          <a:solidFill>
                            <a:srgbClr val="355a9b"/>
                          </a:solidFill>
                          <a:latin typeface="Times New Roman"/>
                          <a:cs typeface="Times New Roman"/>
                        </a:rPr>
                        <a:t> </a:t>
                      </a:r>
                      <a:r>
                        <a:rPr lang="en-US" altLang="zh-CN" sz="4200" spc="430" b="1" i="1" dirty="0">
                          <a:solidFill>
                            <a:srgbClr val="355a9b"/>
                          </a:solidFill>
                          <a:latin typeface="Times New Roman"/>
                          <a:ea typeface="Times New Roman"/>
                        </a:rPr>
                        <a:t>outline</a:t>
                      </a:r>
                    </a:p>
                  </a:txBody>
                  <a:tcPr marL="0" marR="0" marT="0" marB="0">
                    <a:lnL w="38100">
                      <a:solidFill>
                        <a:srgbClr val="BB9A65"/>
                      </a:solidFill>
                      <a:prstDash val="solid"/>
                    </a:lnL>
                    <a:lnR w="38100">
                      <a:solidFill>
                        <a:srgbClr val="BB9A65"/>
                      </a:solidFill>
                      <a:prstDash val="solid"/>
                    </a:lnR>
                    <a:lnT w="38100">
                      <a:solidFill>
                        <a:srgbClr val="BB9A65"/>
                      </a:solidFill>
                      <a:prstDash val="solid"/>
                    </a:lnT>
                    <a:lnB w="38100">
                      <a:solidFill>
                        <a:srgbClr val="BB9A65"/>
                      </a:solidFill>
                      <a:prstDash val="solid"/>
                    </a:lnB>
                  </a:tcPr>
                </a:tc>
                <a:tc gridSpan="2">
                  <a:txBody>
                    <a:bodyPr/>
                    <a:lstStyle/>
                    <a:p>
                      <a:pPr>
                        <a:lnSpc>
                          <a:spcPct val="100000"/>
                        </a:lnSpc>
                      </a:pPr>
                      <a:r>
                        <a:rPr lang="en-US" altLang="zh-CN" sz="600" dirty="0">
                          <a:solidFill>
                            <a:srgbClr val="000000"/>
                          </a:solidFill>
                          <a:latin typeface="Times New Roman"/>
                          <a:ea typeface="Times New Roman"/>
                        </a:rPr>
                        <a:t> </a:t>
                      </a:r>
                    </a:p>
                  </a:txBody>
                  <a:tcPr marL="0" marR="0" marT="0" marB="0">
                    <a:lnL w="38100">
                      <a:solidFill>
                        <a:srgbClr val="BB9A65"/>
                      </a:solidFill>
                      <a:prstDash val="solid"/>
                    </a:lnL>
                    <a:lnT w="38100">
                      <a:solidFill>
                        <a:srgbClr val="BB9A65"/>
                      </a:solidFill>
                      <a:prstDash val="solid"/>
                    </a:lnT>
                    <a:lnB w="38100">
                      <a:solidFill>
                        <a:srgbClr val="BB9A65"/>
                      </a:solidFill>
                      <a:prstDash val="solid"/>
                    </a:lnB>
                  </a:tcPr>
                </a:tc>
                <a:tc hMerge="1">
                  <a:txBody>
                    <a:bodyPr/>
                    <a:lstStyle/>
                    <a:p>
                      <a:pPr/>
                    </a:p>
                  </a:txBody>
                  <a:tcPr marL="0" marR="0" marT="0" marB="0">
                    <a:lnL w="38100">
                      <a:solidFill>
                        <a:srgbClr val="BB9A65"/>
                      </a:solidFill>
                      <a:prstDash val="solid"/>
                    </a:lnL>
                    <a:lnT w="38100">
                      <a:solidFill>
                        <a:srgbClr val="BB9A65"/>
                      </a:solidFill>
                      <a:prstDash val="solid"/>
                    </a:lnT>
                    <a:lnB w="38100">
                      <a:solidFill>
                        <a:srgbClr val="BB9A65"/>
                      </a:solidFill>
                      <a:prstDash val="solid"/>
                    </a:lnB>
                  </a:tcPr>
                </a:tc>
              </a:tr>
              <a:tr h="152979">
                <a:tc rowSpan="2" gridSpan="2">
                  <a:txBody>
                    <a:bodyPr/>
                    <a:lstStyle/>
                    <a:p>
                      <a:pPr>
                        <a:lnSpc>
                          <a:spcPts val="1019"/>
                        </a:lnSpc>
                      </a:pPr>
                      <a:endParaRPr lang="en-US" dirty="0" smtClean="0"/>
                    </a:p>
                    <a:p>
                      <a:pPr marL="0" indent="33019">
                        <a:lnSpc>
                          <a:spcPct val="100000"/>
                        </a:lnSpc>
                      </a:pPr>
                      <a:r>
                        <a:rPr lang="en-US" altLang="zh-CN" sz="1800" spc="209" b="1" dirty="0">
                          <a:solidFill>
                            <a:srgbClr val="355a9b"/>
                          </a:solidFill>
                          <a:latin typeface="Times New Roman"/>
                          <a:ea typeface="Times New Roman"/>
                        </a:rPr>
                        <a:t>1st</a:t>
                      </a:r>
                      <a:r>
                        <a:rPr lang="en-US" altLang="zh-CN" sz="1800" spc="129" b="1" dirty="0">
                          <a:solidFill>
                            <a:srgbClr val="355a9b"/>
                          </a:solidFill>
                          <a:latin typeface="Times New Roman"/>
                          <a:cs typeface="Times New Roman"/>
                        </a:rPr>
                        <a:t> </a:t>
                      </a:r>
                      <a:r>
                        <a:rPr lang="en-US" altLang="zh-CN" sz="1800" spc="220" b="1" dirty="0">
                          <a:solidFill>
                            <a:srgbClr val="355a9b"/>
                          </a:solidFill>
                          <a:latin typeface="Times New Roman"/>
                          <a:ea typeface="Times New Roman"/>
                        </a:rPr>
                        <a:t>section</a:t>
                      </a:r>
                      <a:r>
                        <a:rPr lang="en-US" altLang="zh-CN" sz="1800" spc="129" b="1" dirty="0">
                          <a:solidFill>
                            <a:srgbClr val="355a9b"/>
                          </a:solidFill>
                          <a:latin typeface="Times New Roman"/>
                          <a:cs typeface="Times New Roman"/>
                        </a:rPr>
                        <a:t> </a:t>
                      </a:r>
                      <a:r>
                        <a:rPr lang="en-US" altLang="zh-CN" sz="1800" spc="234" b="1" dirty="0">
                          <a:solidFill>
                            <a:srgbClr val="355a9b"/>
                          </a:solidFill>
                          <a:latin typeface="Times New Roman"/>
                          <a:ea typeface="Times New Roman"/>
                        </a:rPr>
                        <a:t>content</a:t>
                      </a:r>
                      <a:r>
                        <a:rPr lang="en-US" altLang="zh-CN" sz="1800" spc="129" b="1" dirty="0">
                          <a:solidFill>
                            <a:srgbClr val="355a9b"/>
                          </a:solidFill>
                          <a:latin typeface="Times New Roman"/>
                          <a:cs typeface="Times New Roman"/>
                        </a:rPr>
                        <a:t> </a:t>
                      </a:r>
                      <a:r>
                        <a:rPr lang="en-US" altLang="zh-CN" sz="1800" spc="185" b="1" dirty="0">
                          <a:solidFill>
                            <a:srgbClr val="355a9b"/>
                          </a:solidFill>
                          <a:latin typeface="Times New Roman"/>
                          <a:ea typeface="Times New Roman"/>
                        </a:rPr>
                        <a:t>:</a:t>
                      </a:r>
                    </a:p>
                    <a:p>
                      <a:pPr marL="0" indent="213493">
                        <a:lnSpc>
                          <a:spcPct val="100000"/>
                        </a:lnSpc>
                      </a:pPr>
                      <a:r>
                        <a:rPr lang="en-US" altLang="zh-CN" sz="1800" spc="114" dirty="0">
                          <a:solidFill>
                            <a:srgbClr val="355a9b"/>
                          </a:solidFill>
                          <a:latin typeface="Times New Roman"/>
                          <a:ea typeface="Times New Roman"/>
                        </a:rPr>
                        <a:t>The</a:t>
                      </a:r>
                      <a:r>
                        <a:rPr lang="en-US" altLang="zh-CN" sz="1800" spc="75" dirty="0">
                          <a:solidFill>
                            <a:srgbClr val="355a9b"/>
                          </a:solidFill>
                          <a:latin typeface="Times New Roman"/>
                          <a:cs typeface="Times New Roman"/>
                        </a:rPr>
                        <a:t> </a:t>
                      </a:r>
                      <a:r>
                        <a:rPr lang="en-US" altLang="zh-CN" sz="1800" spc="120" dirty="0">
                          <a:solidFill>
                            <a:srgbClr val="355a9b"/>
                          </a:solidFill>
                          <a:latin typeface="Times New Roman"/>
                          <a:ea typeface="Times New Roman"/>
                        </a:rPr>
                        <a:t>PFS-QP</a:t>
                      </a:r>
                      <a:r>
                        <a:rPr lang="en-US" altLang="zh-CN" sz="1800" spc="80" dirty="0">
                          <a:solidFill>
                            <a:srgbClr val="355a9b"/>
                          </a:solidFill>
                          <a:latin typeface="Times New Roman"/>
                          <a:cs typeface="Times New Roman"/>
                        </a:rPr>
                        <a:t> </a:t>
                      </a:r>
                      <a:r>
                        <a:rPr lang="en-US" altLang="zh-CN" sz="1800" spc="89" dirty="0">
                          <a:solidFill>
                            <a:srgbClr val="355a9b"/>
                          </a:solidFill>
                          <a:latin typeface="Times New Roman"/>
                          <a:ea typeface="Times New Roman"/>
                        </a:rPr>
                        <a:t>baselines</a:t>
                      </a:r>
                    </a:p>
                  </a:txBody>
                  <a:tcPr marL="0" marR="0" marT="0" marB="0">
                    <a:lnL w="38100">
                      <a:solidFill>
                        <a:srgbClr val="BB9A65"/>
                      </a:solidFill>
                      <a:prstDash val="solid"/>
                    </a:lnL>
                    <a:lnT w="38100">
                      <a:solidFill>
                        <a:srgbClr val="BB9A65"/>
                      </a:solidFill>
                      <a:prstDash val="solid"/>
                    </a:lnT>
                    <a:lnB w="38100">
                      <a:solidFill>
                        <a:srgbClr val="BB9A65"/>
                      </a:solidFill>
                      <a:prstDash val="solid"/>
                    </a:lnB>
                  </a:tcPr>
                </a:tc>
                <a:tc rowSpan="2" hMerge="1">
                  <a:txBody>
                    <a:bodyPr/>
                    <a:lstStyle/>
                    <a:p>
                      <a:pPr/>
                    </a:p>
                  </a:txBody>
                  <a:tcPr marL="0" marR="0" marT="0" marB="0">
                    <a:lnL w="38100">
                      <a:solidFill>
                        <a:srgbClr val="BB9A65"/>
                      </a:solidFill>
                      <a:prstDash val="solid"/>
                    </a:lnL>
                    <a:lnT w="38100">
                      <a:solidFill>
                        <a:srgbClr val="BB9A65"/>
                      </a:solidFill>
                      <a:prstDash val="solid"/>
                    </a:lnT>
                    <a:lnB w="38100">
                      <a:solidFill>
                        <a:srgbClr val="BB9A65"/>
                      </a:solidFill>
                      <a:prstDash val="soli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00000"/>
                        </a:lnSpc>
                      </a:pPr>
                      <a:r>
                        <a:rPr lang="en-US" altLang="zh-CN" sz="600" dirty="0">
                          <a:solidFill>
                            <a:srgbClr val="000000"/>
                          </a:solidFill>
                          <a:latin typeface="Times New Roman"/>
                          <a:ea typeface="Times New Roman"/>
                        </a:rPr>
                        <a:t> </a:t>
                      </a:r>
                    </a:p>
                  </a:txBody>
                  <a:tcPr marL="0" marR="0" marT="0" marB="0">
                    <a:lnL w="38100">
                      <a:solidFill>
                        <a:srgbClr val="BB9A65"/>
                      </a:solidFill>
                      <a:prstDash val="solid"/>
                    </a:lnL>
                    <a:lnR w="38100">
                      <a:solidFill>
                        <a:srgbClr val="BB9A65"/>
                      </a:solidFill>
                      <a:prstDash val="solid"/>
                    </a:lnR>
                    <a:lnT w="38100">
                      <a:solidFill>
                        <a:srgbClr val="BB9A65"/>
                      </a:solidFill>
                      <a:prstDash val="solid"/>
                    </a:lnT>
                    <a:lnB w="38100">
                      <a:solidFill>
                        <a:srgbClr val="BB9A65"/>
                      </a:solidFill>
                      <a:prstDash val="solid"/>
                    </a:lnB>
                  </a:tcPr>
                </a:tc>
                <a:tc rowSpan="2">
                  <a:txBody>
                    <a:bodyPr/>
                    <a:lstStyle/>
                    <a:p>
                      <a:pPr>
                        <a:lnSpc>
                          <a:spcPct val="100000"/>
                        </a:lnSpc>
                      </a:pPr>
                      <a:r>
                        <a:rPr lang="en-US" altLang="zh-CN" sz="600" dirty="0">
                          <a:solidFill>
                            <a:srgbClr val="000000"/>
                          </a:solidFill>
                          <a:latin typeface="Times New Roman"/>
                          <a:ea typeface="Times New Roman"/>
                        </a:rPr>
                        <a:t> </a:t>
                      </a:r>
                    </a:p>
                  </a:txBody>
                  <a:tcPr marL="0" marR="0" marT="0" marB="0">
                    <a:lnR w="38100">
                      <a:solidFill>
                        <a:srgbClr val="BB9A65"/>
                      </a:solidFill>
                      <a:prstDash val="solid"/>
                    </a:lnR>
                    <a:lnT w="38100">
                      <a:solidFill>
                        <a:srgbClr val="BB9A65"/>
                      </a:solidFill>
                      <a:prstDash val="solid"/>
                    </a:lnT>
                    <a:lnB w="38100">
                      <a:solidFill>
                        <a:srgbClr val="BB9A65"/>
                      </a:solidFill>
                      <a:prstDash val="solid"/>
                    </a:lnB>
                  </a:tcPr>
                </a:tc>
                <a:tc rowSpan="7">
                  <a:txBody>
                    <a:bodyPr/>
                    <a:lstStyle/>
                    <a:p>
                      <a:pPr>
                        <a:lnSpc>
                          <a:spcPct val="100000"/>
                        </a:lnSpc>
                      </a:pPr>
                      <a:r>
                        <a:rPr lang="en-US" altLang="zh-CN" sz="600" dirty="0">
                          <a:solidFill>
                            <a:srgbClr val="000000"/>
                          </a:solidFill>
                          <a:latin typeface="Times New Roman"/>
                          <a:ea typeface="Times New Roman"/>
                        </a:rPr>
                        <a:t> </a:t>
                      </a:r>
                    </a:p>
                  </a:txBody>
                  <a:tcPr marL="0" marR="0" marT="0" marB="0">
                    <a:lnL w="38100">
                      <a:solidFill>
                        <a:srgbClr val="BB9A65"/>
                      </a:solidFill>
                      <a:prstDash val="solid"/>
                    </a:lnL>
                  </a:tcPr>
                </a:tc>
              </a:tr>
              <a:tr h="620245">
                <a:tc vMerge="1" gridSpan="2">
                  <a:txBody>
                    <a:bodyPr/>
                    <a:lstStyle/>
                    <a:p>
                      <a:pPr/>
                    </a:p>
                  </a:txBody>
                  <a:tcPr marL="0" marR="0" marT="0" marB="0">
                    <a:lnL w="38100">
                      <a:solidFill>
                        <a:srgbClr val="BB9A65"/>
                      </a:solidFill>
                      <a:prstDash val="solid"/>
                    </a:lnL>
                    <a:lnT w="38100">
                      <a:solidFill>
                        <a:srgbClr val="BB9A65"/>
                      </a:solidFill>
                      <a:prstDash val="solid"/>
                    </a:lnT>
                    <a:lnB w="38100">
                      <a:solidFill>
                        <a:srgbClr val="BB9A65"/>
                      </a:solidFill>
                      <a:prstDash val="solid"/>
                    </a:lnB>
                  </a:tcPr>
                </a:tc>
                <a:tc vMerge="1" hMerge="1">
                  <a:txBody>
                    <a:bodyPr/>
                    <a:lstStyle/>
                    <a:p>
                      <a:pPr/>
                    </a:p>
                  </a:txBody>
                  <a:tcPr marL="0" marR="0" marT="0" marB="0">
                    <a:lnL w="38100">
                      <a:solidFill>
                        <a:srgbClr val="BB9A65"/>
                      </a:solidFill>
                      <a:prstDash val="solid"/>
                    </a:lnL>
                    <a:lnT w="38100">
                      <a:solidFill>
                        <a:srgbClr val="BB9A65"/>
                      </a:solidFill>
                      <a:prstDash val="solid"/>
                    </a:lnT>
                    <a:lnB w="38100">
                      <a:solidFill>
                        <a:srgbClr val="BB9A65"/>
                      </a:solidFill>
                      <a:prstDash val="soli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00000"/>
                        </a:lnSpc>
                      </a:pPr>
                      <a:r>
                        <a:rPr lang="en-US" altLang="zh-CN" sz="600" dirty="0">
                          <a:solidFill>
                            <a:srgbClr val="000000"/>
                          </a:solidFill>
                          <a:latin typeface="Times New Roman"/>
                          <a:ea typeface="Times New Roman"/>
                        </a:rPr>
                        <a:t> </a:t>
                      </a:r>
                    </a:p>
                  </a:txBody>
                  <a:tcPr marL="0" marR="0" marT="0" marB="0">
                    <a:lnT w="38100">
                      <a:solidFill>
                        <a:srgbClr val="BB9A65"/>
                      </a:solidFill>
                      <a:prstDash val="solid"/>
                    </a:lnT>
                    <a:lnB w="38100">
                      <a:solidFill>
                        <a:srgbClr val="BB9A65"/>
                      </a:solidFill>
                      <a:prstDash val="solid"/>
                    </a:lnB>
                  </a:tcPr>
                </a:tc>
                <a:tc vMerge="1">
                  <a:txBody>
                    <a:bodyPr/>
                    <a:lstStyle/>
                    <a:p>
                      <a:pPr/>
                    </a:p>
                  </a:txBody>
                  <a:tcPr marL="0" marR="0" marT="0" marB="0">
                    <a:lnR w="38100">
                      <a:solidFill>
                        <a:srgbClr val="BB9A65"/>
                      </a:solidFill>
                      <a:prstDash val="solid"/>
                    </a:lnR>
                    <a:lnT w="38100">
                      <a:solidFill>
                        <a:srgbClr val="BB9A65"/>
                      </a:solidFill>
                      <a:prstDash val="solid"/>
                    </a:lnT>
                    <a:lnB w="38100">
                      <a:solidFill>
                        <a:srgbClr val="BB9A65"/>
                      </a:solidFill>
                      <a:prstDash val="solid"/>
                    </a:lnB>
                  </a:tcPr>
                </a:tc>
                <a:tc vMerge="1">
                  <a:txBody>
                    <a:bodyPr/>
                    <a:lstStyle/>
                    <a:p>
                      <a:pPr/>
                    </a:p>
                  </a:txBody>
                  <a:tcPr marL="0" marR="0" marT="0" marB="0">
                    <a:lnL w="38100">
                      <a:solidFill>
                        <a:srgbClr val="BB9A65"/>
                      </a:solidFill>
                      <a:prstDash val="solid"/>
                    </a:lnL>
                  </a:tcPr>
                </a:tc>
              </a:tr>
              <a:tr h="125658">
                <a:tc gridSpan="4">
                  <a:txBody>
                    <a:bodyPr/>
                    <a:lstStyle/>
                    <a:p>
                      <a:pPr>
                        <a:lnSpc>
                          <a:spcPct val="100000"/>
                        </a:lnSpc>
                      </a:pPr>
                      <a:r>
                        <a:rPr lang="en-US" altLang="zh-CN" sz="600" dirty="0">
                          <a:solidFill>
                            <a:srgbClr val="000000"/>
                          </a:solidFill>
                          <a:latin typeface="Times New Roman"/>
                          <a:ea typeface="Times New Roman"/>
                        </a:rPr>
                        <a:t> </a:t>
                      </a:r>
                    </a:p>
                  </a:txBody>
                  <a:tcPr marL="0" marR="0" marT="0" marB="0">
                    <a:lnL w="38100">
                      <a:solidFill>
                        <a:srgbClr val="BB9A65"/>
                      </a:solidFill>
                      <a:prstDash val="solid"/>
                    </a:lnL>
                    <a:lnR w="38100">
                      <a:solidFill>
                        <a:srgbClr val="BB9A65"/>
                      </a:solidFill>
                      <a:prstDash val="solid"/>
                    </a:lnR>
                    <a:lnT w="38100">
                      <a:solidFill>
                        <a:srgbClr val="BB9A65"/>
                      </a:solidFill>
                      <a:prstDash val="solid"/>
                    </a:lnT>
                    <a:lnB w="38100">
                      <a:solidFill>
                        <a:srgbClr val="BB9A65"/>
                      </a:solidFill>
                      <a:prstDash val="solid"/>
                    </a:lnB>
                  </a:tcPr>
                </a:tc>
                <a:tc hMerge="1">
                  <a:txBody>
                    <a:bodyPr/>
                    <a:lstStyle/>
                    <a:p>
                      <a:pPr/>
                    </a:p>
                  </a:txBody>
                  <a:tcPr marL="0" marR="0" marT="0" marB="0">
                    <a:lnL w="38100">
                      <a:solidFill>
                        <a:srgbClr val="BB9A65"/>
                      </a:solidFill>
                      <a:prstDash val="solid"/>
                    </a:lnL>
                    <a:lnR w="38100">
                      <a:solidFill>
                        <a:srgbClr val="BB9A65"/>
                      </a:solidFill>
                      <a:prstDash val="solid"/>
                    </a:lnR>
                    <a:lnT w="38100">
                      <a:solidFill>
                        <a:srgbClr val="BB9A65"/>
                      </a:solidFill>
                      <a:prstDash val="solid"/>
                    </a:lnT>
                    <a:lnB w="38100">
                      <a:solidFill>
                        <a:srgbClr val="BB9A65"/>
                      </a:solidFill>
                      <a:prstDash val="solid"/>
                    </a:lnB>
                  </a:tcPr>
                </a:tc>
                <a:tc hMerge="1">
                  <a:txBody>
                    <a:bodyPr/>
                    <a:lstStyle/>
                    <a:p>
                      <a:pPr/>
                    </a:p>
                  </a:txBody>
                  <a:tcPr marL="0" marR="0" marT="0" marB="0">
                    <a:lnL w="38100">
                      <a:solidFill>
                        <a:srgbClr val="BB9A65"/>
                      </a:solidFill>
                      <a:prstDash val="solid"/>
                    </a:lnL>
                    <a:lnR w="38100">
                      <a:solidFill>
                        <a:srgbClr val="BB9A65"/>
                      </a:solidFill>
                      <a:prstDash val="solid"/>
                    </a:lnR>
                    <a:lnT w="38100">
                      <a:solidFill>
                        <a:srgbClr val="BB9A65"/>
                      </a:solidFill>
                      <a:prstDash val="solid"/>
                    </a:lnT>
                    <a:lnB w="38100">
                      <a:solidFill>
                        <a:srgbClr val="BB9A65"/>
                      </a:solidFill>
                      <a:prstDash val="solid"/>
                    </a:lnB>
                  </a:tcPr>
                </a:tc>
                <a:tc hMerge="1">
                  <a:txBody>
                    <a:bodyPr/>
                    <a:lstStyle/>
                    <a:p>
                      <a:pPr/>
                    </a:p>
                  </a:txBody>
                  <a:tcPr marL="0" marR="0" marT="0" marB="0">
                    <a:lnL w="38100">
                      <a:solidFill>
                        <a:srgbClr val="BB9A65"/>
                      </a:solidFill>
                      <a:prstDash val="solid"/>
                    </a:lnL>
                    <a:lnR w="38100">
                      <a:solidFill>
                        <a:srgbClr val="BB9A65"/>
                      </a:solidFill>
                      <a:prstDash val="solid"/>
                    </a:lnR>
                    <a:lnT w="38100">
                      <a:solidFill>
                        <a:srgbClr val="BB9A65"/>
                      </a:solidFill>
                      <a:prstDash val="solid"/>
                    </a:lnT>
                    <a:lnB w="38100">
                      <a:solidFill>
                        <a:srgbClr val="BB9A65"/>
                      </a:solidFill>
                      <a:prstDash val="solid"/>
                    </a:lnB>
                  </a:tcPr>
                </a:tc>
                <a:tc vMerge="1">
                  <a:txBody>
                    <a:bodyPr/>
                    <a:lstStyle/>
                    <a:p>
                      <a:pPr/>
                    </a:p>
                  </a:txBody>
                  <a:tcPr marL="0" marR="0" marT="0" marB="0">
                    <a:lnL w="38100">
                      <a:solidFill>
                        <a:srgbClr val="BB9A65"/>
                      </a:solidFill>
                      <a:prstDash val="solid"/>
                    </a:lnL>
                  </a:tcPr>
                </a:tc>
              </a:tr>
              <a:tr h="790825">
                <a:tc gridSpan="4">
                  <a:txBody>
                    <a:bodyPr/>
                    <a:lstStyle/>
                    <a:p>
                      <a:pPr>
                        <a:lnSpc>
                          <a:spcPts val="530"/>
                        </a:lnSpc>
                      </a:pPr>
                      <a:endParaRPr lang="en-US" dirty="0" smtClean="0"/>
                    </a:p>
                    <a:p>
                      <a:pPr marL="0" indent="33019">
                        <a:lnSpc>
                          <a:spcPct val="100000"/>
                        </a:lnSpc>
                      </a:pPr>
                      <a:r>
                        <a:rPr lang="en-US" altLang="zh-CN" sz="1800" spc="245" b="1" dirty="0">
                          <a:solidFill>
                            <a:srgbClr val="355a9b"/>
                          </a:solidFill>
                          <a:latin typeface="Times New Roman"/>
                          <a:ea typeface="Times New Roman"/>
                        </a:rPr>
                        <a:t>2nd</a:t>
                      </a:r>
                      <a:r>
                        <a:rPr lang="en-US" altLang="zh-CN" sz="1800" spc="114" b="1" dirty="0">
                          <a:solidFill>
                            <a:srgbClr val="355a9b"/>
                          </a:solidFill>
                          <a:latin typeface="Times New Roman"/>
                          <a:cs typeface="Times New Roman"/>
                        </a:rPr>
                        <a:t> </a:t>
                      </a:r>
                      <a:r>
                        <a:rPr lang="en-US" altLang="zh-CN" sz="1800" spc="189" b="1" dirty="0">
                          <a:solidFill>
                            <a:srgbClr val="355a9b"/>
                          </a:solidFill>
                          <a:latin typeface="Times New Roman"/>
                          <a:ea typeface="Times New Roman"/>
                        </a:rPr>
                        <a:t>section</a:t>
                      </a:r>
                      <a:r>
                        <a:rPr lang="en-US" altLang="zh-CN" sz="1800" spc="114" b="1" dirty="0">
                          <a:solidFill>
                            <a:srgbClr val="355a9b"/>
                          </a:solidFill>
                          <a:latin typeface="Times New Roman"/>
                          <a:cs typeface="Times New Roman"/>
                        </a:rPr>
                        <a:t> </a:t>
                      </a:r>
                      <a:r>
                        <a:rPr lang="en-US" altLang="zh-CN" sz="1800" spc="209" b="1" dirty="0">
                          <a:solidFill>
                            <a:srgbClr val="355a9b"/>
                          </a:solidFill>
                          <a:latin typeface="Times New Roman"/>
                          <a:ea typeface="Times New Roman"/>
                        </a:rPr>
                        <a:t>content</a:t>
                      </a:r>
                      <a:r>
                        <a:rPr lang="en-US" altLang="zh-CN" sz="1800" spc="114" b="1" dirty="0">
                          <a:solidFill>
                            <a:srgbClr val="355a9b"/>
                          </a:solidFill>
                          <a:latin typeface="Times New Roman"/>
                          <a:cs typeface="Times New Roman"/>
                        </a:rPr>
                        <a:t>  </a:t>
                      </a:r>
                      <a:r>
                        <a:rPr lang="en-US" altLang="zh-CN" sz="1800" spc="164" b="1" dirty="0">
                          <a:solidFill>
                            <a:srgbClr val="355a9b"/>
                          </a:solidFill>
                          <a:latin typeface="Times New Roman"/>
                          <a:ea typeface="Times New Roman"/>
                        </a:rPr>
                        <a:t>:</a:t>
                      </a:r>
                    </a:p>
                    <a:p>
                      <a:pPr marL="0" indent="33019">
                        <a:lnSpc>
                          <a:spcPct val="100000"/>
                        </a:lnSpc>
                      </a:pPr>
                      <a:r>
                        <a:rPr lang="en-US" altLang="zh-CN" sz="1800" spc="129" dirty="0">
                          <a:solidFill>
                            <a:srgbClr val="005291"/>
                          </a:solidFill>
                          <a:latin typeface="Times New Roman"/>
                          <a:ea typeface="Times New Roman"/>
                        </a:rPr>
                        <a:t>Having</a:t>
                      </a:r>
                      <a:r>
                        <a:rPr lang="en-US" altLang="zh-CN" sz="1800" spc="64" dirty="0">
                          <a:solidFill>
                            <a:srgbClr val="005291"/>
                          </a:solidFill>
                          <a:latin typeface="Times New Roman"/>
                          <a:cs typeface="Times New Roman"/>
                        </a:rPr>
                        <a:t> </a:t>
                      </a:r>
                      <a:r>
                        <a:rPr lang="en-US" altLang="zh-CN" sz="1800" spc="114" dirty="0">
                          <a:solidFill>
                            <a:srgbClr val="005291"/>
                          </a:solidFill>
                          <a:latin typeface="Times New Roman"/>
                          <a:ea typeface="Times New Roman"/>
                        </a:rPr>
                        <a:t>the</a:t>
                      </a:r>
                      <a:r>
                        <a:rPr lang="en-US" altLang="zh-CN" sz="1800" spc="69" dirty="0">
                          <a:solidFill>
                            <a:srgbClr val="005291"/>
                          </a:solidFill>
                          <a:latin typeface="Times New Roman"/>
                          <a:cs typeface="Times New Roman"/>
                        </a:rPr>
                        <a:t> </a:t>
                      </a:r>
                      <a:r>
                        <a:rPr lang="en-US" altLang="zh-CN" sz="1800" spc="120" dirty="0">
                          <a:solidFill>
                            <a:srgbClr val="005291"/>
                          </a:solidFill>
                          <a:latin typeface="Times New Roman"/>
                          <a:ea typeface="Times New Roman"/>
                        </a:rPr>
                        <a:t>13th</a:t>
                      </a:r>
                      <a:r>
                        <a:rPr lang="en-US" altLang="zh-CN" sz="1800" spc="69" dirty="0">
                          <a:solidFill>
                            <a:srgbClr val="005291"/>
                          </a:solidFill>
                          <a:latin typeface="Times New Roman"/>
                          <a:cs typeface="Times New Roman"/>
                        </a:rPr>
                        <a:t> </a:t>
                      </a:r>
                      <a:r>
                        <a:rPr lang="en-US" altLang="zh-CN" sz="1800" spc="114" dirty="0">
                          <a:solidFill>
                            <a:srgbClr val="005291"/>
                          </a:solidFill>
                          <a:latin typeface="Times New Roman"/>
                          <a:ea typeface="Times New Roman"/>
                        </a:rPr>
                        <a:t>success</a:t>
                      </a:r>
                      <a:r>
                        <a:rPr lang="en-US" altLang="zh-CN" sz="1800" spc="69" dirty="0">
                          <a:solidFill>
                            <a:srgbClr val="005291"/>
                          </a:solidFill>
                          <a:latin typeface="Times New Roman"/>
                          <a:cs typeface="Times New Roman"/>
                        </a:rPr>
                        <a:t> </a:t>
                      </a:r>
                      <a:r>
                        <a:rPr lang="en-US" altLang="zh-CN" sz="1800" spc="94" dirty="0">
                          <a:solidFill>
                            <a:srgbClr val="005291"/>
                          </a:solidFill>
                          <a:latin typeface="Times New Roman"/>
                          <a:ea typeface="Times New Roman"/>
                        </a:rPr>
                        <a:t>criteria</a:t>
                      </a:r>
                      <a:r>
                        <a:rPr lang="en-US" altLang="zh-CN" sz="1800" spc="69" dirty="0">
                          <a:solidFill>
                            <a:srgbClr val="005291"/>
                          </a:solidFill>
                          <a:latin typeface="Times New Roman"/>
                          <a:cs typeface="Times New Roman"/>
                        </a:rPr>
                        <a:t> </a:t>
                      </a:r>
                      <a:r>
                        <a:rPr lang="en-US" altLang="zh-CN" sz="1800" spc="110" dirty="0">
                          <a:solidFill>
                            <a:srgbClr val="005291"/>
                          </a:solidFill>
                          <a:latin typeface="Times New Roman"/>
                          <a:ea typeface="Times New Roman"/>
                        </a:rPr>
                        <a:t>for</a:t>
                      </a:r>
                      <a:r>
                        <a:rPr lang="en-US" altLang="zh-CN" sz="1800" spc="69" dirty="0">
                          <a:solidFill>
                            <a:srgbClr val="005291"/>
                          </a:solidFill>
                          <a:latin typeface="Times New Roman"/>
                          <a:cs typeface="Times New Roman"/>
                        </a:rPr>
                        <a:t> </a:t>
                      </a:r>
                      <a:r>
                        <a:rPr lang="en-US" altLang="zh-CN" sz="1800" spc="110" dirty="0">
                          <a:solidFill>
                            <a:srgbClr val="005291"/>
                          </a:solidFill>
                          <a:latin typeface="Times New Roman"/>
                          <a:ea typeface="Times New Roman"/>
                        </a:rPr>
                        <a:t>the</a:t>
                      </a:r>
                      <a:r>
                        <a:rPr lang="en-US" altLang="zh-CN" sz="1800" spc="69" dirty="0">
                          <a:solidFill>
                            <a:srgbClr val="005291"/>
                          </a:solidFill>
                          <a:latin typeface="Times New Roman"/>
                          <a:cs typeface="Times New Roman"/>
                        </a:rPr>
                        <a:t> </a:t>
                      </a:r>
                      <a:r>
                        <a:rPr lang="en-US" altLang="zh-CN" sz="1800" spc="170" dirty="0">
                          <a:solidFill>
                            <a:srgbClr val="005291"/>
                          </a:solidFill>
                          <a:latin typeface="Times New Roman"/>
                          <a:ea typeface="Times New Roman"/>
                        </a:rPr>
                        <a:t>DFT</a:t>
                      </a:r>
                    </a:p>
                  </a:txBody>
                  <a:tcPr marL="0" marR="0" marT="0" marB="0">
                    <a:lnL w="38100">
                      <a:solidFill>
                        <a:srgbClr val="BB9A65"/>
                      </a:solidFill>
                      <a:prstDash val="solid"/>
                    </a:lnL>
                    <a:lnR w="38100">
                      <a:solidFill>
                        <a:srgbClr val="BB9A65"/>
                      </a:solidFill>
                      <a:prstDash val="solid"/>
                    </a:lnR>
                    <a:lnT w="38100">
                      <a:solidFill>
                        <a:srgbClr val="BB9A65"/>
                      </a:solidFill>
                      <a:prstDash val="solid"/>
                    </a:lnT>
                    <a:lnB w="38100">
                      <a:solidFill>
                        <a:srgbClr val="BB9A65"/>
                      </a:solidFill>
                      <a:prstDash val="solid"/>
                    </a:lnB>
                  </a:tcPr>
                </a:tc>
                <a:tc hMerge="1">
                  <a:txBody>
                    <a:bodyPr/>
                    <a:lstStyle/>
                    <a:p>
                      <a:pPr/>
                    </a:p>
                  </a:txBody>
                  <a:tcPr marL="0" marR="0" marT="0" marB="0">
                    <a:lnL w="38100">
                      <a:solidFill>
                        <a:srgbClr val="BB9A65"/>
                      </a:solidFill>
                      <a:prstDash val="solid"/>
                    </a:lnL>
                    <a:lnR w="38100">
                      <a:solidFill>
                        <a:srgbClr val="BB9A65"/>
                      </a:solidFill>
                      <a:prstDash val="solid"/>
                    </a:lnR>
                    <a:lnT w="38100">
                      <a:solidFill>
                        <a:srgbClr val="BB9A65"/>
                      </a:solidFill>
                      <a:prstDash val="solid"/>
                    </a:lnT>
                    <a:lnB w="38100">
                      <a:solidFill>
                        <a:srgbClr val="BB9A65"/>
                      </a:solidFill>
                      <a:prstDash val="solid"/>
                    </a:lnB>
                  </a:tcPr>
                </a:tc>
                <a:tc hMerge="1">
                  <a:txBody>
                    <a:bodyPr/>
                    <a:lstStyle/>
                    <a:p>
                      <a:pPr/>
                    </a:p>
                  </a:txBody>
                  <a:tcPr marL="0" marR="0" marT="0" marB="0">
                    <a:lnL w="38100">
                      <a:solidFill>
                        <a:srgbClr val="BB9A65"/>
                      </a:solidFill>
                      <a:prstDash val="solid"/>
                    </a:lnL>
                    <a:lnR w="38100">
                      <a:solidFill>
                        <a:srgbClr val="BB9A65"/>
                      </a:solidFill>
                      <a:prstDash val="solid"/>
                    </a:lnR>
                    <a:lnT w="38100">
                      <a:solidFill>
                        <a:srgbClr val="BB9A65"/>
                      </a:solidFill>
                      <a:prstDash val="solid"/>
                    </a:lnT>
                    <a:lnB w="38100">
                      <a:solidFill>
                        <a:srgbClr val="BB9A65"/>
                      </a:solidFill>
                      <a:prstDash val="solid"/>
                    </a:lnB>
                  </a:tcPr>
                </a:tc>
                <a:tc hMerge="1">
                  <a:txBody>
                    <a:bodyPr/>
                    <a:lstStyle/>
                    <a:p>
                      <a:pPr/>
                    </a:p>
                  </a:txBody>
                  <a:tcPr marL="0" marR="0" marT="0" marB="0">
                    <a:lnL w="38100">
                      <a:solidFill>
                        <a:srgbClr val="BB9A65"/>
                      </a:solidFill>
                      <a:prstDash val="solid"/>
                    </a:lnL>
                    <a:lnR w="38100">
                      <a:solidFill>
                        <a:srgbClr val="BB9A65"/>
                      </a:solidFill>
                      <a:prstDash val="solid"/>
                    </a:lnR>
                    <a:lnT w="38100">
                      <a:solidFill>
                        <a:srgbClr val="BB9A65"/>
                      </a:solidFill>
                      <a:prstDash val="solid"/>
                    </a:lnT>
                    <a:lnB w="38100">
                      <a:solidFill>
                        <a:srgbClr val="BB9A65"/>
                      </a:solidFill>
                      <a:prstDash val="solid"/>
                    </a:lnB>
                  </a:tcPr>
                </a:tc>
                <a:tc vMerge="1">
                  <a:txBody>
                    <a:bodyPr/>
                    <a:lstStyle/>
                    <a:p>
                      <a:pPr/>
                    </a:p>
                  </a:txBody>
                  <a:tcPr marL="0" marR="0" marT="0" marB="0">
                    <a:lnL w="38100">
                      <a:solidFill>
                        <a:srgbClr val="BB9A65"/>
                      </a:solidFill>
                      <a:prstDash val="solid"/>
                    </a:lnL>
                  </a:tcPr>
                </a:tc>
              </a:tr>
              <a:tr h="97097">
                <a:tc gridSpan="4">
                  <a:txBody>
                    <a:bodyPr/>
                    <a:lstStyle/>
                    <a:p>
                      <a:pPr>
                        <a:lnSpc>
                          <a:spcPct val="100000"/>
                        </a:lnSpc>
                      </a:pPr>
                      <a:r>
                        <a:rPr lang="en-US" altLang="zh-CN" sz="600" dirty="0">
                          <a:solidFill>
                            <a:srgbClr val="000000"/>
                          </a:solidFill>
                          <a:latin typeface="Times New Roman"/>
                          <a:ea typeface="Times New Roman"/>
                        </a:rPr>
                        <a:t> </a:t>
                      </a:r>
                    </a:p>
                  </a:txBody>
                  <a:tcPr marL="0" marR="0" marT="0" marB="0">
                    <a:lnL w="38100">
                      <a:solidFill>
                        <a:srgbClr val="BB9A65"/>
                      </a:solidFill>
                      <a:prstDash val="solid"/>
                    </a:lnL>
                    <a:lnR w="38100">
                      <a:solidFill>
                        <a:srgbClr val="BB9A65"/>
                      </a:solidFill>
                      <a:prstDash val="solid"/>
                    </a:lnR>
                    <a:lnT w="38100">
                      <a:solidFill>
                        <a:srgbClr val="BB9A65"/>
                      </a:solidFill>
                      <a:prstDash val="solid"/>
                    </a:lnT>
                    <a:lnB w="38100">
                      <a:solidFill>
                        <a:srgbClr val="BB9A65"/>
                      </a:solidFill>
                      <a:prstDash val="solid"/>
                    </a:lnB>
                  </a:tcPr>
                </a:tc>
                <a:tc hMerge="1">
                  <a:txBody>
                    <a:bodyPr/>
                    <a:lstStyle/>
                    <a:p>
                      <a:pPr/>
                    </a:p>
                  </a:txBody>
                  <a:tcPr marL="0" marR="0" marT="0" marB="0">
                    <a:lnL w="38100">
                      <a:solidFill>
                        <a:srgbClr val="BB9A65"/>
                      </a:solidFill>
                      <a:prstDash val="solid"/>
                    </a:lnL>
                    <a:lnR w="38100">
                      <a:solidFill>
                        <a:srgbClr val="BB9A65"/>
                      </a:solidFill>
                      <a:prstDash val="solid"/>
                    </a:lnR>
                    <a:lnT w="38100">
                      <a:solidFill>
                        <a:srgbClr val="BB9A65"/>
                      </a:solidFill>
                      <a:prstDash val="solid"/>
                    </a:lnT>
                    <a:lnB w="38100">
                      <a:solidFill>
                        <a:srgbClr val="BB9A65"/>
                      </a:solidFill>
                      <a:prstDash val="solid"/>
                    </a:lnB>
                  </a:tcPr>
                </a:tc>
                <a:tc hMerge="1">
                  <a:txBody>
                    <a:bodyPr/>
                    <a:lstStyle/>
                    <a:p>
                      <a:pPr/>
                    </a:p>
                  </a:txBody>
                  <a:tcPr marL="0" marR="0" marT="0" marB="0">
                    <a:lnL w="38100">
                      <a:solidFill>
                        <a:srgbClr val="BB9A65"/>
                      </a:solidFill>
                      <a:prstDash val="solid"/>
                    </a:lnL>
                    <a:lnR w="38100">
                      <a:solidFill>
                        <a:srgbClr val="BB9A65"/>
                      </a:solidFill>
                      <a:prstDash val="solid"/>
                    </a:lnR>
                    <a:lnT w="38100">
                      <a:solidFill>
                        <a:srgbClr val="BB9A65"/>
                      </a:solidFill>
                      <a:prstDash val="solid"/>
                    </a:lnT>
                    <a:lnB w="38100">
                      <a:solidFill>
                        <a:srgbClr val="BB9A65"/>
                      </a:solidFill>
                      <a:prstDash val="solid"/>
                    </a:lnB>
                  </a:tcPr>
                </a:tc>
                <a:tc hMerge="1">
                  <a:txBody>
                    <a:bodyPr/>
                    <a:lstStyle/>
                    <a:p>
                      <a:pPr/>
                    </a:p>
                  </a:txBody>
                  <a:tcPr marL="0" marR="0" marT="0" marB="0">
                    <a:lnL w="38100">
                      <a:solidFill>
                        <a:srgbClr val="BB9A65"/>
                      </a:solidFill>
                      <a:prstDash val="solid"/>
                    </a:lnL>
                    <a:lnR w="38100">
                      <a:solidFill>
                        <a:srgbClr val="BB9A65"/>
                      </a:solidFill>
                      <a:prstDash val="solid"/>
                    </a:lnR>
                    <a:lnT w="38100">
                      <a:solidFill>
                        <a:srgbClr val="BB9A65"/>
                      </a:solidFill>
                      <a:prstDash val="solid"/>
                    </a:lnT>
                    <a:lnB w="38100">
                      <a:solidFill>
                        <a:srgbClr val="BB9A65"/>
                      </a:solidFill>
                      <a:prstDash val="solid"/>
                    </a:lnB>
                  </a:tcPr>
                </a:tc>
                <a:tc vMerge="1">
                  <a:txBody>
                    <a:bodyPr/>
                    <a:lstStyle/>
                    <a:p>
                      <a:pPr/>
                    </a:p>
                  </a:txBody>
                  <a:tcPr marL="0" marR="0" marT="0" marB="0">
                    <a:lnL w="38100">
                      <a:solidFill>
                        <a:srgbClr val="BB9A65"/>
                      </a:solidFill>
                      <a:prstDash val="solid"/>
                    </a:lnL>
                  </a:tcPr>
                </a:tc>
              </a:tr>
              <a:tr h="1073025">
                <a:tc gridSpan="4">
                  <a:txBody>
                    <a:bodyPr/>
                    <a:lstStyle/>
                    <a:p>
                      <a:pPr>
                        <a:lnSpc>
                          <a:spcPts val="1355"/>
                        </a:lnSpc>
                      </a:pPr>
                      <a:endParaRPr lang="en-US" dirty="0" smtClean="0"/>
                    </a:p>
                    <a:p>
                      <a:pPr marL="0" indent="34345">
                        <a:lnSpc>
                          <a:spcPct val="100000"/>
                        </a:lnSpc>
                      </a:pPr>
                      <a:r>
                        <a:rPr lang="en-US" altLang="zh-CN" sz="1800" spc="215" b="1" u="sng" dirty="0">
                          <a:solidFill>
                            <a:srgbClr val="355a9b"/>
                          </a:solidFill>
                          <a:uFill>
                            <a:solidFill>
                              <a:srgbClr val="355a9b"/>
                            </a:solidFill>
                          </a:uFill>
                          <a:latin typeface="Times New Roman"/>
                          <a:ea typeface="Times New Roman"/>
                        </a:rPr>
                        <a:t>3rd</a:t>
                      </a:r>
                      <a:r>
                        <a:rPr lang="en-US" altLang="zh-CN" sz="1800" spc="110" b="1" u="sng" dirty="0">
                          <a:solidFill>
                            <a:srgbClr val="355a9b"/>
                          </a:solidFill>
                          <a:uFill>
                            <a:solidFill>
                              <a:srgbClr val="355a9b"/>
                            </a:solidFill>
                          </a:uFill>
                          <a:latin typeface="Times New Roman"/>
                          <a:cs typeface="Times New Roman"/>
                        </a:rPr>
                        <a:t> </a:t>
                      </a:r>
                      <a:r>
                        <a:rPr lang="en-US" altLang="zh-CN" sz="1800" spc="185" b="1" u="sng" dirty="0">
                          <a:solidFill>
                            <a:srgbClr val="355a9b"/>
                          </a:solidFill>
                          <a:uFill>
                            <a:solidFill>
                              <a:srgbClr val="355a9b"/>
                            </a:solidFill>
                          </a:uFill>
                          <a:latin typeface="Times New Roman"/>
                          <a:ea typeface="Times New Roman"/>
                        </a:rPr>
                        <a:t>section</a:t>
                      </a:r>
                      <a:r>
                        <a:rPr lang="en-US" altLang="zh-CN" sz="1800" spc="110" b="1" u="sng" dirty="0">
                          <a:solidFill>
                            <a:srgbClr val="355a9b"/>
                          </a:solidFill>
                          <a:uFill>
                            <a:solidFill>
                              <a:srgbClr val="355a9b"/>
                            </a:solidFill>
                          </a:uFill>
                          <a:latin typeface="Times New Roman"/>
                          <a:cs typeface="Times New Roman"/>
                        </a:rPr>
                        <a:t> </a:t>
                      </a:r>
                      <a:r>
                        <a:rPr lang="en-US" altLang="zh-CN" sz="1800" spc="195" b="1" u="sng" dirty="0">
                          <a:solidFill>
                            <a:srgbClr val="355a9b"/>
                          </a:solidFill>
                          <a:uFill>
                            <a:solidFill>
                              <a:srgbClr val="355a9b"/>
                            </a:solidFill>
                          </a:uFill>
                          <a:latin typeface="Times New Roman"/>
                          <a:ea typeface="Times New Roman"/>
                        </a:rPr>
                        <a:t>content</a:t>
                      </a:r>
                      <a:r>
                        <a:rPr lang="en-US" altLang="zh-CN" sz="1800" spc="110" b="1" u="sng" dirty="0">
                          <a:solidFill>
                            <a:srgbClr val="355a9b"/>
                          </a:solidFill>
                          <a:uFill>
                            <a:solidFill>
                              <a:srgbClr val="355a9b"/>
                            </a:solidFill>
                          </a:uFill>
                          <a:latin typeface="Times New Roman"/>
                          <a:cs typeface="Times New Roman"/>
                        </a:rPr>
                        <a:t> </a:t>
                      </a:r>
                      <a:r>
                        <a:rPr lang="en-US" altLang="zh-CN" sz="1800" spc="170" b="1" u="sng" dirty="0">
                          <a:solidFill>
                            <a:srgbClr val="355a9b"/>
                          </a:solidFill>
                          <a:uFill>
                            <a:solidFill>
                              <a:srgbClr val="355a9b"/>
                            </a:solidFill>
                          </a:uFill>
                          <a:latin typeface="Times New Roman"/>
                          <a:ea typeface="Times New Roman"/>
                        </a:rPr>
                        <a:t>:</a:t>
                      </a:r>
                    </a:p>
                    <a:p>
                      <a:pPr marL="0" indent="34345">
                        <a:lnSpc>
                          <a:spcPct val="100000"/>
                        </a:lnSpc>
                      </a:pPr>
                      <a:r>
                        <a:rPr lang="en-US" altLang="zh-CN" sz="1800" spc="125" dirty="0">
                          <a:solidFill>
                            <a:srgbClr val="005291"/>
                          </a:solidFill>
                          <a:latin typeface="Times New Roman"/>
                          <a:ea typeface="Times New Roman"/>
                        </a:rPr>
                        <a:t>Having</a:t>
                      </a:r>
                      <a:r>
                        <a:rPr lang="en-US" altLang="zh-CN" sz="1800" spc="60" dirty="0">
                          <a:solidFill>
                            <a:srgbClr val="005291"/>
                          </a:solidFill>
                          <a:latin typeface="Times New Roman"/>
                          <a:cs typeface="Times New Roman"/>
                        </a:rPr>
                        <a:t> </a:t>
                      </a:r>
                      <a:r>
                        <a:rPr lang="en-US" altLang="zh-CN" sz="1800" spc="104" dirty="0">
                          <a:solidFill>
                            <a:srgbClr val="005291"/>
                          </a:solidFill>
                          <a:latin typeface="Times New Roman"/>
                          <a:ea typeface="Times New Roman"/>
                        </a:rPr>
                        <a:t>the</a:t>
                      </a:r>
                      <a:r>
                        <a:rPr lang="en-US" altLang="zh-CN" sz="1800" spc="64" dirty="0">
                          <a:solidFill>
                            <a:srgbClr val="005291"/>
                          </a:solidFill>
                          <a:latin typeface="Times New Roman"/>
                          <a:cs typeface="Times New Roman"/>
                        </a:rPr>
                        <a:t> </a:t>
                      </a:r>
                      <a:r>
                        <a:rPr lang="en-US" altLang="zh-CN" sz="1800" spc="104" dirty="0">
                          <a:solidFill>
                            <a:srgbClr val="005291"/>
                          </a:solidFill>
                          <a:latin typeface="Times New Roman"/>
                          <a:ea typeface="Times New Roman"/>
                        </a:rPr>
                        <a:t>7th</a:t>
                      </a:r>
                      <a:r>
                        <a:rPr lang="en-US" altLang="zh-CN" sz="1800" spc="64" dirty="0">
                          <a:solidFill>
                            <a:srgbClr val="005291"/>
                          </a:solidFill>
                          <a:latin typeface="Times New Roman"/>
                          <a:cs typeface="Times New Roman"/>
                        </a:rPr>
                        <a:t> </a:t>
                      </a:r>
                      <a:r>
                        <a:rPr lang="en-US" altLang="zh-CN" sz="1800" spc="110" dirty="0">
                          <a:solidFill>
                            <a:srgbClr val="005291"/>
                          </a:solidFill>
                          <a:latin typeface="Times New Roman"/>
                          <a:ea typeface="Times New Roman"/>
                        </a:rPr>
                        <a:t>success</a:t>
                      </a:r>
                      <a:r>
                        <a:rPr lang="en-US" altLang="zh-CN" sz="1800" spc="64" dirty="0">
                          <a:solidFill>
                            <a:srgbClr val="005291"/>
                          </a:solidFill>
                          <a:latin typeface="Times New Roman"/>
                          <a:cs typeface="Times New Roman"/>
                        </a:rPr>
                        <a:t> </a:t>
                      </a:r>
                      <a:r>
                        <a:rPr lang="en-US" altLang="zh-CN" sz="1800" spc="100" dirty="0">
                          <a:solidFill>
                            <a:srgbClr val="005291"/>
                          </a:solidFill>
                          <a:latin typeface="Times New Roman"/>
                          <a:ea typeface="Times New Roman"/>
                        </a:rPr>
                        <a:t>factors</a:t>
                      </a:r>
                      <a:r>
                        <a:rPr lang="en-US" altLang="zh-CN" sz="1800" spc="60" dirty="0">
                          <a:solidFill>
                            <a:srgbClr val="005291"/>
                          </a:solidFill>
                          <a:latin typeface="Times New Roman"/>
                          <a:cs typeface="Times New Roman"/>
                        </a:rPr>
                        <a:t>  </a:t>
                      </a:r>
                      <a:r>
                        <a:rPr lang="en-US" altLang="zh-CN" sz="1800" spc="100" dirty="0">
                          <a:solidFill>
                            <a:srgbClr val="005291"/>
                          </a:solidFill>
                          <a:latin typeface="Times New Roman"/>
                          <a:ea typeface="Times New Roman"/>
                        </a:rPr>
                        <a:t>for</a:t>
                      </a:r>
                      <a:r>
                        <a:rPr lang="en-US" altLang="zh-CN" sz="1800" spc="69" dirty="0">
                          <a:solidFill>
                            <a:srgbClr val="005291"/>
                          </a:solidFill>
                          <a:latin typeface="Times New Roman"/>
                          <a:cs typeface="Times New Roman"/>
                        </a:rPr>
                        <a:t> </a:t>
                      </a:r>
                      <a:r>
                        <a:rPr lang="en-US" altLang="zh-CN" sz="1800" spc="139" dirty="0">
                          <a:solidFill>
                            <a:srgbClr val="005291"/>
                          </a:solidFill>
                          <a:latin typeface="Times New Roman"/>
                          <a:ea typeface="Times New Roman"/>
                        </a:rPr>
                        <a:t>PFS-QP</a:t>
                      </a:r>
                    </a:p>
                  </a:txBody>
                  <a:tcPr marL="0" marR="0" marT="0" marB="0">
                    <a:lnL w="38100">
                      <a:solidFill>
                        <a:srgbClr val="BB9A65"/>
                      </a:solidFill>
                      <a:prstDash val="solid"/>
                    </a:lnL>
                    <a:lnR w="38100">
                      <a:solidFill>
                        <a:srgbClr val="BB9A65"/>
                      </a:solidFill>
                      <a:prstDash val="solid"/>
                    </a:lnR>
                    <a:lnT w="38100">
                      <a:solidFill>
                        <a:srgbClr val="BB9A65"/>
                      </a:solidFill>
                      <a:prstDash val="solid"/>
                    </a:lnT>
                    <a:lnB w="38100">
                      <a:solidFill>
                        <a:srgbClr val="BB9A65"/>
                      </a:solidFill>
                      <a:prstDash val="solid"/>
                    </a:lnB>
                  </a:tcPr>
                </a:tc>
                <a:tc hMerge="1">
                  <a:txBody>
                    <a:bodyPr/>
                    <a:lstStyle/>
                    <a:p>
                      <a:pPr/>
                    </a:p>
                  </a:txBody>
                  <a:tcPr marL="0" marR="0" marT="0" marB="0">
                    <a:lnL w="38100">
                      <a:solidFill>
                        <a:srgbClr val="BB9A65"/>
                      </a:solidFill>
                      <a:prstDash val="solid"/>
                    </a:lnL>
                    <a:lnR w="38100">
                      <a:solidFill>
                        <a:srgbClr val="BB9A65"/>
                      </a:solidFill>
                      <a:prstDash val="solid"/>
                    </a:lnR>
                    <a:lnT w="38100">
                      <a:solidFill>
                        <a:srgbClr val="BB9A65"/>
                      </a:solidFill>
                      <a:prstDash val="solid"/>
                    </a:lnT>
                    <a:lnB w="38100">
                      <a:solidFill>
                        <a:srgbClr val="BB9A65"/>
                      </a:solidFill>
                      <a:prstDash val="solid"/>
                    </a:lnB>
                  </a:tcPr>
                </a:tc>
                <a:tc hMerge="1">
                  <a:txBody>
                    <a:bodyPr/>
                    <a:lstStyle/>
                    <a:p>
                      <a:pPr/>
                    </a:p>
                  </a:txBody>
                  <a:tcPr marL="0" marR="0" marT="0" marB="0">
                    <a:lnL w="38100">
                      <a:solidFill>
                        <a:srgbClr val="BB9A65"/>
                      </a:solidFill>
                      <a:prstDash val="solid"/>
                    </a:lnL>
                    <a:lnR w="38100">
                      <a:solidFill>
                        <a:srgbClr val="BB9A65"/>
                      </a:solidFill>
                      <a:prstDash val="solid"/>
                    </a:lnR>
                    <a:lnT w="38100">
                      <a:solidFill>
                        <a:srgbClr val="BB9A65"/>
                      </a:solidFill>
                      <a:prstDash val="solid"/>
                    </a:lnT>
                    <a:lnB w="38100">
                      <a:solidFill>
                        <a:srgbClr val="BB9A65"/>
                      </a:solidFill>
                      <a:prstDash val="solid"/>
                    </a:lnB>
                  </a:tcPr>
                </a:tc>
                <a:tc hMerge="1">
                  <a:txBody>
                    <a:bodyPr/>
                    <a:lstStyle/>
                    <a:p>
                      <a:pPr/>
                    </a:p>
                  </a:txBody>
                  <a:tcPr marL="0" marR="0" marT="0" marB="0">
                    <a:lnL w="38100">
                      <a:solidFill>
                        <a:srgbClr val="BB9A65"/>
                      </a:solidFill>
                      <a:prstDash val="solid"/>
                    </a:lnL>
                    <a:lnR w="38100">
                      <a:solidFill>
                        <a:srgbClr val="BB9A65"/>
                      </a:solidFill>
                      <a:prstDash val="solid"/>
                    </a:lnR>
                    <a:lnT w="38100">
                      <a:solidFill>
                        <a:srgbClr val="BB9A65"/>
                      </a:solidFill>
                      <a:prstDash val="solid"/>
                    </a:lnT>
                    <a:lnB w="38100">
                      <a:solidFill>
                        <a:srgbClr val="BB9A65"/>
                      </a:solidFill>
                      <a:prstDash val="solid"/>
                    </a:lnB>
                  </a:tcPr>
                </a:tc>
                <a:tc vMerge="1">
                  <a:txBody>
                    <a:bodyPr/>
                    <a:lstStyle/>
                    <a:p>
                      <a:pPr/>
                    </a:p>
                  </a:txBody>
                  <a:tcPr marL="0" marR="0" marT="0" marB="0">
                    <a:lnL w="38100">
                      <a:solidFill>
                        <a:srgbClr val="BB9A65"/>
                      </a:solidFill>
                      <a:prstDash val="solid"/>
                    </a:lnL>
                  </a:tcPr>
                </a:tc>
              </a:tr>
              <a:tr h="1231009">
                <a:tc gridSpan="4">
                  <a:txBody>
                    <a:bodyPr/>
                    <a:lstStyle/>
                    <a:p>
                      <a:pPr>
                        <a:lnSpc>
                          <a:spcPts val="1000"/>
                        </a:lnSpc>
                      </a:pPr>
                      <a:endParaRPr lang="en-US" dirty="0" smtClean="0"/>
                    </a:p>
                    <a:p>
                      <a:pPr>
                        <a:lnSpc>
                          <a:spcPts val="1294"/>
                        </a:lnSpc>
                      </a:pPr>
                      <a:endParaRPr lang="en-US" dirty="0" smtClean="0"/>
                    </a:p>
                    <a:p>
                      <a:pPr hangingPunct="0" marL="34345">
                        <a:lnSpc>
                          <a:spcPct val="101250"/>
                        </a:lnSpc>
                      </a:pPr>
                      <a:r>
                        <a:rPr lang="en-US" altLang="zh-CN" sz="1800" spc="215" b="1" u="sng" dirty="0">
                          <a:solidFill>
                            <a:srgbClr val="355a9b"/>
                          </a:solidFill>
                          <a:uFill>
                            <a:solidFill>
                              <a:srgbClr val="355a9b"/>
                            </a:solidFill>
                          </a:uFill>
                          <a:latin typeface="Times New Roman"/>
                          <a:ea typeface="Times New Roman"/>
                        </a:rPr>
                        <a:t>4th</a:t>
                      </a:r>
                      <a:r>
                        <a:rPr lang="en-US" altLang="zh-CN" sz="1800" spc="114" b="1" u="sng" dirty="0">
                          <a:solidFill>
                            <a:srgbClr val="355a9b"/>
                          </a:solidFill>
                          <a:uFill>
                            <a:solidFill>
                              <a:srgbClr val="355a9b"/>
                            </a:solidFill>
                          </a:uFill>
                          <a:latin typeface="Times New Roman"/>
                          <a:cs typeface="Times New Roman"/>
                        </a:rPr>
                        <a:t> </a:t>
                      </a:r>
                      <a:r>
                        <a:rPr lang="en-US" altLang="zh-CN" sz="1800" spc="195" b="1" u="sng" dirty="0">
                          <a:solidFill>
                            <a:srgbClr val="355a9b"/>
                          </a:solidFill>
                          <a:uFill>
                            <a:solidFill>
                              <a:srgbClr val="355a9b"/>
                            </a:solidFill>
                          </a:uFill>
                          <a:latin typeface="Times New Roman"/>
                          <a:ea typeface="Times New Roman"/>
                        </a:rPr>
                        <a:t>section</a:t>
                      </a:r>
                      <a:r>
                        <a:rPr lang="en-US" altLang="zh-CN" sz="1800" spc="120" b="1" u="sng" dirty="0">
                          <a:solidFill>
                            <a:srgbClr val="355a9b"/>
                          </a:solidFill>
                          <a:uFill>
                            <a:solidFill>
                              <a:srgbClr val="355a9b"/>
                            </a:solidFill>
                          </a:uFill>
                          <a:latin typeface="Times New Roman"/>
                          <a:cs typeface="Times New Roman"/>
                        </a:rPr>
                        <a:t> </a:t>
                      </a:r>
                      <a:r>
                        <a:rPr lang="en-US" altLang="zh-CN" sz="1800" spc="215" b="1" u="sng" dirty="0">
                          <a:solidFill>
                            <a:srgbClr val="355a9b"/>
                          </a:solidFill>
                          <a:uFill>
                            <a:solidFill>
                              <a:srgbClr val="355a9b"/>
                            </a:solidFill>
                          </a:uFill>
                          <a:latin typeface="Times New Roman"/>
                          <a:ea typeface="Times New Roman"/>
                        </a:rPr>
                        <a:t>content</a:t>
                      </a:r>
                      <a:r>
                        <a:rPr lang="en-US" altLang="zh-CN" sz="1800" spc="114" b="1" u="sng" dirty="0">
                          <a:solidFill>
                            <a:srgbClr val="355a9b"/>
                          </a:solidFill>
                          <a:uFill>
                            <a:solidFill>
                              <a:srgbClr val="355a9b"/>
                            </a:solidFill>
                          </a:uFill>
                          <a:latin typeface="Times New Roman"/>
                          <a:cs typeface="Times New Roman"/>
                        </a:rPr>
                        <a:t> </a:t>
                      </a:r>
                      <a:r>
                        <a:rPr lang="en-US" altLang="zh-CN" sz="1800" spc="170" b="1" u="sng" dirty="0">
                          <a:solidFill>
                            <a:srgbClr val="355a9b"/>
                          </a:solidFill>
                          <a:uFill>
                            <a:solidFill>
                              <a:srgbClr val="355a9b"/>
                            </a:solidFill>
                          </a:uFill>
                          <a:latin typeface="Times New Roman"/>
                          <a:ea typeface="Times New Roman"/>
                        </a:rPr>
                        <a:t>:</a:t>
                      </a:r>
                      <a:r>
                        <a:rPr lang="en-US" altLang="zh-CN" sz="1800" b="1" dirty="0">
                          <a:solidFill>
                            <a:srgbClr val="355a9b"/>
                          </a:solidFill>
                          <a:latin typeface="Times New Roman"/>
                          <a:cs typeface="Times New Roman"/>
                        </a:rPr>
                        <a:t> </a:t>
                      </a:r>
                      <a:br/>
                      <a:r>
                        <a:rPr lang="en-US" altLang="zh-CN" sz="1800" spc="125" dirty="0">
                          <a:solidFill>
                            <a:srgbClr val="005291"/>
                          </a:solidFill>
                          <a:latin typeface="Times New Roman"/>
                          <a:ea typeface="Times New Roman"/>
                        </a:rPr>
                        <a:t>The</a:t>
                      </a:r>
                      <a:r>
                        <a:rPr lang="en-US" altLang="zh-CN" sz="1800" spc="60" dirty="0">
                          <a:solidFill>
                            <a:srgbClr val="005291"/>
                          </a:solidFill>
                          <a:latin typeface="Times New Roman"/>
                          <a:cs typeface="Times New Roman"/>
                        </a:rPr>
                        <a:t> </a:t>
                      </a:r>
                      <a:r>
                        <a:rPr lang="en-US" altLang="zh-CN" sz="1800" spc="104" dirty="0">
                          <a:solidFill>
                            <a:srgbClr val="005291"/>
                          </a:solidFill>
                          <a:latin typeface="Times New Roman"/>
                          <a:ea typeface="Times New Roman"/>
                        </a:rPr>
                        <a:t>output</a:t>
                      </a:r>
                      <a:r>
                        <a:rPr lang="en-US" altLang="zh-CN" sz="1800" spc="60" dirty="0">
                          <a:solidFill>
                            <a:srgbClr val="005291"/>
                          </a:solidFill>
                          <a:latin typeface="Times New Roman"/>
                          <a:cs typeface="Times New Roman"/>
                        </a:rPr>
                        <a:t> </a:t>
                      </a:r>
                      <a:r>
                        <a:rPr lang="en-US" altLang="zh-CN" sz="1800" spc="104" dirty="0">
                          <a:solidFill>
                            <a:srgbClr val="005291"/>
                          </a:solidFill>
                          <a:latin typeface="Times New Roman"/>
                          <a:ea typeface="Times New Roman"/>
                        </a:rPr>
                        <a:t>of</a:t>
                      </a:r>
                      <a:r>
                        <a:rPr lang="en-US" altLang="zh-CN" sz="1800" spc="64" dirty="0">
                          <a:solidFill>
                            <a:srgbClr val="005291"/>
                          </a:solidFill>
                          <a:latin typeface="Times New Roman"/>
                          <a:cs typeface="Times New Roman"/>
                        </a:rPr>
                        <a:t> </a:t>
                      </a:r>
                      <a:r>
                        <a:rPr lang="en-US" altLang="zh-CN" sz="1800" spc="85" dirty="0">
                          <a:solidFill>
                            <a:srgbClr val="005291"/>
                          </a:solidFill>
                          <a:latin typeface="Times New Roman"/>
                          <a:ea typeface="Times New Roman"/>
                        </a:rPr>
                        <a:t>this</a:t>
                      </a:r>
                      <a:r>
                        <a:rPr lang="en-US" altLang="zh-CN" sz="1800" spc="60" dirty="0">
                          <a:solidFill>
                            <a:srgbClr val="005291"/>
                          </a:solidFill>
                          <a:latin typeface="Times New Roman"/>
                          <a:cs typeface="Times New Roman"/>
                        </a:rPr>
                        <a:t> </a:t>
                      </a:r>
                      <a:r>
                        <a:rPr lang="en-US" altLang="zh-CN" sz="1800" spc="104" dirty="0">
                          <a:solidFill>
                            <a:srgbClr val="005291"/>
                          </a:solidFill>
                          <a:latin typeface="Times New Roman"/>
                          <a:ea typeface="Times New Roman"/>
                        </a:rPr>
                        <a:t>stage</a:t>
                      </a:r>
                    </a:p>
                  </a:txBody>
                  <a:tcPr marL="0" marR="0" marT="0" marB="0">
                    <a:lnL w="38100">
                      <a:solidFill>
                        <a:srgbClr val="BB9A65"/>
                      </a:solidFill>
                      <a:prstDash val="solid"/>
                    </a:lnL>
                    <a:lnR w="38100">
                      <a:solidFill>
                        <a:srgbClr val="BB9A65"/>
                      </a:solidFill>
                      <a:prstDash val="solid"/>
                    </a:lnR>
                    <a:lnT w="38100">
                      <a:solidFill>
                        <a:srgbClr val="BB9A65"/>
                      </a:solidFill>
                      <a:prstDash val="solid"/>
                    </a:lnT>
                    <a:lnB w="38100">
                      <a:solidFill>
                        <a:srgbClr val="BB9A65"/>
                      </a:solidFill>
                      <a:prstDash val="solid"/>
                    </a:lnB>
                  </a:tcPr>
                </a:tc>
                <a:tc hMerge="1">
                  <a:txBody>
                    <a:bodyPr/>
                    <a:lstStyle/>
                    <a:p>
                      <a:pPr/>
                    </a:p>
                  </a:txBody>
                  <a:tcPr marL="0" marR="0" marT="0" marB="0">
                    <a:lnL w="38100">
                      <a:solidFill>
                        <a:srgbClr val="BB9A65"/>
                      </a:solidFill>
                      <a:prstDash val="solid"/>
                    </a:lnL>
                    <a:lnR w="38100">
                      <a:solidFill>
                        <a:srgbClr val="BB9A65"/>
                      </a:solidFill>
                      <a:prstDash val="solid"/>
                    </a:lnR>
                    <a:lnT w="38100">
                      <a:solidFill>
                        <a:srgbClr val="BB9A65"/>
                      </a:solidFill>
                      <a:prstDash val="solid"/>
                    </a:lnT>
                    <a:lnB w="38100">
                      <a:solidFill>
                        <a:srgbClr val="BB9A65"/>
                      </a:solidFill>
                      <a:prstDash val="solid"/>
                    </a:lnB>
                  </a:tcPr>
                </a:tc>
                <a:tc hMerge="1">
                  <a:txBody>
                    <a:bodyPr/>
                    <a:lstStyle/>
                    <a:p>
                      <a:pPr/>
                    </a:p>
                  </a:txBody>
                  <a:tcPr marL="0" marR="0" marT="0" marB="0">
                    <a:lnL w="38100">
                      <a:solidFill>
                        <a:srgbClr val="BB9A65"/>
                      </a:solidFill>
                      <a:prstDash val="solid"/>
                    </a:lnL>
                    <a:lnR w="38100">
                      <a:solidFill>
                        <a:srgbClr val="BB9A65"/>
                      </a:solidFill>
                      <a:prstDash val="solid"/>
                    </a:lnR>
                    <a:lnT w="38100">
                      <a:solidFill>
                        <a:srgbClr val="BB9A65"/>
                      </a:solidFill>
                      <a:prstDash val="solid"/>
                    </a:lnT>
                    <a:lnB w="38100">
                      <a:solidFill>
                        <a:srgbClr val="BB9A65"/>
                      </a:solidFill>
                      <a:prstDash val="solid"/>
                    </a:lnB>
                  </a:tcPr>
                </a:tc>
                <a:tc hMerge="1">
                  <a:txBody>
                    <a:bodyPr/>
                    <a:lstStyle/>
                    <a:p>
                      <a:pPr/>
                    </a:p>
                  </a:txBody>
                  <a:tcPr marL="0" marR="0" marT="0" marB="0">
                    <a:lnL w="38100">
                      <a:solidFill>
                        <a:srgbClr val="BB9A65"/>
                      </a:solidFill>
                      <a:prstDash val="solid"/>
                    </a:lnL>
                    <a:lnR w="38100">
                      <a:solidFill>
                        <a:srgbClr val="BB9A65"/>
                      </a:solidFill>
                      <a:prstDash val="solid"/>
                    </a:lnR>
                    <a:lnT w="38100">
                      <a:solidFill>
                        <a:srgbClr val="BB9A65"/>
                      </a:solidFill>
                      <a:prstDash val="solid"/>
                    </a:lnT>
                    <a:lnB w="38100">
                      <a:solidFill>
                        <a:srgbClr val="BB9A65"/>
                      </a:solidFill>
                      <a:prstDash val="solid"/>
                    </a:lnB>
                  </a:tcPr>
                </a:tc>
                <a:tc vMerge="1">
                  <a:txBody>
                    <a:bodyPr/>
                    <a:lstStyle/>
                    <a:p>
                      <a:pPr/>
                    </a:p>
                  </a:txBody>
                  <a:tcPr marL="0" marR="0" marT="0" marB="0">
                    <a:lnL w="38100">
                      <a:solidFill>
                        <a:srgbClr val="BB9A65"/>
                      </a:solidFill>
                      <a:prstDash val="solid"/>
                    </a:lnL>
                  </a:tcPr>
                </a:tc>
              </a:tr>
            </a:tbl>
          </a:graphicData>
        </a:graphic>
      </p:graphicFrame>
    </p:spTree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1" name="Picture 71">
					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71" name="TextBox 71"/>
          <p:cNvSpPr txBox="1"/>
          <p:nvPr/>
        </p:nvSpPr>
        <p:spPr>
          <a:xfrm>
            <a:off x="4074719" y="2272729"/>
            <a:ext cx="4800710" cy="4180795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/>
          <a:p>
            <a:pPr marL="0" indent="1442479">
              <a:lnSpc>
                <a:spcPct val="100416"/>
              </a:lnSpc>
            </a:pPr>
            <a:r>
              <a:rPr lang="en-US" altLang="zh-CN" sz="5250" spc="-89" dirty="0">
                <a:solidFill>
                  <a:srgbClr val="fece3e"/>
                </a:solidFill>
                <a:latin typeface="Times New Roman"/>
                <a:ea typeface="Times New Roman"/>
              </a:rPr>
              <a:t>Section</a:t>
            </a:r>
            <a:r>
              <a:rPr lang="en-US" altLang="zh-CN" sz="5250" spc="-339" dirty="0">
                <a:solidFill>
                  <a:srgbClr val="fece3e"/>
                </a:solidFill>
                <a:latin typeface="Times New Roman"/>
                <a:cs typeface="Times New Roman"/>
              </a:rPr>
              <a:t> </a:t>
            </a:r>
            <a:r>
              <a:rPr lang="en-US" altLang="zh-CN" sz="5250" spc="-104" dirty="0">
                <a:solidFill>
                  <a:srgbClr val="fece3e"/>
                </a:solidFill>
                <a:latin typeface="Times New Roman"/>
                <a:ea typeface="Times New Roman"/>
              </a:rPr>
              <a:t>one</a:t>
            </a:r>
          </a:p>
          <a:p>
            <a:pPr>
              <a:lnSpc>
                <a:spcPts val="1000"/>
              </a:lnSpc>
            </a:pPr>
            <a:endParaRPr lang="en-US" dirty="0" smtClean="0"/>
          </a:p>
          <a:p>
            <a:pPr>
              <a:lnSpc>
                <a:spcPts val="1000"/>
              </a:lnSpc>
            </a:pPr>
            <a:endParaRPr lang="en-US" dirty="0" smtClean="0"/>
          </a:p>
          <a:p>
            <a:pPr>
              <a:lnSpc>
                <a:spcPts val="1000"/>
              </a:lnSpc>
            </a:pPr>
            <a:endParaRPr lang="en-US" dirty="0" smtClean="0"/>
          </a:p>
          <a:p>
            <a:pPr>
              <a:lnSpc>
                <a:spcPts val="1000"/>
              </a:lnSpc>
            </a:pPr>
            <a:endParaRPr lang="en-US" dirty="0" smtClean="0"/>
          </a:p>
          <a:p>
            <a:pPr>
              <a:lnSpc>
                <a:spcPts val="1000"/>
              </a:lnSpc>
            </a:pPr>
            <a:endParaRPr lang="en-US" dirty="0" smtClean="0"/>
          </a:p>
          <a:p>
            <a:pPr>
              <a:lnSpc>
                <a:spcPts val="1000"/>
              </a:lnSpc>
            </a:pPr>
            <a:endParaRPr lang="en-US" dirty="0" smtClean="0"/>
          </a:p>
          <a:p>
            <a:pPr>
              <a:lnSpc>
                <a:spcPts val="1000"/>
              </a:lnSpc>
            </a:pPr>
            <a:endParaRPr lang="en-US" dirty="0" smtClean="0"/>
          </a:p>
          <a:p>
            <a:pPr>
              <a:lnSpc>
                <a:spcPts val="1000"/>
              </a:lnSpc>
            </a:pPr>
            <a:endParaRPr lang="en-US" dirty="0" smtClean="0"/>
          </a:p>
          <a:p>
            <a:pPr>
              <a:lnSpc>
                <a:spcPts val="1100"/>
              </a:lnSpc>
            </a:pPr>
            <a:endParaRPr lang="en-US" dirty="0" smtClean="0"/>
          </a:p>
          <a:p>
            <a:pPr marL="0">
              <a:lnSpc>
                <a:spcPct val="100000"/>
              </a:lnSpc>
            </a:pPr>
            <a:r>
              <a:rPr lang="en-US" altLang="zh-CN" sz="4500" spc="-160" dirty="0">
                <a:solidFill>
                  <a:srgbClr val="fece3e"/>
                </a:solidFill>
                <a:latin typeface="Times New Roman"/>
                <a:ea typeface="Times New Roman"/>
              </a:rPr>
              <a:t>The</a:t>
            </a:r>
            <a:r>
              <a:rPr lang="en-US" altLang="zh-CN" sz="4500" spc="-64" dirty="0">
                <a:solidFill>
                  <a:srgbClr val="fece3e"/>
                </a:solidFill>
                <a:latin typeface="Times New Roman"/>
                <a:cs typeface="Times New Roman"/>
              </a:rPr>
              <a:t> </a:t>
            </a:r>
            <a:r>
              <a:rPr lang="en-US" altLang="zh-CN" sz="4500" spc="-170" dirty="0">
                <a:solidFill>
                  <a:srgbClr val="fece3e"/>
                </a:solidFill>
                <a:latin typeface="Times New Roman"/>
                <a:ea typeface="Times New Roman"/>
              </a:rPr>
              <a:t>PFS-QP</a:t>
            </a:r>
            <a:r>
              <a:rPr lang="en-US" altLang="zh-CN" sz="4500" spc="-75" dirty="0">
                <a:solidFill>
                  <a:srgbClr val="fece3e"/>
                </a:solidFill>
                <a:latin typeface="Times New Roman"/>
                <a:cs typeface="Times New Roman"/>
              </a:rPr>
              <a:t> </a:t>
            </a:r>
            <a:r>
              <a:rPr lang="en-US" altLang="zh-CN" sz="4500" spc="-129" dirty="0">
                <a:solidFill>
                  <a:srgbClr val="fece3e"/>
                </a:solidFill>
                <a:latin typeface="Times New Roman"/>
                <a:ea typeface="Times New Roman"/>
              </a:rPr>
              <a:t>baselines</a:t>
            </a:r>
          </a:p>
          <a:p>
            <a:pPr>
              <a:lnSpc>
                <a:spcPts val="1000"/>
              </a:lnSpc>
            </a:pPr>
            <a:endParaRPr lang="en-US" dirty="0" smtClean="0"/>
          </a:p>
          <a:p>
            <a:pPr>
              <a:lnSpc>
                <a:spcPts val="1000"/>
              </a:lnSpc>
            </a:pPr>
            <a:endParaRPr lang="en-US" dirty="0" smtClean="0"/>
          </a:p>
          <a:p>
            <a:pPr>
              <a:lnSpc>
                <a:spcPts val="1000"/>
              </a:lnSpc>
            </a:pPr>
            <a:endParaRPr lang="en-US" dirty="0" smtClean="0"/>
          </a:p>
          <a:p>
            <a:pPr>
              <a:lnSpc>
                <a:spcPts val="1000"/>
              </a:lnSpc>
            </a:pPr>
            <a:endParaRPr lang="en-US" dirty="0" smtClean="0"/>
          </a:p>
          <a:p>
            <a:pPr>
              <a:lnSpc>
                <a:spcPts val="1000"/>
              </a:lnSpc>
            </a:pPr>
            <a:endParaRPr lang="en-US" dirty="0" smtClean="0"/>
          </a:p>
          <a:p>
            <a:pPr>
              <a:lnSpc>
                <a:spcPts val="1000"/>
              </a:lnSpc>
            </a:pPr>
            <a:endParaRPr lang="en-US" dirty="0" smtClean="0"/>
          </a:p>
          <a:p>
            <a:pPr>
              <a:lnSpc>
                <a:spcPts val="1000"/>
              </a:lnSpc>
            </a:pPr>
            <a:endParaRPr lang="en-US" dirty="0" smtClean="0"/>
          </a:p>
          <a:p>
            <a:pPr>
              <a:lnSpc>
                <a:spcPts val="1000"/>
              </a:lnSpc>
            </a:pPr>
            <a:endParaRPr lang="en-US" dirty="0" smtClean="0"/>
          </a:p>
          <a:p>
            <a:pPr>
              <a:lnSpc>
                <a:spcPts val="1000"/>
              </a:lnSpc>
            </a:pPr>
            <a:endParaRPr lang="en-US" dirty="0" smtClean="0"/>
          </a:p>
          <a:p>
            <a:pPr>
              <a:lnSpc>
                <a:spcPts val="1645"/>
              </a:lnSpc>
            </a:pPr>
            <a:endParaRPr lang="en-US" dirty="0" smtClean="0"/>
          </a:p>
          <a:p>
            <a:pPr marL="0" indent="4538058">
              <a:lnSpc>
                <a:spcPct val="100000"/>
              </a:lnSpc>
            </a:pPr>
            <a:r>
              <a:rPr lang="en-US" altLang="zh-CN" sz="1200" spc="-10" dirty="0">
                <a:solidFill>
                  <a:srgbClr val="868686"/>
                </a:solidFill>
                <a:latin typeface="Calibri"/>
                <a:ea typeface="Calibri"/>
              </a:rPr>
              <a:t>X</a:t>
            </a:r>
          </a:p>
        </p:txBody>
      </p:sp>
    </p:spTree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3" name="Picture 73">
					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73" name="TextBox 73"/>
          <p:cNvSpPr txBox="1"/>
          <p:nvPr/>
        </p:nvSpPr>
        <p:spPr>
          <a:xfrm>
            <a:off x="1386544" y="1213605"/>
            <a:ext cx="9739125" cy="4267953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/>
          <a:p>
            <a:pPr marL="0" indent="6053326">
              <a:lnSpc>
                <a:spcPct val="100000"/>
              </a:lnSpc>
            </a:pPr>
            <a:r>
              <a:rPr lang="en-US" altLang="zh-CN" sz="1900" spc="-60" dirty="0">
                <a:solidFill>
                  <a:srgbClr val="fece3e"/>
                </a:solidFill>
                <a:latin typeface="Times New Roman"/>
                <a:ea typeface="Times New Roman"/>
              </a:rPr>
              <a:t>Deve</a:t>
            </a:r>
            <a:r>
              <a:rPr lang="en-US" altLang="zh-CN" sz="1900" spc="-55" dirty="0">
                <a:solidFill>
                  <a:srgbClr val="fece3e"/>
                </a:solidFill>
                <a:latin typeface="Times New Roman"/>
                <a:ea typeface="Times New Roman"/>
              </a:rPr>
              <a:t>loping</a:t>
            </a:r>
          </a:p>
          <a:p>
            <a:pPr marL="0" indent="6209568">
              <a:lnSpc>
                <a:spcPct val="100000"/>
              </a:lnSpc>
            </a:pPr>
            <a:r>
              <a:rPr lang="en-US" altLang="zh-CN" sz="1900" spc="-69" dirty="0">
                <a:solidFill>
                  <a:srgbClr val="fece3e"/>
                </a:solidFill>
                <a:latin typeface="Times New Roman"/>
                <a:ea typeface="Times New Roman"/>
              </a:rPr>
              <a:t>PF</a:t>
            </a:r>
            <a:r>
              <a:rPr lang="en-US" altLang="zh-CN" sz="1900" spc="-64" dirty="0">
                <a:solidFill>
                  <a:srgbClr val="fece3e"/>
                </a:solidFill>
                <a:latin typeface="Times New Roman"/>
                <a:ea typeface="Times New Roman"/>
              </a:rPr>
              <a:t>S-QP</a:t>
            </a:r>
          </a:p>
          <a:p>
            <a:pPr>
              <a:lnSpc>
                <a:spcPts val="1000"/>
              </a:lnSpc>
            </a:pPr>
            <a:endParaRPr lang="en-US" dirty="0" smtClean="0"/>
          </a:p>
          <a:p>
            <a:pPr>
              <a:lnSpc>
                <a:spcPts val="1000"/>
              </a:lnSpc>
            </a:pPr>
            <a:endParaRPr lang="en-US" dirty="0" smtClean="0"/>
          </a:p>
          <a:p>
            <a:pPr>
              <a:lnSpc>
                <a:spcPts val="1000"/>
              </a:lnSpc>
            </a:pPr>
            <a:endParaRPr lang="en-US" dirty="0" smtClean="0"/>
          </a:p>
          <a:p>
            <a:pPr>
              <a:lnSpc>
                <a:spcPts val="1000"/>
              </a:lnSpc>
            </a:pPr>
            <a:endParaRPr lang="en-US" dirty="0" smtClean="0"/>
          </a:p>
          <a:p>
            <a:pPr>
              <a:lnSpc>
                <a:spcPts val="1000"/>
              </a:lnSpc>
            </a:pPr>
            <a:endParaRPr lang="en-US" dirty="0" smtClean="0"/>
          </a:p>
          <a:p>
            <a:pPr>
              <a:lnSpc>
                <a:spcPts val="1239"/>
              </a:lnSpc>
            </a:pPr>
            <a:endParaRPr lang="en-US" dirty="0" smtClean="0"/>
          </a:p>
          <a:p>
            <a:pPr marL="0" indent="2852967">
              <a:lnSpc>
                <a:spcPct val="100000"/>
              </a:lnSpc>
            </a:pPr>
            <a:r>
              <a:rPr lang="en-US" altLang="zh-CN" sz="4400" spc="-259" b="1" dirty="0">
                <a:solidFill>
                  <a:srgbClr val="355a9b"/>
                </a:solidFill>
                <a:latin typeface="Times New Roman"/>
                <a:ea typeface="Times New Roman"/>
              </a:rPr>
              <a:t>What</a:t>
            </a:r>
            <a:r>
              <a:rPr lang="en-US" altLang="zh-CN" sz="4400" spc="-104" b="1" dirty="0">
                <a:solidFill>
                  <a:srgbClr val="355a9b"/>
                </a:solidFill>
                <a:latin typeface="Times New Roman"/>
                <a:cs typeface="Times New Roman"/>
              </a:rPr>
              <a:t> </a:t>
            </a:r>
            <a:r>
              <a:rPr lang="en-US" altLang="zh-CN" sz="4400" spc="-150" b="1" dirty="0">
                <a:solidFill>
                  <a:srgbClr val="355a9b"/>
                </a:solidFill>
                <a:latin typeface="Times New Roman"/>
                <a:ea typeface="Times New Roman"/>
              </a:rPr>
              <a:t>is</a:t>
            </a:r>
            <a:r>
              <a:rPr lang="en-US" altLang="zh-CN" sz="4400" spc="-110" b="1" dirty="0">
                <a:solidFill>
                  <a:srgbClr val="355a9b"/>
                </a:solidFill>
                <a:latin typeface="Times New Roman"/>
                <a:cs typeface="Times New Roman"/>
              </a:rPr>
              <a:t>  </a:t>
            </a:r>
            <a:r>
              <a:rPr lang="en-US" altLang="zh-CN" sz="4400" spc="-254" b="1" dirty="0">
                <a:solidFill>
                  <a:srgbClr val="355a9b"/>
                </a:solidFill>
                <a:latin typeface="Times New Roman"/>
                <a:ea typeface="Times New Roman"/>
              </a:rPr>
              <a:t>PFS-QP</a:t>
            </a:r>
            <a:r>
              <a:rPr lang="en-US" altLang="zh-CN" sz="4400" spc="-114" b="1" dirty="0">
                <a:solidFill>
                  <a:srgbClr val="355a9b"/>
                </a:solidFill>
                <a:latin typeface="Times New Roman"/>
                <a:cs typeface="Times New Roman"/>
              </a:rPr>
              <a:t> </a:t>
            </a:r>
            <a:r>
              <a:rPr lang="en-US" altLang="zh-CN" sz="4400" spc="-215" b="1" dirty="0">
                <a:solidFill>
                  <a:srgbClr val="355a9b"/>
                </a:solidFill>
                <a:latin typeface="Times New Roman"/>
                <a:ea typeface="Times New Roman"/>
              </a:rPr>
              <a:t>?</a:t>
            </a:r>
          </a:p>
          <a:p>
            <a:pPr>
              <a:lnSpc>
                <a:spcPts val="1000"/>
              </a:lnSpc>
            </a:pPr>
            <a:endParaRPr lang="en-US" dirty="0" smtClean="0"/>
          </a:p>
          <a:p>
            <a:pPr>
              <a:lnSpc>
                <a:spcPts val="1000"/>
              </a:lnSpc>
            </a:pPr>
            <a:endParaRPr lang="en-US" dirty="0" smtClean="0"/>
          </a:p>
          <a:p>
            <a:pPr>
              <a:lnSpc>
                <a:spcPts val="1000"/>
              </a:lnSpc>
            </a:pPr>
            <a:endParaRPr lang="en-US" dirty="0" smtClean="0"/>
          </a:p>
          <a:p>
            <a:pPr>
              <a:lnSpc>
                <a:spcPts val="1000"/>
              </a:lnSpc>
            </a:pPr>
            <a:endParaRPr lang="en-US" dirty="0" smtClean="0"/>
          </a:p>
          <a:p>
            <a:pPr>
              <a:lnSpc>
                <a:spcPts val="1100"/>
              </a:lnSpc>
            </a:pPr>
            <a:endParaRPr lang="en-US" dirty="0" smtClean="0"/>
          </a:p>
          <a:p>
            <a:pPr hangingPunct="0" marL="0">
              <a:lnSpc>
                <a:spcPct val="95416"/>
              </a:lnSpc>
            </a:pPr>
            <a:r>
              <a:rPr lang="en-US" altLang="zh-CN" sz="2700" spc="-34" dirty="0">
                <a:solidFill>
                  <a:srgbClr val="000000"/>
                </a:solidFill>
                <a:latin typeface="Times New Roman"/>
                <a:ea typeface="Times New Roman"/>
              </a:rPr>
              <a:t>It</a:t>
            </a:r>
            <a:r>
              <a:rPr lang="en-US" altLang="zh-CN" sz="2700" spc="-25" dirty="0">
                <a:solidFill>
                  <a:srgbClr val="000000"/>
                </a:solidFill>
                <a:latin typeface="Times New Roman"/>
                <a:cs typeface="Times New Roman"/>
              </a:rPr>
              <a:t> </a:t>
            </a:r>
            <a:r>
              <a:rPr lang="en-US" altLang="zh-CN" sz="2700" spc="-40" dirty="0">
                <a:solidFill>
                  <a:srgbClr val="000000"/>
                </a:solidFill>
                <a:latin typeface="Times New Roman"/>
                <a:ea typeface="Times New Roman"/>
              </a:rPr>
              <a:t>is</a:t>
            </a:r>
            <a:r>
              <a:rPr lang="en-US" altLang="zh-CN" sz="2700" spc="-30" dirty="0">
                <a:solidFill>
                  <a:srgbClr val="000000"/>
                </a:solidFill>
                <a:latin typeface="Times New Roman"/>
                <a:cs typeface="Times New Roman"/>
              </a:rPr>
              <a:t> </a:t>
            </a:r>
            <a:r>
              <a:rPr lang="en-US" altLang="zh-CN" sz="2700" spc="-50" dirty="0">
                <a:solidFill>
                  <a:srgbClr val="000000"/>
                </a:solidFill>
                <a:latin typeface="Times New Roman"/>
                <a:ea typeface="Times New Roman"/>
              </a:rPr>
              <a:t>a</a:t>
            </a:r>
            <a:r>
              <a:rPr lang="en-US" altLang="zh-CN" sz="2700" spc="-30" dirty="0">
                <a:solidFill>
                  <a:srgbClr val="000000"/>
                </a:solidFill>
                <a:latin typeface="Times New Roman"/>
                <a:cs typeface="Times New Roman"/>
              </a:rPr>
              <a:t> </a:t>
            </a:r>
            <a:r>
              <a:rPr lang="en-US" altLang="zh-CN" sz="2700" spc="-50" dirty="0">
                <a:solidFill>
                  <a:srgbClr val="000000"/>
                </a:solidFill>
                <a:latin typeface="Times New Roman"/>
                <a:ea typeface="Times New Roman"/>
              </a:rPr>
              <a:t>systematic</a:t>
            </a:r>
            <a:r>
              <a:rPr lang="en-US" altLang="zh-CN" sz="2700" spc="-25" dirty="0">
                <a:solidFill>
                  <a:srgbClr val="000000"/>
                </a:solidFill>
                <a:latin typeface="Times New Roman"/>
                <a:cs typeface="Times New Roman"/>
              </a:rPr>
              <a:t> </a:t>
            </a:r>
            <a:r>
              <a:rPr lang="en-US" altLang="zh-CN" sz="2700" spc="-50" dirty="0">
                <a:solidFill>
                  <a:srgbClr val="000000"/>
                </a:solidFill>
                <a:latin typeface="Times New Roman"/>
                <a:ea typeface="Times New Roman"/>
              </a:rPr>
              <a:t>process</a:t>
            </a:r>
            <a:r>
              <a:rPr lang="en-US" altLang="zh-CN" sz="2700" spc="-30" dirty="0">
                <a:solidFill>
                  <a:srgbClr val="000000"/>
                </a:solidFill>
                <a:latin typeface="Times New Roman"/>
                <a:cs typeface="Times New Roman"/>
              </a:rPr>
              <a:t> </a:t>
            </a:r>
            <a:r>
              <a:rPr lang="en-US" altLang="zh-CN" sz="2700" spc="-40" dirty="0">
                <a:solidFill>
                  <a:srgbClr val="000000"/>
                </a:solidFill>
                <a:latin typeface="Times New Roman"/>
                <a:ea typeface="Times New Roman"/>
              </a:rPr>
              <a:t>of</a:t>
            </a:r>
            <a:r>
              <a:rPr lang="en-US" altLang="zh-CN" sz="2700" spc="-25" dirty="0">
                <a:solidFill>
                  <a:srgbClr val="000000"/>
                </a:solidFill>
                <a:latin typeface="Times New Roman"/>
                <a:cs typeface="Times New Roman"/>
              </a:rPr>
              <a:t>  </a:t>
            </a:r>
            <a:r>
              <a:rPr lang="en-US" altLang="zh-CN" sz="2700" spc="-50" dirty="0">
                <a:solidFill>
                  <a:srgbClr val="000000"/>
                </a:solidFill>
                <a:latin typeface="Times New Roman"/>
                <a:ea typeface="Times New Roman"/>
              </a:rPr>
              <a:t>developing</a:t>
            </a:r>
            <a:r>
              <a:rPr lang="en-US" altLang="zh-CN" sz="2700" spc="-34" dirty="0">
                <a:solidFill>
                  <a:srgbClr val="000000"/>
                </a:solidFill>
                <a:latin typeface="Times New Roman"/>
                <a:cs typeface="Times New Roman"/>
              </a:rPr>
              <a:t> </a:t>
            </a:r>
            <a:r>
              <a:rPr lang="en-US" altLang="zh-CN" sz="2700" spc="-75" dirty="0">
                <a:solidFill>
                  <a:srgbClr val="000000"/>
                </a:solidFill>
                <a:latin typeface="Times New Roman"/>
                <a:ea typeface="Times New Roman"/>
              </a:rPr>
              <a:t>DFT</a:t>
            </a:r>
            <a:r>
              <a:rPr lang="en-US" altLang="zh-CN" sz="2700" spc="-30" dirty="0">
                <a:solidFill>
                  <a:srgbClr val="000000"/>
                </a:solidFill>
                <a:latin typeface="Times New Roman"/>
                <a:cs typeface="Times New Roman"/>
              </a:rPr>
              <a:t> </a:t>
            </a:r>
            <a:r>
              <a:rPr lang="en-US" altLang="zh-CN" sz="2700" spc="-50" dirty="0">
                <a:solidFill>
                  <a:srgbClr val="000000"/>
                </a:solidFill>
                <a:latin typeface="Times New Roman"/>
                <a:ea typeface="Times New Roman"/>
              </a:rPr>
              <a:t>success</a:t>
            </a:r>
            <a:r>
              <a:rPr lang="en-US" altLang="zh-CN" sz="2700" spc="-25" dirty="0">
                <a:solidFill>
                  <a:srgbClr val="000000"/>
                </a:solidFill>
                <a:latin typeface="Times New Roman"/>
                <a:cs typeface="Times New Roman"/>
              </a:rPr>
              <a:t>  </a:t>
            </a:r>
            <a:r>
              <a:rPr lang="en-US" altLang="zh-CN" sz="2700" spc="-40" dirty="0">
                <a:solidFill>
                  <a:srgbClr val="000000"/>
                </a:solidFill>
                <a:latin typeface="Times New Roman"/>
                <a:ea typeface="Times New Roman"/>
              </a:rPr>
              <a:t>criteria</a:t>
            </a:r>
            <a:r>
              <a:rPr lang="en-US" altLang="zh-CN" sz="2700" spc="-34" dirty="0">
                <a:solidFill>
                  <a:srgbClr val="000000"/>
                </a:solidFill>
                <a:latin typeface="Times New Roman"/>
                <a:cs typeface="Times New Roman"/>
              </a:rPr>
              <a:t> </a:t>
            </a:r>
            <a:r>
              <a:rPr lang="en-US" altLang="zh-CN" sz="2700" spc="-60" dirty="0">
                <a:solidFill>
                  <a:srgbClr val="000000"/>
                </a:solidFill>
                <a:latin typeface="Times New Roman"/>
                <a:ea typeface="Times New Roman"/>
              </a:rPr>
              <a:t>and</a:t>
            </a:r>
            <a:r>
              <a:rPr lang="en-US" altLang="zh-CN" sz="2700" spc="-35" dirty="0">
                <a:solidFill>
                  <a:srgbClr val="000000"/>
                </a:solidFill>
                <a:latin typeface="Times New Roman"/>
                <a:cs typeface="Times New Roman"/>
              </a:rPr>
              <a:t> </a:t>
            </a:r>
            <a:r>
              <a:rPr lang="en-US" altLang="zh-CN" sz="2700" spc="-45" dirty="0">
                <a:solidFill>
                  <a:srgbClr val="000000"/>
                </a:solidFill>
                <a:latin typeface="Times New Roman"/>
                <a:ea typeface="Times New Roman"/>
              </a:rPr>
              <a:t>factors</a:t>
            </a:r>
            <a:r>
              <a:rPr lang="en-US" altLang="zh-CN" sz="2700" dirty="0">
                <a:solidFill>
                  <a:srgbClr val="000000"/>
                </a:solidFill>
                <a:latin typeface="Times New Roman"/>
                <a:cs typeface="Times New Roman"/>
              </a:rPr>
              <a:t> </a:t>
            </a:r>
            <a:r>
              <a:rPr lang="en-US" altLang="zh-CN" sz="2700" spc="-34" dirty="0">
                <a:solidFill>
                  <a:srgbClr val="000000"/>
                </a:solidFill>
                <a:latin typeface="Times New Roman"/>
                <a:ea typeface="Times New Roman"/>
              </a:rPr>
              <a:t>that</a:t>
            </a:r>
            <a:r>
              <a:rPr lang="en-US" altLang="zh-CN" sz="2700" spc="-20" dirty="0">
                <a:solidFill>
                  <a:srgbClr val="000000"/>
                </a:solidFill>
                <a:latin typeface="Times New Roman"/>
                <a:cs typeface="Times New Roman"/>
              </a:rPr>
              <a:t> </a:t>
            </a:r>
            <a:r>
              <a:rPr lang="en-US" altLang="zh-CN" sz="2700" spc="-40" dirty="0">
                <a:solidFill>
                  <a:srgbClr val="000000"/>
                </a:solidFill>
                <a:latin typeface="Times New Roman"/>
                <a:ea typeface="Times New Roman"/>
              </a:rPr>
              <a:t>will</a:t>
            </a:r>
            <a:r>
              <a:rPr lang="en-US" altLang="zh-CN" sz="2700" spc="-20" dirty="0">
                <a:solidFill>
                  <a:srgbClr val="000000"/>
                </a:solidFill>
                <a:latin typeface="Times New Roman"/>
                <a:cs typeface="Times New Roman"/>
              </a:rPr>
              <a:t>   </a:t>
            </a:r>
            <a:r>
              <a:rPr lang="en-US" altLang="zh-CN" sz="2700" spc="-40" dirty="0">
                <a:solidFill>
                  <a:srgbClr val="000000"/>
                </a:solidFill>
                <a:latin typeface="Times New Roman"/>
                <a:ea typeface="Times New Roman"/>
              </a:rPr>
              <a:t>confirming</a:t>
            </a:r>
            <a:r>
              <a:rPr lang="en-US" altLang="zh-CN" sz="2700" spc="-25" dirty="0">
                <a:solidFill>
                  <a:srgbClr val="000000"/>
                </a:solidFill>
                <a:latin typeface="Times New Roman"/>
                <a:cs typeface="Times New Roman"/>
              </a:rPr>
              <a:t>   </a:t>
            </a:r>
            <a:r>
              <a:rPr lang="en-US" altLang="zh-CN" sz="2700" spc="-45" dirty="0">
                <a:solidFill>
                  <a:srgbClr val="000000"/>
                </a:solidFill>
                <a:latin typeface="Times New Roman"/>
                <a:ea typeface="Times New Roman"/>
              </a:rPr>
              <a:t>the</a:t>
            </a:r>
            <a:r>
              <a:rPr lang="en-US" altLang="zh-CN" sz="2700" spc="-30" dirty="0">
                <a:solidFill>
                  <a:srgbClr val="000000"/>
                </a:solidFill>
                <a:latin typeface="Times New Roman"/>
                <a:cs typeface="Times New Roman"/>
              </a:rPr>
              <a:t> </a:t>
            </a:r>
            <a:r>
              <a:rPr lang="en-US" altLang="zh-CN" sz="2700" spc="-40" dirty="0">
                <a:solidFill>
                  <a:srgbClr val="000000"/>
                </a:solidFill>
                <a:latin typeface="Times New Roman"/>
                <a:ea typeface="Times New Roman"/>
              </a:rPr>
              <a:t>validation</a:t>
            </a:r>
            <a:r>
              <a:rPr lang="en-US" altLang="zh-CN" sz="2700" spc="-25" dirty="0">
                <a:solidFill>
                  <a:srgbClr val="000000"/>
                </a:solidFill>
                <a:latin typeface="Times New Roman"/>
                <a:cs typeface="Times New Roman"/>
              </a:rPr>
              <a:t> </a:t>
            </a:r>
            <a:r>
              <a:rPr lang="en-US" altLang="zh-CN" sz="2700" spc="-30" dirty="0">
                <a:solidFill>
                  <a:srgbClr val="000000"/>
                </a:solidFill>
                <a:latin typeface="Times New Roman"/>
                <a:ea typeface="Times New Roman"/>
              </a:rPr>
              <a:t>of</a:t>
            </a:r>
            <a:r>
              <a:rPr lang="en-US" altLang="zh-CN" sz="2700" spc="-25" dirty="0">
                <a:solidFill>
                  <a:srgbClr val="000000"/>
                </a:solidFill>
                <a:latin typeface="Times New Roman"/>
                <a:cs typeface="Times New Roman"/>
              </a:rPr>
              <a:t> </a:t>
            </a:r>
            <a:r>
              <a:rPr lang="en-US" altLang="zh-CN" sz="2700" spc="-40" dirty="0">
                <a:solidFill>
                  <a:srgbClr val="000000"/>
                </a:solidFill>
                <a:latin typeface="Times New Roman"/>
                <a:ea typeface="Times New Roman"/>
              </a:rPr>
              <a:t>the</a:t>
            </a:r>
            <a:r>
              <a:rPr lang="en-US" altLang="zh-CN" sz="2700" spc="-20" dirty="0">
                <a:solidFill>
                  <a:srgbClr val="000000"/>
                </a:solidFill>
                <a:latin typeface="Times New Roman"/>
                <a:cs typeface="Times New Roman"/>
              </a:rPr>
              <a:t> </a:t>
            </a:r>
            <a:r>
              <a:rPr lang="en-US" altLang="zh-CN" sz="2700" spc="-45" dirty="0">
                <a:solidFill>
                  <a:srgbClr val="000000"/>
                </a:solidFill>
                <a:latin typeface="Times New Roman"/>
                <a:ea typeface="Times New Roman"/>
              </a:rPr>
              <a:t>performance</a:t>
            </a:r>
            <a:r>
              <a:rPr lang="en-US" altLang="zh-CN" sz="2700" spc="-25" dirty="0">
                <a:solidFill>
                  <a:srgbClr val="000000"/>
                </a:solidFill>
                <a:latin typeface="Times New Roman"/>
                <a:cs typeface="Times New Roman"/>
              </a:rPr>
              <a:t> </a:t>
            </a:r>
            <a:r>
              <a:rPr lang="en-US" altLang="zh-CN" sz="2700" spc="-40" dirty="0">
                <a:solidFill>
                  <a:srgbClr val="000000"/>
                </a:solidFill>
                <a:latin typeface="Times New Roman"/>
                <a:ea typeface="Times New Roman"/>
              </a:rPr>
              <a:t>and</a:t>
            </a:r>
            <a:r>
              <a:rPr lang="en-US" altLang="zh-CN" sz="2700" spc="-30" dirty="0">
                <a:solidFill>
                  <a:srgbClr val="000000"/>
                </a:solidFill>
                <a:latin typeface="Times New Roman"/>
                <a:cs typeface="Times New Roman"/>
              </a:rPr>
              <a:t> </a:t>
            </a:r>
            <a:r>
              <a:rPr lang="en-US" altLang="zh-CN" sz="2700" spc="-45" dirty="0">
                <a:solidFill>
                  <a:srgbClr val="000000"/>
                </a:solidFill>
                <a:latin typeface="Times New Roman"/>
                <a:ea typeface="Times New Roman"/>
              </a:rPr>
              <a:t>compliance</a:t>
            </a:r>
            <a:r>
              <a:rPr lang="en-US" altLang="zh-CN" sz="2700" dirty="0">
                <a:solidFill>
                  <a:srgbClr val="000000"/>
                </a:solidFill>
                <a:latin typeface="Times New Roman"/>
                <a:cs typeface="Times New Roman"/>
              </a:rPr>
              <a:t> </a:t>
            </a:r>
            <a:r>
              <a:rPr lang="en-US" altLang="zh-CN" sz="2700" dirty="0">
                <a:solidFill>
                  <a:srgbClr val="000000"/>
                </a:solidFill>
                <a:latin typeface="Times New Roman"/>
                <a:ea typeface="Times New Roman"/>
              </a:rPr>
              <a:t>with</a:t>
            </a:r>
            <a:r>
              <a:rPr lang="en-US" altLang="zh-CN" sz="2700" spc="-80" dirty="0">
                <a:solidFill>
                  <a:srgbClr val="000000"/>
                </a:solidFill>
                <a:latin typeface="Times New Roman"/>
                <a:cs typeface="Times New Roman"/>
              </a:rPr>
              <a:t> </a:t>
            </a:r>
            <a:r>
              <a:rPr lang="en-US" altLang="zh-CN" sz="2700" dirty="0">
                <a:solidFill>
                  <a:srgbClr val="000000"/>
                </a:solidFill>
                <a:latin typeface="Times New Roman"/>
                <a:ea typeface="Times New Roman"/>
              </a:rPr>
              <a:t>the</a:t>
            </a:r>
            <a:r>
              <a:rPr lang="en-US" altLang="zh-CN" sz="2700" spc="-85" dirty="0">
                <a:solidFill>
                  <a:srgbClr val="000000"/>
                </a:solidFill>
                <a:latin typeface="Times New Roman"/>
                <a:cs typeface="Times New Roman"/>
              </a:rPr>
              <a:t> </a:t>
            </a:r>
            <a:r>
              <a:rPr lang="en-US" altLang="zh-CN" sz="2700" u="sng" dirty="0">
                <a:solidFill>
                  <a:srgbClr val="931000"/>
                </a:solidFill>
                <a:uFill>
                  <a:solidFill>
                    <a:srgbClr val="931000"/>
                  </a:solidFill>
                </a:uFill>
                <a:latin typeface="Times New Roman"/>
                <a:ea typeface="Times New Roman"/>
              </a:rPr>
              <a:t>"HPMQS</a:t>
            </a:r>
            <a:r>
              <a:rPr lang="en-US" altLang="zh-CN" sz="2700" spc="-85" u="sng" dirty="0">
                <a:solidFill>
                  <a:srgbClr val="931000"/>
                </a:solidFill>
                <a:uFill>
                  <a:solidFill>
                    <a:srgbClr val="931000"/>
                  </a:solidFill>
                </a:uFill>
                <a:latin typeface="Times New Roman"/>
                <a:cs typeface="Times New Roman"/>
              </a:rPr>
              <a:t> </a:t>
            </a:r>
            <a:r>
              <a:rPr lang="en-US" altLang="zh-CN" sz="2700" u="sng" dirty="0">
                <a:solidFill>
                  <a:srgbClr val="931000"/>
                </a:solidFill>
                <a:uFill>
                  <a:solidFill>
                    <a:srgbClr val="931000"/>
                  </a:solidFill>
                </a:uFill>
                <a:latin typeface="Times New Roman"/>
                <a:ea typeface="Times New Roman"/>
              </a:rPr>
              <a:t>original</a:t>
            </a:r>
            <a:r>
              <a:rPr lang="en-US" altLang="zh-CN" sz="2700" spc="-80" u="sng" dirty="0">
                <a:solidFill>
                  <a:srgbClr val="931000"/>
                </a:solidFill>
                <a:uFill>
                  <a:solidFill>
                    <a:srgbClr val="931000"/>
                  </a:solidFill>
                </a:uFill>
                <a:latin typeface="Times New Roman"/>
                <a:cs typeface="Times New Roman"/>
              </a:rPr>
              <a:t> </a:t>
            </a:r>
            <a:r>
              <a:rPr lang="en-US" altLang="zh-CN" sz="2700" u="sng" dirty="0">
                <a:solidFill>
                  <a:srgbClr val="931000"/>
                </a:solidFill>
                <a:uFill>
                  <a:solidFill>
                    <a:srgbClr val="931000"/>
                  </a:solidFill>
                </a:uFill>
                <a:latin typeface="Times New Roman"/>
                <a:ea typeface="Times New Roman"/>
              </a:rPr>
              <a:t>quality</a:t>
            </a:r>
            <a:r>
              <a:rPr lang="en-US" altLang="zh-CN" sz="2700" spc="-85" u="sng" dirty="0">
                <a:solidFill>
                  <a:srgbClr val="931000"/>
                </a:solidFill>
                <a:uFill>
                  <a:solidFill>
                    <a:srgbClr val="931000"/>
                  </a:solidFill>
                </a:uFill>
                <a:latin typeface="Times New Roman"/>
                <a:cs typeface="Times New Roman"/>
              </a:rPr>
              <a:t> </a:t>
            </a:r>
            <a:r>
              <a:rPr lang="en-US" altLang="zh-CN" sz="2700" u="sng" dirty="0">
                <a:solidFill>
                  <a:srgbClr val="931000"/>
                </a:solidFill>
                <a:uFill>
                  <a:solidFill>
                    <a:srgbClr val="931000"/>
                  </a:solidFill>
                </a:uFill>
                <a:latin typeface="Times New Roman"/>
                <a:ea typeface="Times New Roman"/>
              </a:rPr>
              <a:t>plan”</a:t>
            </a:r>
            <a:r>
              <a:rPr lang="en-US" altLang="zh-CN" sz="2700" spc="-85" dirty="0">
                <a:solidFill>
                  <a:srgbClr val="931000"/>
                </a:solidFill>
                <a:latin typeface="Times New Roman"/>
                <a:cs typeface="Times New Roman"/>
              </a:rPr>
              <a:t> </a:t>
            </a:r>
            <a:r>
              <a:rPr lang="en-US" altLang="zh-CN" sz="2700" dirty="0">
                <a:solidFill>
                  <a:srgbClr val="000000"/>
                </a:solidFill>
                <a:latin typeface="Times New Roman"/>
                <a:ea typeface="Times New Roman"/>
              </a:rPr>
              <a:t>and</a:t>
            </a:r>
            <a:r>
              <a:rPr lang="en-US" altLang="zh-CN" sz="2700" spc="-85" dirty="0">
                <a:solidFill>
                  <a:srgbClr val="000000"/>
                </a:solidFill>
                <a:latin typeface="Times New Roman"/>
                <a:cs typeface="Times New Roman"/>
              </a:rPr>
              <a:t> </a:t>
            </a:r>
            <a:r>
              <a:rPr lang="en-US" altLang="zh-CN" sz="2700" u="sng" dirty="0">
                <a:solidFill>
                  <a:srgbClr val="000000"/>
                </a:solidFill>
                <a:uFill>
                  <a:solidFill>
                    <a:srgbClr val="000000"/>
                  </a:solidFill>
                </a:uFill>
                <a:latin typeface="Times New Roman"/>
                <a:ea typeface="Times New Roman"/>
              </a:rPr>
              <a:t>effectively</a:t>
            </a:r>
            <a:r>
              <a:rPr lang="en-US" altLang="zh-CN" sz="2700" spc="-80" u="sng" dirty="0">
                <a:solidFill>
                  <a:srgbClr val="000000"/>
                </a:solidFill>
                <a:uFill>
                  <a:solidFill>
                    <a:srgbClr val="000000"/>
                  </a:solidFill>
                </a:uFill>
                <a:latin typeface="Times New Roman"/>
                <a:cs typeface="Times New Roman"/>
              </a:rPr>
              <a:t> </a:t>
            </a:r>
            <a:r>
              <a:rPr lang="en-US" altLang="zh-CN" sz="2700" u="sng" dirty="0">
                <a:solidFill>
                  <a:srgbClr val="000000"/>
                </a:solidFill>
                <a:uFill>
                  <a:solidFill>
                    <a:srgbClr val="000000"/>
                  </a:solidFill>
                </a:uFill>
                <a:latin typeface="Times New Roman"/>
                <a:ea typeface="Times New Roman"/>
              </a:rPr>
              <a:t>supporting</a:t>
            </a:r>
            <a:r>
              <a:rPr lang="en-US" altLang="zh-CN" sz="2700" spc="-90" u="sng" dirty="0">
                <a:solidFill>
                  <a:srgbClr val="000000"/>
                </a:solidFill>
                <a:uFill>
                  <a:solidFill>
                    <a:srgbClr val="000000"/>
                  </a:solidFill>
                </a:uFill>
                <a:latin typeface="Times New Roman"/>
                <a:cs typeface="Times New Roman"/>
              </a:rPr>
              <a:t> </a:t>
            </a:r>
            <a:r>
              <a:rPr lang="en-US" altLang="zh-CN" sz="2700" u="sng" dirty="0">
                <a:solidFill>
                  <a:srgbClr val="000000"/>
                </a:solidFill>
                <a:uFill>
                  <a:solidFill>
                    <a:srgbClr val="000000"/>
                  </a:solidFill>
                </a:uFill>
                <a:latin typeface="Times New Roman"/>
                <a:ea typeface="Times New Roman"/>
              </a:rPr>
              <a:t>the</a:t>
            </a:r>
            <a:r>
              <a:rPr lang="en-US" altLang="zh-CN" sz="2700" dirty="0">
                <a:solidFill>
                  <a:srgbClr val="000000"/>
                </a:solidFill>
                <a:latin typeface="Times New Roman"/>
                <a:cs typeface="Times New Roman"/>
              </a:rPr>
              <a:t> </a:t>
            </a:r>
            <a:r>
              <a:rPr lang="en-US" altLang="zh-CN" sz="2700" spc="-45" u="sng" dirty="0">
                <a:solidFill>
                  <a:srgbClr val="000000"/>
                </a:solidFill>
                <a:uFill>
                  <a:solidFill>
                    <a:srgbClr val="000000"/>
                  </a:solidFill>
                </a:uFill>
                <a:latin typeface="Times New Roman"/>
                <a:ea typeface="Times New Roman"/>
              </a:rPr>
              <a:t>project</a:t>
            </a:r>
            <a:r>
              <a:rPr lang="en-US" altLang="zh-CN" sz="2700" spc="-25" u="sng" dirty="0">
                <a:solidFill>
                  <a:srgbClr val="000000"/>
                </a:solidFill>
                <a:uFill>
                  <a:solidFill>
                    <a:srgbClr val="000000"/>
                  </a:solidFill>
                </a:uFill>
                <a:latin typeface="Times New Roman"/>
                <a:cs typeface="Times New Roman"/>
              </a:rPr>
              <a:t> </a:t>
            </a:r>
            <a:r>
              <a:rPr lang="en-US" altLang="zh-CN" sz="2700" spc="-40" u="sng" dirty="0">
                <a:solidFill>
                  <a:srgbClr val="000000"/>
                </a:solidFill>
                <a:uFill>
                  <a:solidFill>
                    <a:srgbClr val="000000"/>
                  </a:solidFill>
                </a:uFill>
                <a:latin typeface="Times New Roman"/>
                <a:ea typeface="Times New Roman"/>
              </a:rPr>
              <a:t>technicality</a:t>
            </a:r>
            <a:r>
              <a:rPr lang="en-US" altLang="zh-CN" sz="2700" spc="-25" dirty="0">
                <a:solidFill>
                  <a:srgbClr val="000000"/>
                </a:solidFill>
                <a:latin typeface="Times New Roman"/>
                <a:cs typeface="Times New Roman"/>
              </a:rPr>
              <a:t> </a:t>
            </a:r>
            <a:r>
              <a:rPr lang="en-US" altLang="zh-CN" sz="2700" spc="-45" dirty="0">
                <a:solidFill>
                  <a:srgbClr val="000000"/>
                </a:solidFill>
                <a:latin typeface="Times New Roman"/>
                <a:ea typeface="Times New Roman"/>
              </a:rPr>
              <a:t>to</a:t>
            </a:r>
            <a:r>
              <a:rPr lang="en-US" altLang="zh-CN" sz="2700" spc="-25" dirty="0">
                <a:solidFill>
                  <a:srgbClr val="000000"/>
                </a:solidFill>
                <a:latin typeface="Times New Roman"/>
                <a:cs typeface="Times New Roman"/>
              </a:rPr>
              <a:t> </a:t>
            </a:r>
            <a:r>
              <a:rPr lang="en-US" altLang="zh-CN" sz="2700" spc="-44" dirty="0">
                <a:solidFill>
                  <a:srgbClr val="000000"/>
                </a:solidFill>
                <a:latin typeface="Times New Roman"/>
                <a:ea typeface="Times New Roman"/>
              </a:rPr>
              <a:t>success</a:t>
            </a:r>
            <a:r>
              <a:rPr lang="en-US" altLang="zh-CN" sz="2700" spc="-25" dirty="0">
                <a:solidFill>
                  <a:srgbClr val="000000"/>
                </a:solidFill>
                <a:latin typeface="Times New Roman"/>
                <a:cs typeface="Times New Roman"/>
              </a:rPr>
              <a:t> </a:t>
            </a:r>
            <a:r>
              <a:rPr lang="en-US" altLang="zh-CN" sz="2700" spc="-45" dirty="0">
                <a:solidFill>
                  <a:srgbClr val="000000"/>
                </a:solidFill>
                <a:latin typeface="Times New Roman"/>
                <a:ea typeface="Times New Roman"/>
              </a:rPr>
              <a:t>the</a:t>
            </a:r>
            <a:r>
              <a:rPr lang="en-US" altLang="zh-CN" sz="2700" spc="-25" dirty="0">
                <a:solidFill>
                  <a:srgbClr val="000000"/>
                </a:solidFill>
                <a:latin typeface="Times New Roman"/>
                <a:cs typeface="Times New Roman"/>
              </a:rPr>
              <a:t> </a:t>
            </a:r>
            <a:r>
              <a:rPr lang="en-US" altLang="zh-CN" sz="2700" spc="-40" dirty="0">
                <a:solidFill>
                  <a:srgbClr val="000000"/>
                </a:solidFill>
                <a:latin typeface="Times New Roman"/>
                <a:ea typeface="Times New Roman"/>
              </a:rPr>
              <a:t>project</a:t>
            </a:r>
            <a:r>
              <a:rPr lang="en-US" altLang="zh-CN" sz="2700" spc="-25" dirty="0">
                <a:solidFill>
                  <a:srgbClr val="000000"/>
                </a:solidFill>
                <a:latin typeface="Times New Roman"/>
                <a:cs typeface="Times New Roman"/>
              </a:rPr>
              <a:t> </a:t>
            </a:r>
            <a:r>
              <a:rPr lang="en-US" altLang="zh-CN" sz="2700" spc="-55" dirty="0">
                <a:solidFill>
                  <a:srgbClr val="000000"/>
                </a:solidFill>
                <a:latin typeface="Times New Roman"/>
                <a:ea typeface="Times New Roman"/>
              </a:rPr>
              <a:t>and</a:t>
            </a:r>
            <a:r>
              <a:rPr lang="en-US" altLang="zh-CN" sz="2700" spc="-25" dirty="0">
                <a:solidFill>
                  <a:srgbClr val="000000"/>
                </a:solidFill>
                <a:latin typeface="Times New Roman"/>
                <a:cs typeface="Times New Roman"/>
              </a:rPr>
              <a:t> </a:t>
            </a:r>
            <a:r>
              <a:rPr lang="en-US" altLang="zh-CN" sz="2700" spc="-40" dirty="0">
                <a:solidFill>
                  <a:srgbClr val="000000"/>
                </a:solidFill>
                <a:latin typeface="Times New Roman"/>
                <a:ea typeface="Times New Roman"/>
              </a:rPr>
              <a:t>satisfied</a:t>
            </a:r>
            <a:r>
              <a:rPr lang="en-US" altLang="zh-CN" sz="2700" spc="-25" dirty="0">
                <a:solidFill>
                  <a:srgbClr val="000000"/>
                </a:solidFill>
                <a:latin typeface="Times New Roman"/>
                <a:cs typeface="Times New Roman"/>
              </a:rPr>
              <a:t> </a:t>
            </a:r>
            <a:r>
              <a:rPr lang="en-US" altLang="zh-CN" sz="2700" spc="-45" dirty="0">
                <a:solidFill>
                  <a:srgbClr val="000000"/>
                </a:solidFill>
                <a:latin typeface="Times New Roman"/>
                <a:ea typeface="Times New Roman"/>
              </a:rPr>
              <a:t>the</a:t>
            </a:r>
            <a:r>
              <a:rPr lang="en-US" altLang="zh-CN" sz="2700" spc="-30" dirty="0">
                <a:solidFill>
                  <a:srgbClr val="000000"/>
                </a:solidFill>
                <a:latin typeface="Times New Roman"/>
                <a:cs typeface="Times New Roman"/>
              </a:rPr>
              <a:t> </a:t>
            </a:r>
            <a:r>
              <a:rPr lang="en-US" altLang="zh-CN" sz="2700" spc="-50" dirty="0">
                <a:solidFill>
                  <a:srgbClr val="000000"/>
                </a:solidFill>
                <a:latin typeface="Times New Roman"/>
                <a:ea typeface="Times New Roman"/>
              </a:rPr>
              <a:t>customers</a:t>
            </a:r>
          </a:p>
        </p:txBody>
      </p:sp>
      <p:sp>
        <p:nvSpPr>
          <p:cNvPr id="74" name="TextBox 74"/>
          <p:cNvSpPr txBox="1"/>
          <p:nvPr/>
        </p:nvSpPr>
        <p:spPr>
          <a:xfrm>
            <a:off x="11228978" y="6321409"/>
            <a:ext cx="847715" cy="411480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/>
          <a:p>
            <a:pPr marL="0">
              <a:lnSpc>
                <a:spcPct val="100000"/>
              </a:lnSpc>
              <a:tabLst>
                <a:tab pos="373140" algn="l"/>
              </a:tabLst>
            </a:pPr>
            <a:r>
              <a:rPr lang="en-US" altLang="zh-CN" sz="1200" dirty="0">
                <a:solidFill>
                  <a:srgbClr val="868686"/>
                </a:solidFill>
                <a:latin typeface="Calibri"/>
                <a:ea typeface="Calibri"/>
              </a:rPr>
              <a:t>X	</a:t>
            </a:r>
            <a:r>
              <a:rPr lang="en-US" altLang="zh-CN" sz="2700" spc="-25" b="1" dirty="0">
                <a:solidFill>
                  <a:srgbClr val="931000"/>
                </a:solidFill>
                <a:latin typeface="Calibri"/>
                <a:ea typeface="Calibri"/>
              </a:rPr>
              <a:t>11</a:t>
            </a:r>
          </a:p>
        </p:txBody>
      </p:sp>
    </p:spTree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6" name="Picture 76">
					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76" name="TextBox 76"/>
          <p:cNvSpPr txBox="1"/>
          <p:nvPr/>
        </p:nvSpPr>
        <p:spPr>
          <a:xfrm>
            <a:off x="1327108" y="1295904"/>
            <a:ext cx="9765261" cy="4272615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/>
          <a:p>
            <a:pPr marL="0" indent="1373023">
              <a:lnSpc>
                <a:spcPct val="100416"/>
              </a:lnSpc>
            </a:pPr>
            <a:r>
              <a:rPr lang="en-US" altLang="zh-CN" sz="4650" spc="-154" dirty="0">
                <a:solidFill>
                  <a:srgbClr val="931000"/>
                </a:solidFill>
                <a:latin typeface="Times New Roman"/>
                <a:ea typeface="Times New Roman"/>
              </a:rPr>
              <a:t>The</a:t>
            </a:r>
            <a:r>
              <a:rPr lang="en-US" altLang="zh-CN" sz="4650" spc="-75" dirty="0">
                <a:solidFill>
                  <a:srgbClr val="931000"/>
                </a:solidFill>
                <a:latin typeface="Times New Roman"/>
                <a:cs typeface="Times New Roman"/>
              </a:rPr>
              <a:t> </a:t>
            </a:r>
            <a:r>
              <a:rPr lang="en-US" altLang="zh-CN" sz="4650" spc="-189" dirty="0">
                <a:solidFill>
                  <a:srgbClr val="931000"/>
                </a:solidFill>
                <a:latin typeface="Times New Roman"/>
                <a:ea typeface="Times New Roman"/>
              </a:rPr>
              <a:t>DFT</a:t>
            </a:r>
            <a:r>
              <a:rPr lang="en-US" altLang="zh-CN" sz="4650" spc="-80" dirty="0">
                <a:solidFill>
                  <a:srgbClr val="931000"/>
                </a:solidFill>
                <a:latin typeface="Times New Roman"/>
                <a:cs typeface="Times New Roman"/>
              </a:rPr>
              <a:t> </a:t>
            </a:r>
            <a:r>
              <a:rPr lang="en-US" altLang="zh-CN" sz="4650" spc="-120" dirty="0">
                <a:solidFill>
                  <a:srgbClr val="931000"/>
                </a:solidFill>
                <a:latin typeface="Times New Roman"/>
                <a:ea typeface="Times New Roman"/>
              </a:rPr>
              <a:t>of</a:t>
            </a:r>
            <a:r>
              <a:rPr lang="en-US" altLang="zh-CN" sz="4650" spc="-80" dirty="0">
                <a:solidFill>
                  <a:srgbClr val="931000"/>
                </a:solidFill>
                <a:latin typeface="Times New Roman"/>
                <a:cs typeface="Times New Roman"/>
              </a:rPr>
              <a:t> </a:t>
            </a:r>
            <a:r>
              <a:rPr lang="en-US" altLang="zh-CN" sz="4650" spc="-120" dirty="0">
                <a:solidFill>
                  <a:srgbClr val="931000"/>
                </a:solidFill>
                <a:latin typeface="Times New Roman"/>
                <a:ea typeface="Times New Roman"/>
              </a:rPr>
              <a:t>the</a:t>
            </a:r>
            <a:r>
              <a:rPr lang="en-US" altLang="zh-CN" sz="4650" spc="-75" dirty="0">
                <a:solidFill>
                  <a:srgbClr val="931000"/>
                </a:solidFill>
                <a:latin typeface="Times New Roman"/>
                <a:cs typeface="Times New Roman"/>
              </a:rPr>
              <a:t> </a:t>
            </a:r>
            <a:r>
              <a:rPr lang="en-US" altLang="zh-CN" sz="4650" spc="-164" dirty="0">
                <a:solidFill>
                  <a:srgbClr val="931000"/>
                </a:solidFill>
                <a:latin typeface="Times New Roman"/>
                <a:ea typeface="Times New Roman"/>
              </a:rPr>
              <a:t>PFS-QP</a:t>
            </a:r>
            <a:r>
              <a:rPr lang="en-US" altLang="zh-CN" sz="4650" spc="-85" dirty="0">
                <a:solidFill>
                  <a:srgbClr val="931000"/>
                </a:solidFill>
                <a:latin typeface="Times New Roman"/>
                <a:cs typeface="Times New Roman"/>
              </a:rPr>
              <a:t> </a:t>
            </a:r>
            <a:r>
              <a:rPr lang="en-US" altLang="zh-CN" sz="4650" spc="-114" dirty="0">
                <a:solidFill>
                  <a:srgbClr val="931000"/>
                </a:solidFill>
                <a:latin typeface="Times New Roman"/>
                <a:ea typeface="Times New Roman"/>
              </a:rPr>
              <a:t>benefits</a:t>
            </a:r>
          </a:p>
          <a:p>
            <a:pPr>
              <a:lnSpc>
                <a:spcPts val="1000"/>
              </a:lnSpc>
            </a:pPr>
            <a:endParaRPr lang="en-US" dirty="0" smtClean="0"/>
          </a:p>
          <a:p>
            <a:pPr>
              <a:lnSpc>
                <a:spcPts val="1000"/>
              </a:lnSpc>
            </a:pPr>
            <a:endParaRPr lang="en-US" dirty="0" smtClean="0"/>
          </a:p>
          <a:p>
            <a:pPr>
              <a:lnSpc>
                <a:spcPts val="1000"/>
              </a:lnSpc>
            </a:pPr>
            <a:endParaRPr lang="en-US" dirty="0" smtClean="0"/>
          </a:p>
          <a:p>
            <a:pPr>
              <a:lnSpc>
                <a:spcPts val="1075"/>
              </a:lnSpc>
            </a:pPr>
            <a:endParaRPr lang="en-US" dirty="0" smtClean="0"/>
          </a:p>
          <a:p>
            <a:pPr hangingPunct="0" marL="0">
              <a:lnSpc>
                <a:spcPct val="95416"/>
              </a:lnSpc>
            </a:pPr>
            <a:r>
              <a:rPr lang="en-US" altLang="zh-CN" sz="1650" spc="-55" dirty="0">
                <a:solidFill>
                  <a:srgbClr val="000000"/>
                </a:solidFill>
                <a:latin typeface="Times New Roman"/>
                <a:ea typeface="Times New Roman"/>
              </a:rPr>
              <a:t>1-</a:t>
            </a:r>
            <a:r>
              <a:rPr lang="en-US" altLang="zh-CN" sz="1650" spc="-69" b="1" u="sng" dirty="0">
                <a:solidFill>
                  <a:srgbClr val="000000"/>
                </a:solidFill>
                <a:uFill>
                  <a:solidFill>
                    <a:srgbClr val="000000"/>
                  </a:solidFill>
                </a:uFill>
                <a:latin typeface="Times New Roman"/>
                <a:ea typeface="Times New Roman"/>
              </a:rPr>
              <a:t>Reduced</a:t>
            </a:r>
            <a:r>
              <a:rPr lang="en-US" altLang="zh-CN" sz="1650" spc="-30" b="1" u="sng" dirty="0">
                <a:solidFill>
                  <a:srgbClr val="000000"/>
                </a:solidFill>
                <a:uFill>
                  <a:solidFill>
                    <a:srgbClr val="000000"/>
                  </a:solidFill>
                </a:uFill>
                <a:latin typeface="Times New Roman"/>
                <a:cs typeface="Times New Roman"/>
              </a:rPr>
              <a:t> </a:t>
            </a:r>
            <a:r>
              <a:rPr lang="en-US" altLang="zh-CN" sz="1650" spc="-65" b="1" u="sng" dirty="0">
                <a:solidFill>
                  <a:srgbClr val="000000"/>
                </a:solidFill>
                <a:uFill>
                  <a:solidFill>
                    <a:srgbClr val="000000"/>
                  </a:solidFill>
                </a:uFill>
                <a:latin typeface="Times New Roman"/>
                <a:ea typeface="Times New Roman"/>
              </a:rPr>
              <a:t>Action</a:t>
            </a:r>
            <a:r>
              <a:rPr lang="en-US" altLang="zh-CN" sz="1650" spc="-34" b="1" u="sng" dirty="0">
                <a:solidFill>
                  <a:srgbClr val="000000"/>
                </a:solidFill>
                <a:uFill>
                  <a:solidFill>
                    <a:srgbClr val="000000"/>
                  </a:solidFill>
                </a:uFill>
                <a:latin typeface="Times New Roman"/>
                <a:cs typeface="Times New Roman"/>
              </a:rPr>
              <a:t> </a:t>
            </a:r>
            <a:r>
              <a:rPr lang="en-US" altLang="zh-CN" sz="1650" spc="-55" b="1" u="sng" dirty="0">
                <a:solidFill>
                  <a:srgbClr val="000000"/>
                </a:solidFill>
                <a:uFill>
                  <a:solidFill>
                    <a:srgbClr val="000000"/>
                  </a:solidFill>
                </a:uFill>
                <a:latin typeface="Times New Roman"/>
                <a:ea typeface="Times New Roman"/>
              </a:rPr>
              <a:t>Bias:</a:t>
            </a:r>
            <a:r>
              <a:rPr lang="en-US" altLang="zh-CN" sz="1650" spc="-30" b="1" dirty="0">
                <a:solidFill>
                  <a:srgbClr val="000000"/>
                </a:solidFill>
                <a:latin typeface="Times New Roman"/>
                <a:cs typeface="Times New Roman"/>
              </a:rPr>
              <a:t> </a:t>
            </a:r>
            <a:r>
              <a:rPr lang="en-US" altLang="zh-CN" sz="1650" spc="-60" dirty="0">
                <a:solidFill>
                  <a:srgbClr val="000000"/>
                </a:solidFill>
                <a:latin typeface="Times New Roman"/>
                <a:ea typeface="Times New Roman"/>
              </a:rPr>
              <a:t>“Defining</a:t>
            </a:r>
            <a:r>
              <a:rPr lang="en-US" altLang="zh-CN" sz="1650" spc="-34" dirty="0">
                <a:solidFill>
                  <a:srgbClr val="000000"/>
                </a:solidFill>
                <a:latin typeface="Times New Roman"/>
                <a:cs typeface="Times New Roman"/>
              </a:rPr>
              <a:t> </a:t>
            </a:r>
            <a:r>
              <a:rPr lang="en-US" altLang="zh-CN" sz="1650" spc="-50" dirty="0">
                <a:solidFill>
                  <a:srgbClr val="000000"/>
                </a:solidFill>
                <a:latin typeface="Times New Roman"/>
                <a:ea typeface="Times New Roman"/>
              </a:rPr>
              <a:t>clear</a:t>
            </a:r>
            <a:r>
              <a:rPr lang="en-US" altLang="zh-CN" sz="1650" spc="-34" dirty="0">
                <a:solidFill>
                  <a:srgbClr val="000000"/>
                </a:solidFill>
                <a:latin typeface="Times New Roman"/>
                <a:cs typeface="Times New Roman"/>
              </a:rPr>
              <a:t> </a:t>
            </a:r>
            <a:r>
              <a:rPr lang="en-US" altLang="zh-CN" sz="1650" spc="-44" dirty="0">
                <a:solidFill>
                  <a:srgbClr val="000000"/>
                </a:solidFill>
                <a:latin typeface="Times New Roman"/>
                <a:ea typeface="Times New Roman"/>
              </a:rPr>
              <a:t>critical</a:t>
            </a:r>
            <a:r>
              <a:rPr lang="en-US" altLang="zh-CN" sz="1650" spc="-30" dirty="0">
                <a:solidFill>
                  <a:srgbClr val="000000"/>
                </a:solidFill>
                <a:latin typeface="Times New Roman"/>
                <a:cs typeface="Times New Roman"/>
              </a:rPr>
              <a:t> </a:t>
            </a:r>
            <a:r>
              <a:rPr lang="en-US" altLang="zh-CN" sz="1650" spc="-85" dirty="0">
                <a:solidFill>
                  <a:srgbClr val="000000"/>
                </a:solidFill>
                <a:latin typeface="Times New Roman"/>
                <a:ea typeface="Times New Roman"/>
              </a:rPr>
              <a:t>DFT</a:t>
            </a:r>
            <a:r>
              <a:rPr lang="en-US" altLang="zh-CN" sz="1650" spc="-34" dirty="0">
                <a:solidFill>
                  <a:srgbClr val="000000"/>
                </a:solidFill>
                <a:latin typeface="Times New Roman"/>
                <a:cs typeface="Times New Roman"/>
              </a:rPr>
              <a:t> </a:t>
            </a:r>
            <a:r>
              <a:rPr lang="en-US" altLang="zh-CN" sz="1650" spc="-55" dirty="0">
                <a:solidFill>
                  <a:srgbClr val="000000"/>
                </a:solidFill>
                <a:latin typeface="Times New Roman"/>
                <a:ea typeface="Times New Roman"/>
              </a:rPr>
              <a:t>success</a:t>
            </a:r>
            <a:r>
              <a:rPr lang="en-US" altLang="zh-CN" sz="1650" spc="-30" dirty="0">
                <a:solidFill>
                  <a:srgbClr val="000000"/>
                </a:solidFill>
                <a:latin typeface="Times New Roman"/>
                <a:cs typeface="Times New Roman"/>
              </a:rPr>
              <a:t> </a:t>
            </a:r>
            <a:r>
              <a:rPr lang="en-US" altLang="zh-CN" sz="1650" spc="-50" dirty="0">
                <a:solidFill>
                  <a:srgbClr val="000000"/>
                </a:solidFill>
                <a:latin typeface="Times New Roman"/>
                <a:ea typeface="Times New Roman"/>
              </a:rPr>
              <a:t>criteria</a:t>
            </a:r>
            <a:r>
              <a:rPr lang="en-US" altLang="zh-CN" sz="1650" spc="-34" dirty="0">
                <a:solidFill>
                  <a:srgbClr val="000000"/>
                </a:solidFill>
                <a:latin typeface="Times New Roman"/>
                <a:cs typeface="Times New Roman"/>
              </a:rPr>
              <a:t> </a:t>
            </a:r>
            <a:r>
              <a:rPr lang="en-US" altLang="zh-CN" sz="1650" spc="-55" dirty="0">
                <a:solidFill>
                  <a:srgbClr val="000000"/>
                </a:solidFill>
                <a:latin typeface="Times New Roman"/>
                <a:ea typeface="Times New Roman"/>
              </a:rPr>
              <a:t>reduces</a:t>
            </a:r>
            <a:r>
              <a:rPr lang="en-US" altLang="zh-CN" sz="1650" spc="-34" dirty="0">
                <a:solidFill>
                  <a:srgbClr val="000000"/>
                </a:solidFill>
                <a:latin typeface="Times New Roman"/>
                <a:cs typeface="Times New Roman"/>
              </a:rPr>
              <a:t> </a:t>
            </a:r>
            <a:r>
              <a:rPr lang="en-US" altLang="zh-CN" sz="1650" spc="-55" dirty="0">
                <a:solidFill>
                  <a:srgbClr val="000000"/>
                </a:solidFill>
                <a:latin typeface="Times New Roman"/>
                <a:ea typeface="Times New Roman"/>
              </a:rPr>
              <a:t>the</a:t>
            </a:r>
            <a:r>
              <a:rPr lang="en-US" altLang="zh-CN" sz="1650" spc="-30" dirty="0">
                <a:solidFill>
                  <a:srgbClr val="000000"/>
                </a:solidFill>
                <a:latin typeface="Times New Roman"/>
                <a:cs typeface="Times New Roman"/>
              </a:rPr>
              <a:t> </a:t>
            </a:r>
            <a:r>
              <a:rPr lang="en-US" altLang="zh-CN" sz="1650" spc="-55" b="1" dirty="0">
                <a:solidFill>
                  <a:srgbClr val="000000"/>
                </a:solidFill>
                <a:latin typeface="Times New Roman"/>
                <a:ea typeface="Times New Roman"/>
              </a:rPr>
              <a:t>risk</a:t>
            </a:r>
            <a:r>
              <a:rPr lang="en-US" altLang="zh-CN" sz="1650" spc="-34" b="1" dirty="0">
                <a:solidFill>
                  <a:srgbClr val="000000"/>
                </a:solidFill>
                <a:latin typeface="Times New Roman"/>
                <a:cs typeface="Times New Roman"/>
              </a:rPr>
              <a:t> </a:t>
            </a:r>
            <a:r>
              <a:rPr lang="en-US" altLang="zh-CN" sz="1650" spc="-55" dirty="0">
                <a:solidFill>
                  <a:srgbClr val="000000"/>
                </a:solidFill>
                <a:latin typeface="Times New Roman"/>
                <a:ea typeface="Times New Roman"/>
              </a:rPr>
              <a:t>of</a:t>
            </a:r>
            <a:r>
              <a:rPr lang="en-US" altLang="zh-CN" sz="1650" spc="-34" dirty="0">
                <a:solidFill>
                  <a:srgbClr val="000000"/>
                </a:solidFill>
                <a:latin typeface="Times New Roman"/>
                <a:cs typeface="Times New Roman"/>
              </a:rPr>
              <a:t> </a:t>
            </a:r>
            <a:r>
              <a:rPr lang="en-US" altLang="zh-CN" sz="1650" spc="-55" dirty="0">
                <a:solidFill>
                  <a:srgbClr val="000000"/>
                </a:solidFill>
                <a:latin typeface="Times New Roman"/>
                <a:ea typeface="Times New Roman"/>
              </a:rPr>
              <a:t>action</a:t>
            </a:r>
            <a:r>
              <a:rPr lang="en-US" altLang="zh-CN" sz="1650" spc="-30" dirty="0">
                <a:solidFill>
                  <a:srgbClr val="000000"/>
                </a:solidFill>
                <a:latin typeface="Times New Roman"/>
                <a:cs typeface="Times New Roman"/>
              </a:rPr>
              <a:t> </a:t>
            </a:r>
            <a:r>
              <a:rPr lang="en-US" altLang="zh-CN" sz="1650" spc="-50" dirty="0">
                <a:solidFill>
                  <a:srgbClr val="000000"/>
                </a:solidFill>
                <a:latin typeface="Times New Roman"/>
                <a:ea typeface="Times New Roman"/>
              </a:rPr>
              <a:t>bias</a:t>
            </a:r>
            <a:r>
              <a:rPr lang="en-US" altLang="zh-CN" sz="1650" spc="-34" dirty="0">
                <a:solidFill>
                  <a:srgbClr val="000000"/>
                </a:solidFill>
                <a:latin typeface="Times New Roman"/>
                <a:cs typeface="Times New Roman"/>
              </a:rPr>
              <a:t> </a:t>
            </a:r>
            <a:r>
              <a:rPr lang="en-US" altLang="zh-CN" sz="1650" spc="-135" dirty="0">
                <a:solidFill>
                  <a:srgbClr val="000000"/>
                </a:solidFill>
                <a:latin typeface="Times New Roman"/>
                <a:ea typeface="Times New Roman"/>
              </a:rPr>
              <a:t>—</a:t>
            </a:r>
            <a:r>
              <a:rPr lang="en-US" altLang="zh-CN" sz="1650" spc="-30" dirty="0">
                <a:solidFill>
                  <a:srgbClr val="000000"/>
                </a:solidFill>
                <a:latin typeface="Times New Roman"/>
                <a:cs typeface="Times New Roman"/>
              </a:rPr>
              <a:t> </a:t>
            </a:r>
            <a:r>
              <a:rPr lang="en-US" altLang="zh-CN" sz="1650" spc="-55" dirty="0">
                <a:solidFill>
                  <a:srgbClr val="000000"/>
                </a:solidFill>
                <a:latin typeface="Times New Roman"/>
                <a:ea typeface="Times New Roman"/>
              </a:rPr>
              <a:t>the</a:t>
            </a:r>
            <a:r>
              <a:rPr lang="en-US" altLang="zh-CN" sz="1650" spc="-34" dirty="0">
                <a:solidFill>
                  <a:srgbClr val="000000"/>
                </a:solidFill>
                <a:latin typeface="Times New Roman"/>
                <a:cs typeface="Times New Roman"/>
              </a:rPr>
              <a:t> </a:t>
            </a:r>
            <a:r>
              <a:rPr lang="en-US" altLang="zh-CN" sz="1650" spc="-60" dirty="0">
                <a:solidFill>
                  <a:srgbClr val="000000"/>
                </a:solidFill>
                <a:latin typeface="Times New Roman"/>
                <a:ea typeface="Times New Roman"/>
              </a:rPr>
              <a:t>tendency</a:t>
            </a:r>
            <a:r>
              <a:rPr lang="en-US" altLang="zh-CN" sz="1650" spc="-34" dirty="0">
                <a:solidFill>
                  <a:srgbClr val="000000"/>
                </a:solidFill>
                <a:latin typeface="Times New Roman"/>
                <a:cs typeface="Times New Roman"/>
              </a:rPr>
              <a:t> </a:t>
            </a:r>
            <a:r>
              <a:rPr lang="en-US" altLang="zh-CN" sz="1650" spc="-50" dirty="0">
                <a:solidFill>
                  <a:srgbClr val="000000"/>
                </a:solidFill>
                <a:latin typeface="Times New Roman"/>
                <a:ea typeface="Times New Roman"/>
              </a:rPr>
              <a:t>to</a:t>
            </a:r>
            <a:r>
              <a:rPr lang="en-US" altLang="zh-CN" sz="1650" spc="-35" dirty="0">
                <a:solidFill>
                  <a:srgbClr val="000000"/>
                </a:solidFill>
                <a:latin typeface="Times New Roman"/>
                <a:cs typeface="Times New Roman"/>
              </a:rPr>
              <a:t> </a:t>
            </a:r>
            <a:r>
              <a:rPr lang="en-US" altLang="zh-CN" sz="1650" spc="-55" dirty="0">
                <a:solidFill>
                  <a:srgbClr val="000000"/>
                </a:solidFill>
                <a:latin typeface="Times New Roman"/>
                <a:ea typeface="Times New Roman"/>
              </a:rPr>
              <a:t>favor</a:t>
            </a:r>
            <a:r>
              <a:rPr lang="en-US" altLang="zh-CN" sz="1650" dirty="0">
                <a:solidFill>
                  <a:srgbClr val="000000"/>
                </a:solidFill>
                <a:latin typeface="Times New Roman"/>
                <a:cs typeface="Times New Roman"/>
              </a:rPr>
              <a:t> </a:t>
            </a:r>
            <a:r>
              <a:rPr lang="en-US" altLang="zh-CN" sz="1650" spc="-55" dirty="0">
                <a:solidFill>
                  <a:srgbClr val="000000"/>
                </a:solidFill>
                <a:latin typeface="Times New Roman"/>
                <a:ea typeface="Times New Roman"/>
              </a:rPr>
              <a:t>action</a:t>
            </a:r>
            <a:r>
              <a:rPr lang="en-US" altLang="zh-CN" sz="1650" spc="-30" dirty="0">
                <a:solidFill>
                  <a:srgbClr val="000000"/>
                </a:solidFill>
                <a:latin typeface="Times New Roman"/>
                <a:cs typeface="Times New Roman"/>
              </a:rPr>
              <a:t> </a:t>
            </a:r>
            <a:r>
              <a:rPr lang="en-US" altLang="zh-CN" sz="1650" spc="-60" dirty="0">
                <a:solidFill>
                  <a:srgbClr val="000000"/>
                </a:solidFill>
                <a:latin typeface="Times New Roman"/>
                <a:ea typeface="Times New Roman"/>
              </a:rPr>
              <a:t>over</a:t>
            </a:r>
            <a:r>
              <a:rPr lang="en-US" altLang="zh-CN" sz="1650" spc="-34" dirty="0">
                <a:solidFill>
                  <a:srgbClr val="000000"/>
                </a:solidFill>
                <a:latin typeface="Times New Roman"/>
                <a:cs typeface="Times New Roman"/>
              </a:rPr>
              <a:t> </a:t>
            </a:r>
            <a:r>
              <a:rPr lang="en-US" altLang="zh-CN" sz="1650" spc="-55" dirty="0">
                <a:solidFill>
                  <a:srgbClr val="000000"/>
                </a:solidFill>
                <a:latin typeface="Times New Roman"/>
                <a:ea typeface="Times New Roman"/>
              </a:rPr>
              <a:t>inaction,</a:t>
            </a:r>
            <a:r>
              <a:rPr lang="en-US" altLang="zh-CN" sz="1650" spc="-30" dirty="0">
                <a:solidFill>
                  <a:srgbClr val="000000"/>
                </a:solidFill>
                <a:latin typeface="Times New Roman"/>
                <a:cs typeface="Times New Roman"/>
              </a:rPr>
              <a:t> </a:t>
            </a:r>
            <a:r>
              <a:rPr lang="en-US" altLang="zh-CN" sz="1650" spc="-44" dirty="0">
                <a:solidFill>
                  <a:srgbClr val="000000"/>
                </a:solidFill>
                <a:latin typeface="Times New Roman"/>
                <a:ea typeface="Times New Roman"/>
              </a:rPr>
              <a:t>“let’s</a:t>
            </a:r>
            <a:r>
              <a:rPr lang="en-US" altLang="zh-CN" sz="1650" spc="-34" dirty="0">
                <a:solidFill>
                  <a:srgbClr val="000000"/>
                </a:solidFill>
                <a:latin typeface="Times New Roman"/>
                <a:cs typeface="Times New Roman"/>
              </a:rPr>
              <a:t> </a:t>
            </a:r>
            <a:r>
              <a:rPr lang="en-US" altLang="zh-CN" sz="1650" spc="-55" dirty="0">
                <a:solidFill>
                  <a:srgbClr val="000000"/>
                </a:solidFill>
                <a:latin typeface="Times New Roman"/>
                <a:ea typeface="Times New Roman"/>
              </a:rPr>
              <a:t>go!’</a:t>
            </a:r>
            <a:r>
              <a:rPr lang="en-US" altLang="zh-CN" sz="1650" spc="-34" dirty="0">
                <a:solidFill>
                  <a:srgbClr val="000000"/>
                </a:solidFill>
                <a:latin typeface="Times New Roman"/>
                <a:cs typeface="Times New Roman"/>
              </a:rPr>
              <a:t> </a:t>
            </a:r>
            <a:r>
              <a:rPr lang="en-US" altLang="zh-CN" sz="1650" spc="-60" dirty="0">
                <a:solidFill>
                  <a:srgbClr val="000000"/>
                </a:solidFill>
                <a:latin typeface="Times New Roman"/>
                <a:ea typeface="Times New Roman"/>
              </a:rPr>
              <a:t>without</a:t>
            </a:r>
            <a:r>
              <a:rPr lang="en-US" altLang="zh-CN" sz="1650" spc="-30" dirty="0">
                <a:solidFill>
                  <a:srgbClr val="000000"/>
                </a:solidFill>
                <a:latin typeface="Times New Roman"/>
                <a:cs typeface="Times New Roman"/>
              </a:rPr>
              <a:t> </a:t>
            </a:r>
            <a:r>
              <a:rPr lang="en-US" altLang="zh-CN" sz="1650" spc="-60" dirty="0">
                <a:solidFill>
                  <a:srgbClr val="000000"/>
                </a:solidFill>
                <a:latin typeface="Times New Roman"/>
                <a:ea typeface="Times New Roman"/>
              </a:rPr>
              <a:t>considering</a:t>
            </a:r>
            <a:r>
              <a:rPr lang="en-US" altLang="zh-CN" sz="1650" spc="-34" dirty="0">
                <a:solidFill>
                  <a:srgbClr val="000000"/>
                </a:solidFill>
                <a:latin typeface="Times New Roman"/>
                <a:cs typeface="Times New Roman"/>
              </a:rPr>
              <a:t> </a:t>
            </a:r>
            <a:r>
              <a:rPr lang="en-US" altLang="zh-CN" sz="1650" spc="-34" dirty="0">
                <a:solidFill>
                  <a:srgbClr val="000000"/>
                </a:solidFill>
                <a:latin typeface="Times New Roman"/>
                <a:ea typeface="Times New Roman"/>
              </a:rPr>
              <a:t>all</a:t>
            </a:r>
            <a:r>
              <a:rPr lang="en-US" altLang="zh-CN" sz="1650" spc="-34" dirty="0">
                <a:solidFill>
                  <a:srgbClr val="000000"/>
                </a:solidFill>
                <a:latin typeface="Times New Roman"/>
                <a:cs typeface="Times New Roman"/>
              </a:rPr>
              <a:t> </a:t>
            </a:r>
            <a:r>
              <a:rPr lang="en-US" altLang="zh-CN" sz="1650" spc="-55" dirty="0">
                <a:solidFill>
                  <a:srgbClr val="000000"/>
                </a:solidFill>
                <a:latin typeface="Times New Roman"/>
                <a:ea typeface="Times New Roman"/>
              </a:rPr>
              <a:t>the</a:t>
            </a:r>
            <a:r>
              <a:rPr lang="en-US" altLang="zh-CN" sz="1650" spc="-30" dirty="0">
                <a:solidFill>
                  <a:srgbClr val="000000"/>
                </a:solidFill>
                <a:latin typeface="Times New Roman"/>
                <a:cs typeface="Times New Roman"/>
              </a:rPr>
              <a:t> </a:t>
            </a:r>
            <a:r>
              <a:rPr lang="en-US" altLang="zh-CN" sz="1650" spc="-60" dirty="0">
                <a:solidFill>
                  <a:srgbClr val="000000"/>
                </a:solidFill>
                <a:latin typeface="Times New Roman"/>
                <a:ea typeface="Times New Roman"/>
              </a:rPr>
              <a:t>causes</a:t>
            </a:r>
            <a:r>
              <a:rPr lang="en-US" altLang="zh-CN" sz="1650" spc="-34" dirty="0">
                <a:solidFill>
                  <a:srgbClr val="000000"/>
                </a:solidFill>
                <a:latin typeface="Times New Roman"/>
                <a:cs typeface="Times New Roman"/>
              </a:rPr>
              <a:t> </a:t>
            </a:r>
            <a:r>
              <a:rPr lang="en-US" altLang="zh-CN" sz="1650" spc="-35" dirty="0">
                <a:solidFill>
                  <a:srgbClr val="000000"/>
                </a:solidFill>
                <a:latin typeface="Times New Roman"/>
                <a:ea typeface="Times New Roman"/>
              </a:rPr>
              <a:t>.</a:t>
            </a:r>
            <a:r>
              <a:rPr lang="en-US" altLang="zh-CN" sz="1650" spc="-30" dirty="0">
                <a:solidFill>
                  <a:srgbClr val="000000"/>
                </a:solidFill>
                <a:latin typeface="Times New Roman"/>
                <a:cs typeface="Times New Roman"/>
              </a:rPr>
              <a:t> </a:t>
            </a:r>
            <a:r>
              <a:rPr lang="en-US" altLang="zh-CN" sz="1650" spc="-69" b="1" dirty="0">
                <a:solidFill>
                  <a:srgbClr val="8cf800"/>
                </a:solidFill>
                <a:latin typeface="Times New Roman"/>
                <a:ea typeface="Times New Roman"/>
              </a:rPr>
              <a:t>Taking</a:t>
            </a:r>
            <a:r>
              <a:rPr lang="en-US" altLang="zh-CN" sz="1650" spc="-34" b="1" dirty="0">
                <a:solidFill>
                  <a:srgbClr val="8cf800"/>
                </a:solidFill>
                <a:latin typeface="Times New Roman"/>
                <a:cs typeface="Times New Roman"/>
              </a:rPr>
              <a:t> </a:t>
            </a:r>
            <a:r>
              <a:rPr lang="en-US" altLang="zh-CN" sz="1650" spc="-60" b="1" dirty="0">
                <a:solidFill>
                  <a:srgbClr val="8cf800"/>
                </a:solidFill>
                <a:latin typeface="Times New Roman"/>
                <a:ea typeface="Times New Roman"/>
              </a:rPr>
              <a:t>time</a:t>
            </a:r>
            <a:r>
              <a:rPr lang="en-US" altLang="zh-CN" sz="1650" spc="-34" b="1" dirty="0">
                <a:solidFill>
                  <a:srgbClr val="8cf800"/>
                </a:solidFill>
                <a:latin typeface="Times New Roman"/>
                <a:cs typeface="Times New Roman"/>
              </a:rPr>
              <a:t> </a:t>
            </a:r>
            <a:r>
              <a:rPr lang="en-US" altLang="zh-CN" sz="1650" spc="-44" dirty="0">
                <a:solidFill>
                  <a:srgbClr val="8cf800"/>
                </a:solidFill>
                <a:latin typeface="Times New Roman"/>
                <a:ea typeface="Times New Roman"/>
              </a:rPr>
              <a:t>t</a:t>
            </a:r>
            <a:r>
              <a:rPr lang="en-US" altLang="zh-CN" sz="1650" spc="-69" dirty="0">
                <a:solidFill>
                  <a:srgbClr val="000000"/>
                </a:solidFill>
                <a:latin typeface="Times New Roman"/>
                <a:ea typeface="Times New Roman"/>
              </a:rPr>
              <a:t>o</a:t>
            </a:r>
            <a:r>
              <a:rPr lang="en-US" altLang="zh-CN" sz="1650" spc="-30" dirty="0">
                <a:solidFill>
                  <a:srgbClr val="000000"/>
                </a:solidFill>
                <a:latin typeface="Times New Roman"/>
                <a:cs typeface="Times New Roman"/>
              </a:rPr>
              <a:t> </a:t>
            </a:r>
            <a:r>
              <a:rPr lang="en-US" altLang="zh-CN" sz="1650" spc="-55" u="sng" dirty="0">
                <a:solidFill>
                  <a:srgbClr val="000000"/>
                </a:solidFill>
                <a:uFill>
                  <a:solidFill>
                    <a:srgbClr val="000000"/>
                  </a:solidFill>
                </a:uFill>
                <a:latin typeface="Times New Roman"/>
                <a:ea typeface="Times New Roman"/>
              </a:rPr>
              <a:t>identify</a:t>
            </a:r>
            <a:r>
              <a:rPr lang="en-US" altLang="zh-CN" sz="1650" spc="-34" u="sng" dirty="0">
                <a:solidFill>
                  <a:srgbClr val="000000"/>
                </a:solidFill>
                <a:uFill>
                  <a:solidFill>
                    <a:srgbClr val="000000"/>
                  </a:solidFill>
                </a:uFill>
                <a:latin typeface="Times New Roman"/>
                <a:cs typeface="Times New Roman"/>
              </a:rPr>
              <a:t> </a:t>
            </a:r>
            <a:r>
              <a:rPr lang="en-US" altLang="zh-CN" sz="1650" spc="-60" u="sng" dirty="0">
                <a:solidFill>
                  <a:srgbClr val="000000"/>
                </a:solidFill>
                <a:uFill>
                  <a:solidFill>
                    <a:srgbClr val="000000"/>
                  </a:solidFill>
                </a:uFill>
                <a:latin typeface="Times New Roman"/>
                <a:ea typeface="Times New Roman"/>
              </a:rPr>
              <a:t>and</a:t>
            </a:r>
            <a:r>
              <a:rPr lang="en-US" altLang="zh-CN" sz="1650" spc="-34" u="sng" dirty="0">
                <a:solidFill>
                  <a:srgbClr val="000000"/>
                </a:solidFill>
                <a:uFill>
                  <a:solidFill>
                    <a:srgbClr val="000000"/>
                  </a:solidFill>
                </a:uFill>
                <a:latin typeface="Times New Roman"/>
                <a:cs typeface="Times New Roman"/>
              </a:rPr>
              <a:t> </a:t>
            </a:r>
            <a:r>
              <a:rPr lang="en-US" altLang="zh-CN" sz="1650" spc="-55" u="sng" dirty="0">
                <a:solidFill>
                  <a:srgbClr val="000000"/>
                </a:solidFill>
                <a:uFill>
                  <a:solidFill>
                    <a:srgbClr val="000000"/>
                  </a:solidFill>
                </a:uFill>
                <a:latin typeface="Times New Roman"/>
                <a:ea typeface="Times New Roman"/>
              </a:rPr>
              <a:t>assess</a:t>
            </a:r>
            <a:r>
              <a:rPr lang="en-US" altLang="zh-CN" sz="1650" spc="-30" dirty="0">
                <a:solidFill>
                  <a:srgbClr val="000000"/>
                </a:solidFill>
                <a:latin typeface="Times New Roman"/>
                <a:cs typeface="Times New Roman"/>
              </a:rPr>
              <a:t> </a:t>
            </a:r>
            <a:r>
              <a:rPr lang="en-US" altLang="zh-CN" sz="1650" spc="-44" dirty="0">
                <a:solidFill>
                  <a:srgbClr val="000000"/>
                </a:solidFill>
                <a:latin typeface="Times New Roman"/>
                <a:ea typeface="Times New Roman"/>
              </a:rPr>
              <a:t>critical</a:t>
            </a:r>
            <a:r>
              <a:rPr lang="en-US" altLang="zh-CN" sz="1650" spc="-34" dirty="0">
                <a:solidFill>
                  <a:srgbClr val="000000"/>
                </a:solidFill>
                <a:latin typeface="Times New Roman"/>
                <a:cs typeface="Times New Roman"/>
              </a:rPr>
              <a:t> </a:t>
            </a:r>
            <a:r>
              <a:rPr lang="en-US" altLang="zh-CN" sz="1650" spc="-60" dirty="0">
                <a:solidFill>
                  <a:srgbClr val="000000"/>
                </a:solidFill>
                <a:latin typeface="Times New Roman"/>
                <a:ea typeface="Times New Roman"/>
              </a:rPr>
              <a:t>success</a:t>
            </a:r>
            <a:r>
              <a:rPr lang="en-US" altLang="zh-CN" sz="1650" spc="-40" dirty="0">
                <a:solidFill>
                  <a:srgbClr val="000000"/>
                </a:solidFill>
                <a:latin typeface="Times New Roman"/>
                <a:cs typeface="Times New Roman"/>
              </a:rPr>
              <a:t> </a:t>
            </a:r>
            <a:r>
              <a:rPr lang="en-US" altLang="zh-CN" sz="1650" spc="-50" dirty="0">
                <a:solidFill>
                  <a:srgbClr val="000000"/>
                </a:solidFill>
                <a:latin typeface="Times New Roman"/>
                <a:ea typeface="Times New Roman"/>
              </a:rPr>
              <a:t>criteria</a:t>
            </a:r>
            <a:r>
              <a:rPr lang="en-US" altLang="zh-CN" sz="1650" dirty="0">
                <a:solidFill>
                  <a:srgbClr val="000000"/>
                </a:solidFill>
                <a:latin typeface="Times New Roman"/>
                <a:cs typeface="Times New Roman"/>
              </a:rPr>
              <a:t> </a:t>
            </a:r>
            <a:r>
              <a:rPr lang="en-US" altLang="zh-CN" sz="1650" spc="-44" dirty="0">
                <a:solidFill>
                  <a:srgbClr val="000000"/>
                </a:solidFill>
                <a:latin typeface="Times New Roman"/>
                <a:ea typeface="Times New Roman"/>
              </a:rPr>
              <a:t>for</a:t>
            </a:r>
            <a:r>
              <a:rPr lang="en-US" altLang="zh-CN" sz="1650" spc="-30" dirty="0">
                <a:solidFill>
                  <a:srgbClr val="000000"/>
                </a:solidFill>
                <a:latin typeface="Times New Roman"/>
                <a:cs typeface="Times New Roman"/>
              </a:rPr>
              <a:t> </a:t>
            </a:r>
            <a:r>
              <a:rPr lang="en-US" altLang="zh-CN" sz="1650" spc="-60" dirty="0">
                <a:solidFill>
                  <a:srgbClr val="000000"/>
                </a:solidFill>
                <a:latin typeface="Times New Roman"/>
                <a:ea typeface="Times New Roman"/>
              </a:rPr>
              <a:t>a</a:t>
            </a:r>
            <a:r>
              <a:rPr lang="en-US" altLang="zh-CN" sz="1650" spc="-30" dirty="0">
                <a:solidFill>
                  <a:srgbClr val="000000"/>
                </a:solidFill>
                <a:latin typeface="Times New Roman"/>
                <a:cs typeface="Times New Roman"/>
              </a:rPr>
              <a:t> </a:t>
            </a:r>
            <a:r>
              <a:rPr lang="en-US" altLang="zh-CN" sz="1650" spc="-65" dirty="0">
                <a:solidFill>
                  <a:srgbClr val="000000"/>
                </a:solidFill>
                <a:latin typeface="Times New Roman"/>
                <a:ea typeface="Times New Roman"/>
              </a:rPr>
              <a:t>more</a:t>
            </a:r>
            <a:r>
              <a:rPr lang="en-US" altLang="zh-CN" sz="1650" spc="-30" dirty="0">
                <a:solidFill>
                  <a:srgbClr val="000000"/>
                </a:solidFill>
                <a:latin typeface="Times New Roman"/>
                <a:cs typeface="Times New Roman"/>
              </a:rPr>
              <a:t> </a:t>
            </a:r>
            <a:r>
              <a:rPr lang="en-US" altLang="zh-CN" sz="1650" spc="-50" dirty="0">
                <a:solidFill>
                  <a:srgbClr val="000000"/>
                </a:solidFill>
                <a:latin typeface="Times New Roman"/>
                <a:ea typeface="Times New Roman"/>
              </a:rPr>
              <a:t>thoughtful</a:t>
            </a:r>
            <a:r>
              <a:rPr lang="en-US" altLang="zh-CN" sz="1650" spc="-30" dirty="0">
                <a:solidFill>
                  <a:srgbClr val="000000"/>
                </a:solidFill>
                <a:latin typeface="Times New Roman"/>
                <a:cs typeface="Times New Roman"/>
              </a:rPr>
              <a:t> </a:t>
            </a:r>
            <a:r>
              <a:rPr lang="en-US" altLang="zh-CN" sz="1650" spc="-55" dirty="0">
                <a:solidFill>
                  <a:srgbClr val="000000"/>
                </a:solidFill>
                <a:latin typeface="Times New Roman"/>
                <a:ea typeface="Times New Roman"/>
              </a:rPr>
              <a:t>approach</a:t>
            </a:r>
            <a:r>
              <a:rPr lang="en-US" altLang="zh-CN" sz="1650" spc="-30" dirty="0">
                <a:solidFill>
                  <a:srgbClr val="000000"/>
                </a:solidFill>
                <a:latin typeface="Times New Roman"/>
                <a:cs typeface="Times New Roman"/>
              </a:rPr>
              <a:t> </a:t>
            </a:r>
            <a:r>
              <a:rPr lang="en-US" altLang="zh-CN" sz="1650" spc="-50" dirty="0">
                <a:solidFill>
                  <a:srgbClr val="000000"/>
                </a:solidFill>
                <a:latin typeface="Times New Roman"/>
                <a:ea typeface="Times New Roman"/>
              </a:rPr>
              <a:t>to</a:t>
            </a:r>
            <a:r>
              <a:rPr lang="en-US" altLang="zh-CN" sz="1650" spc="-34" dirty="0">
                <a:solidFill>
                  <a:srgbClr val="000000"/>
                </a:solidFill>
                <a:latin typeface="Times New Roman"/>
                <a:cs typeface="Times New Roman"/>
              </a:rPr>
              <a:t> </a:t>
            </a:r>
            <a:r>
              <a:rPr lang="en-US" altLang="zh-CN" sz="1650" spc="-60" dirty="0">
                <a:solidFill>
                  <a:srgbClr val="000000"/>
                </a:solidFill>
                <a:latin typeface="Times New Roman"/>
                <a:ea typeface="Times New Roman"/>
              </a:rPr>
              <a:t>any</a:t>
            </a:r>
            <a:r>
              <a:rPr lang="en-US" altLang="zh-CN" sz="1650" spc="-30" dirty="0">
                <a:solidFill>
                  <a:srgbClr val="000000"/>
                </a:solidFill>
                <a:latin typeface="Times New Roman"/>
                <a:cs typeface="Times New Roman"/>
              </a:rPr>
              <a:t> </a:t>
            </a:r>
            <a:r>
              <a:rPr lang="en-US" altLang="zh-CN" sz="1650" spc="-50" dirty="0">
                <a:solidFill>
                  <a:srgbClr val="000000"/>
                </a:solidFill>
                <a:latin typeface="Times New Roman"/>
                <a:ea typeface="Times New Roman"/>
              </a:rPr>
              <a:t>potential</a:t>
            </a:r>
            <a:r>
              <a:rPr lang="en-US" altLang="zh-CN" sz="1650" spc="-30" dirty="0">
                <a:solidFill>
                  <a:srgbClr val="000000"/>
                </a:solidFill>
                <a:latin typeface="Times New Roman"/>
                <a:cs typeface="Times New Roman"/>
              </a:rPr>
              <a:t> </a:t>
            </a:r>
            <a:r>
              <a:rPr lang="en-US" altLang="zh-CN" sz="1650" spc="-45" dirty="0">
                <a:solidFill>
                  <a:srgbClr val="000000"/>
                </a:solidFill>
                <a:latin typeface="Times New Roman"/>
                <a:ea typeface="Times New Roman"/>
              </a:rPr>
              <a:t>project's</a:t>
            </a:r>
            <a:r>
              <a:rPr lang="en-US" altLang="zh-CN" sz="1650" spc="-35" dirty="0">
                <a:solidFill>
                  <a:srgbClr val="000000"/>
                </a:solidFill>
                <a:latin typeface="Times New Roman"/>
                <a:cs typeface="Times New Roman"/>
              </a:rPr>
              <a:t> </a:t>
            </a:r>
            <a:r>
              <a:rPr lang="en-US" altLang="zh-CN" sz="1650" spc="-50" b="1" dirty="0">
                <a:solidFill>
                  <a:srgbClr val="000000"/>
                </a:solidFill>
                <a:latin typeface="Times New Roman"/>
                <a:ea typeface="Times New Roman"/>
              </a:rPr>
              <a:t>value</a:t>
            </a:r>
            <a:r>
              <a:rPr lang="en-US" altLang="zh-CN" sz="1650" spc="-44" dirty="0">
                <a:solidFill>
                  <a:srgbClr val="000000"/>
                </a:solidFill>
                <a:latin typeface="Times New Roman"/>
                <a:ea typeface="Times New Roman"/>
              </a:rPr>
              <a:t>.”</a:t>
            </a:r>
          </a:p>
          <a:p>
            <a:pPr hangingPunct="0" marL="0">
              <a:lnSpc>
                <a:spcPct val="95833"/>
              </a:lnSpc>
              <a:spcBef>
                <a:spcPts val="185"/>
              </a:spcBef>
            </a:pPr>
            <a:r>
              <a:rPr lang="en-US" altLang="zh-CN" sz="1650" spc="-30" dirty="0">
                <a:solidFill>
                  <a:srgbClr val="000000"/>
                </a:solidFill>
                <a:latin typeface="Times New Roman"/>
                <a:ea typeface="Times New Roman"/>
              </a:rPr>
              <a:t>2-</a:t>
            </a:r>
            <a:r>
              <a:rPr lang="en-US" altLang="zh-CN" sz="1650" spc="-34" b="1" dirty="0">
                <a:solidFill>
                  <a:srgbClr val="000000"/>
                </a:solidFill>
                <a:latin typeface="Times New Roman"/>
                <a:ea typeface="Times New Roman"/>
              </a:rPr>
              <a:t>Greater</a:t>
            </a:r>
            <a:r>
              <a:rPr lang="en-US" altLang="zh-CN" sz="1650" spc="-15" b="1" dirty="0">
                <a:solidFill>
                  <a:srgbClr val="000000"/>
                </a:solidFill>
                <a:latin typeface="Times New Roman"/>
                <a:cs typeface="Times New Roman"/>
              </a:rPr>
              <a:t>  </a:t>
            </a:r>
            <a:r>
              <a:rPr lang="en-US" altLang="zh-CN" sz="1650" spc="-34" b="1" dirty="0">
                <a:solidFill>
                  <a:srgbClr val="000000"/>
                </a:solidFill>
                <a:latin typeface="Times New Roman"/>
                <a:ea typeface="Times New Roman"/>
              </a:rPr>
              <a:t>Competitive</a:t>
            </a:r>
            <a:r>
              <a:rPr lang="en-US" altLang="zh-CN" sz="1650" spc="-20" b="1" dirty="0">
                <a:solidFill>
                  <a:srgbClr val="000000"/>
                </a:solidFill>
                <a:latin typeface="Times New Roman"/>
                <a:cs typeface="Times New Roman"/>
              </a:rPr>
              <a:t>  </a:t>
            </a:r>
            <a:r>
              <a:rPr lang="en-US" altLang="zh-CN" sz="1650" spc="-45" b="1" dirty="0">
                <a:solidFill>
                  <a:srgbClr val="000000"/>
                </a:solidFill>
                <a:latin typeface="Times New Roman"/>
                <a:ea typeface="Times New Roman"/>
              </a:rPr>
              <a:t>Edge:</a:t>
            </a:r>
            <a:r>
              <a:rPr lang="en-US" altLang="zh-CN" sz="1650" spc="-20" b="1" dirty="0">
                <a:solidFill>
                  <a:srgbClr val="000000"/>
                </a:solidFill>
                <a:latin typeface="Times New Roman"/>
                <a:cs typeface="Times New Roman"/>
              </a:rPr>
              <a:t>  </a:t>
            </a:r>
            <a:r>
              <a:rPr lang="en-US" altLang="zh-CN" sz="1650" spc="-35" dirty="0">
                <a:solidFill>
                  <a:srgbClr val="000000"/>
                </a:solidFill>
                <a:latin typeface="Times New Roman"/>
                <a:ea typeface="Times New Roman"/>
              </a:rPr>
              <a:t>Determining</a:t>
            </a:r>
            <a:r>
              <a:rPr lang="en-US" altLang="zh-CN" sz="1650" spc="-20" dirty="0">
                <a:solidFill>
                  <a:srgbClr val="000000"/>
                </a:solidFill>
                <a:latin typeface="Times New Roman"/>
                <a:cs typeface="Times New Roman"/>
              </a:rPr>
              <a:t>  </a:t>
            </a:r>
            <a:r>
              <a:rPr lang="en-US" altLang="zh-CN" sz="1650" spc="-25" dirty="0">
                <a:solidFill>
                  <a:srgbClr val="000000"/>
                </a:solidFill>
                <a:latin typeface="Times New Roman"/>
                <a:ea typeface="Times New Roman"/>
              </a:rPr>
              <a:t>Critical</a:t>
            </a:r>
            <a:r>
              <a:rPr lang="en-US" altLang="zh-CN" sz="1650" spc="-15" dirty="0">
                <a:solidFill>
                  <a:srgbClr val="000000"/>
                </a:solidFill>
                <a:latin typeface="Times New Roman"/>
                <a:cs typeface="Times New Roman"/>
              </a:rPr>
              <a:t>  </a:t>
            </a:r>
            <a:r>
              <a:rPr lang="en-US" altLang="zh-CN" sz="1650" spc="-34" dirty="0">
                <a:solidFill>
                  <a:srgbClr val="000000"/>
                </a:solidFill>
                <a:latin typeface="Times New Roman"/>
                <a:ea typeface="Times New Roman"/>
              </a:rPr>
              <a:t>Success</a:t>
            </a:r>
            <a:r>
              <a:rPr lang="en-US" altLang="zh-CN" sz="1650" spc="-20" dirty="0">
                <a:solidFill>
                  <a:srgbClr val="000000"/>
                </a:solidFill>
                <a:latin typeface="Times New Roman"/>
                <a:cs typeface="Times New Roman"/>
              </a:rPr>
              <a:t>  </a:t>
            </a:r>
            <a:r>
              <a:rPr lang="en-US" altLang="zh-CN" sz="1650" spc="-30" dirty="0">
                <a:solidFill>
                  <a:srgbClr val="000000"/>
                </a:solidFill>
                <a:latin typeface="Times New Roman"/>
                <a:ea typeface="Times New Roman"/>
              </a:rPr>
              <a:t>criteria</a:t>
            </a:r>
            <a:r>
              <a:rPr lang="en-US" altLang="zh-CN" sz="1650" spc="-20" dirty="0">
                <a:solidFill>
                  <a:srgbClr val="000000"/>
                </a:solidFill>
                <a:latin typeface="Times New Roman"/>
                <a:cs typeface="Times New Roman"/>
              </a:rPr>
              <a:t>  </a:t>
            </a:r>
            <a:r>
              <a:rPr lang="en-US" altLang="zh-CN" sz="1650" spc="-25" dirty="0">
                <a:solidFill>
                  <a:srgbClr val="000000"/>
                </a:solidFill>
                <a:latin typeface="Times New Roman"/>
                <a:ea typeface="Times New Roman"/>
              </a:rPr>
              <a:t>of</a:t>
            </a:r>
            <a:r>
              <a:rPr lang="en-US" altLang="zh-CN" sz="1650" spc="-20" dirty="0">
                <a:solidFill>
                  <a:srgbClr val="000000"/>
                </a:solidFill>
                <a:latin typeface="Times New Roman"/>
                <a:cs typeface="Times New Roman"/>
              </a:rPr>
              <a:t>  </a:t>
            </a:r>
            <a:r>
              <a:rPr lang="en-US" altLang="zh-CN" sz="1650" spc="-44" dirty="0">
                <a:solidFill>
                  <a:srgbClr val="000000"/>
                </a:solidFill>
                <a:latin typeface="Times New Roman"/>
                <a:ea typeface="Times New Roman"/>
              </a:rPr>
              <a:t>DFT</a:t>
            </a:r>
            <a:r>
              <a:rPr lang="en-US" altLang="zh-CN" sz="1650" spc="-15" dirty="0">
                <a:solidFill>
                  <a:srgbClr val="000000"/>
                </a:solidFill>
                <a:latin typeface="Times New Roman"/>
                <a:cs typeface="Times New Roman"/>
              </a:rPr>
              <a:t>  </a:t>
            </a:r>
            <a:r>
              <a:rPr lang="en-US" altLang="zh-CN" sz="1650" spc="-30" dirty="0">
                <a:solidFill>
                  <a:srgbClr val="000000"/>
                </a:solidFill>
                <a:latin typeface="Times New Roman"/>
                <a:ea typeface="Times New Roman"/>
              </a:rPr>
              <a:t>is</a:t>
            </a:r>
            <a:r>
              <a:rPr lang="en-US" altLang="zh-CN" sz="1650" spc="-20" dirty="0">
                <a:solidFill>
                  <a:srgbClr val="000000"/>
                </a:solidFill>
                <a:latin typeface="Times New Roman"/>
                <a:cs typeface="Times New Roman"/>
              </a:rPr>
              <a:t>  </a:t>
            </a:r>
            <a:r>
              <a:rPr lang="en-US" altLang="zh-CN" sz="1650" spc="-35" dirty="0">
                <a:solidFill>
                  <a:srgbClr val="000000"/>
                </a:solidFill>
                <a:latin typeface="Times New Roman"/>
                <a:ea typeface="Times New Roman"/>
              </a:rPr>
              <a:t>determining</a:t>
            </a:r>
            <a:r>
              <a:rPr lang="en-US" altLang="zh-CN" sz="1650" spc="-20" dirty="0">
                <a:solidFill>
                  <a:srgbClr val="000000"/>
                </a:solidFill>
                <a:latin typeface="Times New Roman"/>
                <a:cs typeface="Times New Roman"/>
              </a:rPr>
              <a:t>  </a:t>
            </a:r>
            <a:r>
              <a:rPr lang="en-US" altLang="zh-CN" sz="1650" spc="-25" dirty="0">
                <a:solidFill>
                  <a:srgbClr val="000000"/>
                </a:solidFill>
                <a:latin typeface="Times New Roman"/>
                <a:ea typeface="Times New Roman"/>
              </a:rPr>
              <a:t>critical</a:t>
            </a:r>
            <a:r>
              <a:rPr lang="en-US" altLang="zh-CN" sz="1650" spc="-20" dirty="0">
                <a:solidFill>
                  <a:srgbClr val="000000"/>
                </a:solidFill>
                <a:latin typeface="Times New Roman"/>
                <a:cs typeface="Times New Roman"/>
              </a:rPr>
              <a:t>  </a:t>
            </a:r>
            <a:r>
              <a:rPr lang="en-US" altLang="zh-CN" sz="1650" spc="-25" dirty="0">
                <a:solidFill>
                  <a:srgbClr val="000000"/>
                </a:solidFill>
                <a:latin typeface="Times New Roman"/>
                <a:ea typeface="Times New Roman"/>
              </a:rPr>
              <a:t>will</a:t>
            </a:r>
            <a:r>
              <a:rPr lang="en-US" altLang="zh-CN" sz="1650" spc="-20" dirty="0">
                <a:solidFill>
                  <a:srgbClr val="000000"/>
                </a:solidFill>
                <a:latin typeface="Times New Roman"/>
                <a:cs typeface="Times New Roman"/>
              </a:rPr>
              <a:t>  </a:t>
            </a:r>
            <a:r>
              <a:rPr lang="en-US" altLang="zh-CN" sz="1650" spc="-35" dirty="0">
                <a:solidFill>
                  <a:srgbClr val="000000"/>
                </a:solidFill>
                <a:latin typeface="Times New Roman"/>
                <a:ea typeface="Times New Roman"/>
              </a:rPr>
              <a:t>give</a:t>
            </a:r>
            <a:r>
              <a:rPr lang="en-US" altLang="zh-CN" sz="1650" spc="-20" dirty="0">
                <a:solidFill>
                  <a:srgbClr val="000000"/>
                </a:solidFill>
                <a:latin typeface="Times New Roman"/>
                <a:cs typeface="Times New Roman"/>
              </a:rPr>
              <a:t>  </a:t>
            </a:r>
            <a:r>
              <a:rPr lang="en-US" altLang="zh-CN" sz="1650" spc="-30" dirty="0">
                <a:solidFill>
                  <a:srgbClr val="000000"/>
                </a:solidFill>
                <a:latin typeface="Times New Roman"/>
                <a:ea typeface="Times New Roman"/>
              </a:rPr>
              <a:t>the</a:t>
            </a:r>
            <a:r>
              <a:rPr lang="en-US" altLang="zh-CN" sz="1650" dirty="0">
                <a:solidFill>
                  <a:srgbClr val="000000"/>
                </a:solidFill>
                <a:latin typeface="Times New Roman"/>
                <a:cs typeface="Times New Roman"/>
              </a:rPr>
              <a:t> </a:t>
            </a:r>
            <a:r>
              <a:rPr lang="en-US" altLang="zh-CN" sz="1650" dirty="0">
                <a:solidFill>
                  <a:srgbClr val="000000"/>
                </a:solidFill>
                <a:latin typeface="Times New Roman"/>
                <a:ea typeface="Times New Roman"/>
              </a:rPr>
              <a:t>organization/company</a:t>
            </a:r>
            <a:r>
              <a:rPr lang="en-US" altLang="zh-CN" sz="1650" spc="-50" dirty="0">
                <a:solidFill>
                  <a:srgbClr val="000000"/>
                </a:solidFill>
                <a:latin typeface="Times New Roman"/>
                <a:cs typeface="Times New Roman"/>
              </a:rPr>
              <a:t> </a:t>
            </a:r>
            <a:r>
              <a:rPr lang="en-US" altLang="zh-CN" sz="1650" dirty="0">
                <a:solidFill>
                  <a:srgbClr val="000000"/>
                </a:solidFill>
                <a:latin typeface="Times New Roman"/>
                <a:ea typeface="Times New Roman"/>
              </a:rPr>
              <a:t>a</a:t>
            </a:r>
            <a:r>
              <a:rPr lang="en-US" altLang="zh-CN" sz="1650" spc="-50" dirty="0">
                <a:solidFill>
                  <a:srgbClr val="000000"/>
                </a:solidFill>
                <a:latin typeface="Times New Roman"/>
                <a:cs typeface="Times New Roman"/>
              </a:rPr>
              <a:t> </a:t>
            </a:r>
            <a:r>
              <a:rPr lang="en-US" altLang="zh-CN" sz="1650" dirty="0">
                <a:solidFill>
                  <a:srgbClr val="000000"/>
                </a:solidFill>
                <a:latin typeface="Times New Roman"/>
                <a:ea typeface="Times New Roman"/>
              </a:rPr>
              <a:t>competitive</a:t>
            </a:r>
            <a:r>
              <a:rPr lang="en-US" altLang="zh-CN" sz="1650" spc="-55" dirty="0">
                <a:solidFill>
                  <a:srgbClr val="000000"/>
                </a:solidFill>
                <a:latin typeface="Times New Roman"/>
                <a:cs typeface="Times New Roman"/>
              </a:rPr>
              <a:t> </a:t>
            </a:r>
            <a:r>
              <a:rPr lang="en-US" altLang="zh-CN" sz="1650" dirty="0">
                <a:solidFill>
                  <a:srgbClr val="000000"/>
                </a:solidFill>
                <a:latin typeface="Times New Roman"/>
                <a:ea typeface="Times New Roman"/>
              </a:rPr>
              <a:t>edge</a:t>
            </a:r>
            <a:r>
              <a:rPr lang="en-US" altLang="zh-CN" sz="1650" spc="-50" dirty="0">
                <a:solidFill>
                  <a:srgbClr val="000000"/>
                </a:solidFill>
                <a:latin typeface="Times New Roman"/>
                <a:cs typeface="Times New Roman"/>
              </a:rPr>
              <a:t> </a:t>
            </a:r>
            <a:r>
              <a:rPr lang="en-US" altLang="zh-CN" sz="1650" dirty="0">
                <a:solidFill>
                  <a:srgbClr val="000000"/>
                </a:solidFill>
                <a:latin typeface="Times New Roman"/>
                <a:ea typeface="Times New Roman"/>
              </a:rPr>
              <a:t>and</a:t>
            </a:r>
            <a:r>
              <a:rPr lang="en-US" altLang="zh-CN" sz="1650" spc="-50" dirty="0">
                <a:solidFill>
                  <a:srgbClr val="000000"/>
                </a:solidFill>
                <a:latin typeface="Times New Roman"/>
                <a:cs typeface="Times New Roman"/>
              </a:rPr>
              <a:t> </a:t>
            </a:r>
            <a:r>
              <a:rPr lang="en-US" altLang="zh-CN" sz="1650" dirty="0">
                <a:solidFill>
                  <a:srgbClr val="000000"/>
                </a:solidFill>
                <a:latin typeface="Times New Roman"/>
                <a:ea typeface="Times New Roman"/>
              </a:rPr>
              <a:t>is</a:t>
            </a:r>
            <a:r>
              <a:rPr lang="en-US" altLang="zh-CN" sz="1650" spc="-55" dirty="0">
                <a:solidFill>
                  <a:srgbClr val="000000"/>
                </a:solidFill>
                <a:latin typeface="Times New Roman"/>
                <a:cs typeface="Times New Roman"/>
              </a:rPr>
              <a:t> </a:t>
            </a:r>
            <a:r>
              <a:rPr lang="en-US" altLang="zh-CN" sz="1650" dirty="0">
                <a:solidFill>
                  <a:srgbClr val="000000"/>
                </a:solidFill>
                <a:latin typeface="Times New Roman"/>
                <a:ea typeface="Times New Roman"/>
              </a:rPr>
              <a:t>the</a:t>
            </a:r>
            <a:r>
              <a:rPr lang="en-US" altLang="zh-CN" sz="1650" spc="-50" dirty="0">
                <a:solidFill>
                  <a:srgbClr val="000000"/>
                </a:solidFill>
                <a:latin typeface="Times New Roman"/>
                <a:cs typeface="Times New Roman"/>
              </a:rPr>
              <a:t> </a:t>
            </a:r>
            <a:r>
              <a:rPr lang="en-US" altLang="zh-CN" sz="1650" dirty="0">
                <a:solidFill>
                  <a:srgbClr val="000000"/>
                </a:solidFill>
                <a:latin typeface="Times New Roman"/>
                <a:ea typeface="Times New Roman"/>
              </a:rPr>
              <a:t>bottom</a:t>
            </a:r>
            <a:r>
              <a:rPr lang="en-US" altLang="zh-CN" sz="1650" spc="-50" dirty="0">
                <a:solidFill>
                  <a:srgbClr val="000000"/>
                </a:solidFill>
                <a:latin typeface="Times New Roman"/>
                <a:cs typeface="Times New Roman"/>
              </a:rPr>
              <a:t> </a:t>
            </a:r>
            <a:r>
              <a:rPr lang="en-US" altLang="zh-CN" sz="1650" dirty="0">
                <a:solidFill>
                  <a:srgbClr val="000000"/>
                </a:solidFill>
                <a:latin typeface="Times New Roman"/>
                <a:ea typeface="Times New Roman"/>
              </a:rPr>
              <a:t>line</a:t>
            </a:r>
            <a:r>
              <a:rPr lang="en-US" altLang="zh-CN" sz="1650" spc="-55" dirty="0">
                <a:solidFill>
                  <a:srgbClr val="000000"/>
                </a:solidFill>
                <a:latin typeface="Times New Roman"/>
                <a:cs typeface="Times New Roman"/>
              </a:rPr>
              <a:t> </a:t>
            </a:r>
            <a:r>
              <a:rPr lang="en-US" altLang="zh-CN" sz="1650" dirty="0">
                <a:solidFill>
                  <a:srgbClr val="000000"/>
                </a:solidFill>
                <a:latin typeface="Times New Roman"/>
                <a:ea typeface="Times New Roman"/>
              </a:rPr>
              <a:t>of</a:t>
            </a:r>
            <a:r>
              <a:rPr lang="en-US" altLang="zh-CN" sz="1650" spc="-50" dirty="0">
                <a:solidFill>
                  <a:srgbClr val="000000"/>
                </a:solidFill>
                <a:latin typeface="Times New Roman"/>
                <a:cs typeface="Times New Roman"/>
              </a:rPr>
              <a:t> </a:t>
            </a:r>
            <a:r>
              <a:rPr lang="en-US" altLang="zh-CN" sz="1650" dirty="0">
                <a:solidFill>
                  <a:srgbClr val="000000"/>
                </a:solidFill>
                <a:latin typeface="Times New Roman"/>
                <a:ea typeface="Times New Roman"/>
              </a:rPr>
              <a:t>success</a:t>
            </a:r>
            <a:r>
              <a:rPr lang="en-US" altLang="zh-CN" sz="1650" spc="-50" dirty="0">
                <a:solidFill>
                  <a:srgbClr val="000000"/>
                </a:solidFill>
                <a:latin typeface="Times New Roman"/>
                <a:cs typeface="Times New Roman"/>
              </a:rPr>
              <a:t> </a:t>
            </a:r>
            <a:r>
              <a:rPr lang="en-US" altLang="zh-CN" sz="1650" dirty="0">
                <a:solidFill>
                  <a:srgbClr val="000000"/>
                </a:solidFill>
                <a:latin typeface="Times New Roman"/>
                <a:ea typeface="Times New Roman"/>
              </a:rPr>
              <a:t>in</a:t>
            </a:r>
            <a:r>
              <a:rPr lang="en-US" altLang="zh-CN" sz="1650" spc="-55" dirty="0">
                <a:solidFill>
                  <a:srgbClr val="000000"/>
                </a:solidFill>
                <a:latin typeface="Times New Roman"/>
                <a:cs typeface="Times New Roman"/>
              </a:rPr>
              <a:t> </a:t>
            </a:r>
            <a:r>
              <a:rPr lang="en-US" altLang="zh-CN" sz="1650" dirty="0">
                <a:solidFill>
                  <a:srgbClr val="000000"/>
                </a:solidFill>
                <a:latin typeface="Times New Roman"/>
                <a:ea typeface="Times New Roman"/>
              </a:rPr>
              <a:t>fulfilling</a:t>
            </a:r>
            <a:r>
              <a:rPr lang="en-US" altLang="zh-CN" sz="1650" spc="-50" dirty="0">
                <a:solidFill>
                  <a:srgbClr val="000000"/>
                </a:solidFill>
                <a:latin typeface="Times New Roman"/>
                <a:cs typeface="Times New Roman"/>
              </a:rPr>
              <a:t> </a:t>
            </a:r>
            <a:r>
              <a:rPr lang="en-US" altLang="zh-CN" sz="1650" dirty="0">
                <a:solidFill>
                  <a:srgbClr val="000000"/>
                </a:solidFill>
                <a:latin typeface="Times New Roman"/>
                <a:ea typeface="Times New Roman"/>
              </a:rPr>
              <a:t>the</a:t>
            </a:r>
            <a:r>
              <a:rPr lang="en-US" altLang="zh-CN" sz="1650" spc="-55" dirty="0">
                <a:solidFill>
                  <a:srgbClr val="000000"/>
                </a:solidFill>
                <a:latin typeface="Times New Roman"/>
                <a:cs typeface="Times New Roman"/>
              </a:rPr>
              <a:t> </a:t>
            </a:r>
            <a:r>
              <a:rPr lang="en-US" altLang="zh-CN" sz="1650" dirty="0">
                <a:solidFill>
                  <a:srgbClr val="000000"/>
                </a:solidFill>
                <a:latin typeface="Times New Roman"/>
                <a:ea typeface="Times New Roman"/>
              </a:rPr>
              <a:t>responsibility</a:t>
            </a:r>
            <a:r>
              <a:rPr lang="en-US" altLang="zh-CN" sz="1650" spc="-50" dirty="0">
                <a:solidFill>
                  <a:srgbClr val="000000"/>
                </a:solidFill>
                <a:latin typeface="Times New Roman"/>
                <a:cs typeface="Times New Roman"/>
              </a:rPr>
              <a:t> </a:t>
            </a:r>
            <a:r>
              <a:rPr lang="en-US" altLang="zh-CN" sz="1650" dirty="0">
                <a:solidFill>
                  <a:srgbClr val="000000"/>
                </a:solidFill>
                <a:latin typeface="Times New Roman"/>
                <a:ea typeface="Times New Roman"/>
              </a:rPr>
              <a:t>of</a:t>
            </a:r>
            <a:r>
              <a:rPr lang="en-US" altLang="zh-CN" sz="1650" spc="-50" dirty="0">
                <a:solidFill>
                  <a:srgbClr val="000000"/>
                </a:solidFill>
                <a:latin typeface="Times New Roman"/>
                <a:cs typeface="Times New Roman"/>
              </a:rPr>
              <a:t> </a:t>
            </a:r>
            <a:r>
              <a:rPr lang="en-US" altLang="zh-CN" sz="1650" dirty="0">
                <a:solidFill>
                  <a:srgbClr val="000000"/>
                </a:solidFill>
                <a:latin typeface="Times New Roman"/>
                <a:ea typeface="Times New Roman"/>
              </a:rPr>
              <a:t>a</a:t>
            </a:r>
            <a:r>
              <a:rPr lang="en-US" altLang="zh-CN" sz="1650" spc="-60" dirty="0">
                <a:solidFill>
                  <a:srgbClr val="000000"/>
                </a:solidFill>
                <a:latin typeface="Times New Roman"/>
                <a:cs typeface="Times New Roman"/>
              </a:rPr>
              <a:t> </a:t>
            </a:r>
            <a:r>
              <a:rPr lang="en-US" altLang="zh-CN" sz="1650" dirty="0">
                <a:solidFill>
                  <a:srgbClr val="000000"/>
                </a:solidFill>
                <a:latin typeface="Times New Roman"/>
                <a:ea typeface="Times New Roman"/>
              </a:rPr>
              <a:t>project</a:t>
            </a:r>
            <a:r>
              <a:rPr lang="en-US" altLang="zh-CN" sz="1650" dirty="0">
                <a:solidFill>
                  <a:srgbClr val="000000"/>
                </a:solidFill>
                <a:latin typeface="Times New Roman"/>
                <a:cs typeface="Times New Roman"/>
              </a:rPr>
              <a:t> </a:t>
            </a:r>
            <a:r>
              <a:rPr lang="en-US" altLang="zh-CN" sz="1650" spc="-64" dirty="0">
                <a:solidFill>
                  <a:srgbClr val="000000"/>
                </a:solidFill>
                <a:latin typeface="Times New Roman"/>
                <a:ea typeface="Times New Roman"/>
              </a:rPr>
              <a:t>management</a:t>
            </a:r>
            <a:r>
              <a:rPr lang="en-US" altLang="zh-CN" sz="1650" spc="-100" dirty="0">
                <a:solidFill>
                  <a:srgbClr val="000000"/>
                </a:solidFill>
                <a:latin typeface="Times New Roman"/>
                <a:cs typeface="Times New Roman"/>
              </a:rPr>
              <a:t> </a:t>
            </a:r>
            <a:r>
              <a:rPr lang="en-US" altLang="zh-CN" sz="1650" spc="-65" dirty="0">
                <a:solidFill>
                  <a:srgbClr val="000000"/>
                </a:solidFill>
                <a:latin typeface="Times New Roman"/>
                <a:ea typeface="Times New Roman"/>
              </a:rPr>
              <a:t>company.</a:t>
            </a:r>
          </a:p>
          <a:p>
            <a:pPr marL="0">
              <a:lnSpc>
                <a:spcPct val="100000"/>
              </a:lnSpc>
              <a:spcBef>
                <a:spcPts val="304"/>
              </a:spcBef>
            </a:pPr>
            <a:r>
              <a:rPr lang="en-US" altLang="zh-CN" sz="1650" spc="-60" dirty="0">
                <a:solidFill>
                  <a:srgbClr val="000000"/>
                </a:solidFill>
                <a:latin typeface="Times New Roman"/>
                <a:ea typeface="Times New Roman"/>
              </a:rPr>
              <a:t>This,</a:t>
            </a:r>
            <a:r>
              <a:rPr lang="en-US" altLang="zh-CN" sz="1650" spc="-34" dirty="0">
                <a:solidFill>
                  <a:srgbClr val="000000"/>
                </a:solidFill>
                <a:latin typeface="Times New Roman"/>
                <a:cs typeface="Times New Roman"/>
              </a:rPr>
              <a:t> </a:t>
            </a:r>
            <a:r>
              <a:rPr lang="en-US" altLang="zh-CN" sz="1650" spc="-50" dirty="0">
                <a:solidFill>
                  <a:srgbClr val="000000"/>
                </a:solidFill>
                <a:latin typeface="Times New Roman"/>
                <a:ea typeface="Times New Roman"/>
              </a:rPr>
              <a:t>in</a:t>
            </a:r>
            <a:r>
              <a:rPr lang="en-US" altLang="zh-CN" sz="1650" spc="-34" dirty="0">
                <a:solidFill>
                  <a:srgbClr val="000000"/>
                </a:solidFill>
                <a:latin typeface="Times New Roman"/>
                <a:cs typeface="Times New Roman"/>
              </a:rPr>
              <a:t> </a:t>
            </a:r>
            <a:r>
              <a:rPr lang="en-US" altLang="zh-CN" sz="1650" spc="-55" dirty="0">
                <a:solidFill>
                  <a:srgbClr val="000000"/>
                </a:solidFill>
                <a:latin typeface="Times New Roman"/>
                <a:ea typeface="Times New Roman"/>
              </a:rPr>
              <a:t>turn,</a:t>
            </a:r>
            <a:r>
              <a:rPr lang="en-US" altLang="zh-CN" sz="1650" spc="-34" dirty="0">
                <a:solidFill>
                  <a:srgbClr val="000000"/>
                </a:solidFill>
                <a:latin typeface="Times New Roman"/>
                <a:cs typeface="Times New Roman"/>
              </a:rPr>
              <a:t> </a:t>
            </a:r>
            <a:r>
              <a:rPr lang="en-US" altLang="zh-CN" sz="1650" spc="-55" dirty="0">
                <a:solidFill>
                  <a:srgbClr val="000000"/>
                </a:solidFill>
                <a:latin typeface="Times New Roman"/>
                <a:ea typeface="Times New Roman"/>
              </a:rPr>
              <a:t>will</a:t>
            </a:r>
            <a:r>
              <a:rPr lang="en-US" altLang="zh-CN" sz="1650" spc="-34" dirty="0">
                <a:solidFill>
                  <a:srgbClr val="000000"/>
                </a:solidFill>
                <a:latin typeface="Times New Roman"/>
                <a:cs typeface="Times New Roman"/>
              </a:rPr>
              <a:t> </a:t>
            </a:r>
            <a:r>
              <a:rPr lang="en-US" altLang="zh-CN" sz="1650" spc="-60" dirty="0">
                <a:solidFill>
                  <a:srgbClr val="000000"/>
                </a:solidFill>
                <a:latin typeface="Times New Roman"/>
                <a:ea typeface="Times New Roman"/>
              </a:rPr>
              <a:t>give</a:t>
            </a:r>
            <a:r>
              <a:rPr lang="en-US" altLang="zh-CN" sz="1650" spc="-34" dirty="0">
                <a:solidFill>
                  <a:srgbClr val="000000"/>
                </a:solidFill>
                <a:latin typeface="Times New Roman"/>
                <a:cs typeface="Times New Roman"/>
              </a:rPr>
              <a:t> </a:t>
            </a:r>
            <a:r>
              <a:rPr lang="en-US" altLang="zh-CN" sz="1650" spc="-55" dirty="0">
                <a:solidFill>
                  <a:srgbClr val="000000"/>
                </a:solidFill>
                <a:latin typeface="Times New Roman"/>
                <a:ea typeface="Times New Roman"/>
              </a:rPr>
              <a:t>rise</a:t>
            </a:r>
            <a:r>
              <a:rPr lang="en-US" altLang="zh-CN" sz="1650" spc="-40" dirty="0">
                <a:solidFill>
                  <a:srgbClr val="000000"/>
                </a:solidFill>
                <a:latin typeface="Times New Roman"/>
                <a:cs typeface="Times New Roman"/>
              </a:rPr>
              <a:t> </a:t>
            </a:r>
            <a:r>
              <a:rPr lang="en-US" altLang="zh-CN" sz="1650" spc="-55" dirty="0">
                <a:solidFill>
                  <a:srgbClr val="000000"/>
                </a:solidFill>
                <a:latin typeface="Times New Roman"/>
                <a:ea typeface="Times New Roman"/>
              </a:rPr>
              <a:t>to</a:t>
            </a:r>
            <a:r>
              <a:rPr lang="en-US" altLang="zh-CN" sz="1650" spc="-34" dirty="0">
                <a:solidFill>
                  <a:srgbClr val="000000"/>
                </a:solidFill>
                <a:latin typeface="Times New Roman"/>
                <a:cs typeface="Times New Roman"/>
              </a:rPr>
              <a:t> </a:t>
            </a:r>
            <a:r>
              <a:rPr lang="en-US" altLang="zh-CN" sz="1650" spc="-60" dirty="0">
                <a:solidFill>
                  <a:srgbClr val="000000"/>
                </a:solidFill>
                <a:latin typeface="Times New Roman"/>
                <a:ea typeface="Times New Roman"/>
              </a:rPr>
              <a:t>sa</a:t>
            </a:r>
            <a:r>
              <a:rPr lang="en-US" altLang="zh-CN" sz="1650" spc="-55" b="1" u="sng" dirty="0">
                <a:solidFill>
                  <a:srgbClr val="000000"/>
                </a:solidFill>
                <a:uFill>
                  <a:solidFill>
                    <a:srgbClr val="000000"/>
                  </a:solidFill>
                </a:uFill>
                <a:latin typeface="Times New Roman"/>
                <a:ea typeface="Times New Roman"/>
              </a:rPr>
              <a:t>tisfied</a:t>
            </a:r>
            <a:r>
              <a:rPr lang="en-US" altLang="zh-CN" sz="1650" spc="-34" b="1" u="sng" dirty="0">
                <a:solidFill>
                  <a:srgbClr val="000000"/>
                </a:solidFill>
                <a:uFill>
                  <a:solidFill>
                    <a:srgbClr val="000000"/>
                  </a:solidFill>
                </a:uFill>
                <a:latin typeface="Times New Roman"/>
                <a:cs typeface="Times New Roman"/>
              </a:rPr>
              <a:t> </a:t>
            </a:r>
            <a:r>
              <a:rPr lang="en-US" altLang="zh-CN" sz="1650" spc="-60" b="1" u="sng" dirty="0">
                <a:solidFill>
                  <a:srgbClr val="000000"/>
                </a:solidFill>
                <a:uFill>
                  <a:solidFill>
                    <a:srgbClr val="000000"/>
                  </a:solidFill>
                </a:uFill>
                <a:latin typeface="Times New Roman"/>
                <a:ea typeface="Times New Roman"/>
              </a:rPr>
              <a:t>investors</a:t>
            </a:r>
            <a:r>
              <a:rPr lang="en-US" altLang="zh-CN" sz="1650" spc="-34" b="1" u="sng" dirty="0">
                <a:solidFill>
                  <a:srgbClr val="000000"/>
                </a:solidFill>
                <a:uFill>
                  <a:solidFill>
                    <a:srgbClr val="000000"/>
                  </a:solidFill>
                </a:uFill>
                <a:latin typeface="Times New Roman"/>
                <a:cs typeface="Times New Roman"/>
              </a:rPr>
              <a:t> </a:t>
            </a:r>
            <a:r>
              <a:rPr lang="en-US" altLang="zh-CN" sz="1650" spc="-80" b="1" u="sng" dirty="0">
                <a:solidFill>
                  <a:srgbClr val="000000"/>
                </a:solidFill>
                <a:uFill>
                  <a:solidFill>
                    <a:srgbClr val="000000"/>
                  </a:solidFill>
                </a:uFill>
                <a:latin typeface="Times New Roman"/>
                <a:ea typeface="Times New Roman"/>
              </a:rPr>
              <a:t>and</a:t>
            </a:r>
            <a:r>
              <a:rPr lang="en-US" altLang="zh-CN" sz="1650" spc="-34" b="1" u="sng" dirty="0">
                <a:solidFill>
                  <a:srgbClr val="000000"/>
                </a:solidFill>
                <a:uFill>
                  <a:solidFill>
                    <a:srgbClr val="000000"/>
                  </a:solidFill>
                </a:uFill>
                <a:latin typeface="Times New Roman"/>
                <a:cs typeface="Times New Roman"/>
              </a:rPr>
              <a:t> </a:t>
            </a:r>
            <a:r>
              <a:rPr lang="en-US" altLang="zh-CN" sz="1650" spc="-60" b="1" u="sng" dirty="0">
                <a:solidFill>
                  <a:srgbClr val="000000"/>
                </a:solidFill>
                <a:uFill>
                  <a:solidFill>
                    <a:srgbClr val="000000"/>
                  </a:solidFill>
                </a:uFill>
                <a:latin typeface="Times New Roman"/>
                <a:ea typeface="Times New Roman"/>
              </a:rPr>
              <a:t>professional</a:t>
            </a:r>
            <a:r>
              <a:rPr lang="en-US" altLang="zh-CN" sz="1650" spc="-34" b="1" u="sng" dirty="0">
                <a:solidFill>
                  <a:srgbClr val="000000"/>
                </a:solidFill>
                <a:uFill>
                  <a:solidFill>
                    <a:srgbClr val="000000"/>
                  </a:solidFill>
                </a:uFill>
                <a:latin typeface="Times New Roman"/>
                <a:cs typeface="Times New Roman"/>
              </a:rPr>
              <a:t> </a:t>
            </a:r>
            <a:r>
              <a:rPr lang="en-US" altLang="zh-CN" sz="1650" spc="-69" b="1" u="sng" dirty="0">
                <a:solidFill>
                  <a:srgbClr val="000000"/>
                </a:solidFill>
                <a:uFill>
                  <a:solidFill>
                    <a:srgbClr val="000000"/>
                  </a:solidFill>
                </a:uFill>
                <a:latin typeface="Times New Roman"/>
                <a:ea typeface="Times New Roman"/>
              </a:rPr>
              <a:t>bodies</a:t>
            </a:r>
            <a:r>
              <a:rPr lang="en-US" altLang="zh-CN" sz="1650" spc="-40" b="1" dirty="0">
                <a:solidFill>
                  <a:srgbClr val="000000"/>
                </a:solidFill>
                <a:latin typeface="Times New Roman"/>
                <a:cs typeface="Times New Roman"/>
              </a:rPr>
              <a:t> </a:t>
            </a:r>
            <a:r>
              <a:rPr lang="en-US" altLang="zh-CN" sz="1650" spc="-64" dirty="0">
                <a:solidFill>
                  <a:srgbClr val="000000"/>
                </a:solidFill>
                <a:latin typeface="Times New Roman"/>
                <a:ea typeface="Times New Roman"/>
              </a:rPr>
              <a:t>and</a:t>
            </a:r>
            <a:r>
              <a:rPr lang="en-US" altLang="zh-CN" sz="1650" spc="-34" dirty="0">
                <a:solidFill>
                  <a:srgbClr val="000000"/>
                </a:solidFill>
                <a:latin typeface="Times New Roman"/>
                <a:cs typeface="Times New Roman"/>
              </a:rPr>
              <a:t> </a:t>
            </a:r>
            <a:r>
              <a:rPr lang="en-US" altLang="zh-CN" sz="1650" spc="-80" dirty="0">
                <a:solidFill>
                  <a:srgbClr val="000000"/>
                </a:solidFill>
                <a:latin typeface="Times New Roman"/>
                <a:ea typeface="Times New Roman"/>
              </a:rPr>
              <a:t>make</a:t>
            </a:r>
            <a:r>
              <a:rPr lang="en-US" altLang="zh-CN" sz="1650" spc="-34" dirty="0">
                <a:solidFill>
                  <a:srgbClr val="000000"/>
                </a:solidFill>
                <a:latin typeface="Times New Roman"/>
                <a:cs typeface="Times New Roman"/>
              </a:rPr>
              <a:t> </a:t>
            </a:r>
            <a:r>
              <a:rPr lang="en-US" altLang="zh-CN" sz="1650" spc="-55" dirty="0">
                <a:solidFill>
                  <a:srgbClr val="000000"/>
                </a:solidFill>
                <a:latin typeface="Times New Roman"/>
                <a:ea typeface="Times New Roman"/>
              </a:rPr>
              <a:t>the</a:t>
            </a:r>
            <a:r>
              <a:rPr lang="en-US" altLang="zh-CN" sz="1650" spc="-34" dirty="0">
                <a:solidFill>
                  <a:srgbClr val="000000"/>
                </a:solidFill>
                <a:latin typeface="Times New Roman"/>
                <a:cs typeface="Times New Roman"/>
              </a:rPr>
              <a:t> </a:t>
            </a:r>
            <a:r>
              <a:rPr lang="en-US" altLang="zh-CN" sz="1650" spc="-60" dirty="0">
                <a:solidFill>
                  <a:srgbClr val="000000"/>
                </a:solidFill>
                <a:latin typeface="Times New Roman"/>
                <a:ea typeface="Times New Roman"/>
              </a:rPr>
              <a:t>project</a:t>
            </a:r>
            <a:r>
              <a:rPr lang="en-US" altLang="zh-CN" sz="1650" spc="-34" dirty="0">
                <a:solidFill>
                  <a:srgbClr val="000000"/>
                </a:solidFill>
                <a:latin typeface="Times New Roman"/>
                <a:cs typeface="Times New Roman"/>
              </a:rPr>
              <a:t> </a:t>
            </a:r>
            <a:r>
              <a:rPr lang="en-US" altLang="zh-CN" sz="1650" spc="-69" dirty="0">
                <a:solidFill>
                  <a:srgbClr val="000000"/>
                </a:solidFill>
                <a:latin typeface="Times New Roman"/>
                <a:ea typeface="Times New Roman"/>
              </a:rPr>
              <a:t>management</a:t>
            </a:r>
            <a:r>
              <a:rPr lang="en-US" altLang="zh-CN" sz="1650" spc="-34" dirty="0">
                <a:solidFill>
                  <a:srgbClr val="000000"/>
                </a:solidFill>
                <a:latin typeface="Times New Roman"/>
                <a:cs typeface="Times New Roman"/>
              </a:rPr>
              <a:t> </a:t>
            </a:r>
            <a:r>
              <a:rPr lang="en-US" altLang="zh-CN" sz="1650" spc="-80" dirty="0">
                <a:solidFill>
                  <a:srgbClr val="000000"/>
                </a:solidFill>
                <a:latin typeface="Times New Roman"/>
                <a:ea typeface="Times New Roman"/>
              </a:rPr>
              <a:t>more</a:t>
            </a:r>
            <a:r>
              <a:rPr lang="en-US" altLang="zh-CN" sz="1650" spc="-40" dirty="0">
                <a:solidFill>
                  <a:srgbClr val="000000"/>
                </a:solidFill>
                <a:latin typeface="Times New Roman"/>
                <a:cs typeface="Times New Roman"/>
              </a:rPr>
              <a:t> </a:t>
            </a:r>
            <a:r>
              <a:rPr lang="en-US" altLang="zh-CN" sz="1650" spc="-55" dirty="0">
                <a:solidFill>
                  <a:srgbClr val="000000"/>
                </a:solidFill>
                <a:latin typeface="Times New Roman"/>
                <a:ea typeface="Times New Roman"/>
              </a:rPr>
              <a:t>effective</a:t>
            </a:r>
            <a:r>
              <a:rPr lang="en-US" altLang="zh-CN" sz="1650" spc="-40" dirty="0">
                <a:solidFill>
                  <a:srgbClr val="000000"/>
                </a:solidFill>
                <a:latin typeface="Times New Roman"/>
                <a:cs typeface="Times New Roman"/>
              </a:rPr>
              <a:t> </a:t>
            </a:r>
            <a:r>
              <a:rPr lang="en-US" altLang="zh-CN" sz="1650" spc="-55" dirty="0">
                <a:solidFill>
                  <a:srgbClr val="000000"/>
                </a:solidFill>
                <a:latin typeface="Times New Roman"/>
                <a:ea typeface="Times New Roman"/>
              </a:rPr>
              <a:t>.”</a:t>
            </a:r>
          </a:p>
          <a:p>
            <a:pPr hangingPunct="0" marL="0">
              <a:lnSpc>
                <a:spcPct val="95833"/>
              </a:lnSpc>
              <a:spcBef>
                <a:spcPts val="300"/>
              </a:spcBef>
            </a:pPr>
            <a:r>
              <a:rPr lang="en-US" altLang="zh-CN" sz="1650" spc="-40" b="1" dirty="0">
                <a:solidFill>
                  <a:srgbClr val="000000"/>
                </a:solidFill>
                <a:latin typeface="Times New Roman"/>
                <a:ea typeface="Times New Roman"/>
              </a:rPr>
              <a:t>3-</a:t>
            </a:r>
            <a:r>
              <a:rPr lang="en-US" altLang="zh-CN" sz="1650" spc="-45" b="1" u="sng" dirty="0">
                <a:solidFill>
                  <a:srgbClr val="000000"/>
                </a:solidFill>
                <a:uFill>
                  <a:solidFill>
                    <a:srgbClr val="000000"/>
                  </a:solidFill>
                </a:uFill>
                <a:latin typeface="Times New Roman"/>
                <a:ea typeface="Times New Roman"/>
              </a:rPr>
              <a:t>Control</a:t>
            </a:r>
            <a:r>
              <a:rPr lang="en-US" altLang="zh-CN" sz="1650" spc="-20" b="1" u="sng" dirty="0">
                <a:solidFill>
                  <a:srgbClr val="000000"/>
                </a:solidFill>
                <a:uFill>
                  <a:solidFill>
                    <a:srgbClr val="000000"/>
                  </a:solidFill>
                </a:uFill>
                <a:latin typeface="Times New Roman"/>
                <a:cs typeface="Times New Roman"/>
              </a:rPr>
              <a:t> </a:t>
            </a:r>
            <a:r>
              <a:rPr lang="en-US" altLang="zh-CN" sz="1650" spc="-50" b="1" u="sng" dirty="0">
                <a:solidFill>
                  <a:srgbClr val="000000"/>
                </a:solidFill>
                <a:uFill>
                  <a:solidFill>
                    <a:srgbClr val="000000"/>
                  </a:solidFill>
                </a:uFill>
                <a:latin typeface="Times New Roman"/>
                <a:ea typeface="Times New Roman"/>
              </a:rPr>
              <a:t>and</a:t>
            </a:r>
            <a:r>
              <a:rPr lang="en-US" altLang="zh-CN" sz="1650" spc="-25" b="1" u="sng" dirty="0">
                <a:solidFill>
                  <a:srgbClr val="000000"/>
                </a:solidFill>
                <a:uFill>
                  <a:solidFill>
                    <a:srgbClr val="000000"/>
                  </a:solidFill>
                </a:uFill>
                <a:latin typeface="Times New Roman"/>
                <a:cs typeface="Times New Roman"/>
              </a:rPr>
              <a:t> </a:t>
            </a:r>
            <a:r>
              <a:rPr lang="en-US" altLang="zh-CN" sz="1650" spc="-40" b="1" u="sng" dirty="0">
                <a:solidFill>
                  <a:srgbClr val="000000"/>
                </a:solidFill>
                <a:uFill>
                  <a:solidFill>
                    <a:srgbClr val="000000"/>
                  </a:solidFill>
                </a:uFill>
                <a:latin typeface="Times New Roman"/>
                <a:ea typeface="Times New Roman"/>
              </a:rPr>
              <a:t>Accountability:</a:t>
            </a:r>
            <a:r>
              <a:rPr lang="en-US" altLang="zh-CN" sz="1650" spc="-25" b="1" dirty="0">
                <a:solidFill>
                  <a:srgbClr val="000000"/>
                </a:solidFill>
                <a:latin typeface="Times New Roman"/>
                <a:cs typeface="Times New Roman"/>
              </a:rPr>
              <a:t> </a:t>
            </a:r>
            <a:r>
              <a:rPr lang="en-US" altLang="zh-CN" sz="1650" spc="-40" dirty="0">
                <a:solidFill>
                  <a:srgbClr val="000000"/>
                </a:solidFill>
                <a:latin typeface="Times New Roman"/>
                <a:ea typeface="Times New Roman"/>
              </a:rPr>
              <a:t>Critical</a:t>
            </a:r>
            <a:r>
              <a:rPr lang="en-US" altLang="zh-CN" sz="1650" spc="-25" dirty="0">
                <a:solidFill>
                  <a:srgbClr val="000000"/>
                </a:solidFill>
                <a:latin typeface="Times New Roman"/>
                <a:cs typeface="Times New Roman"/>
              </a:rPr>
              <a:t> </a:t>
            </a:r>
            <a:r>
              <a:rPr lang="en-US" altLang="zh-CN" sz="1650" spc="-40" dirty="0">
                <a:solidFill>
                  <a:srgbClr val="000000"/>
                </a:solidFill>
                <a:latin typeface="Times New Roman"/>
                <a:ea typeface="Times New Roman"/>
              </a:rPr>
              <a:t>success</a:t>
            </a:r>
            <a:r>
              <a:rPr lang="en-US" altLang="zh-CN" sz="1650" spc="-20" dirty="0">
                <a:solidFill>
                  <a:srgbClr val="000000"/>
                </a:solidFill>
                <a:latin typeface="Times New Roman"/>
                <a:cs typeface="Times New Roman"/>
              </a:rPr>
              <a:t> </a:t>
            </a:r>
            <a:r>
              <a:rPr lang="en-US" altLang="zh-CN" sz="1650" spc="-30" dirty="0">
                <a:solidFill>
                  <a:srgbClr val="000000"/>
                </a:solidFill>
                <a:latin typeface="Times New Roman"/>
                <a:ea typeface="Times New Roman"/>
              </a:rPr>
              <a:t>criteria</a:t>
            </a:r>
            <a:r>
              <a:rPr lang="en-US" altLang="zh-CN" sz="1650" spc="-25" dirty="0">
                <a:solidFill>
                  <a:srgbClr val="000000"/>
                </a:solidFill>
                <a:latin typeface="Times New Roman"/>
                <a:cs typeface="Times New Roman"/>
              </a:rPr>
              <a:t> </a:t>
            </a:r>
            <a:r>
              <a:rPr lang="en-US" altLang="zh-CN" sz="1650" spc="-40" dirty="0">
                <a:solidFill>
                  <a:srgbClr val="000000"/>
                </a:solidFill>
                <a:latin typeface="Times New Roman"/>
                <a:ea typeface="Times New Roman"/>
              </a:rPr>
              <a:t>best</a:t>
            </a:r>
            <a:r>
              <a:rPr lang="en-US" altLang="zh-CN" sz="1650" spc="-25" dirty="0">
                <a:solidFill>
                  <a:srgbClr val="000000"/>
                </a:solidFill>
                <a:latin typeface="Times New Roman"/>
                <a:cs typeface="Times New Roman"/>
              </a:rPr>
              <a:t> </a:t>
            </a:r>
            <a:r>
              <a:rPr lang="en-US" altLang="zh-CN" sz="1650" spc="-40" dirty="0">
                <a:solidFill>
                  <a:srgbClr val="000000"/>
                </a:solidFill>
                <a:latin typeface="Times New Roman"/>
                <a:ea typeface="Times New Roman"/>
              </a:rPr>
              <a:t>practices</a:t>
            </a:r>
            <a:r>
              <a:rPr lang="en-US" altLang="zh-CN" sz="1650" spc="-25" dirty="0">
                <a:solidFill>
                  <a:srgbClr val="000000"/>
                </a:solidFill>
                <a:latin typeface="Times New Roman"/>
                <a:cs typeface="Times New Roman"/>
              </a:rPr>
              <a:t> </a:t>
            </a:r>
            <a:r>
              <a:rPr lang="en-US" altLang="zh-CN" sz="1650" spc="-35" dirty="0">
                <a:solidFill>
                  <a:srgbClr val="000000"/>
                </a:solidFill>
                <a:latin typeface="Times New Roman"/>
                <a:ea typeface="Times New Roman"/>
              </a:rPr>
              <a:t>dictate</a:t>
            </a:r>
            <a:r>
              <a:rPr lang="en-US" altLang="zh-CN" sz="1650" spc="-20" dirty="0">
                <a:solidFill>
                  <a:srgbClr val="000000"/>
                </a:solidFill>
                <a:latin typeface="Times New Roman"/>
                <a:cs typeface="Times New Roman"/>
              </a:rPr>
              <a:t> </a:t>
            </a:r>
            <a:r>
              <a:rPr lang="en-US" altLang="zh-CN" sz="1650" spc="-40" b="1" dirty="0">
                <a:solidFill>
                  <a:srgbClr val="000000"/>
                </a:solidFill>
                <a:latin typeface="Times New Roman"/>
                <a:ea typeface="Times New Roman"/>
              </a:rPr>
              <a:t>clear</a:t>
            </a:r>
            <a:r>
              <a:rPr lang="en-US" altLang="zh-CN" sz="1650" spc="-25" b="1" dirty="0">
                <a:solidFill>
                  <a:srgbClr val="000000"/>
                </a:solidFill>
                <a:latin typeface="Times New Roman"/>
                <a:cs typeface="Times New Roman"/>
              </a:rPr>
              <a:t> </a:t>
            </a:r>
            <a:r>
              <a:rPr lang="en-US" altLang="zh-CN" sz="1650" spc="-40" b="1" dirty="0">
                <a:solidFill>
                  <a:srgbClr val="000000"/>
                </a:solidFill>
                <a:latin typeface="Times New Roman"/>
                <a:ea typeface="Times New Roman"/>
              </a:rPr>
              <a:t>reporting</a:t>
            </a:r>
            <a:r>
              <a:rPr lang="en-US" altLang="zh-CN" sz="1650" spc="-25" b="1" dirty="0">
                <a:solidFill>
                  <a:srgbClr val="000000"/>
                </a:solidFill>
                <a:latin typeface="Times New Roman"/>
                <a:cs typeface="Times New Roman"/>
              </a:rPr>
              <a:t> </a:t>
            </a:r>
            <a:r>
              <a:rPr lang="en-US" altLang="zh-CN" sz="1650" spc="-44" dirty="0">
                <a:solidFill>
                  <a:srgbClr val="000000"/>
                </a:solidFill>
                <a:latin typeface="Times New Roman"/>
                <a:ea typeface="Times New Roman"/>
              </a:rPr>
              <a:t>of</a:t>
            </a:r>
            <a:r>
              <a:rPr lang="en-US" altLang="zh-CN" sz="1650" spc="-25" dirty="0">
                <a:solidFill>
                  <a:srgbClr val="000000"/>
                </a:solidFill>
                <a:latin typeface="Times New Roman"/>
                <a:cs typeface="Times New Roman"/>
              </a:rPr>
              <a:t> </a:t>
            </a:r>
            <a:r>
              <a:rPr lang="en-US" altLang="zh-CN" sz="1650" spc="-40" dirty="0">
                <a:solidFill>
                  <a:srgbClr val="000000"/>
                </a:solidFill>
                <a:latin typeface="Times New Roman"/>
                <a:ea typeface="Times New Roman"/>
              </a:rPr>
              <a:t>every</a:t>
            </a:r>
            <a:r>
              <a:rPr lang="en-US" altLang="zh-CN" sz="1650" spc="-20" dirty="0">
                <a:solidFill>
                  <a:srgbClr val="000000"/>
                </a:solidFill>
                <a:latin typeface="Times New Roman"/>
                <a:cs typeface="Times New Roman"/>
              </a:rPr>
              <a:t> </a:t>
            </a:r>
            <a:r>
              <a:rPr lang="en-US" altLang="zh-CN" sz="1650" spc="-40" dirty="0">
                <a:solidFill>
                  <a:srgbClr val="000000"/>
                </a:solidFill>
                <a:latin typeface="Times New Roman"/>
                <a:ea typeface="Times New Roman"/>
              </a:rPr>
              <a:t>aspect</a:t>
            </a:r>
            <a:r>
              <a:rPr lang="en-US" altLang="zh-CN" sz="1650" spc="-25" dirty="0">
                <a:solidFill>
                  <a:srgbClr val="000000"/>
                </a:solidFill>
                <a:latin typeface="Times New Roman"/>
                <a:cs typeface="Times New Roman"/>
              </a:rPr>
              <a:t> </a:t>
            </a:r>
            <a:r>
              <a:rPr lang="en-US" altLang="zh-CN" sz="1650" spc="-45" dirty="0">
                <a:solidFill>
                  <a:srgbClr val="000000"/>
                </a:solidFill>
                <a:latin typeface="Times New Roman"/>
                <a:ea typeface="Times New Roman"/>
              </a:rPr>
              <a:t>of</a:t>
            </a:r>
            <a:r>
              <a:rPr lang="en-US" altLang="zh-CN" sz="1650" spc="-25" dirty="0">
                <a:solidFill>
                  <a:srgbClr val="000000"/>
                </a:solidFill>
                <a:latin typeface="Times New Roman"/>
                <a:cs typeface="Times New Roman"/>
              </a:rPr>
              <a:t> </a:t>
            </a:r>
            <a:r>
              <a:rPr lang="en-US" altLang="zh-CN" sz="1650" spc="-40" dirty="0">
                <a:solidFill>
                  <a:srgbClr val="000000"/>
                </a:solidFill>
                <a:latin typeface="Times New Roman"/>
                <a:ea typeface="Times New Roman"/>
              </a:rPr>
              <a:t>a</a:t>
            </a:r>
            <a:r>
              <a:rPr lang="en-US" altLang="zh-CN" sz="1650" spc="-30" dirty="0">
                <a:solidFill>
                  <a:srgbClr val="000000"/>
                </a:solidFill>
                <a:latin typeface="Times New Roman"/>
                <a:cs typeface="Times New Roman"/>
              </a:rPr>
              <a:t> </a:t>
            </a:r>
            <a:r>
              <a:rPr lang="en-US" altLang="zh-CN" sz="1650" spc="-34" dirty="0">
                <a:solidFill>
                  <a:srgbClr val="000000"/>
                </a:solidFill>
                <a:latin typeface="Times New Roman"/>
                <a:ea typeface="Times New Roman"/>
              </a:rPr>
              <a:t>project,</a:t>
            </a:r>
            <a:r>
              <a:rPr lang="en-US" altLang="zh-CN" sz="1650" dirty="0">
                <a:solidFill>
                  <a:srgbClr val="000000"/>
                </a:solidFill>
                <a:latin typeface="Times New Roman"/>
                <a:cs typeface="Times New Roman"/>
              </a:rPr>
              <a:t> </a:t>
            </a:r>
            <a:r>
              <a:rPr lang="en-US" altLang="zh-CN" sz="1650" spc="-34" dirty="0">
                <a:solidFill>
                  <a:srgbClr val="000000"/>
                </a:solidFill>
                <a:latin typeface="Times New Roman"/>
                <a:ea typeface="Times New Roman"/>
              </a:rPr>
              <a:t>full</a:t>
            </a:r>
            <a:r>
              <a:rPr lang="en-US" altLang="zh-CN" sz="1650" spc="-25" dirty="0">
                <a:solidFill>
                  <a:srgbClr val="000000"/>
                </a:solidFill>
                <a:latin typeface="Times New Roman"/>
                <a:cs typeface="Times New Roman"/>
              </a:rPr>
              <a:t>  </a:t>
            </a:r>
            <a:r>
              <a:rPr lang="en-US" altLang="zh-CN" sz="1650" spc="-50" b="1" dirty="0">
                <a:solidFill>
                  <a:srgbClr val="000000"/>
                </a:solidFill>
                <a:latin typeface="Times New Roman"/>
                <a:ea typeface="Times New Roman"/>
              </a:rPr>
              <a:t>support</a:t>
            </a:r>
            <a:r>
              <a:rPr lang="en-US" altLang="zh-CN" sz="1650" spc="-25" b="1" dirty="0">
                <a:solidFill>
                  <a:srgbClr val="000000"/>
                </a:solidFill>
                <a:latin typeface="Times New Roman"/>
                <a:cs typeface="Times New Roman"/>
              </a:rPr>
              <a:t>  </a:t>
            </a:r>
            <a:r>
              <a:rPr lang="en-US" altLang="zh-CN" sz="1650" spc="-34" dirty="0">
                <a:solidFill>
                  <a:srgbClr val="000000"/>
                </a:solidFill>
                <a:latin typeface="Times New Roman"/>
                <a:ea typeface="Times New Roman"/>
              </a:rPr>
              <a:t>of</a:t>
            </a:r>
            <a:r>
              <a:rPr lang="en-US" altLang="zh-CN" sz="1650" spc="-25" dirty="0">
                <a:solidFill>
                  <a:srgbClr val="000000"/>
                </a:solidFill>
                <a:latin typeface="Times New Roman"/>
                <a:cs typeface="Times New Roman"/>
              </a:rPr>
              <a:t>  </a:t>
            </a:r>
            <a:r>
              <a:rPr lang="en-US" altLang="zh-CN" sz="1650" spc="-44" dirty="0">
                <a:solidFill>
                  <a:srgbClr val="000000"/>
                </a:solidFill>
                <a:latin typeface="Times New Roman"/>
                <a:ea typeface="Times New Roman"/>
              </a:rPr>
              <a:t>agreed-upon</a:t>
            </a:r>
            <a:r>
              <a:rPr lang="en-US" altLang="zh-CN" sz="1650" spc="-25" dirty="0">
                <a:solidFill>
                  <a:srgbClr val="000000"/>
                </a:solidFill>
                <a:latin typeface="Times New Roman"/>
                <a:cs typeface="Times New Roman"/>
              </a:rPr>
              <a:t>  </a:t>
            </a:r>
            <a:r>
              <a:rPr lang="en-US" altLang="zh-CN" sz="1650" spc="-40" dirty="0">
                <a:solidFill>
                  <a:srgbClr val="000000"/>
                </a:solidFill>
                <a:latin typeface="Times New Roman"/>
                <a:ea typeface="Times New Roman"/>
              </a:rPr>
              <a:t>criteria</a:t>
            </a:r>
            <a:r>
              <a:rPr lang="en-US" altLang="zh-CN" sz="1650" spc="-25" dirty="0">
                <a:solidFill>
                  <a:srgbClr val="000000"/>
                </a:solidFill>
                <a:latin typeface="Times New Roman"/>
                <a:cs typeface="Times New Roman"/>
              </a:rPr>
              <a:t>  </a:t>
            </a:r>
            <a:r>
              <a:rPr lang="en-US" altLang="zh-CN" sz="1650" spc="-40" dirty="0">
                <a:solidFill>
                  <a:srgbClr val="000000"/>
                </a:solidFill>
                <a:latin typeface="Times New Roman"/>
                <a:ea typeface="Times New Roman"/>
              </a:rPr>
              <a:t>by</a:t>
            </a:r>
            <a:r>
              <a:rPr lang="en-US" altLang="zh-CN" sz="1650" spc="-25" dirty="0">
                <a:solidFill>
                  <a:srgbClr val="000000"/>
                </a:solidFill>
                <a:latin typeface="Times New Roman"/>
                <a:cs typeface="Times New Roman"/>
              </a:rPr>
              <a:t>  </a:t>
            </a:r>
            <a:r>
              <a:rPr lang="en-US" altLang="zh-CN" sz="1650" spc="-34" dirty="0">
                <a:solidFill>
                  <a:srgbClr val="000000"/>
                </a:solidFill>
                <a:latin typeface="Times New Roman"/>
                <a:ea typeface="Times New Roman"/>
              </a:rPr>
              <a:t>all</a:t>
            </a:r>
            <a:r>
              <a:rPr lang="en-US" altLang="zh-CN" sz="1650" spc="-25" dirty="0">
                <a:solidFill>
                  <a:srgbClr val="000000"/>
                </a:solidFill>
                <a:latin typeface="Times New Roman"/>
                <a:cs typeface="Times New Roman"/>
              </a:rPr>
              <a:t>  </a:t>
            </a:r>
            <a:r>
              <a:rPr lang="en-US" altLang="zh-CN" sz="1650" spc="-40" dirty="0">
                <a:solidFill>
                  <a:srgbClr val="000000"/>
                </a:solidFill>
                <a:latin typeface="Times New Roman"/>
                <a:ea typeface="Times New Roman"/>
              </a:rPr>
              <a:t>stakeholders,</a:t>
            </a:r>
            <a:r>
              <a:rPr lang="en-US" altLang="zh-CN" sz="1650" spc="-25" dirty="0">
                <a:solidFill>
                  <a:srgbClr val="000000"/>
                </a:solidFill>
                <a:latin typeface="Times New Roman"/>
                <a:cs typeface="Times New Roman"/>
              </a:rPr>
              <a:t>  </a:t>
            </a:r>
            <a:r>
              <a:rPr lang="en-US" altLang="zh-CN" sz="1650" spc="-55" dirty="0">
                <a:solidFill>
                  <a:srgbClr val="000000"/>
                </a:solidFill>
                <a:latin typeface="Times New Roman"/>
                <a:ea typeface="Times New Roman"/>
              </a:rPr>
              <a:t>and</a:t>
            </a:r>
            <a:r>
              <a:rPr lang="en-US" altLang="zh-CN" sz="1650" spc="-25" dirty="0">
                <a:solidFill>
                  <a:srgbClr val="000000"/>
                </a:solidFill>
                <a:latin typeface="Times New Roman"/>
                <a:cs typeface="Times New Roman"/>
              </a:rPr>
              <a:t>  </a:t>
            </a:r>
            <a:r>
              <a:rPr lang="en-US" altLang="zh-CN" sz="1650" spc="-40" dirty="0">
                <a:solidFill>
                  <a:srgbClr val="000000"/>
                </a:solidFill>
                <a:latin typeface="Times New Roman"/>
                <a:ea typeface="Times New Roman"/>
              </a:rPr>
              <a:t>a</a:t>
            </a:r>
            <a:r>
              <a:rPr lang="en-US" altLang="zh-CN" sz="1650" spc="-30" dirty="0">
                <a:solidFill>
                  <a:srgbClr val="000000"/>
                </a:solidFill>
                <a:latin typeface="Times New Roman"/>
                <a:cs typeface="Times New Roman"/>
              </a:rPr>
              <a:t>  </a:t>
            </a:r>
            <a:r>
              <a:rPr lang="en-US" altLang="zh-CN" sz="1650" spc="-40" dirty="0">
                <a:solidFill>
                  <a:srgbClr val="000000"/>
                </a:solidFill>
                <a:latin typeface="Times New Roman"/>
                <a:ea typeface="Times New Roman"/>
              </a:rPr>
              <a:t>project</a:t>
            </a:r>
            <a:r>
              <a:rPr lang="en-US" altLang="zh-CN" sz="1650" spc="-25" dirty="0">
                <a:solidFill>
                  <a:srgbClr val="000000"/>
                </a:solidFill>
                <a:latin typeface="Times New Roman"/>
                <a:cs typeface="Times New Roman"/>
              </a:rPr>
              <a:t>  </a:t>
            </a:r>
            <a:r>
              <a:rPr lang="en-US" altLang="zh-CN" sz="1650" spc="-50" dirty="0">
                <a:solidFill>
                  <a:srgbClr val="000000"/>
                </a:solidFill>
                <a:latin typeface="Times New Roman"/>
                <a:ea typeface="Times New Roman"/>
              </a:rPr>
              <a:t>manager</a:t>
            </a:r>
            <a:r>
              <a:rPr lang="en-US" altLang="zh-CN" sz="1650" spc="-25" dirty="0">
                <a:solidFill>
                  <a:srgbClr val="000000"/>
                </a:solidFill>
                <a:latin typeface="Times New Roman"/>
                <a:cs typeface="Times New Roman"/>
              </a:rPr>
              <a:t>  </a:t>
            </a:r>
            <a:r>
              <a:rPr lang="en-US" altLang="zh-CN" sz="1650" spc="-44" dirty="0">
                <a:solidFill>
                  <a:srgbClr val="000000"/>
                </a:solidFill>
                <a:latin typeface="Times New Roman"/>
                <a:ea typeface="Times New Roman"/>
              </a:rPr>
              <a:t>with</a:t>
            </a:r>
            <a:r>
              <a:rPr lang="en-US" altLang="zh-CN" sz="1650" spc="-25" dirty="0">
                <a:solidFill>
                  <a:srgbClr val="000000"/>
                </a:solidFill>
                <a:latin typeface="Times New Roman"/>
                <a:cs typeface="Times New Roman"/>
              </a:rPr>
              <a:t>  </a:t>
            </a:r>
            <a:r>
              <a:rPr lang="en-US" altLang="zh-CN" sz="1650" spc="-45" b="1" dirty="0">
                <a:solidFill>
                  <a:srgbClr val="000000"/>
                </a:solidFill>
                <a:latin typeface="Times New Roman"/>
                <a:ea typeface="Times New Roman"/>
              </a:rPr>
              <a:t>overall</a:t>
            </a:r>
            <a:r>
              <a:rPr lang="en-US" altLang="zh-CN" sz="1650" spc="-25" b="1" dirty="0">
                <a:solidFill>
                  <a:srgbClr val="000000"/>
                </a:solidFill>
                <a:latin typeface="Times New Roman"/>
                <a:cs typeface="Times New Roman"/>
              </a:rPr>
              <a:t>  </a:t>
            </a:r>
            <a:r>
              <a:rPr lang="en-US" altLang="zh-CN" sz="1650" spc="-40" dirty="0">
                <a:solidFill>
                  <a:srgbClr val="000000"/>
                </a:solidFill>
                <a:latin typeface="Times New Roman"/>
                <a:ea typeface="Times New Roman"/>
              </a:rPr>
              <a:t>control</a:t>
            </a:r>
            <a:r>
              <a:rPr lang="en-US" altLang="zh-CN" sz="1650" spc="-25" dirty="0">
                <a:solidFill>
                  <a:srgbClr val="000000"/>
                </a:solidFill>
                <a:latin typeface="Times New Roman"/>
                <a:cs typeface="Times New Roman"/>
              </a:rPr>
              <a:t>  </a:t>
            </a:r>
            <a:r>
              <a:rPr lang="en-US" altLang="zh-CN" sz="1650" spc="-44" dirty="0">
                <a:solidFill>
                  <a:srgbClr val="000000"/>
                </a:solidFill>
                <a:latin typeface="Times New Roman"/>
                <a:ea typeface="Times New Roman"/>
              </a:rPr>
              <a:t>and</a:t>
            </a:r>
            <a:r>
              <a:rPr lang="en-US" altLang="zh-CN" sz="1650" spc="-30" dirty="0">
                <a:solidFill>
                  <a:srgbClr val="000000"/>
                </a:solidFill>
                <a:latin typeface="Times New Roman"/>
                <a:cs typeface="Times New Roman"/>
              </a:rPr>
              <a:t>  </a:t>
            </a:r>
            <a:r>
              <a:rPr lang="en-US" altLang="zh-CN" sz="1650" spc="-44" b="1" dirty="0">
                <a:solidFill>
                  <a:srgbClr val="000000"/>
                </a:solidFill>
                <a:latin typeface="Times New Roman"/>
                <a:ea typeface="Times New Roman"/>
              </a:rPr>
              <a:t>ultimate</a:t>
            </a:r>
            <a:r>
              <a:rPr lang="en-US" altLang="zh-CN" sz="1650" b="1" dirty="0">
                <a:solidFill>
                  <a:srgbClr val="000000"/>
                </a:solidFill>
                <a:latin typeface="Times New Roman"/>
                <a:cs typeface="Times New Roman"/>
              </a:rPr>
              <a:t> </a:t>
            </a:r>
            <a:r>
              <a:rPr lang="en-US" altLang="zh-CN" sz="1650" spc="-55" dirty="0">
                <a:solidFill>
                  <a:srgbClr val="000000"/>
                </a:solidFill>
                <a:latin typeface="Times New Roman"/>
                <a:ea typeface="Times New Roman"/>
              </a:rPr>
              <a:t>ac</a:t>
            </a:r>
            <a:r>
              <a:rPr lang="en-US" altLang="zh-CN" sz="1650" spc="-50" dirty="0">
                <a:solidFill>
                  <a:srgbClr val="000000"/>
                </a:solidFill>
                <a:latin typeface="Times New Roman"/>
                <a:ea typeface="Times New Roman"/>
              </a:rPr>
              <a:t>countability.</a:t>
            </a:r>
          </a:p>
          <a:p>
            <a:pPr marL="0" indent="62735">
              <a:lnSpc>
                <a:spcPct val="100000"/>
              </a:lnSpc>
              <a:spcBef>
                <a:spcPts val="170"/>
              </a:spcBef>
            </a:pPr>
            <a:r>
              <a:rPr lang="en-US" altLang="zh-CN" sz="1650" spc="-35" b="1" dirty="0">
                <a:solidFill>
                  <a:srgbClr val="8cf800"/>
                </a:solidFill>
                <a:latin typeface="Times New Roman"/>
                <a:ea typeface="Times New Roman"/>
              </a:rPr>
              <a:t>Reporting</a:t>
            </a:r>
            <a:r>
              <a:rPr lang="en-US" altLang="zh-CN" sz="1650" spc="-15" b="1" dirty="0">
                <a:solidFill>
                  <a:srgbClr val="8cf800"/>
                </a:solidFill>
                <a:latin typeface="Times New Roman"/>
                <a:cs typeface="Times New Roman"/>
              </a:rPr>
              <a:t> </a:t>
            </a:r>
            <a:r>
              <a:rPr lang="en-US" altLang="zh-CN" sz="1650" spc="-35" dirty="0">
                <a:solidFill>
                  <a:srgbClr val="000000"/>
                </a:solidFill>
                <a:latin typeface="Times New Roman"/>
                <a:ea typeface="Times New Roman"/>
              </a:rPr>
              <a:t>on</a:t>
            </a:r>
            <a:r>
              <a:rPr lang="en-US" altLang="zh-CN" sz="1650" spc="-20" dirty="0">
                <a:solidFill>
                  <a:srgbClr val="000000"/>
                </a:solidFill>
                <a:latin typeface="Times New Roman"/>
                <a:cs typeface="Times New Roman"/>
              </a:rPr>
              <a:t> </a:t>
            </a:r>
            <a:r>
              <a:rPr lang="en-US" altLang="zh-CN" sz="1650" spc="-30" dirty="0">
                <a:solidFill>
                  <a:srgbClr val="000000"/>
                </a:solidFill>
                <a:latin typeface="Times New Roman"/>
                <a:ea typeface="Times New Roman"/>
              </a:rPr>
              <a:t>an</a:t>
            </a:r>
            <a:r>
              <a:rPr lang="en-US" altLang="zh-CN" sz="1650" spc="-15" dirty="0">
                <a:solidFill>
                  <a:srgbClr val="000000"/>
                </a:solidFill>
                <a:latin typeface="Times New Roman"/>
                <a:cs typeface="Times New Roman"/>
              </a:rPr>
              <a:t> </a:t>
            </a:r>
            <a:r>
              <a:rPr lang="en-US" altLang="zh-CN" sz="1650" spc="-35" dirty="0">
                <a:solidFill>
                  <a:srgbClr val="000000"/>
                </a:solidFill>
                <a:latin typeface="Times New Roman"/>
                <a:ea typeface="Times New Roman"/>
              </a:rPr>
              <a:t>ongoing</a:t>
            </a:r>
            <a:r>
              <a:rPr lang="en-US" altLang="zh-CN" sz="1650" spc="-20" dirty="0">
                <a:solidFill>
                  <a:srgbClr val="000000"/>
                </a:solidFill>
                <a:latin typeface="Times New Roman"/>
                <a:cs typeface="Times New Roman"/>
              </a:rPr>
              <a:t> </a:t>
            </a:r>
            <a:r>
              <a:rPr lang="en-US" altLang="zh-CN" sz="1650" spc="-25" dirty="0">
                <a:solidFill>
                  <a:srgbClr val="000000"/>
                </a:solidFill>
                <a:latin typeface="Times New Roman"/>
                <a:ea typeface="Times New Roman"/>
              </a:rPr>
              <a:t>basis</a:t>
            </a:r>
            <a:r>
              <a:rPr lang="en-US" altLang="zh-CN" sz="1650" spc="-15" dirty="0">
                <a:solidFill>
                  <a:srgbClr val="000000"/>
                </a:solidFill>
                <a:latin typeface="Times New Roman"/>
                <a:cs typeface="Times New Roman"/>
              </a:rPr>
              <a:t> </a:t>
            </a:r>
            <a:r>
              <a:rPr lang="en-US" altLang="zh-CN" sz="1650" spc="-40" dirty="0">
                <a:solidFill>
                  <a:srgbClr val="000000"/>
                </a:solidFill>
                <a:latin typeface="Times New Roman"/>
                <a:ea typeface="Times New Roman"/>
              </a:rPr>
              <a:t>and</a:t>
            </a:r>
            <a:r>
              <a:rPr lang="en-US" altLang="zh-CN" sz="1650" spc="-20" dirty="0">
                <a:solidFill>
                  <a:srgbClr val="000000"/>
                </a:solidFill>
                <a:latin typeface="Times New Roman"/>
                <a:cs typeface="Times New Roman"/>
              </a:rPr>
              <a:t> </a:t>
            </a:r>
            <a:r>
              <a:rPr lang="en-US" altLang="zh-CN" sz="1650" spc="-30" dirty="0">
                <a:solidFill>
                  <a:srgbClr val="000000"/>
                </a:solidFill>
                <a:latin typeface="Times New Roman"/>
                <a:ea typeface="Times New Roman"/>
              </a:rPr>
              <a:t>providing</a:t>
            </a:r>
            <a:r>
              <a:rPr lang="en-US" altLang="zh-CN" sz="1650" spc="-20" dirty="0">
                <a:solidFill>
                  <a:srgbClr val="000000"/>
                </a:solidFill>
                <a:latin typeface="Times New Roman"/>
                <a:cs typeface="Times New Roman"/>
              </a:rPr>
              <a:t> </a:t>
            </a:r>
            <a:r>
              <a:rPr lang="en-US" altLang="zh-CN" sz="1650" spc="-30" dirty="0">
                <a:solidFill>
                  <a:srgbClr val="000000"/>
                </a:solidFill>
                <a:latin typeface="Times New Roman"/>
                <a:ea typeface="Times New Roman"/>
              </a:rPr>
              <a:t>transparency</a:t>
            </a:r>
            <a:r>
              <a:rPr lang="en-US" altLang="zh-CN" sz="1650" spc="-15" dirty="0">
                <a:solidFill>
                  <a:srgbClr val="000000"/>
                </a:solidFill>
                <a:latin typeface="Times New Roman"/>
                <a:cs typeface="Times New Roman"/>
              </a:rPr>
              <a:t> </a:t>
            </a:r>
            <a:r>
              <a:rPr lang="en-US" altLang="zh-CN" sz="1650" spc="-30" dirty="0">
                <a:solidFill>
                  <a:srgbClr val="000000"/>
                </a:solidFill>
                <a:latin typeface="Times New Roman"/>
                <a:ea typeface="Times New Roman"/>
              </a:rPr>
              <a:t>in</a:t>
            </a:r>
            <a:r>
              <a:rPr lang="en-US" altLang="zh-CN" sz="1650" spc="-20" dirty="0">
                <a:solidFill>
                  <a:srgbClr val="000000"/>
                </a:solidFill>
                <a:latin typeface="Times New Roman"/>
                <a:cs typeface="Times New Roman"/>
              </a:rPr>
              <a:t> </a:t>
            </a:r>
            <a:r>
              <a:rPr lang="en-US" altLang="zh-CN" sz="1650" spc="-35" dirty="0">
                <a:solidFill>
                  <a:srgbClr val="000000"/>
                </a:solidFill>
                <a:latin typeface="Times New Roman"/>
                <a:ea typeface="Times New Roman"/>
              </a:rPr>
              <a:t>every</a:t>
            </a:r>
            <a:r>
              <a:rPr lang="en-US" altLang="zh-CN" sz="1650" spc="-15" dirty="0">
                <a:solidFill>
                  <a:srgbClr val="000000"/>
                </a:solidFill>
                <a:latin typeface="Times New Roman"/>
                <a:cs typeface="Times New Roman"/>
              </a:rPr>
              <a:t> </a:t>
            </a:r>
            <a:r>
              <a:rPr lang="en-US" altLang="zh-CN" sz="1650" spc="-30" dirty="0">
                <a:solidFill>
                  <a:srgbClr val="000000"/>
                </a:solidFill>
                <a:latin typeface="Times New Roman"/>
                <a:ea typeface="Times New Roman"/>
              </a:rPr>
              <a:t>aspect</a:t>
            </a:r>
            <a:r>
              <a:rPr lang="en-US" altLang="zh-CN" sz="1650" spc="-20" dirty="0">
                <a:solidFill>
                  <a:srgbClr val="000000"/>
                </a:solidFill>
                <a:latin typeface="Times New Roman"/>
                <a:cs typeface="Times New Roman"/>
              </a:rPr>
              <a:t> </a:t>
            </a:r>
            <a:r>
              <a:rPr lang="en-US" altLang="zh-CN" sz="1650" spc="-20" dirty="0">
                <a:solidFill>
                  <a:srgbClr val="000000"/>
                </a:solidFill>
                <a:latin typeface="Times New Roman"/>
                <a:ea typeface="Times New Roman"/>
              </a:rPr>
              <a:t>to</a:t>
            </a:r>
            <a:r>
              <a:rPr lang="en-US" altLang="zh-CN" sz="1650" spc="-20" dirty="0">
                <a:solidFill>
                  <a:srgbClr val="000000"/>
                </a:solidFill>
                <a:latin typeface="Times New Roman"/>
                <a:cs typeface="Times New Roman"/>
              </a:rPr>
              <a:t> </a:t>
            </a:r>
            <a:r>
              <a:rPr lang="en-US" altLang="zh-CN" sz="1650" spc="-30" dirty="0">
                <a:solidFill>
                  <a:srgbClr val="000000"/>
                </a:solidFill>
                <a:latin typeface="Times New Roman"/>
                <a:ea typeface="Times New Roman"/>
              </a:rPr>
              <a:t>those</a:t>
            </a:r>
            <a:r>
              <a:rPr lang="en-US" altLang="zh-CN" sz="1650" spc="-15" dirty="0">
                <a:solidFill>
                  <a:srgbClr val="000000"/>
                </a:solidFill>
                <a:latin typeface="Times New Roman"/>
                <a:cs typeface="Times New Roman"/>
              </a:rPr>
              <a:t> </a:t>
            </a:r>
            <a:r>
              <a:rPr lang="en-US" altLang="zh-CN" sz="1650" spc="-35" dirty="0">
                <a:solidFill>
                  <a:srgbClr val="000000"/>
                </a:solidFill>
                <a:latin typeface="Times New Roman"/>
                <a:ea typeface="Times New Roman"/>
              </a:rPr>
              <a:t>charged</a:t>
            </a:r>
            <a:r>
              <a:rPr lang="en-US" altLang="zh-CN" sz="1650" spc="-20" dirty="0">
                <a:solidFill>
                  <a:srgbClr val="000000"/>
                </a:solidFill>
                <a:latin typeface="Times New Roman"/>
                <a:cs typeface="Times New Roman"/>
              </a:rPr>
              <a:t> </a:t>
            </a:r>
            <a:r>
              <a:rPr lang="en-US" altLang="zh-CN" sz="1650" spc="-30" dirty="0">
                <a:solidFill>
                  <a:srgbClr val="000000"/>
                </a:solidFill>
                <a:latin typeface="Times New Roman"/>
                <a:ea typeface="Times New Roman"/>
              </a:rPr>
              <a:t>with</a:t>
            </a:r>
            <a:r>
              <a:rPr lang="en-US" altLang="zh-CN" sz="1650" spc="-15" dirty="0">
                <a:solidFill>
                  <a:srgbClr val="000000"/>
                </a:solidFill>
                <a:latin typeface="Times New Roman"/>
                <a:cs typeface="Times New Roman"/>
              </a:rPr>
              <a:t> </a:t>
            </a:r>
            <a:r>
              <a:rPr lang="en-US" altLang="zh-CN" sz="1650" spc="-30" dirty="0">
                <a:solidFill>
                  <a:srgbClr val="000000"/>
                </a:solidFill>
                <a:latin typeface="Times New Roman"/>
                <a:ea typeface="Times New Roman"/>
              </a:rPr>
              <a:t>governance</a:t>
            </a:r>
            <a:r>
              <a:rPr lang="en-US" altLang="zh-CN" sz="1650" spc="-20" dirty="0">
                <a:solidFill>
                  <a:srgbClr val="000000"/>
                </a:solidFill>
                <a:latin typeface="Times New Roman"/>
                <a:cs typeface="Times New Roman"/>
              </a:rPr>
              <a:t> </a:t>
            </a:r>
            <a:r>
              <a:rPr lang="en-US" altLang="zh-CN" sz="1650" spc="-40" dirty="0">
                <a:solidFill>
                  <a:srgbClr val="000000"/>
                </a:solidFill>
                <a:latin typeface="Times New Roman"/>
                <a:ea typeface="Times New Roman"/>
              </a:rPr>
              <a:t>and</a:t>
            </a:r>
            <a:r>
              <a:rPr lang="en-US" altLang="zh-CN" sz="1650" spc="-25" dirty="0">
                <a:solidFill>
                  <a:srgbClr val="000000"/>
                </a:solidFill>
                <a:latin typeface="Times New Roman"/>
                <a:cs typeface="Times New Roman"/>
              </a:rPr>
              <a:t> </a:t>
            </a:r>
            <a:r>
              <a:rPr lang="en-US" altLang="zh-CN" sz="1650" spc="-30" dirty="0">
                <a:solidFill>
                  <a:srgbClr val="000000"/>
                </a:solidFill>
                <a:latin typeface="Times New Roman"/>
                <a:ea typeface="Times New Roman"/>
              </a:rPr>
              <a:t>senior</a:t>
            </a:r>
          </a:p>
          <a:p>
            <a:pPr marL="0">
              <a:lnSpc>
                <a:spcPct val="100000"/>
              </a:lnSpc>
            </a:pPr>
            <a:r>
              <a:rPr lang="en-US" altLang="zh-CN" sz="1650" spc="-55" dirty="0">
                <a:solidFill>
                  <a:srgbClr val="000000"/>
                </a:solidFill>
                <a:latin typeface="Times New Roman"/>
                <a:ea typeface="Times New Roman"/>
              </a:rPr>
              <a:t>stakeholders</a:t>
            </a:r>
            <a:r>
              <a:rPr lang="en-US" altLang="zh-CN" sz="1650" spc="-30" dirty="0">
                <a:solidFill>
                  <a:srgbClr val="000000"/>
                </a:solidFill>
                <a:latin typeface="Times New Roman"/>
                <a:cs typeface="Times New Roman"/>
              </a:rPr>
              <a:t> </a:t>
            </a:r>
            <a:r>
              <a:rPr lang="en-US" altLang="zh-CN" sz="1650" spc="-45" dirty="0">
                <a:solidFill>
                  <a:srgbClr val="000000"/>
                </a:solidFill>
                <a:latin typeface="Times New Roman"/>
                <a:ea typeface="Times New Roman"/>
              </a:rPr>
              <a:t>is</a:t>
            </a:r>
            <a:r>
              <a:rPr lang="en-US" altLang="zh-CN" sz="1650" spc="-30" dirty="0">
                <a:solidFill>
                  <a:srgbClr val="000000"/>
                </a:solidFill>
                <a:latin typeface="Times New Roman"/>
                <a:cs typeface="Times New Roman"/>
              </a:rPr>
              <a:t> </a:t>
            </a:r>
            <a:r>
              <a:rPr lang="en-US" altLang="zh-CN" sz="1650" spc="-55" dirty="0">
                <a:solidFill>
                  <a:srgbClr val="000000"/>
                </a:solidFill>
                <a:latin typeface="Times New Roman"/>
                <a:ea typeface="Times New Roman"/>
              </a:rPr>
              <a:t>a</a:t>
            </a:r>
            <a:r>
              <a:rPr lang="en-US" altLang="zh-CN" sz="1650" spc="-30" dirty="0">
                <a:solidFill>
                  <a:srgbClr val="000000"/>
                </a:solidFill>
                <a:latin typeface="Times New Roman"/>
                <a:cs typeface="Times New Roman"/>
              </a:rPr>
              <a:t> </a:t>
            </a:r>
            <a:r>
              <a:rPr lang="en-US" altLang="zh-CN" sz="1650" spc="-55" dirty="0">
                <a:solidFill>
                  <a:srgbClr val="000000"/>
                </a:solidFill>
                <a:latin typeface="Times New Roman"/>
                <a:ea typeface="Times New Roman"/>
              </a:rPr>
              <a:t>best</a:t>
            </a:r>
            <a:r>
              <a:rPr lang="en-US" altLang="zh-CN" sz="1650" spc="-34" dirty="0">
                <a:solidFill>
                  <a:srgbClr val="000000"/>
                </a:solidFill>
                <a:latin typeface="Times New Roman"/>
                <a:cs typeface="Times New Roman"/>
              </a:rPr>
              <a:t> </a:t>
            </a:r>
            <a:r>
              <a:rPr lang="en-US" altLang="zh-CN" sz="1650" spc="-50" dirty="0">
                <a:solidFill>
                  <a:srgbClr val="000000"/>
                </a:solidFill>
                <a:latin typeface="Times New Roman"/>
                <a:ea typeface="Times New Roman"/>
              </a:rPr>
              <a:t>practices</a:t>
            </a:r>
            <a:r>
              <a:rPr lang="en-US" altLang="zh-CN" sz="1650" spc="-30" dirty="0">
                <a:solidFill>
                  <a:srgbClr val="000000"/>
                </a:solidFill>
                <a:latin typeface="Times New Roman"/>
                <a:cs typeface="Times New Roman"/>
              </a:rPr>
              <a:t> </a:t>
            </a:r>
            <a:r>
              <a:rPr lang="en-US" altLang="zh-CN" sz="1650" spc="-55" dirty="0">
                <a:solidFill>
                  <a:srgbClr val="000000"/>
                </a:solidFill>
                <a:latin typeface="Times New Roman"/>
                <a:ea typeface="Times New Roman"/>
              </a:rPr>
              <a:t>tenet</a:t>
            </a:r>
            <a:r>
              <a:rPr lang="en-US" altLang="zh-CN" sz="1650" spc="-30" dirty="0">
                <a:solidFill>
                  <a:srgbClr val="000000"/>
                </a:solidFill>
                <a:latin typeface="Times New Roman"/>
                <a:cs typeface="Times New Roman"/>
              </a:rPr>
              <a:t> </a:t>
            </a:r>
            <a:r>
              <a:rPr lang="en-US" altLang="zh-CN" sz="1650" spc="-50" dirty="0">
                <a:solidFill>
                  <a:srgbClr val="000000"/>
                </a:solidFill>
                <a:latin typeface="Times New Roman"/>
                <a:ea typeface="Times New Roman"/>
              </a:rPr>
              <a:t>in</a:t>
            </a:r>
            <a:r>
              <a:rPr lang="en-US" altLang="zh-CN" sz="1650" spc="-34" dirty="0">
                <a:solidFill>
                  <a:srgbClr val="000000"/>
                </a:solidFill>
                <a:latin typeface="Times New Roman"/>
                <a:cs typeface="Times New Roman"/>
              </a:rPr>
              <a:t> </a:t>
            </a:r>
            <a:r>
              <a:rPr lang="en-US" altLang="zh-CN" sz="1650" spc="-60" dirty="0">
                <a:solidFill>
                  <a:srgbClr val="000000"/>
                </a:solidFill>
                <a:latin typeface="Times New Roman"/>
                <a:ea typeface="Times New Roman"/>
              </a:rPr>
              <a:t>advanced</a:t>
            </a:r>
            <a:r>
              <a:rPr lang="en-US" altLang="zh-CN" sz="1650" spc="-30" dirty="0">
                <a:solidFill>
                  <a:srgbClr val="000000"/>
                </a:solidFill>
                <a:latin typeface="Times New Roman"/>
                <a:cs typeface="Times New Roman"/>
              </a:rPr>
              <a:t> </a:t>
            </a:r>
            <a:r>
              <a:rPr lang="en-US" altLang="zh-CN" sz="1650" spc="-55" dirty="0">
                <a:solidFill>
                  <a:srgbClr val="000000"/>
                </a:solidFill>
                <a:latin typeface="Times New Roman"/>
                <a:ea typeface="Times New Roman"/>
              </a:rPr>
              <a:t>project</a:t>
            </a:r>
            <a:r>
              <a:rPr lang="en-US" altLang="zh-CN" sz="1650" spc="-35" dirty="0">
                <a:solidFill>
                  <a:srgbClr val="000000"/>
                </a:solidFill>
                <a:latin typeface="Times New Roman"/>
                <a:cs typeface="Times New Roman"/>
              </a:rPr>
              <a:t> </a:t>
            </a:r>
            <a:r>
              <a:rPr lang="en-US" altLang="zh-CN" sz="1650" spc="-65" dirty="0">
                <a:solidFill>
                  <a:srgbClr val="000000"/>
                </a:solidFill>
                <a:latin typeface="Times New Roman"/>
                <a:ea typeface="Times New Roman"/>
              </a:rPr>
              <a:t>management.</a:t>
            </a:r>
          </a:p>
        </p:txBody>
      </p:sp>
      <p:sp>
        <p:nvSpPr>
          <p:cNvPr id="77" name="TextBox 77"/>
          <p:cNvSpPr txBox="1"/>
          <p:nvPr/>
        </p:nvSpPr>
        <p:spPr>
          <a:xfrm>
            <a:off x="11228978" y="6321409"/>
            <a:ext cx="847715" cy="411480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/>
          <a:p>
            <a:pPr marL="0">
              <a:lnSpc>
                <a:spcPct val="100000"/>
              </a:lnSpc>
              <a:tabLst>
                <a:tab pos="373140" algn="l"/>
              </a:tabLst>
            </a:pPr>
            <a:r>
              <a:rPr lang="en-US" altLang="zh-CN" sz="1200" dirty="0">
                <a:solidFill>
                  <a:srgbClr val="868686"/>
                </a:solidFill>
                <a:latin typeface="Calibri"/>
                <a:ea typeface="Calibri"/>
              </a:rPr>
              <a:t>X	</a:t>
            </a:r>
            <a:r>
              <a:rPr lang="en-US" altLang="zh-CN" sz="2700" spc="-25" b="1" dirty="0">
                <a:solidFill>
                  <a:srgbClr val="931000"/>
                </a:solidFill>
                <a:latin typeface="Calibri"/>
                <a:ea typeface="Calibri"/>
              </a:rPr>
              <a:t>12</a:t>
            </a:r>
          </a:p>
        </p:txBody>
      </p:sp>
    </p:spTree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9" name="Picture 79">
					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79" name="TextBox 79"/>
          <p:cNvSpPr txBox="1"/>
          <p:nvPr/>
        </p:nvSpPr>
        <p:spPr>
          <a:xfrm>
            <a:off x="2605844" y="300108"/>
            <a:ext cx="8170288" cy="647700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/>
          <a:p>
            <a:pPr marL="0">
              <a:lnSpc>
                <a:spcPct val="100000"/>
              </a:lnSpc>
            </a:pPr>
            <a:r>
              <a:rPr lang="en-US" altLang="zh-CN" sz="4250" b="1" dirty="0">
                <a:solidFill>
                  <a:srgbClr val="355a9b"/>
                </a:solidFill>
                <a:latin typeface="Times New Roman"/>
                <a:ea typeface="Times New Roman"/>
              </a:rPr>
              <a:t>the</a:t>
            </a:r>
            <a:r>
              <a:rPr lang="en-US" altLang="zh-CN" sz="4250" spc="-104" b="1" dirty="0">
                <a:solidFill>
                  <a:srgbClr val="355a9b"/>
                </a:solidFill>
                <a:latin typeface="Times New Roman"/>
                <a:cs typeface="Times New Roman"/>
              </a:rPr>
              <a:t> </a:t>
            </a:r>
            <a:r>
              <a:rPr lang="en-US" altLang="zh-CN" sz="4250" b="1" dirty="0">
                <a:solidFill>
                  <a:srgbClr val="355a9b"/>
                </a:solidFill>
                <a:latin typeface="Times New Roman"/>
                <a:ea typeface="Times New Roman"/>
              </a:rPr>
              <a:t>real</a:t>
            </a:r>
            <a:r>
              <a:rPr lang="en-US" altLang="zh-CN" sz="4250" spc="-110" b="1" dirty="0">
                <a:solidFill>
                  <a:srgbClr val="355a9b"/>
                </a:solidFill>
                <a:latin typeface="Times New Roman"/>
                <a:cs typeface="Times New Roman"/>
              </a:rPr>
              <a:t> </a:t>
            </a:r>
            <a:r>
              <a:rPr lang="en-US" altLang="zh-CN" sz="4250" b="1" dirty="0">
                <a:solidFill>
                  <a:srgbClr val="355a9b"/>
                </a:solidFill>
                <a:latin typeface="Times New Roman"/>
                <a:ea typeface="Times New Roman"/>
              </a:rPr>
              <a:t>value</a:t>
            </a:r>
            <a:r>
              <a:rPr lang="en-US" altLang="zh-CN" sz="4250" spc="-110" b="1" dirty="0">
                <a:solidFill>
                  <a:srgbClr val="355a9b"/>
                </a:solidFill>
                <a:latin typeface="Times New Roman"/>
                <a:cs typeface="Times New Roman"/>
              </a:rPr>
              <a:t> </a:t>
            </a:r>
            <a:r>
              <a:rPr lang="en-US" altLang="zh-CN" sz="4250" b="1" dirty="0">
                <a:solidFill>
                  <a:srgbClr val="355a9b"/>
                </a:solidFill>
                <a:latin typeface="Times New Roman"/>
                <a:ea typeface="Times New Roman"/>
              </a:rPr>
              <a:t>added</a:t>
            </a:r>
            <a:r>
              <a:rPr lang="en-US" altLang="zh-CN" sz="4250" spc="-110" b="1" dirty="0">
                <a:solidFill>
                  <a:srgbClr val="355a9b"/>
                </a:solidFill>
                <a:latin typeface="Times New Roman"/>
                <a:cs typeface="Times New Roman"/>
              </a:rPr>
              <a:t> </a:t>
            </a:r>
            <a:r>
              <a:rPr lang="en-US" altLang="zh-CN" sz="4250" b="1" dirty="0">
                <a:solidFill>
                  <a:srgbClr val="355a9b"/>
                </a:solidFill>
                <a:latin typeface="Times New Roman"/>
                <a:ea typeface="Times New Roman"/>
              </a:rPr>
              <a:t>of</a:t>
            </a:r>
            <a:r>
              <a:rPr lang="en-US" altLang="zh-CN" sz="4250" spc="-110" b="1" dirty="0">
                <a:solidFill>
                  <a:srgbClr val="355a9b"/>
                </a:solidFill>
                <a:latin typeface="Times New Roman"/>
                <a:cs typeface="Times New Roman"/>
              </a:rPr>
              <a:t> </a:t>
            </a:r>
            <a:r>
              <a:rPr lang="en-US" altLang="zh-CN" sz="4250" b="1" dirty="0">
                <a:solidFill>
                  <a:srgbClr val="355a9b"/>
                </a:solidFill>
                <a:latin typeface="Times New Roman"/>
                <a:ea typeface="Times New Roman"/>
              </a:rPr>
              <a:t>the</a:t>
            </a:r>
            <a:r>
              <a:rPr lang="en-US" altLang="zh-CN" sz="4250" spc="-114" b="1" dirty="0">
                <a:solidFill>
                  <a:srgbClr val="355a9b"/>
                </a:solidFill>
                <a:latin typeface="Times New Roman"/>
                <a:cs typeface="Times New Roman"/>
              </a:rPr>
              <a:t> </a:t>
            </a:r>
            <a:r>
              <a:rPr lang="en-US" altLang="zh-CN" sz="4250" b="1" dirty="0">
                <a:solidFill>
                  <a:srgbClr val="355a9b"/>
                </a:solidFill>
                <a:latin typeface="Times New Roman"/>
                <a:ea typeface="Times New Roman"/>
              </a:rPr>
              <a:t>PFS-QP</a:t>
            </a:r>
          </a:p>
        </p:txBody>
      </p:sp>
      <p:sp>
        <p:nvSpPr>
          <p:cNvPr id="80" name="TextBox 80"/>
          <p:cNvSpPr txBox="1"/>
          <p:nvPr/>
        </p:nvSpPr>
        <p:spPr>
          <a:xfrm>
            <a:off x="352616" y="1236275"/>
            <a:ext cx="5227744" cy="4554060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/>
          <a:p>
            <a:pPr marL="0">
              <a:lnSpc>
                <a:spcPct val="100000"/>
              </a:lnSpc>
            </a:pPr>
            <a:r>
              <a:rPr lang="en-US" altLang="zh-CN" sz="2350" spc="-40" b="1" dirty="0">
                <a:solidFill>
                  <a:srgbClr val="355a9b"/>
                </a:solidFill>
                <a:latin typeface="Times New Roman"/>
                <a:ea typeface="Times New Roman"/>
              </a:rPr>
              <a:t>Effectively</a:t>
            </a:r>
            <a:r>
              <a:rPr lang="en-US" altLang="zh-CN" sz="2350" spc="-25" b="1" dirty="0">
                <a:solidFill>
                  <a:srgbClr val="355a9b"/>
                </a:solidFill>
                <a:latin typeface="Times New Roman"/>
                <a:cs typeface="Times New Roman"/>
              </a:rPr>
              <a:t> </a:t>
            </a:r>
            <a:r>
              <a:rPr lang="en-US" altLang="zh-CN" sz="2350" spc="-55" b="1" dirty="0">
                <a:solidFill>
                  <a:srgbClr val="355a9b"/>
                </a:solidFill>
                <a:latin typeface="Times New Roman"/>
                <a:ea typeface="Times New Roman"/>
              </a:rPr>
              <a:t>manage</a:t>
            </a:r>
            <a:r>
              <a:rPr lang="en-US" altLang="zh-CN" sz="2350" spc="-25" b="1" dirty="0">
                <a:solidFill>
                  <a:srgbClr val="355a9b"/>
                </a:solidFill>
                <a:latin typeface="Times New Roman"/>
                <a:cs typeface="Times New Roman"/>
              </a:rPr>
              <a:t> </a:t>
            </a:r>
            <a:r>
              <a:rPr lang="en-US" altLang="zh-CN" sz="2350" spc="-20" b="1" dirty="0">
                <a:solidFill>
                  <a:srgbClr val="000000"/>
                </a:solidFill>
                <a:latin typeface="Times New Roman"/>
                <a:ea typeface="Times New Roman"/>
              </a:rPr>
              <a:t>t</a:t>
            </a:r>
            <a:r>
              <a:rPr lang="en-US" altLang="zh-CN" sz="2350" spc="-50" b="1" dirty="0">
                <a:solidFill>
                  <a:srgbClr val="000000"/>
                </a:solidFill>
                <a:latin typeface="Times New Roman"/>
                <a:ea typeface="Times New Roman"/>
              </a:rPr>
              <a:t>he</a:t>
            </a:r>
            <a:r>
              <a:rPr lang="en-US" altLang="zh-CN" sz="2350" spc="-25" b="1" dirty="0">
                <a:solidFill>
                  <a:srgbClr val="000000"/>
                </a:solidFill>
                <a:latin typeface="Times New Roman"/>
                <a:cs typeface="Times New Roman"/>
              </a:rPr>
              <a:t> </a:t>
            </a:r>
            <a:r>
              <a:rPr lang="en-US" altLang="zh-CN" sz="2350" spc="-40" b="1" dirty="0">
                <a:solidFill>
                  <a:srgbClr val="000000"/>
                </a:solidFill>
                <a:latin typeface="Times New Roman"/>
                <a:ea typeface="Times New Roman"/>
              </a:rPr>
              <a:t>project</a:t>
            </a:r>
            <a:r>
              <a:rPr lang="en-US" altLang="zh-CN" sz="2350" spc="-30" b="1" dirty="0">
                <a:solidFill>
                  <a:srgbClr val="000000"/>
                </a:solidFill>
                <a:latin typeface="Times New Roman"/>
                <a:cs typeface="Times New Roman"/>
              </a:rPr>
              <a:t> </a:t>
            </a:r>
            <a:r>
              <a:rPr lang="en-US" altLang="zh-CN" sz="2350" spc="-40" b="1" dirty="0">
                <a:solidFill>
                  <a:srgbClr val="000000"/>
                </a:solidFill>
                <a:latin typeface="Times New Roman"/>
                <a:ea typeface="Times New Roman"/>
              </a:rPr>
              <a:t>technicality</a:t>
            </a:r>
          </a:p>
          <a:p>
            <a:pPr marL="0" indent="1864305">
              <a:lnSpc>
                <a:spcPct val="100000"/>
              </a:lnSpc>
            </a:pPr>
            <a:r>
              <a:rPr lang="en-US" altLang="zh-CN" sz="2350" spc="-75" b="1" dirty="0">
                <a:solidFill>
                  <a:srgbClr val="355a9b"/>
                </a:solidFill>
                <a:latin typeface="Times New Roman"/>
                <a:ea typeface="Times New Roman"/>
              </a:rPr>
              <a:t>(Internal</a:t>
            </a:r>
            <a:r>
              <a:rPr lang="en-US" altLang="zh-CN" sz="2350" spc="469" b="1" dirty="0">
                <a:solidFill>
                  <a:srgbClr val="355a9b"/>
                </a:solidFill>
                <a:latin typeface="Times New Roman"/>
                <a:cs typeface="Times New Roman"/>
              </a:rPr>
              <a:t> </a:t>
            </a:r>
            <a:r>
              <a:rPr lang="en-US" altLang="zh-CN" sz="2350" spc="-65" b="1" dirty="0">
                <a:solidFill>
                  <a:srgbClr val="355a9b"/>
                </a:solidFill>
                <a:latin typeface="Times New Roman"/>
                <a:ea typeface="Times New Roman"/>
              </a:rPr>
              <a:t>)</a:t>
            </a:r>
          </a:p>
          <a:p>
            <a:pPr>
              <a:lnSpc>
                <a:spcPts val="1000"/>
              </a:lnSpc>
            </a:pPr>
            <a:endParaRPr lang="en-US" dirty="0" smtClean="0"/>
          </a:p>
          <a:p>
            <a:pPr>
              <a:lnSpc>
                <a:spcPts val="1000"/>
              </a:lnSpc>
            </a:pPr>
            <a:endParaRPr lang="en-US" dirty="0" smtClean="0"/>
          </a:p>
          <a:p>
            <a:pPr>
              <a:lnSpc>
                <a:spcPts val="1205"/>
              </a:lnSpc>
            </a:pPr>
            <a:endParaRPr lang="en-US" dirty="0" smtClean="0"/>
          </a:p>
          <a:p>
            <a:pPr marL="0" indent="163299">
              <a:lnSpc>
                <a:spcPct val="100000"/>
              </a:lnSpc>
              <a:tabLst>
                <a:tab pos="2748321" algn="l"/>
              </a:tabLst>
            </a:pPr>
            <a:r>
              <a:rPr lang="en-US" altLang="zh-CN" sz="1800" spc="85" dirty="0">
                <a:solidFill>
                  <a:srgbClr val="000000"/>
                </a:solidFill>
                <a:latin typeface="Arial"/>
                <a:ea typeface="Arial"/>
              </a:rPr>
              <a:t>1.</a:t>
            </a:r>
            <a:r>
              <a:rPr lang="en-US" altLang="zh-CN" sz="1800" spc="110" dirty="0">
                <a:solidFill>
                  <a:srgbClr val="000000"/>
                </a:solidFill>
                <a:latin typeface="Times New Roman"/>
                <a:ea typeface="Times New Roman"/>
              </a:rPr>
              <a:t>PFS-QP</a:t>
            </a:r>
            <a:r>
              <a:rPr lang="en-US" altLang="zh-CN" sz="1800" spc="64" dirty="0">
                <a:solidFill>
                  <a:srgbClr val="000000"/>
                </a:solidFill>
                <a:latin typeface="Times New Roman"/>
                <a:cs typeface="Times New Roman"/>
              </a:rPr>
              <a:t> </a:t>
            </a:r>
            <a:r>
              <a:rPr lang="en-US" altLang="zh-CN" sz="1800" spc="75" dirty="0">
                <a:solidFill>
                  <a:srgbClr val="000000"/>
                </a:solidFill>
                <a:latin typeface="Times New Roman"/>
                <a:ea typeface="Times New Roman"/>
              </a:rPr>
              <a:t>is</a:t>
            </a:r>
            <a:r>
              <a:rPr lang="en-US" altLang="zh-CN" sz="1800" spc="69" dirty="0">
                <a:solidFill>
                  <a:srgbClr val="000000"/>
                </a:solidFill>
                <a:latin typeface="Times New Roman"/>
                <a:cs typeface="Times New Roman"/>
              </a:rPr>
              <a:t> </a:t>
            </a:r>
            <a:r>
              <a:rPr lang="en-US" altLang="zh-CN" sz="1800" spc="85" u="sng" dirty="0">
                <a:solidFill>
                  <a:srgbClr val="931000"/>
                </a:solidFill>
                <a:uFill>
                  <a:solidFill>
                    <a:srgbClr val="931000"/>
                  </a:solidFill>
                </a:uFill>
                <a:latin typeface="Times New Roman"/>
                <a:ea typeface="Times New Roman"/>
              </a:rPr>
              <a:t>ensuring	</a:t>
            </a:r>
            <a:r>
              <a:rPr lang="en-US" altLang="zh-CN" sz="1800" spc="64" dirty="0">
                <a:solidFill>
                  <a:srgbClr val="000000"/>
                </a:solidFill>
                <a:latin typeface="Times New Roman"/>
                <a:ea typeface="Times New Roman"/>
              </a:rPr>
              <a:t>the</a:t>
            </a:r>
            <a:r>
              <a:rPr lang="en-US" altLang="zh-CN" sz="1800" spc="40" dirty="0">
                <a:solidFill>
                  <a:srgbClr val="000000"/>
                </a:solidFill>
                <a:latin typeface="Times New Roman"/>
                <a:cs typeface="Times New Roman"/>
              </a:rPr>
              <a:t> </a:t>
            </a:r>
            <a:r>
              <a:rPr lang="en-US" altLang="zh-CN" sz="1800" spc="64" dirty="0">
                <a:solidFill>
                  <a:srgbClr val="000000"/>
                </a:solidFill>
                <a:latin typeface="Times New Roman"/>
                <a:ea typeface="Times New Roman"/>
              </a:rPr>
              <a:t>effectiveness</a:t>
            </a:r>
            <a:r>
              <a:rPr lang="en-US" altLang="zh-CN" sz="1800" spc="44" dirty="0">
                <a:solidFill>
                  <a:srgbClr val="000000"/>
                </a:solidFill>
                <a:latin typeface="Times New Roman"/>
                <a:cs typeface="Times New Roman"/>
              </a:rPr>
              <a:t> </a:t>
            </a:r>
            <a:r>
              <a:rPr lang="en-US" altLang="zh-CN" sz="1800" spc="69" dirty="0">
                <a:solidFill>
                  <a:srgbClr val="000000"/>
                </a:solidFill>
                <a:latin typeface="Times New Roman"/>
                <a:ea typeface="Times New Roman"/>
              </a:rPr>
              <a:t>of</a:t>
            </a:r>
          </a:p>
          <a:p>
            <a:pPr marL="0" indent="314175">
              <a:lnSpc>
                <a:spcPct val="91666"/>
              </a:lnSpc>
              <a:tabLst>
                <a:tab pos="2583055" algn="l"/>
              </a:tabLst>
            </a:pPr>
            <a:r>
              <a:rPr lang="en-US" altLang="zh-CN" sz="1800" spc="114" dirty="0">
                <a:solidFill>
                  <a:srgbClr val="000000"/>
                </a:solidFill>
                <a:latin typeface="Times New Roman"/>
                <a:ea typeface="Times New Roman"/>
              </a:rPr>
              <a:t>the</a:t>
            </a:r>
            <a:r>
              <a:rPr lang="en-US" altLang="zh-CN" sz="1800" spc="75" dirty="0">
                <a:solidFill>
                  <a:srgbClr val="000000"/>
                </a:solidFill>
                <a:latin typeface="Times New Roman"/>
                <a:cs typeface="Times New Roman"/>
              </a:rPr>
              <a:t>  </a:t>
            </a:r>
            <a:r>
              <a:rPr lang="en-US" altLang="zh-CN" sz="1800" spc="114" dirty="0">
                <a:solidFill>
                  <a:srgbClr val="008d00"/>
                </a:solidFill>
                <a:latin typeface="Times New Roman"/>
                <a:ea typeface="Times New Roman"/>
              </a:rPr>
              <a:t>project</a:t>
            </a:r>
            <a:r>
              <a:rPr lang="en-US" altLang="zh-CN" sz="1800" spc="75" dirty="0">
                <a:solidFill>
                  <a:srgbClr val="008d00"/>
                </a:solidFill>
                <a:latin typeface="Times New Roman"/>
                <a:cs typeface="Times New Roman"/>
              </a:rPr>
              <a:t> </a:t>
            </a:r>
            <a:r>
              <a:rPr lang="en-US" altLang="zh-CN" sz="1800" spc="114" dirty="0">
                <a:solidFill>
                  <a:srgbClr val="008d00"/>
                </a:solidFill>
                <a:latin typeface="Times New Roman"/>
                <a:ea typeface="Times New Roman"/>
              </a:rPr>
              <a:t>charter	</a:t>
            </a:r>
            <a:r>
              <a:rPr lang="en-US" altLang="zh-CN" sz="1800" spc="129" dirty="0">
                <a:solidFill>
                  <a:srgbClr val="000000"/>
                </a:solidFill>
                <a:latin typeface="Times New Roman"/>
                <a:ea typeface="Times New Roman"/>
              </a:rPr>
              <a:t>and</a:t>
            </a:r>
            <a:r>
              <a:rPr lang="en-US" altLang="zh-CN" sz="1800" spc="64" dirty="0">
                <a:solidFill>
                  <a:srgbClr val="000000"/>
                </a:solidFill>
                <a:latin typeface="Times New Roman"/>
                <a:cs typeface="Times New Roman"/>
              </a:rPr>
              <a:t> </a:t>
            </a:r>
            <a:r>
              <a:rPr lang="en-US" altLang="zh-CN" sz="1800" spc="110" dirty="0">
                <a:solidFill>
                  <a:srgbClr val="000000"/>
                </a:solidFill>
                <a:latin typeface="Times New Roman"/>
                <a:ea typeface="Times New Roman"/>
              </a:rPr>
              <a:t>readiness</a:t>
            </a:r>
            <a:r>
              <a:rPr lang="en-US" altLang="zh-CN" sz="1800" spc="69" dirty="0">
                <a:solidFill>
                  <a:srgbClr val="000000"/>
                </a:solidFill>
                <a:latin typeface="Times New Roman"/>
                <a:cs typeface="Times New Roman"/>
              </a:rPr>
              <a:t>  </a:t>
            </a:r>
            <a:r>
              <a:rPr lang="en-US" altLang="zh-CN" sz="1800" spc="114" dirty="0">
                <a:solidFill>
                  <a:srgbClr val="000000"/>
                </a:solidFill>
                <a:latin typeface="Times New Roman"/>
                <a:ea typeface="Times New Roman"/>
              </a:rPr>
              <a:t>to</a:t>
            </a:r>
            <a:r>
              <a:rPr lang="en-US" altLang="zh-CN" sz="1800" spc="69" dirty="0">
                <a:solidFill>
                  <a:srgbClr val="000000"/>
                </a:solidFill>
                <a:latin typeface="Times New Roman"/>
                <a:cs typeface="Times New Roman"/>
              </a:rPr>
              <a:t> </a:t>
            </a:r>
            <a:r>
              <a:rPr lang="en-US" altLang="zh-CN" sz="1800" spc="125" dirty="0">
                <a:solidFill>
                  <a:srgbClr val="000000"/>
                </a:solidFill>
                <a:latin typeface="Times New Roman"/>
                <a:ea typeface="Times New Roman"/>
              </a:rPr>
              <a:t>be</a:t>
            </a:r>
          </a:p>
          <a:p>
            <a:pPr marL="0" indent="314175">
              <a:lnSpc>
                <a:spcPct val="100000"/>
              </a:lnSpc>
            </a:pPr>
            <a:r>
              <a:rPr lang="en-US" altLang="zh-CN" sz="1800" spc="100" dirty="0">
                <a:solidFill>
                  <a:srgbClr val="000000"/>
                </a:solidFill>
                <a:latin typeface="Times New Roman"/>
                <a:ea typeface="Times New Roman"/>
              </a:rPr>
              <a:t>approved</a:t>
            </a:r>
            <a:r>
              <a:rPr lang="en-US" altLang="zh-CN" sz="1800" spc="55" dirty="0">
                <a:solidFill>
                  <a:srgbClr val="000000"/>
                </a:solidFill>
                <a:latin typeface="Times New Roman"/>
                <a:cs typeface="Times New Roman"/>
              </a:rPr>
              <a:t> </a:t>
            </a:r>
            <a:r>
              <a:rPr lang="en-US" altLang="zh-CN" sz="1800" spc="104" dirty="0">
                <a:solidFill>
                  <a:srgbClr val="000000"/>
                </a:solidFill>
                <a:latin typeface="Times New Roman"/>
                <a:ea typeface="Times New Roman"/>
              </a:rPr>
              <a:t>so</a:t>
            </a:r>
            <a:r>
              <a:rPr lang="en-US" altLang="zh-CN" sz="1800" spc="55" dirty="0">
                <a:solidFill>
                  <a:srgbClr val="000000"/>
                </a:solidFill>
                <a:latin typeface="Times New Roman"/>
                <a:cs typeface="Times New Roman"/>
              </a:rPr>
              <a:t> </a:t>
            </a:r>
            <a:r>
              <a:rPr lang="en-US" altLang="zh-CN" sz="1800" spc="85" dirty="0">
                <a:solidFill>
                  <a:srgbClr val="000000"/>
                </a:solidFill>
                <a:latin typeface="Times New Roman"/>
                <a:ea typeface="Times New Roman"/>
              </a:rPr>
              <a:t>the</a:t>
            </a:r>
            <a:r>
              <a:rPr lang="en-US" altLang="zh-CN" sz="1800" spc="60" dirty="0">
                <a:solidFill>
                  <a:srgbClr val="000000"/>
                </a:solidFill>
                <a:latin typeface="Times New Roman"/>
                <a:cs typeface="Times New Roman"/>
              </a:rPr>
              <a:t> </a:t>
            </a:r>
            <a:r>
              <a:rPr lang="en-US" altLang="zh-CN" sz="1800" spc="85" dirty="0">
                <a:solidFill>
                  <a:srgbClr val="4d8e00"/>
                </a:solidFill>
                <a:latin typeface="Times New Roman"/>
                <a:ea typeface="Times New Roman"/>
              </a:rPr>
              <a:t>actual</a:t>
            </a:r>
            <a:r>
              <a:rPr lang="en-US" altLang="zh-CN" sz="1800" spc="55" dirty="0">
                <a:solidFill>
                  <a:srgbClr val="4d8e00"/>
                </a:solidFill>
                <a:latin typeface="Times New Roman"/>
                <a:cs typeface="Times New Roman"/>
              </a:rPr>
              <a:t> </a:t>
            </a:r>
            <a:r>
              <a:rPr lang="en-US" altLang="zh-CN" sz="1800" spc="94" dirty="0">
                <a:solidFill>
                  <a:srgbClr val="4d8e00"/>
                </a:solidFill>
                <a:latin typeface="Times New Roman"/>
                <a:ea typeface="Times New Roman"/>
              </a:rPr>
              <a:t>execution</a:t>
            </a:r>
            <a:r>
              <a:rPr lang="en-US" altLang="zh-CN" sz="1800" spc="55" dirty="0">
                <a:solidFill>
                  <a:srgbClr val="4d8e00"/>
                </a:solidFill>
                <a:latin typeface="Times New Roman"/>
                <a:cs typeface="Times New Roman"/>
              </a:rPr>
              <a:t> </a:t>
            </a:r>
            <a:r>
              <a:rPr lang="en-US" altLang="zh-CN" sz="1800" spc="110" dirty="0">
                <a:solidFill>
                  <a:srgbClr val="000000"/>
                </a:solidFill>
                <a:latin typeface="Times New Roman"/>
                <a:ea typeface="Times New Roman"/>
              </a:rPr>
              <a:t>can</a:t>
            </a:r>
            <a:r>
              <a:rPr lang="en-US" altLang="zh-CN" sz="1800" spc="60" dirty="0">
                <a:solidFill>
                  <a:srgbClr val="000000"/>
                </a:solidFill>
                <a:latin typeface="Times New Roman"/>
                <a:cs typeface="Times New Roman"/>
              </a:rPr>
              <a:t> </a:t>
            </a:r>
            <a:r>
              <a:rPr lang="en-US" altLang="zh-CN" sz="1800" spc="94" dirty="0">
                <a:solidFill>
                  <a:srgbClr val="000000"/>
                </a:solidFill>
                <a:latin typeface="Times New Roman"/>
                <a:ea typeface="Times New Roman"/>
              </a:rPr>
              <a:t>begin</a:t>
            </a:r>
          </a:p>
          <a:p>
            <a:pPr hangingPunct="0" marL="314175" indent="-150876">
              <a:lnSpc>
                <a:spcPct val="95416"/>
              </a:lnSpc>
            </a:pPr>
            <a:r>
              <a:rPr lang="en-US" altLang="zh-CN" sz="1800" spc="100" dirty="0">
                <a:solidFill>
                  <a:srgbClr val="000000"/>
                </a:solidFill>
                <a:latin typeface="Arial"/>
                <a:ea typeface="Arial"/>
              </a:rPr>
              <a:t>2.</a:t>
            </a:r>
            <a:r>
              <a:rPr lang="en-US" altLang="zh-CN" sz="1800" spc="100" dirty="0">
                <a:solidFill>
                  <a:srgbClr val="000000"/>
                </a:solidFill>
                <a:latin typeface="Times New Roman"/>
                <a:ea typeface="Times New Roman"/>
              </a:rPr>
              <a:t>the</a:t>
            </a:r>
            <a:r>
              <a:rPr lang="en-US" altLang="zh-CN" sz="1800" spc="60" dirty="0">
                <a:solidFill>
                  <a:srgbClr val="000000"/>
                </a:solidFill>
                <a:latin typeface="Times New Roman"/>
                <a:cs typeface="Times New Roman"/>
              </a:rPr>
              <a:t> </a:t>
            </a:r>
            <a:r>
              <a:rPr lang="en-US" altLang="zh-CN" sz="1800" spc="89" dirty="0">
                <a:solidFill>
                  <a:srgbClr val="008d00"/>
                </a:solidFill>
                <a:latin typeface="Times New Roman"/>
                <a:ea typeface="Times New Roman"/>
              </a:rPr>
              <a:t>initiation</a:t>
            </a:r>
            <a:r>
              <a:rPr lang="en-US" altLang="zh-CN" sz="1800" spc="64" dirty="0">
                <a:solidFill>
                  <a:srgbClr val="008d00"/>
                </a:solidFill>
                <a:latin typeface="Times New Roman"/>
                <a:cs typeface="Times New Roman"/>
              </a:rPr>
              <a:t> </a:t>
            </a:r>
            <a:r>
              <a:rPr lang="en-US" altLang="zh-CN" sz="1800" spc="104" dirty="0">
                <a:solidFill>
                  <a:srgbClr val="008d00"/>
                </a:solidFill>
                <a:latin typeface="Times New Roman"/>
                <a:ea typeface="Times New Roman"/>
              </a:rPr>
              <a:t>process</a:t>
            </a:r>
            <a:r>
              <a:rPr lang="en-US" altLang="zh-CN" sz="1800" spc="64" dirty="0">
                <a:solidFill>
                  <a:srgbClr val="008d00"/>
                </a:solidFill>
                <a:latin typeface="Times New Roman"/>
                <a:cs typeface="Times New Roman"/>
              </a:rPr>
              <a:t> </a:t>
            </a:r>
            <a:r>
              <a:rPr lang="en-US" altLang="zh-CN" sz="1800" spc="110" dirty="0">
                <a:solidFill>
                  <a:srgbClr val="000000"/>
                </a:solidFill>
                <a:latin typeface="Times New Roman"/>
                <a:ea typeface="Times New Roman"/>
              </a:rPr>
              <a:t>does</a:t>
            </a:r>
            <a:r>
              <a:rPr lang="en-US" altLang="zh-CN" sz="1800" spc="60" dirty="0">
                <a:solidFill>
                  <a:srgbClr val="000000"/>
                </a:solidFill>
                <a:latin typeface="Times New Roman"/>
                <a:cs typeface="Times New Roman"/>
              </a:rPr>
              <a:t> </a:t>
            </a:r>
            <a:r>
              <a:rPr lang="en-US" altLang="zh-CN" sz="1800" spc="110" dirty="0">
                <a:solidFill>
                  <a:srgbClr val="000000"/>
                </a:solidFill>
                <a:latin typeface="Times New Roman"/>
                <a:ea typeface="Times New Roman"/>
              </a:rPr>
              <a:t>not</a:t>
            </a:r>
            <a:r>
              <a:rPr lang="en-US" altLang="zh-CN" sz="1800" spc="64" dirty="0">
                <a:solidFill>
                  <a:srgbClr val="000000"/>
                </a:solidFill>
                <a:latin typeface="Times New Roman"/>
                <a:cs typeface="Times New Roman"/>
              </a:rPr>
              <a:t> </a:t>
            </a:r>
            <a:r>
              <a:rPr lang="en-US" altLang="zh-CN" sz="1800" spc="104" dirty="0">
                <a:solidFill>
                  <a:srgbClr val="000000"/>
                </a:solidFill>
                <a:latin typeface="Times New Roman"/>
                <a:ea typeface="Times New Roman"/>
              </a:rPr>
              <a:t>guarantee</a:t>
            </a:r>
            <a:r>
              <a:rPr lang="en-US" altLang="zh-CN" sz="1800" spc="64" dirty="0">
                <a:solidFill>
                  <a:srgbClr val="000000"/>
                </a:solidFill>
                <a:latin typeface="Times New Roman"/>
                <a:cs typeface="Times New Roman"/>
              </a:rPr>
              <a:t> </a:t>
            </a:r>
            <a:r>
              <a:rPr lang="en-US" altLang="zh-CN" sz="1800" spc="94" dirty="0">
                <a:solidFill>
                  <a:srgbClr val="000000"/>
                </a:solidFill>
                <a:latin typeface="Times New Roman"/>
                <a:ea typeface="Times New Roman"/>
              </a:rPr>
              <a:t>that</a:t>
            </a:r>
            <a:r>
              <a:rPr lang="en-US" altLang="zh-CN" sz="1800" dirty="0">
                <a:solidFill>
                  <a:srgbClr val="000000"/>
                </a:solidFill>
                <a:latin typeface="Times New Roman"/>
                <a:cs typeface="Times New Roman"/>
              </a:rPr>
              <a:t> </a:t>
            </a:r>
            <a:r>
              <a:rPr lang="en-US" altLang="zh-CN" sz="1800" spc="104" dirty="0">
                <a:solidFill>
                  <a:srgbClr val="000000"/>
                </a:solidFill>
                <a:latin typeface="Times New Roman"/>
                <a:ea typeface="Times New Roman"/>
              </a:rPr>
              <a:t>the</a:t>
            </a:r>
            <a:r>
              <a:rPr lang="en-US" altLang="zh-CN" sz="1800" spc="64" dirty="0">
                <a:solidFill>
                  <a:srgbClr val="000000"/>
                </a:solidFill>
                <a:latin typeface="Times New Roman"/>
                <a:cs typeface="Times New Roman"/>
              </a:rPr>
              <a:t> </a:t>
            </a:r>
            <a:r>
              <a:rPr lang="en-US" altLang="zh-CN" sz="1800" spc="100" dirty="0">
                <a:solidFill>
                  <a:srgbClr val="000000"/>
                </a:solidFill>
                <a:latin typeface="Times New Roman"/>
                <a:ea typeface="Times New Roman"/>
              </a:rPr>
              <a:t>project</a:t>
            </a:r>
            <a:r>
              <a:rPr lang="en-US" altLang="zh-CN" sz="1800" spc="64" dirty="0">
                <a:solidFill>
                  <a:srgbClr val="000000"/>
                </a:solidFill>
                <a:latin typeface="Times New Roman"/>
                <a:cs typeface="Times New Roman"/>
              </a:rPr>
              <a:t> </a:t>
            </a:r>
            <a:r>
              <a:rPr lang="en-US" altLang="zh-CN" sz="1800" spc="104" dirty="0">
                <a:solidFill>
                  <a:srgbClr val="000000"/>
                </a:solidFill>
                <a:latin typeface="Times New Roman"/>
                <a:ea typeface="Times New Roman"/>
              </a:rPr>
              <a:t>will</a:t>
            </a:r>
            <a:r>
              <a:rPr lang="en-US" altLang="zh-CN" sz="1800" spc="64" dirty="0">
                <a:solidFill>
                  <a:srgbClr val="000000"/>
                </a:solidFill>
                <a:latin typeface="Times New Roman"/>
                <a:cs typeface="Times New Roman"/>
              </a:rPr>
              <a:t> </a:t>
            </a:r>
            <a:r>
              <a:rPr lang="en-US" altLang="zh-CN" sz="1800" spc="120" dirty="0">
                <a:solidFill>
                  <a:srgbClr val="000000"/>
                </a:solidFill>
                <a:latin typeface="Times New Roman"/>
                <a:ea typeface="Times New Roman"/>
              </a:rPr>
              <a:t>be</a:t>
            </a:r>
            <a:r>
              <a:rPr lang="en-US" altLang="zh-CN" sz="1800" spc="64" dirty="0">
                <a:solidFill>
                  <a:srgbClr val="000000"/>
                </a:solidFill>
                <a:latin typeface="Times New Roman"/>
                <a:cs typeface="Times New Roman"/>
              </a:rPr>
              <a:t> </a:t>
            </a:r>
            <a:r>
              <a:rPr lang="en-US" altLang="zh-CN" sz="1800" spc="104" dirty="0">
                <a:solidFill>
                  <a:srgbClr val="000000"/>
                </a:solidFill>
                <a:latin typeface="Times New Roman"/>
                <a:ea typeface="Times New Roman"/>
              </a:rPr>
              <a:t>executed,</a:t>
            </a:r>
            <a:r>
              <a:rPr lang="en-US" altLang="zh-CN" sz="1800" spc="64" dirty="0">
                <a:solidFill>
                  <a:srgbClr val="000000"/>
                </a:solidFill>
                <a:latin typeface="Times New Roman"/>
                <a:cs typeface="Times New Roman"/>
              </a:rPr>
              <a:t> </a:t>
            </a:r>
            <a:r>
              <a:rPr lang="en-US" altLang="zh-CN" sz="1800" spc="89" dirty="0">
                <a:solidFill>
                  <a:srgbClr val="000000"/>
                </a:solidFill>
                <a:latin typeface="Times New Roman"/>
                <a:ea typeface="Times New Roman"/>
              </a:rPr>
              <a:t>it</a:t>
            </a:r>
            <a:r>
              <a:rPr lang="en-US" altLang="zh-CN" sz="1800" spc="64" dirty="0">
                <a:solidFill>
                  <a:srgbClr val="000000"/>
                </a:solidFill>
                <a:latin typeface="Times New Roman"/>
                <a:cs typeface="Times New Roman"/>
              </a:rPr>
              <a:t> </a:t>
            </a:r>
            <a:r>
              <a:rPr lang="en-US" altLang="zh-CN" sz="1800" spc="114" dirty="0">
                <a:solidFill>
                  <a:srgbClr val="000000"/>
                </a:solidFill>
                <a:latin typeface="Times New Roman"/>
                <a:ea typeface="Times New Roman"/>
              </a:rPr>
              <a:t>needs</a:t>
            </a:r>
            <a:r>
              <a:rPr lang="en-US" altLang="zh-CN" sz="1800" spc="64" dirty="0">
                <a:solidFill>
                  <a:srgbClr val="000000"/>
                </a:solidFill>
                <a:latin typeface="Times New Roman"/>
                <a:cs typeface="Times New Roman"/>
              </a:rPr>
              <a:t> </a:t>
            </a:r>
            <a:r>
              <a:rPr lang="en-US" altLang="zh-CN" sz="1800" spc="129" dirty="0">
                <a:solidFill>
                  <a:srgbClr val="202020"/>
                </a:solidFill>
                <a:latin typeface="Times New Roman"/>
                <a:ea typeface="Times New Roman"/>
              </a:rPr>
              <a:t>an</a:t>
            </a:r>
            <a:r>
              <a:rPr lang="en-US" altLang="zh-CN" sz="1800" dirty="0">
                <a:solidFill>
                  <a:srgbClr val="202020"/>
                </a:solidFill>
                <a:latin typeface="Times New Roman"/>
                <a:cs typeface="Times New Roman"/>
              </a:rPr>
              <a:t> </a:t>
            </a:r>
            <a:r>
              <a:rPr lang="en-US" altLang="zh-CN" sz="1800" spc="110" dirty="0">
                <a:solidFill>
                  <a:srgbClr val="202020"/>
                </a:solidFill>
                <a:latin typeface="Times New Roman"/>
                <a:ea typeface="Times New Roman"/>
              </a:rPr>
              <a:t>approval</a:t>
            </a:r>
            <a:r>
              <a:rPr lang="en-US" altLang="zh-CN" sz="1800" spc="64" dirty="0">
                <a:solidFill>
                  <a:srgbClr val="202020"/>
                </a:solidFill>
                <a:latin typeface="Times New Roman"/>
                <a:cs typeface="Times New Roman"/>
              </a:rPr>
              <a:t> </a:t>
            </a:r>
            <a:r>
              <a:rPr lang="en-US" altLang="zh-CN" sz="1800" spc="110" dirty="0">
                <a:solidFill>
                  <a:srgbClr val="000000"/>
                </a:solidFill>
                <a:latin typeface="Times New Roman"/>
                <a:ea typeface="Times New Roman"/>
              </a:rPr>
              <a:t>to</a:t>
            </a:r>
            <a:r>
              <a:rPr lang="en-US" altLang="zh-CN" sz="1800" spc="69" dirty="0">
                <a:solidFill>
                  <a:srgbClr val="000000"/>
                </a:solidFill>
                <a:latin typeface="Times New Roman"/>
                <a:cs typeface="Times New Roman"/>
              </a:rPr>
              <a:t> </a:t>
            </a:r>
            <a:r>
              <a:rPr lang="en-US" altLang="zh-CN" sz="1800" spc="104" dirty="0">
                <a:solidFill>
                  <a:srgbClr val="000000"/>
                </a:solidFill>
                <a:latin typeface="Times New Roman"/>
                <a:ea typeface="Times New Roman"/>
              </a:rPr>
              <a:t>the</a:t>
            </a:r>
            <a:r>
              <a:rPr lang="en-US" altLang="zh-CN" sz="1800" spc="69" dirty="0">
                <a:solidFill>
                  <a:srgbClr val="000000"/>
                </a:solidFill>
                <a:latin typeface="Times New Roman"/>
                <a:cs typeface="Times New Roman"/>
              </a:rPr>
              <a:t> </a:t>
            </a:r>
            <a:r>
              <a:rPr lang="en-US" altLang="zh-CN" sz="1800" spc="100" dirty="0">
                <a:solidFill>
                  <a:srgbClr val="000000"/>
                </a:solidFill>
                <a:latin typeface="Times New Roman"/>
                <a:ea typeface="Times New Roman"/>
              </a:rPr>
              <a:t>project</a:t>
            </a:r>
            <a:r>
              <a:rPr lang="en-US" altLang="zh-CN" sz="1800" spc="69" dirty="0">
                <a:solidFill>
                  <a:srgbClr val="000000"/>
                </a:solidFill>
                <a:latin typeface="Times New Roman"/>
                <a:cs typeface="Times New Roman"/>
              </a:rPr>
              <a:t> </a:t>
            </a:r>
            <a:r>
              <a:rPr lang="en-US" altLang="zh-CN" sz="1800" spc="104" dirty="0">
                <a:solidFill>
                  <a:srgbClr val="000000"/>
                </a:solidFill>
                <a:latin typeface="Times New Roman"/>
                <a:ea typeface="Times New Roman"/>
              </a:rPr>
              <a:t>into</a:t>
            </a:r>
            <a:r>
              <a:rPr lang="en-US" altLang="zh-CN" sz="1800" spc="69" dirty="0">
                <a:solidFill>
                  <a:srgbClr val="000000"/>
                </a:solidFill>
                <a:latin typeface="Times New Roman"/>
                <a:cs typeface="Times New Roman"/>
              </a:rPr>
              <a:t> </a:t>
            </a:r>
            <a:r>
              <a:rPr lang="en-US" altLang="zh-CN" sz="1800" spc="110" dirty="0">
                <a:solidFill>
                  <a:srgbClr val="008d00"/>
                </a:solidFill>
                <a:latin typeface="Times New Roman"/>
                <a:ea typeface="Times New Roman"/>
              </a:rPr>
              <a:t>the</a:t>
            </a:r>
            <a:r>
              <a:rPr lang="en-US" altLang="zh-CN" sz="1800" spc="69" dirty="0">
                <a:solidFill>
                  <a:srgbClr val="008d00"/>
                </a:solidFill>
                <a:latin typeface="Times New Roman"/>
                <a:cs typeface="Times New Roman"/>
              </a:rPr>
              <a:t> </a:t>
            </a:r>
            <a:r>
              <a:rPr lang="en-US" altLang="zh-CN" sz="1800" spc="110" dirty="0">
                <a:solidFill>
                  <a:srgbClr val="008d00"/>
                </a:solidFill>
                <a:latin typeface="Times New Roman"/>
                <a:ea typeface="Times New Roman"/>
              </a:rPr>
              <a:t>planning</a:t>
            </a:r>
            <a:r>
              <a:rPr lang="en-US" altLang="zh-CN" sz="1800" dirty="0">
                <a:solidFill>
                  <a:srgbClr val="008d00"/>
                </a:solidFill>
                <a:latin typeface="Times New Roman"/>
                <a:cs typeface="Times New Roman"/>
              </a:rPr>
              <a:t> </a:t>
            </a:r>
            <a:r>
              <a:rPr lang="en-US" altLang="zh-CN" sz="1800" spc="94" dirty="0">
                <a:solidFill>
                  <a:srgbClr val="008d00"/>
                </a:solidFill>
                <a:latin typeface="Times New Roman"/>
                <a:ea typeface="Times New Roman"/>
              </a:rPr>
              <a:t>process</a:t>
            </a:r>
            <a:r>
              <a:rPr lang="en-US" altLang="zh-CN" sz="1800" spc="55" dirty="0">
                <a:solidFill>
                  <a:srgbClr val="008d00"/>
                </a:solidFill>
                <a:latin typeface="Times New Roman"/>
                <a:cs typeface="Times New Roman"/>
              </a:rPr>
              <a:t> </a:t>
            </a:r>
            <a:r>
              <a:rPr lang="en-US" altLang="zh-CN" sz="1800" spc="104" dirty="0">
                <a:solidFill>
                  <a:srgbClr val="000000"/>
                </a:solidFill>
                <a:latin typeface="Times New Roman"/>
                <a:ea typeface="Times New Roman"/>
              </a:rPr>
              <a:t>where</a:t>
            </a:r>
            <a:r>
              <a:rPr lang="en-US" altLang="zh-CN" sz="1800" spc="55" dirty="0">
                <a:solidFill>
                  <a:srgbClr val="000000"/>
                </a:solidFill>
                <a:latin typeface="Times New Roman"/>
                <a:cs typeface="Times New Roman"/>
              </a:rPr>
              <a:t> </a:t>
            </a:r>
            <a:r>
              <a:rPr lang="en-US" altLang="zh-CN" sz="1800" spc="94" dirty="0">
                <a:solidFill>
                  <a:srgbClr val="000000"/>
                </a:solidFill>
                <a:latin typeface="Times New Roman"/>
                <a:ea typeface="Times New Roman"/>
              </a:rPr>
              <a:t>the</a:t>
            </a:r>
            <a:r>
              <a:rPr lang="en-US" altLang="zh-CN" sz="1800" spc="55" dirty="0">
                <a:solidFill>
                  <a:srgbClr val="000000"/>
                </a:solidFill>
                <a:latin typeface="Times New Roman"/>
                <a:cs typeface="Times New Roman"/>
              </a:rPr>
              <a:t> </a:t>
            </a:r>
            <a:r>
              <a:rPr lang="en-US" altLang="zh-CN" sz="1800" spc="114" dirty="0">
                <a:solidFill>
                  <a:srgbClr val="000000"/>
                </a:solidFill>
                <a:latin typeface="Times New Roman"/>
                <a:ea typeface="Times New Roman"/>
              </a:rPr>
              <a:t>work</a:t>
            </a:r>
            <a:r>
              <a:rPr lang="en-US" altLang="zh-CN" sz="1800" spc="60" dirty="0">
                <a:solidFill>
                  <a:srgbClr val="000000"/>
                </a:solidFill>
                <a:latin typeface="Times New Roman"/>
                <a:cs typeface="Times New Roman"/>
              </a:rPr>
              <a:t> </a:t>
            </a:r>
            <a:r>
              <a:rPr lang="en-US" altLang="zh-CN" sz="1800" spc="85" dirty="0">
                <a:solidFill>
                  <a:srgbClr val="000000"/>
                </a:solidFill>
                <a:latin typeface="Times New Roman"/>
                <a:ea typeface="Times New Roman"/>
              </a:rPr>
              <a:t>will</a:t>
            </a:r>
            <a:r>
              <a:rPr lang="en-US" altLang="zh-CN" sz="1800" spc="55" dirty="0">
                <a:solidFill>
                  <a:srgbClr val="000000"/>
                </a:solidFill>
                <a:latin typeface="Times New Roman"/>
                <a:cs typeface="Times New Roman"/>
              </a:rPr>
              <a:t> </a:t>
            </a:r>
            <a:r>
              <a:rPr lang="en-US" altLang="zh-CN" sz="1800" spc="110" dirty="0">
                <a:solidFill>
                  <a:srgbClr val="000000"/>
                </a:solidFill>
                <a:latin typeface="Times New Roman"/>
                <a:ea typeface="Times New Roman"/>
              </a:rPr>
              <a:t>be</a:t>
            </a:r>
            <a:r>
              <a:rPr lang="en-US" altLang="zh-CN" sz="1800" spc="55" dirty="0">
                <a:solidFill>
                  <a:srgbClr val="000000"/>
                </a:solidFill>
                <a:latin typeface="Times New Roman"/>
                <a:cs typeface="Times New Roman"/>
              </a:rPr>
              <a:t> </a:t>
            </a:r>
            <a:r>
              <a:rPr lang="en-US" altLang="zh-CN" sz="1800" spc="94" dirty="0">
                <a:solidFill>
                  <a:srgbClr val="000000"/>
                </a:solidFill>
                <a:latin typeface="Times New Roman"/>
                <a:ea typeface="Times New Roman"/>
              </a:rPr>
              <a:t>defined</a:t>
            </a:r>
            <a:r>
              <a:rPr lang="en-US" altLang="zh-CN" sz="1800" spc="60" dirty="0">
                <a:solidFill>
                  <a:srgbClr val="000000"/>
                </a:solidFill>
                <a:latin typeface="Times New Roman"/>
                <a:cs typeface="Times New Roman"/>
              </a:rPr>
              <a:t> </a:t>
            </a:r>
            <a:r>
              <a:rPr lang="en-US" altLang="zh-CN" sz="1800" spc="89" dirty="0">
                <a:solidFill>
                  <a:srgbClr val="000000"/>
                </a:solidFill>
                <a:latin typeface="Times New Roman"/>
                <a:ea typeface="Times New Roman"/>
              </a:rPr>
              <a:t>in</a:t>
            </a:r>
            <a:r>
              <a:rPr lang="en-US" altLang="zh-CN" sz="1800" dirty="0">
                <a:solidFill>
                  <a:srgbClr val="000000"/>
                </a:solidFill>
                <a:latin typeface="Times New Roman"/>
                <a:cs typeface="Times New Roman"/>
              </a:rPr>
              <a:t> </a:t>
            </a:r>
            <a:br/>
            <a:r>
              <a:rPr lang="en-US" altLang="zh-CN" sz="1800" spc="69" dirty="0">
                <a:solidFill>
                  <a:srgbClr val="000000"/>
                </a:solidFill>
                <a:latin typeface="Times New Roman"/>
                <a:ea typeface="Times New Roman"/>
              </a:rPr>
              <a:t>more</a:t>
            </a:r>
            <a:r>
              <a:rPr lang="en-US" altLang="zh-CN" sz="1800" spc="279" dirty="0">
                <a:solidFill>
                  <a:srgbClr val="000000"/>
                </a:solidFill>
                <a:latin typeface="Times New Roman"/>
                <a:cs typeface="Times New Roman"/>
              </a:rPr>
              <a:t> </a:t>
            </a:r>
            <a:r>
              <a:rPr lang="en-US" altLang="zh-CN" sz="1800" spc="50" dirty="0">
                <a:solidFill>
                  <a:srgbClr val="000000"/>
                </a:solidFill>
                <a:latin typeface="Times New Roman"/>
                <a:ea typeface="Times New Roman"/>
              </a:rPr>
              <a:t>details</a:t>
            </a:r>
          </a:p>
          <a:p>
            <a:pPr hangingPunct="0" marL="314175" indent="-150876">
              <a:lnSpc>
                <a:spcPct val="94999"/>
              </a:lnSpc>
            </a:pPr>
            <a:r>
              <a:rPr lang="en-US" altLang="zh-CN" sz="1800" spc="100" dirty="0">
                <a:solidFill>
                  <a:srgbClr val="000000"/>
                </a:solidFill>
                <a:latin typeface="Arial"/>
                <a:ea typeface="Arial"/>
              </a:rPr>
              <a:t>3.</a:t>
            </a:r>
            <a:r>
              <a:rPr lang="en-US" altLang="zh-CN" sz="1800" spc="69" dirty="0">
                <a:solidFill>
                  <a:srgbClr val="000000"/>
                </a:solidFill>
                <a:latin typeface="Times New Roman"/>
                <a:ea typeface="Times New Roman"/>
              </a:rPr>
              <a:t>it</a:t>
            </a:r>
            <a:r>
              <a:rPr lang="en-US" altLang="zh-CN" sz="1800" spc="60" dirty="0">
                <a:solidFill>
                  <a:srgbClr val="000000"/>
                </a:solidFill>
                <a:latin typeface="Times New Roman"/>
                <a:cs typeface="Times New Roman"/>
              </a:rPr>
              <a:t>  </a:t>
            </a:r>
            <a:r>
              <a:rPr lang="en-US" altLang="zh-CN" sz="1800" spc="94" dirty="0">
                <a:solidFill>
                  <a:srgbClr val="000000"/>
                </a:solidFill>
                <a:latin typeface="Times New Roman"/>
                <a:ea typeface="Times New Roman"/>
              </a:rPr>
              <a:t>will</a:t>
            </a:r>
            <a:r>
              <a:rPr lang="en-US" altLang="zh-CN" sz="1800" spc="64" dirty="0">
                <a:solidFill>
                  <a:srgbClr val="000000"/>
                </a:solidFill>
                <a:latin typeface="Times New Roman"/>
                <a:cs typeface="Times New Roman"/>
              </a:rPr>
              <a:t>  </a:t>
            </a:r>
            <a:r>
              <a:rPr lang="en-US" altLang="zh-CN" sz="1800" spc="110" dirty="0">
                <a:solidFill>
                  <a:srgbClr val="000000"/>
                </a:solidFill>
                <a:latin typeface="Times New Roman"/>
                <a:ea typeface="Times New Roman"/>
              </a:rPr>
              <a:t>confirm</a:t>
            </a:r>
            <a:r>
              <a:rPr lang="en-US" altLang="zh-CN" sz="1800" spc="64" dirty="0">
                <a:solidFill>
                  <a:srgbClr val="000000"/>
                </a:solidFill>
                <a:latin typeface="Times New Roman"/>
                <a:cs typeface="Times New Roman"/>
              </a:rPr>
              <a:t> </a:t>
            </a:r>
            <a:r>
              <a:rPr lang="en-US" altLang="zh-CN" sz="1800" spc="104" dirty="0">
                <a:solidFill>
                  <a:srgbClr val="000000"/>
                </a:solidFill>
                <a:latin typeface="Times New Roman"/>
                <a:ea typeface="Times New Roman"/>
              </a:rPr>
              <a:t>defining</a:t>
            </a:r>
            <a:r>
              <a:rPr lang="en-US" altLang="zh-CN" sz="1800" spc="60" dirty="0">
                <a:solidFill>
                  <a:srgbClr val="000000"/>
                </a:solidFill>
                <a:latin typeface="Times New Roman"/>
                <a:cs typeface="Times New Roman"/>
              </a:rPr>
              <a:t>  </a:t>
            </a:r>
            <a:r>
              <a:rPr lang="en-US" altLang="zh-CN" sz="1800" spc="100" dirty="0">
                <a:solidFill>
                  <a:srgbClr val="4d8e00"/>
                </a:solidFill>
                <a:latin typeface="Times New Roman"/>
                <a:ea typeface="Times New Roman"/>
              </a:rPr>
              <a:t>the</a:t>
            </a:r>
            <a:r>
              <a:rPr lang="en-US" altLang="zh-CN" sz="1800" spc="69" dirty="0">
                <a:solidFill>
                  <a:srgbClr val="4d8e00"/>
                </a:solidFill>
                <a:latin typeface="Times New Roman"/>
                <a:cs typeface="Times New Roman"/>
              </a:rPr>
              <a:t> </a:t>
            </a:r>
            <a:r>
              <a:rPr lang="en-US" altLang="zh-CN" sz="1800" spc="100" dirty="0">
                <a:solidFill>
                  <a:srgbClr val="4d8e00"/>
                </a:solidFill>
                <a:latin typeface="Times New Roman"/>
                <a:ea typeface="Times New Roman"/>
              </a:rPr>
              <a:t>Project</a:t>
            </a:r>
            <a:r>
              <a:rPr lang="en-US" altLang="zh-CN" sz="1800" spc="64" dirty="0">
                <a:solidFill>
                  <a:srgbClr val="4d8e00"/>
                </a:solidFill>
                <a:latin typeface="Times New Roman"/>
                <a:cs typeface="Times New Roman"/>
              </a:rPr>
              <a:t> </a:t>
            </a:r>
            <a:r>
              <a:rPr lang="en-US" altLang="zh-CN" sz="1800" spc="125" dirty="0">
                <a:solidFill>
                  <a:srgbClr val="4d8e00"/>
                </a:solidFill>
                <a:latin typeface="Times New Roman"/>
                <a:ea typeface="Times New Roman"/>
              </a:rPr>
              <a:t>work</a:t>
            </a:r>
            <a:r>
              <a:rPr lang="en-US" altLang="zh-CN" sz="1800" dirty="0">
                <a:solidFill>
                  <a:srgbClr val="4d8e00"/>
                </a:solidFill>
                <a:latin typeface="Times New Roman"/>
                <a:cs typeface="Times New Roman"/>
              </a:rPr>
              <a:t> </a:t>
            </a:r>
            <a:r>
              <a:rPr lang="en-US" altLang="zh-CN" sz="1800" spc="114" dirty="0">
                <a:solidFill>
                  <a:srgbClr val="4d8e00"/>
                </a:solidFill>
                <a:latin typeface="Times New Roman"/>
                <a:ea typeface="Times New Roman"/>
              </a:rPr>
              <a:t>tasks</a:t>
            </a:r>
            <a:r>
              <a:rPr lang="en-US" altLang="zh-CN" sz="1800" spc="75" dirty="0">
                <a:solidFill>
                  <a:srgbClr val="4d8e00"/>
                </a:solidFill>
                <a:latin typeface="Times New Roman"/>
                <a:cs typeface="Times New Roman"/>
              </a:rPr>
              <a:t> </a:t>
            </a:r>
            <a:r>
              <a:rPr lang="en-US" altLang="zh-CN" sz="1800" spc="145" dirty="0">
                <a:solidFill>
                  <a:srgbClr val="4d8e00"/>
                </a:solidFill>
                <a:latin typeface="Times New Roman"/>
                <a:ea typeface="Times New Roman"/>
              </a:rPr>
              <a:t>and</a:t>
            </a:r>
            <a:r>
              <a:rPr lang="en-US" altLang="zh-CN" sz="1800" spc="75" dirty="0">
                <a:solidFill>
                  <a:srgbClr val="4d8e00"/>
                </a:solidFill>
                <a:latin typeface="Times New Roman"/>
                <a:cs typeface="Times New Roman"/>
              </a:rPr>
              <a:t> </a:t>
            </a:r>
            <a:r>
              <a:rPr lang="en-US" altLang="zh-CN" sz="1800" spc="125" dirty="0">
                <a:solidFill>
                  <a:srgbClr val="4d8e00"/>
                </a:solidFill>
                <a:latin typeface="Times New Roman"/>
                <a:ea typeface="Times New Roman"/>
              </a:rPr>
              <a:t>resourcing</a:t>
            </a:r>
            <a:r>
              <a:rPr lang="en-US" altLang="zh-CN" sz="1800" spc="75" dirty="0">
                <a:solidFill>
                  <a:srgbClr val="4d8e00"/>
                </a:solidFill>
                <a:latin typeface="Times New Roman"/>
                <a:cs typeface="Times New Roman"/>
              </a:rPr>
              <a:t> </a:t>
            </a:r>
            <a:r>
              <a:rPr lang="en-US" altLang="zh-CN" sz="1800" spc="110" dirty="0">
                <a:solidFill>
                  <a:srgbClr val="000000"/>
                </a:solidFill>
                <a:latin typeface="Times New Roman"/>
                <a:ea typeface="Times New Roman"/>
              </a:rPr>
              <a:t>that</a:t>
            </a:r>
            <a:r>
              <a:rPr lang="en-US" altLang="zh-CN" sz="1800" spc="75" dirty="0">
                <a:solidFill>
                  <a:srgbClr val="000000"/>
                </a:solidFill>
                <a:latin typeface="Times New Roman"/>
                <a:cs typeface="Times New Roman"/>
              </a:rPr>
              <a:t> </a:t>
            </a:r>
            <a:r>
              <a:rPr lang="en-US" altLang="zh-CN" sz="1800" spc="114" dirty="0">
                <a:solidFill>
                  <a:srgbClr val="000000"/>
                </a:solidFill>
                <a:latin typeface="Times New Roman"/>
                <a:ea typeface="Times New Roman"/>
              </a:rPr>
              <a:t>will</a:t>
            </a:r>
            <a:r>
              <a:rPr lang="en-US" altLang="zh-CN" sz="1800" spc="75" dirty="0">
                <a:solidFill>
                  <a:srgbClr val="000000"/>
                </a:solidFill>
                <a:latin typeface="Times New Roman"/>
                <a:cs typeface="Times New Roman"/>
              </a:rPr>
              <a:t> </a:t>
            </a:r>
            <a:r>
              <a:rPr lang="en-US" altLang="zh-CN" sz="1800" spc="139" dirty="0">
                <a:solidFill>
                  <a:srgbClr val="000000"/>
                </a:solidFill>
                <a:latin typeface="Times New Roman"/>
                <a:ea typeface="Times New Roman"/>
              </a:rPr>
              <a:t>add</a:t>
            </a:r>
            <a:r>
              <a:rPr lang="en-US" altLang="zh-CN" sz="1800" spc="75" dirty="0">
                <a:solidFill>
                  <a:srgbClr val="000000"/>
                </a:solidFill>
                <a:latin typeface="Times New Roman"/>
                <a:cs typeface="Times New Roman"/>
              </a:rPr>
              <a:t> </a:t>
            </a:r>
            <a:r>
              <a:rPr lang="en-US" altLang="zh-CN" sz="1800" spc="125" dirty="0">
                <a:solidFill>
                  <a:srgbClr val="000000"/>
                </a:solidFill>
                <a:latin typeface="Times New Roman"/>
                <a:ea typeface="Times New Roman"/>
              </a:rPr>
              <a:t>value</a:t>
            </a:r>
            <a:r>
              <a:rPr lang="en-US" altLang="zh-CN" sz="1800" spc="75" dirty="0">
                <a:solidFill>
                  <a:srgbClr val="000000"/>
                </a:solidFill>
                <a:latin typeface="Times New Roman"/>
                <a:cs typeface="Times New Roman"/>
              </a:rPr>
              <a:t> </a:t>
            </a:r>
            <a:r>
              <a:rPr lang="en-US" altLang="zh-CN" sz="1800" spc="129" dirty="0">
                <a:solidFill>
                  <a:srgbClr val="000000"/>
                </a:solidFill>
                <a:latin typeface="Times New Roman"/>
                <a:ea typeface="Times New Roman"/>
              </a:rPr>
              <a:t>and/</a:t>
            </a:r>
            <a:r>
              <a:rPr lang="en-US" altLang="zh-CN" sz="1800" dirty="0">
                <a:solidFill>
                  <a:srgbClr val="000000"/>
                </a:solidFill>
                <a:latin typeface="Times New Roman"/>
                <a:cs typeface="Times New Roman"/>
              </a:rPr>
              <a:t> </a:t>
            </a:r>
            <a:r>
              <a:rPr lang="en-US" altLang="zh-CN" sz="1800" spc="104" dirty="0">
                <a:solidFill>
                  <a:srgbClr val="000000"/>
                </a:solidFill>
                <a:latin typeface="Times New Roman"/>
                <a:ea typeface="Times New Roman"/>
              </a:rPr>
              <a:t>or</a:t>
            </a:r>
            <a:r>
              <a:rPr lang="en-US" altLang="zh-CN" sz="1800" spc="60" dirty="0">
                <a:solidFill>
                  <a:srgbClr val="000000"/>
                </a:solidFill>
                <a:latin typeface="Times New Roman"/>
                <a:cs typeface="Times New Roman"/>
              </a:rPr>
              <a:t> </a:t>
            </a:r>
            <a:r>
              <a:rPr lang="en-US" altLang="zh-CN" sz="1800" spc="110" dirty="0">
                <a:solidFill>
                  <a:srgbClr val="000000"/>
                </a:solidFill>
                <a:latin typeface="Times New Roman"/>
                <a:ea typeface="Times New Roman"/>
              </a:rPr>
              <a:t>reduce</a:t>
            </a:r>
            <a:r>
              <a:rPr lang="en-US" altLang="zh-CN" sz="1800" spc="64" dirty="0">
                <a:solidFill>
                  <a:srgbClr val="000000"/>
                </a:solidFill>
                <a:latin typeface="Times New Roman"/>
                <a:cs typeface="Times New Roman"/>
              </a:rPr>
              <a:t> </a:t>
            </a:r>
            <a:r>
              <a:rPr lang="en-US" altLang="zh-CN" sz="1800" spc="94" dirty="0">
                <a:solidFill>
                  <a:srgbClr val="4d8e00"/>
                </a:solidFill>
                <a:latin typeface="Times New Roman"/>
                <a:ea typeface="Times New Roman"/>
              </a:rPr>
              <a:t>risk</a:t>
            </a:r>
            <a:r>
              <a:rPr lang="en-US" altLang="zh-CN" sz="1800" spc="64" dirty="0">
                <a:solidFill>
                  <a:srgbClr val="4d8e00"/>
                </a:solidFill>
                <a:latin typeface="Times New Roman"/>
                <a:cs typeface="Times New Roman"/>
              </a:rPr>
              <a:t> </a:t>
            </a:r>
            <a:r>
              <a:rPr lang="en-US" altLang="zh-CN" sz="1800" spc="100" dirty="0">
                <a:solidFill>
                  <a:srgbClr val="000000"/>
                </a:solidFill>
                <a:latin typeface="Times New Roman"/>
                <a:ea typeface="Times New Roman"/>
              </a:rPr>
              <a:t>subject</a:t>
            </a:r>
            <a:r>
              <a:rPr lang="en-US" altLang="zh-CN" sz="1800" spc="60" dirty="0">
                <a:solidFill>
                  <a:srgbClr val="000000"/>
                </a:solidFill>
                <a:latin typeface="Times New Roman"/>
                <a:cs typeface="Times New Roman"/>
              </a:rPr>
              <a:t> </a:t>
            </a:r>
            <a:r>
              <a:rPr lang="en-US" altLang="zh-CN" sz="1800" spc="110" dirty="0">
                <a:solidFill>
                  <a:srgbClr val="000000"/>
                </a:solidFill>
                <a:latin typeface="Times New Roman"/>
                <a:ea typeface="Times New Roman"/>
              </a:rPr>
              <a:t>to</a:t>
            </a:r>
            <a:r>
              <a:rPr lang="en-US" altLang="zh-CN" sz="1800" spc="64" dirty="0">
                <a:solidFill>
                  <a:srgbClr val="000000"/>
                </a:solidFill>
                <a:latin typeface="Times New Roman"/>
                <a:cs typeface="Times New Roman"/>
              </a:rPr>
              <a:t> </a:t>
            </a:r>
            <a:r>
              <a:rPr lang="en-US" altLang="zh-CN" sz="1800" spc="104" dirty="0">
                <a:solidFill>
                  <a:srgbClr val="000000"/>
                </a:solidFill>
                <a:latin typeface="Times New Roman"/>
                <a:ea typeface="Times New Roman"/>
              </a:rPr>
              <a:t>the</a:t>
            </a:r>
            <a:r>
              <a:rPr lang="en-US" altLang="zh-CN" sz="1800" spc="64" dirty="0">
                <a:solidFill>
                  <a:srgbClr val="000000"/>
                </a:solidFill>
                <a:latin typeface="Times New Roman"/>
                <a:cs typeface="Times New Roman"/>
              </a:rPr>
              <a:t> </a:t>
            </a:r>
            <a:r>
              <a:rPr lang="en-US" altLang="zh-CN" sz="1800" spc="94" dirty="0">
                <a:solidFill>
                  <a:srgbClr val="4d8e00"/>
                </a:solidFill>
                <a:latin typeface="Times New Roman"/>
                <a:ea typeface="Times New Roman"/>
              </a:rPr>
              <a:t>constraints</a:t>
            </a:r>
            <a:r>
              <a:rPr lang="en-US" altLang="zh-CN" sz="1800" spc="64" dirty="0">
                <a:solidFill>
                  <a:srgbClr val="4d8e00"/>
                </a:solidFill>
                <a:latin typeface="Times New Roman"/>
                <a:cs typeface="Times New Roman"/>
              </a:rPr>
              <a:t> </a:t>
            </a:r>
            <a:r>
              <a:rPr lang="en-US" altLang="zh-CN" sz="1800" spc="129" dirty="0">
                <a:solidFill>
                  <a:srgbClr val="000000"/>
                </a:solidFill>
                <a:latin typeface="Times New Roman"/>
                <a:ea typeface="Times New Roman"/>
              </a:rPr>
              <a:t>of</a:t>
            </a:r>
            <a:r>
              <a:rPr lang="en-US" altLang="zh-CN" sz="1800" dirty="0">
                <a:solidFill>
                  <a:srgbClr val="000000"/>
                </a:solidFill>
                <a:latin typeface="Times New Roman"/>
                <a:cs typeface="Times New Roman"/>
              </a:rPr>
              <a:t> </a:t>
            </a:r>
            <a:r>
              <a:rPr lang="en-US" altLang="zh-CN" sz="1800" spc="85" dirty="0">
                <a:solidFill>
                  <a:srgbClr val="000000"/>
                </a:solidFill>
                <a:latin typeface="Times New Roman"/>
                <a:ea typeface="Times New Roman"/>
              </a:rPr>
              <a:t>available</a:t>
            </a:r>
            <a:r>
              <a:rPr lang="en-US" altLang="zh-CN" sz="1800" spc="55" dirty="0">
                <a:solidFill>
                  <a:srgbClr val="000000"/>
                </a:solidFill>
                <a:latin typeface="Times New Roman"/>
                <a:cs typeface="Times New Roman"/>
              </a:rPr>
              <a:t> </a:t>
            </a:r>
            <a:r>
              <a:rPr lang="en-US" altLang="zh-CN" sz="1800" spc="94" dirty="0">
                <a:solidFill>
                  <a:srgbClr val="000000"/>
                </a:solidFill>
                <a:latin typeface="Times New Roman"/>
                <a:ea typeface="Times New Roman"/>
              </a:rPr>
              <a:t>Project</a:t>
            </a:r>
            <a:r>
              <a:rPr lang="en-US" altLang="zh-CN" sz="1800" spc="55" dirty="0">
                <a:solidFill>
                  <a:srgbClr val="000000"/>
                </a:solidFill>
                <a:latin typeface="Times New Roman"/>
                <a:cs typeface="Times New Roman"/>
              </a:rPr>
              <a:t> </a:t>
            </a:r>
            <a:r>
              <a:rPr lang="en-US" altLang="zh-CN" sz="1800" spc="89" dirty="0">
                <a:solidFill>
                  <a:srgbClr val="000000"/>
                </a:solidFill>
                <a:latin typeface="Times New Roman"/>
                <a:ea typeface="Times New Roman"/>
              </a:rPr>
              <a:t>resources</a:t>
            </a:r>
            <a:r>
              <a:rPr lang="en-US" altLang="zh-CN" sz="1800" spc="60" dirty="0">
                <a:solidFill>
                  <a:srgbClr val="000000"/>
                </a:solidFill>
                <a:latin typeface="Times New Roman"/>
                <a:cs typeface="Times New Roman"/>
              </a:rPr>
              <a:t> </a:t>
            </a:r>
            <a:r>
              <a:rPr lang="en-US" altLang="zh-CN" sz="1800" spc="114" dirty="0">
                <a:solidFill>
                  <a:srgbClr val="000000"/>
                </a:solidFill>
                <a:latin typeface="Times New Roman"/>
                <a:ea typeface="Times New Roman"/>
              </a:rPr>
              <a:t>and</a:t>
            </a:r>
            <a:r>
              <a:rPr lang="en-US" altLang="zh-CN" sz="1800" spc="55" dirty="0">
                <a:solidFill>
                  <a:srgbClr val="000000"/>
                </a:solidFill>
                <a:latin typeface="Times New Roman"/>
                <a:cs typeface="Times New Roman"/>
              </a:rPr>
              <a:t> </a:t>
            </a:r>
            <a:r>
              <a:rPr lang="en-US" altLang="zh-CN" sz="1800" spc="89" dirty="0">
                <a:solidFill>
                  <a:srgbClr val="000000"/>
                </a:solidFill>
                <a:latin typeface="Times New Roman"/>
                <a:ea typeface="Times New Roman"/>
              </a:rPr>
              <a:t>project</a:t>
            </a:r>
            <a:r>
              <a:rPr lang="en-US" altLang="zh-CN" sz="1800" spc="60" dirty="0">
                <a:solidFill>
                  <a:srgbClr val="000000"/>
                </a:solidFill>
                <a:latin typeface="Times New Roman"/>
                <a:cs typeface="Times New Roman"/>
              </a:rPr>
              <a:t> </a:t>
            </a:r>
            <a:r>
              <a:rPr lang="en-US" altLang="zh-CN" sz="1800" spc="80" dirty="0">
                <a:solidFill>
                  <a:srgbClr val="000000"/>
                </a:solidFill>
                <a:latin typeface="Times New Roman"/>
                <a:ea typeface="Times New Roman"/>
              </a:rPr>
              <a:t>rules,</a:t>
            </a:r>
          </a:p>
          <a:p>
            <a:pPr marL="0" indent="163299">
              <a:lnSpc>
                <a:spcPct val="100833"/>
              </a:lnSpc>
            </a:pPr>
            <a:r>
              <a:rPr lang="en-US" altLang="zh-CN" sz="1800" spc="85" dirty="0">
                <a:solidFill>
                  <a:srgbClr val="000000"/>
                </a:solidFill>
                <a:latin typeface="Arial"/>
                <a:ea typeface="Arial"/>
              </a:rPr>
              <a:t>4.</a:t>
            </a:r>
            <a:r>
              <a:rPr lang="en-US" altLang="zh-CN" sz="1800" spc="60" dirty="0">
                <a:solidFill>
                  <a:srgbClr val="000000"/>
                </a:solidFill>
                <a:latin typeface="Arial"/>
                <a:cs typeface="Arial"/>
              </a:rPr>
              <a:t> </a:t>
            </a:r>
            <a:r>
              <a:rPr lang="en-US" altLang="zh-CN" sz="1800" spc="100" dirty="0">
                <a:solidFill>
                  <a:srgbClr val="000000"/>
                </a:solidFill>
                <a:latin typeface="Times New Roman"/>
                <a:ea typeface="Times New Roman"/>
              </a:rPr>
              <a:t>Managing</a:t>
            </a:r>
            <a:r>
              <a:rPr lang="en-US" altLang="zh-CN" sz="1800" spc="60" dirty="0">
                <a:solidFill>
                  <a:srgbClr val="000000"/>
                </a:solidFill>
                <a:latin typeface="Times New Roman"/>
                <a:cs typeface="Times New Roman"/>
              </a:rPr>
              <a:t> </a:t>
            </a:r>
            <a:r>
              <a:rPr lang="en-US" altLang="zh-CN" sz="1800" spc="110" dirty="0">
                <a:solidFill>
                  <a:srgbClr val="000000"/>
                </a:solidFill>
                <a:latin typeface="Times New Roman"/>
                <a:ea typeface="Times New Roman"/>
              </a:rPr>
              <a:t>The</a:t>
            </a:r>
            <a:r>
              <a:rPr lang="en-US" altLang="zh-CN" sz="1800" spc="60" dirty="0">
                <a:solidFill>
                  <a:srgbClr val="000000"/>
                </a:solidFill>
                <a:latin typeface="Times New Roman"/>
                <a:cs typeface="Times New Roman"/>
              </a:rPr>
              <a:t> </a:t>
            </a:r>
            <a:r>
              <a:rPr lang="en-US" altLang="zh-CN" sz="1800" spc="125" dirty="0">
                <a:solidFill>
                  <a:srgbClr val="000000"/>
                </a:solidFill>
                <a:latin typeface="Times New Roman"/>
                <a:ea typeface="Times New Roman"/>
              </a:rPr>
              <a:t>PLC</a:t>
            </a:r>
            <a:r>
              <a:rPr lang="en-US" altLang="zh-CN" sz="1800" spc="55" dirty="0">
                <a:solidFill>
                  <a:srgbClr val="000000"/>
                </a:solidFill>
                <a:latin typeface="Times New Roman"/>
                <a:cs typeface="Times New Roman"/>
              </a:rPr>
              <a:t> </a:t>
            </a:r>
            <a:r>
              <a:rPr lang="en-US" altLang="zh-CN" sz="1800" spc="85" dirty="0">
                <a:solidFill>
                  <a:srgbClr val="000000"/>
                </a:solidFill>
                <a:latin typeface="Times New Roman"/>
                <a:ea typeface="Times New Roman"/>
              </a:rPr>
              <a:t>dead-points</a:t>
            </a:r>
          </a:p>
        </p:txBody>
      </p:sp>
      <p:sp>
        <p:nvSpPr>
          <p:cNvPr id="81" name="TextBox 81"/>
          <p:cNvSpPr txBox="1"/>
          <p:nvPr/>
        </p:nvSpPr>
        <p:spPr>
          <a:xfrm>
            <a:off x="6322376" y="1195231"/>
            <a:ext cx="5640017" cy="5537658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/>
          <a:p>
            <a:pPr marL="0" indent="902748">
              <a:lnSpc>
                <a:spcPct val="100000"/>
              </a:lnSpc>
            </a:pPr>
            <a:r>
              <a:rPr lang="en-US" altLang="zh-CN" sz="2600" spc="-69" b="1" dirty="0">
                <a:solidFill>
                  <a:srgbClr val="355a9b"/>
                </a:solidFill>
                <a:latin typeface="Times New Roman"/>
                <a:ea typeface="Times New Roman"/>
              </a:rPr>
              <a:t>Effectively</a:t>
            </a:r>
            <a:r>
              <a:rPr lang="en-US" altLang="zh-CN" sz="2600" spc="-40" b="1" dirty="0">
                <a:solidFill>
                  <a:srgbClr val="355a9b"/>
                </a:solidFill>
                <a:latin typeface="Times New Roman"/>
                <a:cs typeface="Times New Roman"/>
              </a:rPr>
              <a:t> </a:t>
            </a:r>
            <a:r>
              <a:rPr lang="en-US" altLang="zh-CN" sz="2600" spc="-90" b="1" dirty="0">
                <a:solidFill>
                  <a:srgbClr val="355a9b"/>
                </a:solidFill>
                <a:latin typeface="Times New Roman"/>
                <a:ea typeface="Times New Roman"/>
              </a:rPr>
              <a:t>manage</a:t>
            </a:r>
            <a:r>
              <a:rPr lang="en-US" altLang="zh-CN" sz="2600" spc="-40" b="1" dirty="0">
                <a:solidFill>
                  <a:srgbClr val="355a9b"/>
                </a:solidFill>
                <a:latin typeface="Times New Roman"/>
                <a:cs typeface="Times New Roman"/>
              </a:rPr>
              <a:t> </a:t>
            </a:r>
            <a:r>
              <a:rPr lang="en-US" altLang="zh-CN" sz="2600" spc="-69" b="1" dirty="0">
                <a:solidFill>
                  <a:srgbClr val="355a9b"/>
                </a:solidFill>
                <a:latin typeface="Times New Roman"/>
                <a:ea typeface="Times New Roman"/>
              </a:rPr>
              <a:t>the</a:t>
            </a:r>
            <a:r>
              <a:rPr lang="en-US" altLang="zh-CN" sz="2600" spc="-50" b="1" dirty="0">
                <a:solidFill>
                  <a:srgbClr val="355a9b"/>
                </a:solidFill>
                <a:latin typeface="Times New Roman"/>
                <a:cs typeface="Times New Roman"/>
              </a:rPr>
              <a:t> </a:t>
            </a:r>
            <a:r>
              <a:rPr lang="en-US" altLang="zh-CN" sz="2600" spc="-110" b="1" dirty="0">
                <a:solidFill>
                  <a:srgbClr val="fe2500"/>
                </a:solidFill>
                <a:latin typeface="Times New Roman"/>
                <a:ea typeface="Times New Roman"/>
              </a:rPr>
              <a:t>DFT</a:t>
            </a:r>
          </a:p>
          <a:p>
            <a:pPr marL="0" indent="2079020">
              <a:lnSpc>
                <a:spcPct val="100000"/>
              </a:lnSpc>
            </a:pPr>
            <a:r>
              <a:rPr lang="en-US" altLang="zh-CN" sz="2600" spc="-104" b="1" dirty="0">
                <a:solidFill>
                  <a:srgbClr val="355a9b"/>
                </a:solidFill>
                <a:latin typeface="Times New Roman"/>
                <a:ea typeface="Times New Roman"/>
              </a:rPr>
              <a:t>Ext</a:t>
            </a:r>
            <a:r>
              <a:rPr lang="en-US" altLang="zh-CN" sz="2600" spc="-100" b="1" dirty="0">
                <a:solidFill>
                  <a:srgbClr val="355a9b"/>
                </a:solidFill>
                <a:latin typeface="Times New Roman"/>
                <a:ea typeface="Times New Roman"/>
              </a:rPr>
              <a:t>ernal</a:t>
            </a:r>
          </a:p>
          <a:p>
            <a:pPr>
              <a:lnSpc>
                <a:spcPts val="1000"/>
              </a:lnSpc>
            </a:pPr>
            <a:endParaRPr lang="en-US" dirty="0" smtClean="0"/>
          </a:p>
          <a:p>
            <a:pPr>
              <a:lnSpc>
                <a:spcPts val="1105"/>
              </a:lnSpc>
            </a:pPr>
            <a:endParaRPr lang="en-US" dirty="0" smtClean="0"/>
          </a:p>
          <a:p>
            <a:pPr hangingPunct="0" marL="178308" indent="-178308">
              <a:lnSpc>
                <a:spcPct val="95416"/>
              </a:lnSpc>
            </a:pPr>
            <a:r>
              <a:rPr lang="en-US" altLang="zh-CN" sz="2100" spc="114" dirty="0">
                <a:solidFill>
                  <a:srgbClr val="000000"/>
                </a:solidFill>
                <a:latin typeface="Arial"/>
                <a:ea typeface="Arial"/>
              </a:rPr>
              <a:t>1.</a:t>
            </a:r>
            <a:r>
              <a:rPr lang="en-US" altLang="zh-CN" sz="2100" spc="129" dirty="0">
                <a:solidFill>
                  <a:srgbClr val="000000"/>
                </a:solidFill>
                <a:latin typeface="Times New Roman"/>
                <a:ea typeface="Times New Roman"/>
              </a:rPr>
              <a:t>develop</a:t>
            </a:r>
            <a:r>
              <a:rPr lang="en-US" altLang="zh-CN" sz="2100" spc="69" dirty="0">
                <a:solidFill>
                  <a:srgbClr val="000000"/>
                </a:solidFill>
                <a:latin typeface="Times New Roman"/>
                <a:cs typeface="Times New Roman"/>
              </a:rPr>
              <a:t> </a:t>
            </a:r>
            <a:r>
              <a:rPr lang="en-US" altLang="zh-CN" sz="2100" spc="114" dirty="0">
                <a:solidFill>
                  <a:srgbClr val="000000"/>
                </a:solidFill>
                <a:latin typeface="Times New Roman"/>
                <a:ea typeface="Times New Roman"/>
              </a:rPr>
              <a:t>the</a:t>
            </a:r>
            <a:r>
              <a:rPr lang="en-US" altLang="zh-CN" sz="2100" spc="75" dirty="0">
                <a:solidFill>
                  <a:srgbClr val="000000"/>
                </a:solidFill>
                <a:latin typeface="Times New Roman"/>
                <a:cs typeface="Times New Roman"/>
              </a:rPr>
              <a:t> </a:t>
            </a:r>
            <a:r>
              <a:rPr lang="en-US" altLang="zh-CN" sz="2100" spc="160" dirty="0">
                <a:solidFill>
                  <a:srgbClr val="000000"/>
                </a:solidFill>
                <a:latin typeface="Times New Roman"/>
                <a:ea typeface="Times New Roman"/>
              </a:rPr>
              <a:t>PFS</a:t>
            </a:r>
            <a:r>
              <a:rPr lang="en-US" altLang="zh-CN" sz="2100" spc="69" dirty="0">
                <a:solidFill>
                  <a:srgbClr val="000000"/>
                </a:solidFill>
                <a:latin typeface="Times New Roman"/>
                <a:cs typeface="Times New Roman"/>
              </a:rPr>
              <a:t> </a:t>
            </a:r>
            <a:r>
              <a:rPr lang="en-US" altLang="zh-CN" sz="2100" spc="110" dirty="0">
                <a:solidFill>
                  <a:srgbClr val="000000"/>
                </a:solidFill>
                <a:latin typeface="Times New Roman"/>
                <a:ea typeface="Times New Roman"/>
              </a:rPr>
              <a:t>quality</a:t>
            </a:r>
            <a:r>
              <a:rPr lang="en-US" altLang="zh-CN" sz="2100" spc="75" dirty="0">
                <a:solidFill>
                  <a:srgbClr val="000000"/>
                </a:solidFill>
                <a:latin typeface="Times New Roman"/>
                <a:cs typeface="Times New Roman"/>
              </a:rPr>
              <a:t> </a:t>
            </a:r>
            <a:r>
              <a:rPr lang="en-US" altLang="zh-CN" sz="2100" spc="125" dirty="0">
                <a:solidFill>
                  <a:srgbClr val="000000"/>
                </a:solidFill>
                <a:latin typeface="Times New Roman"/>
                <a:ea typeface="Times New Roman"/>
              </a:rPr>
              <a:t>planning</a:t>
            </a:r>
            <a:r>
              <a:rPr lang="en-US" altLang="zh-CN" sz="2100" spc="69" dirty="0">
                <a:solidFill>
                  <a:srgbClr val="000000"/>
                </a:solidFill>
                <a:latin typeface="Times New Roman"/>
                <a:cs typeface="Times New Roman"/>
              </a:rPr>
              <a:t> </a:t>
            </a:r>
            <a:r>
              <a:rPr lang="en-US" altLang="zh-CN" sz="2100" spc="114" dirty="0">
                <a:solidFill>
                  <a:srgbClr val="000000"/>
                </a:solidFill>
                <a:latin typeface="Times New Roman"/>
                <a:ea typeface="Times New Roman"/>
              </a:rPr>
              <a:t>for</a:t>
            </a:r>
            <a:r>
              <a:rPr lang="en-US" altLang="zh-CN" sz="2100" spc="75" dirty="0">
                <a:solidFill>
                  <a:srgbClr val="000000"/>
                </a:solidFill>
                <a:latin typeface="Times New Roman"/>
                <a:cs typeface="Times New Roman"/>
              </a:rPr>
              <a:t> </a:t>
            </a:r>
            <a:r>
              <a:rPr lang="en-US" altLang="zh-CN" sz="2100" spc="125" dirty="0">
                <a:solidFill>
                  <a:srgbClr val="000000"/>
                </a:solidFill>
                <a:latin typeface="Times New Roman"/>
                <a:ea typeface="Times New Roman"/>
              </a:rPr>
              <a:t>items</a:t>
            </a:r>
            <a:r>
              <a:rPr lang="en-US" altLang="zh-CN" sz="2100" dirty="0">
                <a:solidFill>
                  <a:srgbClr val="000000"/>
                </a:solidFill>
                <a:latin typeface="Times New Roman"/>
                <a:cs typeface="Times New Roman"/>
              </a:rPr>
              <a:t> </a:t>
            </a:r>
            <a:r>
              <a:rPr lang="en-US" altLang="zh-CN" sz="2100" spc="185" dirty="0">
                <a:solidFill>
                  <a:srgbClr val="000000"/>
                </a:solidFill>
                <a:latin typeface="Times New Roman"/>
                <a:ea typeface="Times New Roman"/>
              </a:rPr>
              <a:t>must</a:t>
            </a:r>
            <a:r>
              <a:rPr lang="en-US" altLang="zh-CN" sz="2100" spc="94" dirty="0">
                <a:solidFill>
                  <a:srgbClr val="000000"/>
                </a:solidFill>
                <a:latin typeface="Times New Roman"/>
                <a:cs typeface="Times New Roman"/>
              </a:rPr>
              <a:t> </a:t>
            </a:r>
            <a:r>
              <a:rPr lang="en-US" altLang="zh-CN" sz="2100" spc="189" dirty="0">
                <a:solidFill>
                  <a:srgbClr val="000000"/>
                </a:solidFill>
                <a:latin typeface="Times New Roman"/>
                <a:ea typeface="Times New Roman"/>
              </a:rPr>
              <a:t>be</a:t>
            </a:r>
            <a:r>
              <a:rPr lang="en-US" altLang="zh-CN" sz="2100" spc="100" dirty="0">
                <a:solidFill>
                  <a:srgbClr val="000000"/>
                </a:solidFill>
                <a:latin typeface="Times New Roman"/>
                <a:cs typeface="Times New Roman"/>
              </a:rPr>
              <a:t> </a:t>
            </a:r>
            <a:r>
              <a:rPr lang="en-US" altLang="zh-CN" sz="2100" spc="154" u="sng" dirty="0">
                <a:solidFill>
                  <a:srgbClr val="931000"/>
                </a:solidFill>
                <a:uFill>
                  <a:solidFill>
                    <a:srgbClr val="931000"/>
                  </a:solidFill>
                </a:uFill>
                <a:latin typeface="Times New Roman"/>
                <a:ea typeface="Times New Roman"/>
              </a:rPr>
              <a:t>validated</a:t>
            </a:r>
            <a:r>
              <a:rPr lang="en-US" altLang="zh-CN" sz="2100" spc="100" dirty="0">
                <a:solidFill>
                  <a:srgbClr val="931000"/>
                </a:solidFill>
                <a:latin typeface="Times New Roman"/>
                <a:cs typeface="Times New Roman"/>
              </a:rPr>
              <a:t> </a:t>
            </a:r>
            <a:r>
              <a:rPr lang="en-US" altLang="zh-CN" sz="2100" spc="164" dirty="0">
                <a:solidFill>
                  <a:srgbClr val="000000"/>
                </a:solidFill>
                <a:latin typeface="Times New Roman"/>
                <a:ea typeface="Times New Roman"/>
              </a:rPr>
              <a:t>to</a:t>
            </a:r>
            <a:r>
              <a:rPr lang="en-US" altLang="zh-CN" sz="2100" spc="94" dirty="0">
                <a:solidFill>
                  <a:srgbClr val="000000"/>
                </a:solidFill>
                <a:latin typeface="Times New Roman"/>
                <a:cs typeface="Times New Roman"/>
              </a:rPr>
              <a:t> </a:t>
            </a:r>
            <a:r>
              <a:rPr lang="en-US" altLang="zh-CN" sz="2100" spc="164" dirty="0">
                <a:solidFill>
                  <a:srgbClr val="000000"/>
                </a:solidFill>
                <a:latin typeface="Times New Roman"/>
                <a:ea typeface="Times New Roman"/>
              </a:rPr>
              <a:t>ensure</a:t>
            </a:r>
            <a:r>
              <a:rPr lang="en-US" altLang="zh-CN" sz="2100" spc="100" dirty="0">
                <a:solidFill>
                  <a:srgbClr val="000000"/>
                </a:solidFill>
                <a:latin typeface="Times New Roman"/>
                <a:cs typeface="Times New Roman"/>
              </a:rPr>
              <a:t> </a:t>
            </a:r>
            <a:r>
              <a:rPr lang="en-US" altLang="zh-CN" sz="2100" spc="150" dirty="0">
                <a:solidFill>
                  <a:srgbClr val="000000"/>
                </a:solidFill>
                <a:latin typeface="Times New Roman"/>
                <a:ea typeface="Times New Roman"/>
              </a:rPr>
              <a:t>that</a:t>
            </a:r>
            <a:r>
              <a:rPr lang="en-US" altLang="zh-CN" sz="2100" spc="100" dirty="0">
                <a:solidFill>
                  <a:srgbClr val="000000"/>
                </a:solidFill>
                <a:latin typeface="Times New Roman"/>
                <a:cs typeface="Times New Roman"/>
              </a:rPr>
              <a:t> </a:t>
            </a:r>
            <a:r>
              <a:rPr lang="en-US" altLang="zh-CN" sz="2100" spc="114" dirty="0">
                <a:solidFill>
                  <a:srgbClr val="000000"/>
                </a:solidFill>
                <a:latin typeface="Times New Roman"/>
                <a:ea typeface="Times New Roman"/>
              </a:rPr>
              <a:t>t</a:t>
            </a:r>
            <a:r>
              <a:rPr lang="en-US" altLang="zh-CN" sz="2100" spc="179" dirty="0">
                <a:solidFill>
                  <a:srgbClr val="005291"/>
                </a:solidFill>
                <a:latin typeface="Times New Roman"/>
                <a:ea typeface="Times New Roman"/>
              </a:rPr>
              <a:t>he</a:t>
            </a:r>
            <a:r>
              <a:rPr lang="en-US" altLang="zh-CN" sz="2100" dirty="0">
                <a:solidFill>
                  <a:srgbClr val="005291"/>
                </a:solidFill>
                <a:latin typeface="Times New Roman"/>
                <a:cs typeface="Times New Roman"/>
              </a:rPr>
              <a:t> </a:t>
            </a:r>
            <a:r>
              <a:rPr lang="en-US" altLang="zh-CN" sz="2100" spc="170" dirty="0">
                <a:solidFill>
                  <a:srgbClr val="005291"/>
                </a:solidFill>
                <a:latin typeface="Times New Roman"/>
                <a:ea typeface="Times New Roman"/>
              </a:rPr>
              <a:t>program</a:t>
            </a:r>
            <a:r>
              <a:rPr lang="en-US" altLang="zh-CN" sz="2100" spc="89" dirty="0">
                <a:solidFill>
                  <a:srgbClr val="005291"/>
                </a:solidFill>
                <a:latin typeface="Times New Roman"/>
                <a:cs typeface="Times New Roman"/>
              </a:rPr>
              <a:t> </a:t>
            </a:r>
            <a:r>
              <a:rPr lang="en-US" altLang="zh-CN" sz="2100" spc="135" dirty="0">
                <a:solidFill>
                  <a:srgbClr val="005291"/>
                </a:solidFill>
                <a:latin typeface="Times New Roman"/>
                <a:ea typeface="Times New Roman"/>
              </a:rPr>
              <a:t>/project</a:t>
            </a:r>
            <a:r>
              <a:rPr lang="en-US" altLang="zh-CN" sz="2100" spc="94" dirty="0">
                <a:solidFill>
                  <a:srgbClr val="005291"/>
                </a:solidFill>
                <a:latin typeface="Times New Roman"/>
                <a:cs typeface="Times New Roman"/>
              </a:rPr>
              <a:t> </a:t>
            </a:r>
            <a:r>
              <a:rPr lang="en-US" altLang="zh-CN" sz="2100" spc="135" dirty="0">
                <a:solidFill>
                  <a:srgbClr val="005291"/>
                </a:solidFill>
                <a:latin typeface="Times New Roman"/>
                <a:ea typeface="Times New Roman"/>
              </a:rPr>
              <a:t>is</a:t>
            </a:r>
            <a:r>
              <a:rPr lang="en-US" altLang="zh-CN" sz="2100" spc="89" dirty="0">
                <a:solidFill>
                  <a:srgbClr val="005291"/>
                </a:solidFill>
                <a:latin typeface="Times New Roman"/>
                <a:cs typeface="Times New Roman"/>
              </a:rPr>
              <a:t> </a:t>
            </a:r>
            <a:r>
              <a:rPr lang="en-US" altLang="zh-CN" sz="2100" spc="154" dirty="0">
                <a:solidFill>
                  <a:srgbClr val="005291"/>
                </a:solidFill>
                <a:latin typeface="Times New Roman"/>
                <a:ea typeface="Times New Roman"/>
              </a:rPr>
              <a:t>ready</a:t>
            </a:r>
            <a:r>
              <a:rPr lang="en-US" altLang="zh-CN" sz="2100" spc="94" dirty="0">
                <a:solidFill>
                  <a:srgbClr val="005291"/>
                </a:solidFill>
                <a:latin typeface="Times New Roman"/>
                <a:cs typeface="Times New Roman"/>
              </a:rPr>
              <a:t> </a:t>
            </a:r>
            <a:r>
              <a:rPr lang="en-US" altLang="zh-CN" sz="2100" spc="150" dirty="0">
                <a:solidFill>
                  <a:srgbClr val="005291"/>
                </a:solidFill>
                <a:latin typeface="Times New Roman"/>
                <a:ea typeface="Times New Roman"/>
              </a:rPr>
              <a:t>to</a:t>
            </a:r>
            <a:r>
              <a:rPr lang="en-US" altLang="zh-CN" sz="2100" spc="89" dirty="0">
                <a:solidFill>
                  <a:srgbClr val="005291"/>
                </a:solidFill>
                <a:latin typeface="Times New Roman"/>
                <a:cs typeface="Times New Roman"/>
              </a:rPr>
              <a:t> </a:t>
            </a:r>
            <a:r>
              <a:rPr lang="en-US" altLang="zh-CN" sz="2100" spc="120" dirty="0">
                <a:solidFill>
                  <a:srgbClr val="005291"/>
                </a:solidFill>
                <a:latin typeface="Times New Roman"/>
                <a:ea typeface="Times New Roman"/>
              </a:rPr>
              <a:t>start</a:t>
            </a:r>
          </a:p>
          <a:p>
            <a:pPr marL="0">
              <a:lnSpc>
                <a:spcPct val="100000"/>
              </a:lnSpc>
              <a:spcBef>
                <a:spcPts val="290"/>
              </a:spcBef>
            </a:pPr>
            <a:r>
              <a:rPr lang="en-US" altLang="zh-CN" sz="2100" spc="145" dirty="0">
                <a:solidFill>
                  <a:srgbClr val="000000"/>
                </a:solidFill>
                <a:latin typeface="Arial"/>
                <a:ea typeface="Arial"/>
              </a:rPr>
              <a:t>2.</a:t>
            </a:r>
            <a:r>
              <a:rPr lang="en-US" altLang="zh-CN" sz="2100" spc="100" dirty="0">
                <a:solidFill>
                  <a:srgbClr val="000000"/>
                </a:solidFill>
                <a:latin typeface="Times New Roman"/>
                <a:ea typeface="Times New Roman"/>
              </a:rPr>
              <a:t>it</a:t>
            </a:r>
            <a:r>
              <a:rPr lang="en-US" altLang="zh-CN" sz="2100" spc="85" dirty="0">
                <a:solidFill>
                  <a:srgbClr val="000000"/>
                </a:solidFill>
                <a:latin typeface="Times New Roman"/>
                <a:cs typeface="Times New Roman"/>
              </a:rPr>
              <a:t>  </a:t>
            </a:r>
            <a:r>
              <a:rPr lang="en-US" altLang="zh-CN" sz="2100" spc="139" dirty="0">
                <a:solidFill>
                  <a:srgbClr val="000000"/>
                </a:solidFill>
                <a:latin typeface="Times New Roman"/>
                <a:ea typeface="Times New Roman"/>
              </a:rPr>
              <a:t>will</a:t>
            </a:r>
            <a:r>
              <a:rPr lang="en-US" altLang="zh-CN" sz="2100" spc="94" dirty="0">
                <a:solidFill>
                  <a:srgbClr val="000000"/>
                </a:solidFill>
                <a:latin typeface="Times New Roman"/>
                <a:cs typeface="Times New Roman"/>
              </a:rPr>
              <a:t> </a:t>
            </a:r>
            <a:r>
              <a:rPr lang="en-US" altLang="zh-CN" sz="2100" spc="160" dirty="0">
                <a:solidFill>
                  <a:srgbClr val="000000"/>
                </a:solidFill>
                <a:latin typeface="Times New Roman"/>
                <a:ea typeface="Times New Roman"/>
              </a:rPr>
              <a:t>confirm</a:t>
            </a:r>
            <a:r>
              <a:rPr lang="en-US" altLang="zh-CN" sz="2100" spc="89" dirty="0">
                <a:solidFill>
                  <a:srgbClr val="000000"/>
                </a:solidFill>
                <a:latin typeface="Times New Roman"/>
                <a:cs typeface="Times New Roman"/>
              </a:rPr>
              <a:t> </a:t>
            </a:r>
            <a:r>
              <a:rPr lang="en-US" altLang="zh-CN" sz="2100" spc="145" dirty="0">
                <a:solidFill>
                  <a:srgbClr val="000000"/>
                </a:solidFill>
                <a:latin typeface="Times New Roman"/>
                <a:ea typeface="Times New Roman"/>
              </a:rPr>
              <a:t>the</a:t>
            </a:r>
            <a:r>
              <a:rPr lang="en-US" altLang="zh-CN" sz="2100" spc="89" dirty="0">
                <a:solidFill>
                  <a:srgbClr val="000000"/>
                </a:solidFill>
                <a:latin typeface="Times New Roman"/>
                <a:cs typeface="Times New Roman"/>
              </a:rPr>
              <a:t> </a:t>
            </a:r>
            <a:r>
              <a:rPr lang="en-US" altLang="zh-CN" sz="2100" spc="114" dirty="0">
                <a:solidFill>
                  <a:srgbClr val="000000"/>
                </a:solidFill>
                <a:latin typeface="Times New Roman"/>
                <a:ea typeface="Times New Roman"/>
              </a:rPr>
              <a:t>fittest</a:t>
            </a:r>
            <a:r>
              <a:rPr lang="en-US" altLang="zh-CN" sz="2100" spc="89" dirty="0">
                <a:solidFill>
                  <a:srgbClr val="000000"/>
                </a:solidFill>
                <a:latin typeface="Times New Roman"/>
                <a:cs typeface="Times New Roman"/>
              </a:rPr>
              <a:t>  </a:t>
            </a:r>
            <a:r>
              <a:rPr lang="en-US" altLang="zh-CN" sz="2100" spc="150" dirty="0">
                <a:solidFill>
                  <a:srgbClr val="001791"/>
                </a:solidFill>
                <a:latin typeface="Times New Roman"/>
                <a:ea typeface="Times New Roman"/>
              </a:rPr>
              <a:t>the</a:t>
            </a:r>
            <a:r>
              <a:rPr lang="en-US" altLang="zh-CN" sz="2100" spc="89" dirty="0">
                <a:solidFill>
                  <a:srgbClr val="001791"/>
                </a:solidFill>
                <a:latin typeface="Times New Roman"/>
                <a:cs typeface="Times New Roman"/>
              </a:rPr>
              <a:t> </a:t>
            </a:r>
            <a:r>
              <a:rPr lang="en-US" altLang="zh-CN" sz="2100" spc="145" dirty="0">
                <a:solidFill>
                  <a:srgbClr val="001791"/>
                </a:solidFill>
                <a:latin typeface="Times New Roman"/>
                <a:ea typeface="Times New Roman"/>
              </a:rPr>
              <a:t>Project</a:t>
            </a:r>
          </a:p>
          <a:p>
            <a:pPr marL="0" indent="178308">
              <a:lnSpc>
                <a:spcPct val="100000"/>
              </a:lnSpc>
            </a:pPr>
            <a:r>
              <a:rPr lang="en-US" altLang="zh-CN" sz="2100" spc="179" dirty="0">
                <a:solidFill>
                  <a:srgbClr val="001791"/>
                </a:solidFill>
                <a:latin typeface="Times New Roman"/>
                <a:ea typeface="Times New Roman"/>
              </a:rPr>
              <a:t>management</a:t>
            </a:r>
            <a:r>
              <a:rPr lang="en-US" altLang="zh-CN" sz="2100" spc="85" dirty="0">
                <a:solidFill>
                  <a:srgbClr val="001791"/>
                </a:solidFill>
                <a:latin typeface="Times New Roman"/>
                <a:cs typeface="Times New Roman"/>
              </a:rPr>
              <a:t> </a:t>
            </a:r>
            <a:r>
              <a:rPr lang="en-US" altLang="zh-CN" sz="2100" spc="135" dirty="0">
                <a:solidFill>
                  <a:srgbClr val="001791"/>
                </a:solidFill>
                <a:latin typeface="Times New Roman"/>
                <a:ea typeface="Times New Roman"/>
              </a:rPr>
              <a:t>structure</a:t>
            </a:r>
            <a:r>
              <a:rPr lang="en-US" altLang="zh-CN" sz="2100" spc="89" dirty="0">
                <a:solidFill>
                  <a:srgbClr val="001791"/>
                </a:solidFill>
                <a:latin typeface="Times New Roman"/>
                <a:cs typeface="Times New Roman"/>
              </a:rPr>
              <a:t> </a:t>
            </a:r>
            <a:r>
              <a:rPr lang="en-US" altLang="zh-CN" sz="2100" spc="110" dirty="0">
                <a:solidFill>
                  <a:srgbClr val="001791"/>
                </a:solidFill>
                <a:latin typeface="Times New Roman"/>
                <a:ea typeface="Times New Roman"/>
              </a:rPr>
              <a:t>.</a:t>
            </a:r>
          </a:p>
          <a:p>
            <a:pPr hangingPunct="0" marL="178308" indent="-178308">
              <a:lnSpc>
                <a:spcPct val="95416"/>
              </a:lnSpc>
            </a:pPr>
            <a:r>
              <a:rPr lang="en-US" altLang="zh-CN" sz="2100" spc="129" dirty="0">
                <a:solidFill>
                  <a:srgbClr val="000000"/>
                </a:solidFill>
                <a:latin typeface="Arial"/>
                <a:ea typeface="Arial"/>
              </a:rPr>
              <a:t>3.</a:t>
            </a:r>
            <a:r>
              <a:rPr lang="en-US" altLang="zh-CN" sz="2100" spc="85" dirty="0">
                <a:solidFill>
                  <a:srgbClr val="000000"/>
                </a:solidFill>
                <a:latin typeface="Times New Roman"/>
                <a:ea typeface="Times New Roman"/>
              </a:rPr>
              <a:t>it</a:t>
            </a:r>
            <a:r>
              <a:rPr lang="en-US" altLang="zh-CN" sz="2100" spc="80" dirty="0">
                <a:solidFill>
                  <a:srgbClr val="000000"/>
                </a:solidFill>
                <a:latin typeface="Times New Roman"/>
                <a:cs typeface="Times New Roman"/>
              </a:rPr>
              <a:t> </a:t>
            </a:r>
            <a:r>
              <a:rPr lang="en-US" altLang="zh-CN" sz="2100" spc="120" dirty="0">
                <a:solidFill>
                  <a:srgbClr val="000000"/>
                </a:solidFill>
                <a:latin typeface="Times New Roman"/>
                <a:ea typeface="Times New Roman"/>
              </a:rPr>
              <a:t>will</a:t>
            </a:r>
            <a:r>
              <a:rPr lang="en-US" altLang="zh-CN" sz="2100" spc="80" dirty="0">
                <a:solidFill>
                  <a:srgbClr val="000000"/>
                </a:solidFill>
                <a:latin typeface="Times New Roman"/>
                <a:cs typeface="Times New Roman"/>
              </a:rPr>
              <a:t> </a:t>
            </a:r>
            <a:r>
              <a:rPr lang="en-US" altLang="zh-CN" sz="2100" spc="145" dirty="0">
                <a:solidFill>
                  <a:srgbClr val="000000"/>
                </a:solidFill>
                <a:latin typeface="Times New Roman"/>
                <a:ea typeface="Times New Roman"/>
              </a:rPr>
              <a:t>confirm</a:t>
            </a:r>
            <a:r>
              <a:rPr lang="en-US" altLang="zh-CN" sz="2100" spc="80" dirty="0">
                <a:solidFill>
                  <a:srgbClr val="000000"/>
                </a:solidFill>
                <a:latin typeface="Times New Roman"/>
                <a:cs typeface="Times New Roman"/>
              </a:rPr>
              <a:t> </a:t>
            </a:r>
            <a:r>
              <a:rPr lang="en-US" altLang="zh-CN" sz="2100" spc="125" dirty="0">
                <a:solidFill>
                  <a:srgbClr val="000000"/>
                </a:solidFill>
                <a:latin typeface="Times New Roman"/>
                <a:ea typeface="Times New Roman"/>
              </a:rPr>
              <a:t>the</a:t>
            </a:r>
            <a:r>
              <a:rPr lang="en-US" altLang="zh-CN" sz="2100" spc="80" dirty="0">
                <a:solidFill>
                  <a:srgbClr val="000000"/>
                </a:solidFill>
                <a:latin typeface="Times New Roman"/>
                <a:cs typeface="Times New Roman"/>
              </a:rPr>
              <a:t> </a:t>
            </a:r>
            <a:r>
              <a:rPr lang="en-US" altLang="zh-CN" sz="2100" spc="125" dirty="0">
                <a:solidFill>
                  <a:srgbClr val="000000"/>
                </a:solidFill>
                <a:latin typeface="Times New Roman"/>
                <a:ea typeface="Times New Roman"/>
              </a:rPr>
              <a:t>validation</a:t>
            </a:r>
            <a:r>
              <a:rPr lang="en-US" altLang="zh-CN" sz="2100" spc="85" dirty="0">
                <a:solidFill>
                  <a:srgbClr val="000000"/>
                </a:solidFill>
                <a:latin typeface="Times New Roman"/>
                <a:cs typeface="Times New Roman"/>
              </a:rPr>
              <a:t> </a:t>
            </a:r>
            <a:r>
              <a:rPr lang="en-US" altLang="zh-CN" sz="2100" spc="139" dirty="0">
                <a:solidFill>
                  <a:srgbClr val="000000"/>
                </a:solidFill>
                <a:latin typeface="Times New Roman"/>
                <a:ea typeface="Times New Roman"/>
              </a:rPr>
              <a:t>of</a:t>
            </a:r>
            <a:r>
              <a:rPr lang="en-US" altLang="zh-CN" sz="2100" spc="80" dirty="0">
                <a:solidFill>
                  <a:srgbClr val="000000"/>
                </a:solidFill>
                <a:latin typeface="Times New Roman"/>
                <a:cs typeface="Times New Roman"/>
              </a:rPr>
              <a:t> </a:t>
            </a:r>
            <a:r>
              <a:rPr lang="en-US" altLang="zh-CN" sz="2100" spc="125" dirty="0">
                <a:solidFill>
                  <a:srgbClr val="000000"/>
                </a:solidFill>
                <a:latin typeface="Times New Roman"/>
                <a:ea typeface="Times New Roman"/>
              </a:rPr>
              <a:t>the</a:t>
            </a:r>
            <a:r>
              <a:rPr lang="en-US" altLang="zh-CN" sz="2100" dirty="0">
                <a:solidFill>
                  <a:srgbClr val="000000"/>
                </a:solidFill>
                <a:latin typeface="Times New Roman"/>
                <a:cs typeface="Times New Roman"/>
              </a:rPr>
              <a:t> </a:t>
            </a:r>
            <a:r>
              <a:rPr lang="en-US" altLang="zh-CN" sz="2100" spc="135" dirty="0">
                <a:solidFill>
                  <a:srgbClr val="000000"/>
                </a:solidFill>
                <a:latin typeface="Times New Roman"/>
                <a:ea typeface="Times New Roman"/>
              </a:rPr>
              <a:t>description</a:t>
            </a:r>
            <a:r>
              <a:rPr lang="en-US" altLang="zh-CN" sz="2100" spc="85" dirty="0">
                <a:solidFill>
                  <a:srgbClr val="000000"/>
                </a:solidFill>
                <a:latin typeface="Times New Roman"/>
                <a:cs typeface="Times New Roman"/>
              </a:rPr>
              <a:t>  </a:t>
            </a:r>
            <a:r>
              <a:rPr lang="en-US" altLang="zh-CN" sz="2100" spc="154" dirty="0">
                <a:solidFill>
                  <a:srgbClr val="000000"/>
                </a:solidFill>
                <a:latin typeface="Times New Roman"/>
                <a:ea typeface="Times New Roman"/>
              </a:rPr>
              <a:t>the</a:t>
            </a:r>
            <a:r>
              <a:rPr lang="en-US" altLang="zh-CN" sz="2100" spc="89" dirty="0">
                <a:solidFill>
                  <a:srgbClr val="000000"/>
                </a:solidFill>
                <a:latin typeface="Times New Roman"/>
                <a:cs typeface="Times New Roman"/>
              </a:rPr>
              <a:t>  </a:t>
            </a:r>
            <a:r>
              <a:rPr lang="en-US" altLang="zh-CN" sz="2100" spc="129" dirty="0">
                <a:solidFill>
                  <a:srgbClr val="931000"/>
                </a:solidFill>
                <a:latin typeface="Times New Roman"/>
                <a:ea typeface="Times New Roman"/>
              </a:rPr>
              <a:t>hi</a:t>
            </a:r>
            <a:r>
              <a:rPr lang="en-US" altLang="zh-CN" sz="2100" spc="94" dirty="0">
                <a:solidFill>
                  <a:srgbClr val="931000"/>
                </a:solidFill>
                <a:latin typeface="Times New Roman"/>
                <a:cs typeface="Times New Roman"/>
              </a:rPr>
              <a:t> </a:t>
            </a:r>
            <a:r>
              <a:rPr lang="en-US" altLang="zh-CN" sz="2100" spc="135" dirty="0">
                <a:solidFill>
                  <a:srgbClr val="931000"/>
                </a:solidFill>
                <a:latin typeface="Times New Roman"/>
                <a:ea typeface="Times New Roman"/>
              </a:rPr>
              <a:t>level</a:t>
            </a:r>
            <a:r>
              <a:rPr lang="en-US" altLang="zh-CN" sz="2100" spc="89" dirty="0">
                <a:solidFill>
                  <a:srgbClr val="931000"/>
                </a:solidFill>
                <a:latin typeface="Times New Roman"/>
                <a:cs typeface="Times New Roman"/>
              </a:rPr>
              <a:t>  </a:t>
            </a:r>
            <a:r>
              <a:rPr lang="en-US" altLang="zh-CN" sz="2100" spc="154" dirty="0">
                <a:solidFill>
                  <a:srgbClr val="931000"/>
                </a:solidFill>
                <a:latin typeface="Times New Roman"/>
                <a:ea typeface="Times New Roman"/>
              </a:rPr>
              <a:t>approach</a:t>
            </a:r>
            <a:r>
              <a:rPr lang="en-US" altLang="zh-CN" sz="2100" dirty="0">
                <a:solidFill>
                  <a:srgbClr val="931000"/>
                </a:solidFill>
                <a:latin typeface="Times New Roman"/>
                <a:cs typeface="Times New Roman"/>
              </a:rPr>
              <a:t> </a:t>
            </a:r>
            <a:r>
              <a:rPr lang="en-US" altLang="zh-CN" sz="2100" spc="125" dirty="0">
                <a:solidFill>
                  <a:srgbClr val="000000"/>
                </a:solidFill>
                <a:latin typeface="Times New Roman"/>
                <a:ea typeface="Times New Roman"/>
              </a:rPr>
              <a:t>regarding</a:t>
            </a:r>
            <a:r>
              <a:rPr lang="en-US" altLang="zh-CN" sz="2100" spc="75" dirty="0">
                <a:solidFill>
                  <a:srgbClr val="000000"/>
                </a:solidFill>
                <a:latin typeface="Times New Roman"/>
                <a:cs typeface="Times New Roman"/>
              </a:rPr>
              <a:t>  </a:t>
            </a:r>
            <a:r>
              <a:rPr lang="en-US" altLang="zh-CN" sz="2100" spc="114" dirty="0">
                <a:solidFill>
                  <a:srgbClr val="000000"/>
                </a:solidFill>
                <a:latin typeface="Times New Roman"/>
                <a:ea typeface="Times New Roman"/>
              </a:rPr>
              <a:t>standards,</a:t>
            </a:r>
            <a:r>
              <a:rPr lang="en-US" altLang="zh-CN" sz="2100" spc="75" dirty="0">
                <a:solidFill>
                  <a:srgbClr val="000000"/>
                </a:solidFill>
                <a:latin typeface="Times New Roman"/>
                <a:cs typeface="Times New Roman"/>
              </a:rPr>
              <a:t> </a:t>
            </a:r>
            <a:r>
              <a:rPr lang="en-US" altLang="zh-CN" sz="2100" spc="120" dirty="0">
                <a:solidFill>
                  <a:srgbClr val="000000"/>
                </a:solidFill>
                <a:latin typeface="Times New Roman"/>
                <a:ea typeface="Times New Roman"/>
              </a:rPr>
              <a:t>tools</a:t>
            </a:r>
            <a:r>
              <a:rPr lang="en-US" altLang="zh-CN" sz="2100" spc="80" dirty="0">
                <a:solidFill>
                  <a:srgbClr val="000000"/>
                </a:solidFill>
                <a:latin typeface="Times New Roman"/>
                <a:cs typeface="Times New Roman"/>
              </a:rPr>
              <a:t> </a:t>
            </a:r>
            <a:r>
              <a:rPr lang="en-US" altLang="zh-CN" sz="2100" spc="139" dirty="0">
                <a:solidFill>
                  <a:srgbClr val="000000"/>
                </a:solidFill>
                <a:latin typeface="Times New Roman"/>
                <a:ea typeface="Times New Roman"/>
              </a:rPr>
              <a:t>and</a:t>
            </a:r>
            <a:r>
              <a:rPr lang="en-US" altLang="zh-CN" sz="2100" spc="75" dirty="0">
                <a:solidFill>
                  <a:srgbClr val="000000"/>
                </a:solidFill>
                <a:latin typeface="Times New Roman"/>
                <a:cs typeface="Times New Roman"/>
              </a:rPr>
              <a:t> </a:t>
            </a:r>
            <a:r>
              <a:rPr lang="en-US" altLang="zh-CN" sz="2100" spc="125" dirty="0">
                <a:solidFill>
                  <a:srgbClr val="000000"/>
                </a:solidFill>
                <a:latin typeface="Times New Roman"/>
                <a:ea typeface="Times New Roman"/>
              </a:rPr>
              <a:t>processes</a:t>
            </a:r>
            <a:r>
              <a:rPr lang="en-US" altLang="zh-CN" sz="2100" dirty="0">
                <a:solidFill>
                  <a:srgbClr val="000000"/>
                </a:solidFill>
                <a:latin typeface="Times New Roman"/>
                <a:cs typeface="Times New Roman"/>
              </a:rPr>
              <a:t> </a:t>
            </a:r>
            <a:r>
              <a:rPr lang="en-US" altLang="zh-CN" sz="2100" spc="160" dirty="0">
                <a:solidFill>
                  <a:srgbClr val="000000"/>
                </a:solidFill>
                <a:latin typeface="Times New Roman"/>
                <a:ea typeface="Times New Roman"/>
              </a:rPr>
              <a:t>necessary</a:t>
            </a:r>
            <a:r>
              <a:rPr lang="en-US" altLang="zh-CN" sz="2100" spc="104" dirty="0">
                <a:solidFill>
                  <a:srgbClr val="000000"/>
                </a:solidFill>
                <a:latin typeface="Times New Roman"/>
                <a:cs typeface="Times New Roman"/>
              </a:rPr>
              <a:t> </a:t>
            </a:r>
            <a:r>
              <a:rPr lang="en-US" altLang="zh-CN" sz="2100" spc="160" dirty="0">
                <a:solidFill>
                  <a:srgbClr val="000000"/>
                </a:solidFill>
                <a:latin typeface="Times New Roman"/>
                <a:ea typeface="Times New Roman"/>
              </a:rPr>
              <a:t>to</a:t>
            </a:r>
            <a:r>
              <a:rPr lang="en-US" altLang="zh-CN" sz="2100" spc="104" dirty="0">
                <a:solidFill>
                  <a:srgbClr val="000000"/>
                </a:solidFill>
                <a:latin typeface="Times New Roman"/>
                <a:cs typeface="Times New Roman"/>
              </a:rPr>
              <a:t> </a:t>
            </a:r>
            <a:r>
              <a:rPr lang="en-US" altLang="zh-CN" sz="2100" spc="164" dirty="0">
                <a:solidFill>
                  <a:srgbClr val="000000"/>
                </a:solidFill>
                <a:latin typeface="Times New Roman"/>
                <a:ea typeface="Times New Roman"/>
              </a:rPr>
              <a:t>achieve</a:t>
            </a:r>
            <a:r>
              <a:rPr lang="en-US" altLang="zh-CN" sz="2100" spc="110" dirty="0">
                <a:solidFill>
                  <a:srgbClr val="000000"/>
                </a:solidFill>
                <a:latin typeface="Times New Roman"/>
                <a:cs typeface="Times New Roman"/>
              </a:rPr>
              <a:t> </a:t>
            </a:r>
            <a:r>
              <a:rPr lang="en-US" altLang="zh-CN" sz="2100" spc="150" dirty="0">
                <a:solidFill>
                  <a:srgbClr val="000000"/>
                </a:solidFill>
                <a:latin typeface="Times New Roman"/>
                <a:ea typeface="Times New Roman"/>
              </a:rPr>
              <a:t>“quality</a:t>
            </a:r>
            <a:r>
              <a:rPr lang="en-US" altLang="zh-CN" sz="2100" spc="104" dirty="0">
                <a:solidFill>
                  <a:srgbClr val="000000"/>
                </a:solidFill>
                <a:latin typeface="Times New Roman"/>
                <a:cs typeface="Times New Roman"/>
              </a:rPr>
              <a:t> </a:t>
            </a:r>
            <a:r>
              <a:rPr lang="en-US" altLang="zh-CN" sz="2100" spc="154" dirty="0">
                <a:solidFill>
                  <a:srgbClr val="000000"/>
                </a:solidFill>
                <a:latin typeface="Times New Roman"/>
                <a:ea typeface="Times New Roman"/>
              </a:rPr>
              <a:t>delivery”of</a:t>
            </a:r>
            <a:r>
              <a:rPr lang="en-US" altLang="zh-CN" sz="2100" dirty="0">
                <a:solidFill>
                  <a:srgbClr val="000000"/>
                </a:solidFill>
                <a:latin typeface="Times New Roman"/>
                <a:cs typeface="Times New Roman"/>
              </a:rPr>
              <a:t> </a:t>
            </a:r>
            <a:r>
              <a:rPr lang="en-US" altLang="zh-CN" sz="2100" spc="195" dirty="0">
                <a:solidFill>
                  <a:srgbClr val="000000"/>
                </a:solidFill>
                <a:latin typeface="Times New Roman"/>
                <a:ea typeface="Times New Roman"/>
              </a:rPr>
              <a:t>the</a:t>
            </a:r>
            <a:r>
              <a:rPr lang="en-US" altLang="zh-CN" sz="2100" spc="120" dirty="0">
                <a:solidFill>
                  <a:srgbClr val="000000"/>
                </a:solidFill>
                <a:latin typeface="Times New Roman"/>
                <a:cs typeface="Times New Roman"/>
              </a:rPr>
              <a:t> </a:t>
            </a:r>
            <a:r>
              <a:rPr lang="en-US" altLang="zh-CN" sz="2100" spc="179" dirty="0">
                <a:solidFill>
                  <a:srgbClr val="000000"/>
                </a:solidFill>
                <a:latin typeface="Times New Roman"/>
                <a:ea typeface="Times New Roman"/>
              </a:rPr>
              <a:t>right</a:t>
            </a:r>
            <a:r>
              <a:rPr lang="en-US" altLang="zh-CN" sz="2100" spc="120" dirty="0">
                <a:solidFill>
                  <a:srgbClr val="000000"/>
                </a:solidFill>
                <a:latin typeface="Times New Roman"/>
                <a:cs typeface="Times New Roman"/>
              </a:rPr>
              <a:t>  </a:t>
            </a:r>
            <a:r>
              <a:rPr lang="en-US" altLang="zh-CN" sz="2100" spc="300" dirty="0">
                <a:solidFill>
                  <a:srgbClr val="000000"/>
                </a:solidFill>
                <a:latin typeface="Times New Roman"/>
                <a:ea typeface="Times New Roman"/>
              </a:rPr>
              <a:t>DFS</a:t>
            </a:r>
            <a:r>
              <a:rPr lang="en-US" altLang="zh-CN" sz="2100" spc="120" dirty="0">
                <a:solidFill>
                  <a:srgbClr val="000000"/>
                </a:solidFill>
                <a:latin typeface="Times New Roman"/>
                <a:cs typeface="Times New Roman"/>
              </a:rPr>
              <a:t>  </a:t>
            </a:r>
            <a:r>
              <a:rPr lang="en-US" altLang="zh-CN" sz="2100" spc="125" dirty="0">
                <a:solidFill>
                  <a:srgbClr val="000000"/>
                </a:solidFill>
                <a:latin typeface="Times New Roman"/>
                <a:ea typeface="Times New Roman"/>
              </a:rPr>
              <a:t>.</a:t>
            </a:r>
          </a:p>
          <a:p>
            <a:pPr marL="0">
              <a:lnSpc>
                <a:spcPct val="100000"/>
              </a:lnSpc>
              <a:spcBef>
                <a:spcPts val="145"/>
              </a:spcBef>
            </a:pPr>
            <a:r>
              <a:rPr lang="en-US" altLang="zh-CN" sz="2100" spc="114" dirty="0">
                <a:solidFill>
                  <a:srgbClr val="000000"/>
                </a:solidFill>
                <a:latin typeface="Arial"/>
                <a:ea typeface="Arial"/>
              </a:rPr>
              <a:t>4.</a:t>
            </a:r>
            <a:r>
              <a:rPr lang="en-US" altLang="zh-CN" sz="2100" spc="135" dirty="0">
                <a:solidFill>
                  <a:srgbClr val="000000"/>
                </a:solidFill>
                <a:latin typeface="Times New Roman"/>
                <a:ea typeface="Times New Roman"/>
              </a:rPr>
              <a:t>Confirm</a:t>
            </a:r>
            <a:r>
              <a:rPr lang="en-US" altLang="zh-CN" sz="2100" spc="69" dirty="0">
                <a:solidFill>
                  <a:srgbClr val="000000"/>
                </a:solidFill>
                <a:latin typeface="Times New Roman"/>
                <a:cs typeface="Times New Roman"/>
              </a:rPr>
              <a:t> </a:t>
            </a:r>
            <a:r>
              <a:rPr lang="en-US" altLang="zh-CN" sz="2100" spc="120" dirty="0">
                <a:solidFill>
                  <a:srgbClr val="000000"/>
                </a:solidFill>
                <a:latin typeface="Times New Roman"/>
                <a:ea typeface="Times New Roman"/>
              </a:rPr>
              <a:t>the</a:t>
            </a:r>
            <a:r>
              <a:rPr lang="en-US" altLang="zh-CN" sz="2100" spc="69" dirty="0">
                <a:solidFill>
                  <a:srgbClr val="000000"/>
                </a:solidFill>
                <a:latin typeface="Times New Roman"/>
                <a:cs typeface="Times New Roman"/>
              </a:rPr>
              <a:t> </a:t>
            </a:r>
            <a:r>
              <a:rPr lang="en-US" altLang="zh-CN" sz="2100" spc="94" dirty="0">
                <a:solidFill>
                  <a:srgbClr val="000000"/>
                </a:solidFill>
                <a:latin typeface="Times New Roman"/>
                <a:ea typeface="Times New Roman"/>
              </a:rPr>
              <a:t>fitting</a:t>
            </a:r>
            <a:r>
              <a:rPr lang="en-US" altLang="zh-CN" sz="2100" spc="69" dirty="0">
                <a:solidFill>
                  <a:srgbClr val="000000"/>
                </a:solidFill>
                <a:latin typeface="Times New Roman"/>
                <a:cs typeface="Times New Roman"/>
              </a:rPr>
              <a:t> </a:t>
            </a:r>
            <a:r>
              <a:rPr lang="en-US" altLang="zh-CN" sz="2100" spc="129" dirty="0">
                <a:solidFill>
                  <a:srgbClr val="000000"/>
                </a:solidFill>
                <a:latin typeface="Times New Roman"/>
                <a:ea typeface="Times New Roman"/>
              </a:rPr>
              <a:t>of</a:t>
            </a:r>
            <a:r>
              <a:rPr lang="en-US" altLang="zh-CN" sz="2100" spc="69" dirty="0">
                <a:solidFill>
                  <a:srgbClr val="000000"/>
                </a:solidFill>
                <a:latin typeface="Times New Roman"/>
                <a:cs typeface="Times New Roman"/>
              </a:rPr>
              <a:t> </a:t>
            </a:r>
            <a:r>
              <a:rPr lang="en-US" altLang="zh-CN" sz="2100" spc="114" dirty="0">
                <a:solidFill>
                  <a:srgbClr val="0331fe"/>
                </a:solidFill>
                <a:latin typeface="Times New Roman"/>
                <a:ea typeface="Times New Roman"/>
              </a:rPr>
              <a:t>the</a:t>
            </a:r>
            <a:r>
              <a:rPr lang="en-US" altLang="zh-CN" sz="2100" spc="69" dirty="0">
                <a:solidFill>
                  <a:srgbClr val="0331fe"/>
                </a:solidFill>
                <a:latin typeface="Times New Roman"/>
                <a:cs typeface="Times New Roman"/>
              </a:rPr>
              <a:t> </a:t>
            </a:r>
            <a:r>
              <a:rPr lang="en-US" altLang="zh-CN" sz="2100" spc="135" dirty="0">
                <a:solidFill>
                  <a:srgbClr val="0331fe"/>
                </a:solidFill>
                <a:latin typeface="Times New Roman"/>
                <a:ea typeface="Times New Roman"/>
              </a:rPr>
              <a:t>working</a:t>
            </a:r>
          </a:p>
          <a:p>
            <a:pPr marL="0" indent="178308">
              <a:lnSpc>
                <a:spcPct val="100000"/>
              </a:lnSpc>
            </a:pPr>
            <a:r>
              <a:rPr lang="en-US" altLang="zh-CN" sz="2100" spc="129" dirty="0">
                <a:solidFill>
                  <a:srgbClr val="0331fe"/>
                </a:solidFill>
                <a:latin typeface="Times New Roman"/>
                <a:ea typeface="Times New Roman"/>
              </a:rPr>
              <a:t>environment</a:t>
            </a:r>
            <a:r>
              <a:rPr lang="en-US" altLang="zh-CN" sz="2100" spc="85" dirty="0">
                <a:solidFill>
                  <a:srgbClr val="0331fe"/>
                </a:solidFill>
                <a:latin typeface="Times New Roman"/>
                <a:cs typeface="Times New Roman"/>
              </a:rPr>
              <a:t> </a:t>
            </a:r>
            <a:r>
              <a:rPr lang="en-US" altLang="zh-CN" sz="2100" spc="120" dirty="0">
                <a:solidFill>
                  <a:srgbClr val="0331fe"/>
                </a:solidFill>
                <a:latin typeface="Times New Roman"/>
                <a:ea typeface="Times New Roman"/>
              </a:rPr>
              <a:t>organizational</a:t>
            </a:r>
            <a:r>
              <a:rPr lang="en-US" altLang="zh-CN" sz="2100" spc="89" dirty="0">
                <a:solidFill>
                  <a:srgbClr val="0331fe"/>
                </a:solidFill>
                <a:latin typeface="Times New Roman"/>
                <a:cs typeface="Times New Roman"/>
              </a:rPr>
              <a:t> </a:t>
            </a:r>
            <a:r>
              <a:rPr lang="en-US" altLang="zh-CN" sz="2100" spc="110" dirty="0">
                <a:solidFill>
                  <a:srgbClr val="0331fe"/>
                </a:solidFill>
                <a:latin typeface="Times New Roman"/>
                <a:ea typeface="Times New Roman"/>
              </a:rPr>
              <a:t>structure</a:t>
            </a:r>
          </a:p>
          <a:p>
            <a:pPr>
              <a:lnSpc>
                <a:spcPts val="1000"/>
              </a:lnSpc>
            </a:pPr>
            <a:endParaRPr lang="en-US" dirty="0" smtClean="0"/>
          </a:p>
          <a:p>
            <a:pPr>
              <a:lnSpc>
                <a:spcPts val="1155"/>
              </a:lnSpc>
            </a:pPr>
            <a:endParaRPr lang="en-US" dirty="0" smtClean="0"/>
          </a:p>
          <a:p>
            <a:pPr marL="0" indent="4906602">
              <a:lnSpc>
                <a:spcPct val="100000"/>
              </a:lnSpc>
              <a:tabLst>
                <a:tab pos="5279742" algn="l"/>
              </a:tabLst>
            </a:pPr>
            <a:r>
              <a:rPr lang="en-US" altLang="zh-CN" sz="1200" dirty="0">
                <a:solidFill>
                  <a:srgbClr val="868686"/>
                </a:solidFill>
                <a:latin typeface="Calibri"/>
                <a:ea typeface="Calibri"/>
              </a:rPr>
              <a:t>X	</a:t>
            </a:r>
            <a:r>
              <a:rPr lang="en-US" altLang="zh-CN" sz="2700" spc="-25" b="1" dirty="0">
                <a:solidFill>
                  <a:srgbClr val="931000"/>
                </a:solidFill>
                <a:latin typeface="Calibri"/>
                <a:ea typeface="Calibri"/>
              </a:rPr>
              <a:t>13</a:t>
            </a:r>
          </a:p>
        </p:txBody>
      </p:sp>
    </p:spTree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3" name="Picture 83">
					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83" name="TextBox 83"/>
          <p:cNvSpPr txBox="1"/>
          <p:nvPr/>
        </p:nvSpPr>
        <p:spPr>
          <a:xfrm>
            <a:off x="1838371" y="1653837"/>
            <a:ext cx="8296423" cy="4137621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/>
          <a:p>
            <a:pPr marL="0">
              <a:lnSpc>
                <a:spcPct val="100000"/>
              </a:lnSpc>
            </a:pPr>
            <a:r>
              <a:rPr lang="en-US" altLang="zh-CN" sz="2450" spc="-50" b="1" dirty="0">
                <a:solidFill>
                  <a:srgbClr val="4d8e00"/>
                </a:solidFill>
                <a:latin typeface="Times New Roman"/>
                <a:ea typeface="Times New Roman"/>
              </a:rPr>
              <a:t>PFS-QP</a:t>
            </a:r>
            <a:r>
              <a:rPr lang="en-US" altLang="zh-CN" sz="2450" spc="-20" b="1" dirty="0">
                <a:solidFill>
                  <a:srgbClr val="4d8e00"/>
                </a:solidFill>
                <a:latin typeface="Times New Roman"/>
                <a:cs typeface="Times New Roman"/>
              </a:rPr>
              <a:t> </a:t>
            </a:r>
            <a:r>
              <a:rPr lang="en-US" altLang="zh-CN" sz="2450" spc="-30" b="1" dirty="0">
                <a:solidFill>
                  <a:srgbClr val="4d8e00"/>
                </a:solidFill>
                <a:latin typeface="Times New Roman"/>
                <a:ea typeface="Times New Roman"/>
              </a:rPr>
              <a:t>official</a:t>
            </a:r>
            <a:r>
              <a:rPr lang="en-US" altLang="zh-CN" sz="2450" spc="-20" b="1" dirty="0">
                <a:solidFill>
                  <a:srgbClr val="4d8e00"/>
                </a:solidFill>
                <a:latin typeface="Times New Roman"/>
                <a:cs typeface="Times New Roman"/>
              </a:rPr>
              <a:t> </a:t>
            </a:r>
            <a:r>
              <a:rPr lang="en-US" altLang="zh-CN" sz="2450" spc="-50" b="1" dirty="0">
                <a:solidFill>
                  <a:srgbClr val="4d8e00"/>
                </a:solidFill>
                <a:latin typeface="Times New Roman"/>
                <a:ea typeface="Times New Roman"/>
              </a:rPr>
              <a:t>management</a:t>
            </a:r>
            <a:r>
              <a:rPr lang="en-US" altLang="zh-CN" sz="2450" spc="-20" b="1" dirty="0">
                <a:solidFill>
                  <a:srgbClr val="4d8e00"/>
                </a:solidFill>
                <a:latin typeface="Times New Roman"/>
                <a:cs typeface="Times New Roman"/>
              </a:rPr>
              <a:t> </a:t>
            </a:r>
            <a:r>
              <a:rPr lang="en-US" altLang="zh-CN" sz="2450" spc="-40" b="1" dirty="0">
                <a:solidFill>
                  <a:srgbClr val="4d8e00"/>
                </a:solidFill>
                <a:latin typeface="Times New Roman"/>
                <a:ea typeface="Times New Roman"/>
              </a:rPr>
              <a:t>approval</a:t>
            </a:r>
            <a:r>
              <a:rPr lang="en-US" altLang="zh-CN" sz="2450" spc="-20" b="1" dirty="0">
                <a:solidFill>
                  <a:srgbClr val="4d8e00"/>
                </a:solidFill>
                <a:latin typeface="Times New Roman"/>
                <a:cs typeface="Times New Roman"/>
              </a:rPr>
              <a:t> </a:t>
            </a:r>
            <a:r>
              <a:rPr lang="en-US" altLang="zh-CN" sz="2450" spc="-40" b="1" dirty="0">
                <a:solidFill>
                  <a:srgbClr val="4d8e00"/>
                </a:solidFill>
                <a:latin typeface="Times New Roman"/>
                <a:ea typeface="Times New Roman"/>
              </a:rPr>
              <a:t>process</a:t>
            </a:r>
            <a:r>
              <a:rPr lang="en-US" altLang="zh-CN" sz="2450" spc="-20" b="1" dirty="0">
                <a:solidFill>
                  <a:srgbClr val="4d8e00"/>
                </a:solidFill>
                <a:latin typeface="Times New Roman"/>
                <a:cs typeface="Times New Roman"/>
              </a:rPr>
              <a:t> </a:t>
            </a:r>
            <a:r>
              <a:rPr lang="en-US" altLang="zh-CN" sz="2450" spc="-30" b="1" dirty="0">
                <a:solidFill>
                  <a:srgbClr val="4d8e00"/>
                </a:solidFill>
                <a:latin typeface="Times New Roman"/>
                <a:ea typeface="Times New Roman"/>
              </a:rPr>
              <a:t>official</a:t>
            </a:r>
            <a:r>
              <a:rPr lang="en-US" altLang="zh-CN" sz="2450" spc="-25" b="1" dirty="0">
                <a:solidFill>
                  <a:srgbClr val="4d8e00"/>
                </a:solidFill>
                <a:latin typeface="Times New Roman"/>
                <a:cs typeface="Times New Roman"/>
              </a:rPr>
              <a:t> </a:t>
            </a:r>
            <a:r>
              <a:rPr lang="en-US" altLang="zh-CN" sz="2450" spc="-45" b="1" dirty="0">
                <a:solidFill>
                  <a:srgbClr val="4d8e00"/>
                </a:solidFill>
                <a:latin typeface="Times New Roman"/>
                <a:ea typeface="Times New Roman"/>
              </a:rPr>
              <a:t>approval</a:t>
            </a:r>
          </a:p>
          <a:p>
            <a:pPr>
              <a:lnSpc>
                <a:spcPts val="1000"/>
              </a:lnSpc>
            </a:pPr>
            <a:endParaRPr lang="en-US" dirty="0" smtClean="0"/>
          </a:p>
          <a:p>
            <a:pPr>
              <a:lnSpc>
                <a:spcPts val="1000"/>
              </a:lnSpc>
            </a:pPr>
            <a:endParaRPr lang="en-US" dirty="0" smtClean="0"/>
          </a:p>
          <a:p>
            <a:pPr>
              <a:lnSpc>
                <a:spcPts val="1000"/>
              </a:lnSpc>
            </a:pPr>
            <a:endParaRPr lang="en-US" dirty="0" smtClean="0"/>
          </a:p>
          <a:p>
            <a:pPr>
              <a:lnSpc>
                <a:spcPts val="1000"/>
              </a:lnSpc>
            </a:pPr>
            <a:endParaRPr lang="en-US" dirty="0" smtClean="0"/>
          </a:p>
          <a:p>
            <a:pPr>
              <a:lnSpc>
                <a:spcPts val="1000"/>
              </a:lnSpc>
            </a:pPr>
            <a:endParaRPr lang="en-US" dirty="0" smtClean="0"/>
          </a:p>
          <a:p>
            <a:pPr>
              <a:lnSpc>
                <a:spcPts val="1725"/>
              </a:lnSpc>
            </a:pPr>
            <a:endParaRPr lang="en-US" dirty="0" smtClean="0"/>
          </a:p>
          <a:p>
            <a:pPr hangingPunct="0" marL="108795">
              <a:lnSpc>
                <a:spcPct val="95416"/>
              </a:lnSpc>
            </a:pPr>
            <a:r>
              <a:rPr lang="en-US" altLang="zh-CN" sz="1950" spc="-65" dirty="0">
                <a:solidFill>
                  <a:srgbClr val="000000"/>
                </a:solidFill>
                <a:latin typeface="Times New Roman"/>
                <a:ea typeface="Times New Roman"/>
              </a:rPr>
              <a:t>To</a:t>
            </a:r>
            <a:r>
              <a:rPr lang="en-US" altLang="zh-CN" sz="1950" spc="-25" dirty="0">
                <a:solidFill>
                  <a:srgbClr val="000000"/>
                </a:solidFill>
                <a:latin typeface="Times New Roman"/>
                <a:cs typeface="Times New Roman"/>
              </a:rPr>
              <a:t> </a:t>
            </a:r>
            <a:r>
              <a:rPr lang="en-US" altLang="zh-CN" sz="1950" spc="-50" dirty="0">
                <a:solidFill>
                  <a:srgbClr val="000000"/>
                </a:solidFill>
                <a:latin typeface="Times New Roman"/>
                <a:ea typeface="Times New Roman"/>
              </a:rPr>
              <a:t>agree</a:t>
            </a:r>
            <a:r>
              <a:rPr lang="en-US" altLang="zh-CN" sz="1950" spc="-30" dirty="0">
                <a:solidFill>
                  <a:srgbClr val="000000"/>
                </a:solidFill>
                <a:latin typeface="Times New Roman"/>
                <a:cs typeface="Times New Roman"/>
              </a:rPr>
              <a:t> </a:t>
            </a:r>
            <a:r>
              <a:rPr lang="en-US" altLang="zh-CN" sz="1950" spc="-55" dirty="0">
                <a:solidFill>
                  <a:srgbClr val="000000"/>
                </a:solidFill>
                <a:latin typeface="Times New Roman"/>
                <a:ea typeface="Times New Roman"/>
              </a:rPr>
              <a:t>on</a:t>
            </a:r>
            <a:r>
              <a:rPr lang="en-US" altLang="zh-CN" sz="1950" spc="-30" dirty="0">
                <a:solidFill>
                  <a:srgbClr val="000000"/>
                </a:solidFill>
                <a:latin typeface="Times New Roman"/>
                <a:cs typeface="Times New Roman"/>
              </a:rPr>
              <a:t> </a:t>
            </a:r>
            <a:r>
              <a:rPr lang="en-US" altLang="zh-CN" sz="1950" spc="-50" dirty="0">
                <a:solidFill>
                  <a:srgbClr val="000000"/>
                </a:solidFill>
                <a:latin typeface="Times New Roman"/>
                <a:ea typeface="Times New Roman"/>
              </a:rPr>
              <a:t>the</a:t>
            </a:r>
            <a:r>
              <a:rPr lang="en-US" altLang="zh-CN" sz="1950" spc="-30" dirty="0">
                <a:solidFill>
                  <a:srgbClr val="000000"/>
                </a:solidFill>
                <a:latin typeface="Times New Roman"/>
                <a:cs typeface="Times New Roman"/>
              </a:rPr>
              <a:t> </a:t>
            </a:r>
            <a:r>
              <a:rPr lang="en-US" altLang="zh-CN" sz="1950" spc="-44" dirty="0">
                <a:solidFill>
                  <a:srgbClr val="000000"/>
                </a:solidFill>
                <a:latin typeface="Times New Roman"/>
                <a:ea typeface="Times New Roman"/>
              </a:rPr>
              <a:t>validation</a:t>
            </a:r>
            <a:r>
              <a:rPr lang="en-US" altLang="zh-CN" sz="1950" spc="-25" dirty="0">
                <a:solidFill>
                  <a:srgbClr val="000000"/>
                </a:solidFill>
                <a:latin typeface="Times New Roman"/>
                <a:cs typeface="Times New Roman"/>
              </a:rPr>
              <a:t> </a:t>
            </a:r>
            <a:r>
              <a:rPr lang="en-US" altLang="zh-CN" sz="1950" spc="-50" dirty="0">
                <a:solidFill>
                  <a:srgbClr val="000000"/>
                </a:solidFill>
                <a:latin typeface="Times New Roman"/>
                <a:ea typeface="Times New Roman"/>
              </a:rPr>
              <a:t>of</a:t>
            </a:r>
            <a:r>
              <a:rPr lang="en-US" altLang="zh-CN" sz="1950" spc="-30" dirty="0">
                <a:solidFill>
                  <a:srgbClr val="000000"/>
                </a:solidFill>
                <a:latin typeface="Times New Roman"/>
                <a:cs typeface="Times New Roman"/>
              </a:rPr>
              <a:t> </a:t>
            </a:r>
            <a:r>
              <a:rPr lang="en-US" altLang="zh-CN" sz="1950" spc="-50" dirty="0">
                <a:solidFill>
                  <a:srgbClr val="000000"/>
                </a:solidFill>
                <a:latin typeface="Times New Roman"/>
                <a:ea typeface="Times New Roman"/>
              </a:rPr>
              <a:t>the</a:t>
            </a:r>
            <a:r>
              <a:rPr lang="en-US" altLang="zh-CN" sz="1950" spc="-30" dirty="0">
                <a:solidFill>
                  <a:srgbClr val="000000"/>
                </a:solidFill>
                <a:latin typeface="Times New Roman"/>
                <a:cs typeface="Times New Roman"/>
              </a:rPr>
              <a:t> </a:t>
            </a:r>
            <a:r>
              <a:rPr lang="en-US" altLang="zh-CN" sz="1950" spc="-60" dirty="0">
                <a:solidFill>
                  <a:srgbClr val="000000"/>
                </a:solidFill>
                <a:latin typeface="Times New Roman"/>
                <a:ea typeface="Times New Roman"/>
              </a:rPr>
              <a:t>PFS-QP</a:t>
            </a:r>
            <a:r>
              <a:rPr lang="en-US" altLang="zh-CN" sz="1950" spc="-30" dirty="0">
                <a:solidFill>
                  <a:srgbClr val="000000"/>
                </a:solidFill>
                <a:latin typeface="Times New Roman"/>
                <a:cs typeface="Times New Roman"/>
              </a:rPr>
              <a:t> </a:t>
            </a:r>
            <a:r>
              <a:rPr lang="en-US" altLang="zh-CN" sz="1950" spc="-55" dirty="0">
                <a:solidFill>
                  <a:srgbClr val="000000"/>
                </a:solidFill>
                <a:latin typeface="Times New Roman"/>
                <a:ea typeface="Times New Roman"/>
              </a:rPr>
              <a:t>with</a:t>
            </a:r>
            <a:r>
              <a:rPr lang="en-US" altLang="zh-CN" sz="1950" spc="-25" dirty="0">
                <a:solidFill>
                  <a:srgbClr val="000000"/>
                </a:solidFill>
                <a:latin typeface="Times New Roman"/>
                <a:cs typeface="Times New Roman"/>
              </a:rPr>
              <a:t> </a:t>
            </a:r>
            <a:r>
              <a:rPr lang="en-US" altLang="zh-CN" sz="1950" spc="-34" dirty="0">
                <a:solidFill>
                  <a:srgbClr val="000000"/>
                </a:solidFill>
                <a:latin typeface="Times New Roman"/>
                <a:ea typeface="Times New Roman"/>
              </a:rPr>
              <a:t>its</a:t>
            </a:r>
            <a:r>
              <a:rPr lang="en-US" altLang="zh-CN" sz="1950" spc="-30" dirty="0">
                <a:solidFill>
                  <a:srgbClr val="000000"/>
                </a:solidFill>
                <a:latin typeface="Times New Roman"/>
                <a:cs typeface="Times New Roman"/>
              </a:rPr>
              <a:t> </a:t>
            </a:r>
            <a:r>
              <a:rPr lang="en-US" altLang="zh-CN" sz="1950" spc="-69" dirty="0">
                <a:solidFill>
                  <a:srgbClr val="000000"/>
                </a:solidFill>
                <a:latin typeface="Times New Roman"/>
                <a:ea typeface="Times New Roman"/>
              </a:rPr>
              <a:t>DFS</a:t>
            </a:r>
            <a:r>
              <a:rPr lang="en-US" altLang="zh-CN" sz="1950" spc="-30" dirty="0">
                <a:solidFill>
                  <a:srgbClr val="000000"/>
                </a:solidFill>
                <a:latin typeface="Times New Roman"/>
                <a:cs typeface="Times New Roman"/>
              </a:rPr>
              <a:t> </a:t>
            </a:r>
            <a:r>
              <a:rPr lang="en-US" altLang="zh-CN" sz="1950" spc="-50" dirty="0">
                <a:solidFill>
                  <a:srgbClr val="000000"/>
                </a:solidFill>
                <a:latin typeface="Times New Roman"/>
                <a:ea typeface="Times New Roman"/>
              </a:rPr>
              <a:t>success</a:t>
            </a:r>
            <a:r>
              <a:rPr lang="en-US" altLang="zh-CN" sz="1950" spc="-30" dirty="0">
                <a:solidFill>
                  <a:srgbClr val="000000"/>
                </a:solidFill>
                <a:latin typeface="Times New Roman"/>
                <a:cs typeface="Times New Roman"/>
              </a:rPr>
              <a:t> </a:t>
            </a:r>
            <a:r>
              <a:rPr lang="en-US" altLang="zh-CN" sz="1950" spc="-40" dirty="0">
                <a:solidFill>
                  <a:srgbClr val="000000"/>
                </a:solidFill>
                <a:latin typeface="Times New Roman"/>
                <a:ea typeface="Times New Roman"/>
              </a:rPr>
              <a:t>criteria</a:t>
            </a:r>
            <a:r>
              <a:rPr lang="en-US" altLang="zh-CN" sz="1950" spc="-25" dirty="0">
                <a:solidFill>
                  <a:srgbClr val="000000"/>
                </a:solidFill>
                <a:latin typeface="Times New Roman"/>
                <a:cs typeface="Times New Roman"/>
              </a:rPr>
              <a:t>  </a:t>
            </a:r>
            <a:r>
              <a:rPr lang="en-US" altLang="zh-CN" sz="1950" spc="-55" dirty="0">
                <a:solidFill>
                  <a:srgbClr val="000000"/>
                </a:solidFill>
                <a:latin typeface="Times New Roman"/>
                <a:ea typeface="Times New Roman"/>
              </a:rPr>
              <a:t>valued</a:t>
            </a:r>
            <a:r>
              <a:rPr lang="en-US" altLang="zh-CN" sz="1950" spc="-30" dirty="0">
                <a:solidFill>
                  <a:srgbClr val="000000"/>
                </a:solidFill>
                <a:latin typeface="Times New Roman"/>
                <a:cs typeface="Times New Roman"/>
              </a:rPr>
              <a:t>  </a:t>
            </a:r>
            <a:r>
              <a:rPr lang="en-US" altLang="zh-CN" sz="1950" spc="-50" dirty="0">
                <a:solidFill>
                  <a:srgbClr val="000000"/>
                </a:solidFill>
                <a:latin typeface="Times New Roman"/>
                <a:ea typeface="Times New Roman"/>
              </a:rPr>
              <a:t>and</a:t>
            </a:r>
            <a:r>
              <a:rPr lang="en-US" altLang="zh-CN" sz="1950" spc="-35" dirty="0">
                <a:solidFill>
                  <a:srgbClr val="000000"/>
                </a:solidFill>
                <a:latin typeface="Times New Roman"/>
                <a:cs typeface="Times New Roman"/>
              </a:rPr>
              <a:t> </a:t>
            </a:r>
            <a:r>
              <a:rPr lang="en-US" altLang="zh-CN" sz="1950" spc="-50" dirty="0">
                <a:solidFill>
                  <a:srgbClr val="000000"/>
                </a:solidFill>
                <a:latin typeface="Times New Roman"/>
                <a:ea typeface="Times New Roman"/>
              </a:rPr>
              <a:t>are</a:t>
            </a:r>
            <a:r>
              <a:rPr lang="en-US" altLang="zh-CN" sz="1950" dirty="0">
                <a:solidFill>
                  <a:srgbClr val="000000"/>
                </a:solidFill>
                <a:latin typeface="Times New Roman"/>
                <a:cs typeface="Times New Roman"/>
              </a:rPr>
              <a:t> </a:t>
            </a:r>
            <a:r>
              <a:rPr lang="en-US" altLang="zh-CN" sz="1950" spc="-60" dirty="0">
                <a:solidFill>
                  <a:srgbClr val="000000"/>
                </a:solidFill>
                <a:latin typeface="Times New Roman"/>
                <a:ea typeface="Times New Roman"/>
              </a:rPr>
              <a:t>best</a:t>
            </a:r>
            <a:r>
              <a:rPr lang="en-US" altLang="zh-CN" sz="1950" spc="-34" dirty="0">
                <a:solidFill>
                  <a:srgbClr val="000000"/>
                </a:solidFill>
                <a:latin typeface="Times New Roman"/>
                <a:cs typeface="Times New Roman"/>
              </a:rPr>
              <a:t> </a:t>
            </a:r>
            <a:r>
              <a:rPr lang="en-US" altLang="zh-CN" sz="1950" spc="-60" dirty="0">
                <a:solidFill>
                  <a:srgbClr val="000000"/>
                </a:solidFill>
                <a:latin typeface="Times New Roman"/>
                <a:ea typeface="Times New Roman"/>
              </a:rPr>
              <a:t>aligned</a:t>
            </a:r>
            <a:r>
              <a:rPr lang="en-US" altLang="zh-CN" sz="1950" spc="-34" dirty="0">
                <a:solidFill>
                  <a:srgbClr val="000000"/>
                </a:solidFill>
                <a:latin typeface="Times New Roman"/>
                <a:cs typeface="Times New Roman"/>
              </a:rPr>
              <a:t> </a:t>
            </a:r>
            <a:r>
              <a:rPr lang="en-US" altLang="zh-CN" sz="1950" spc="-69" dirty="0">
                <a:solidFill>
                  <a:srgbClr val="000000"/>
                </a:solidFill>
                <a:latin typeface="Times New Roman"/>
                <a:ea typeface="Times New Roman"/>
              </a:rPr>
              <a:t>by</a:t>
            </a:r>
            <a:r>
              <a:rPr lang="en-US" altLang="zh-CN" sz="1950" spc="-34" dirty="0">
                <a:solidFill>
                  <a:srgbClr val="000000"/>
                </a:solidFill>
                <a:latin typeface="Times New Roman"/>
                <a:cs typeface="Times New Roman"/>
              </a:rPr>
              <a:t> </a:t>
            </a:r>
            <a:r>
              <a:rPr lang="en-US" altLang="zh-CN" sz="1950" spc="-60" dirty="0">
                <a:solidFill>
                  <a:srgbClr val="000000"/>
                </a:solidFill>
                <a:latin typeface="Times New Roman"/>
                <a:ea typeface="Times New Roman"/>
              </a:rPr>
              <a:t>the</a:t>
            </a:r>
            <a:r>
              <a:rPr lang="en-US" altLang="zh-CN" sz="1950" spc="-34" dirty="0">
                <a:solidFill>
                  <a:srgbClr val="000000"/>
                </a:solidFill>
                <a:latin typeface="Times New Roman"/>
                <a:cs typeface="Times New Roman"/>
              </a:rPr>
              <a:t> </a:t>
            </a:r>
            <a:r>
              <a:rPr lang="en-US" altLang="zh-CN" sz="1950" spc="-60" dirty="0">
                <a:solidFill>
                  <a:srgbClr val="000000"/>
                </a:solidFill>
                <a:latin typeface="Times New Roman"/>
                <a:ea typeface="Times New Roman"/>
              </a:rPr>
              <a:t>success</a:t>
            </a:r>
            <a:r>
              <a:rPr lang="en-US" altLang="zh-CN" sz="1950" spc="-40" dirty="0">
                <a:solidFill>
                  <a:srgbClr val="000000"/>
                </a:solidFill>
                <a:latin typeface="Times New Roman"/>
                <a:cs typeface="Times New Roman"/>
              </a:rPr>
              <a:t> </a:t>
            </a:r>
            <a:r>
              <a:rPr lang="en-US" altLang="zh-CN" sz="1950" spc="-55" dirty="0">
                <a:solidFill>
                  <a:srgbClr val="000000"/>
                </a:solidFill>
                <a:latin typeface="Times New Roman"/>
                <a:ea typeface="Times New Roman"/>
              </a:rPr>
              <a:t>factors</a:t>
            </a:r>
            <a:r>
              <a:rPr lang="en-US" altLang="zh-CN" sz="1950" spc="-34" dirty="0">
                <a:solidFill>
                  <a:srgbClr val="000000"/>
                </a:solidFill>
                <a:latin typeface="Times New Roman"/>
                <a:cs typeface="Times New Roman"/>
              </a:rPr>
              <a:t> </a:t>
            </a:r>
            <a:r>
              <a:rPr lang="en-US" altLang="zh-CN" sz="1950" spc="-60" dirty="0">
                <a:solidFill>
                  <a:srgbClr val="000000"/>
                </a:solidFill>
                <a:latin typeface="Times New Roman"/>
                <a:ea typeface="Times New Roman"/>
              </a:rPr>
              <a:t>for</a:t>
            </a:r>
            <a:r>
              <a:rPr lang="en-US" altLang="zh-CN" sz="1950" spc="-34" dirty="0">
                <a:solidFill>
                  <a:srgbClr val="000000"/>
                </a:solidFill>
                <a:latin typeface="Times New Roman"/>
                <a:cs typeface="Times New Roman"/>
              </a:rPr>
              <a:t> </a:t>
            </a:r>
            <a:r>
              <a:rPr lang="en-US" altLang="zh-CN" sz="1950" spc="-60" dirty="0">
                <a:solidFill>
                  <a:srgbClr val="000000"/>
                </a:solidFill>
                <a:latin typeface="Times New Roman"/>
                <a:ea typeface="Times New Roman"/>
              </a:rPr>
              <a:t>the</a:t>
            </a:r>
            <a:r>
              <a:rPr lang="en-US" altLang="zh-CN" sz="1950" spc="-34" dirty="0">
                <a:solidFill>
                  <a:srgbClr val="000000"/>
                </a:solidFill>
                <a:latin typeface="Times New Roman"/>
                <a:cs typeface="Times New Roman"/>
              </a:rPr>
              <a:t> </a:t>
            </a:r>
            <a:r>
              <a:rPr lang="en-US" altLang="zh-CN" sz="1950" spc="-55" dirty="0">
                <a:solidFill>
                  <a:srgbClr val="000000"/>
                </a:solidFill>
                <a:latin typeface="Times New Roman"/>
                <a:ea typeface="Times New Roman"/>
              </a:rPr>
              <a:t>project</a:t>
            </a:r>
            <a:r>
              <a:rPr lang="en-US" altLang="zh-CN" sz="1950" spc="-34" dirty="0">
                <a:solidFill>
                  <a:srgbClr val="000000"/>
                </a:solidFill>
                <a:latin typeface="Times New Roman"/>
                <a:cs typeface="Times New Roman"/>
              </a:rPr>
              <a:t> </a:t>
            </a:r>
            <a:r>
              <a:rPr lang="en-US" altLang="zh-CN" sz="1950" spc="-55" dirty="0">
                <a:solidFill>
                  <a:srgbClr val="000000"/>
                </a:solidFill>
                <a:latin typeface="Times New Roman"/>
                <a:ea typeface="Times New Roman"/>
              </a:rPr>
              <a:t>technicality</a:t>
            </a:r>
            <a:r>
              <a:rPr lang="en-US" altLang="zh-CN" sz="1950" spc="-45" dirty="0">
                <a:solidFill>
                  <a:srgbClr val="000000"/>
                </a:solidFill>
                <a:latin typeface="Times New Roman"/>
                <a:cs typeface="Times New Roman"/>
              </a:rPr>
              <a:t> </a:t>
            </a:r>
            <a:r>
              <a:rPr lang="en-US" altLang="zh-CN" sz="1950" spc="-60" dirty="0">
                <a:solidFill>
                  <a:srgbClr val="000000"/>
                </a:solidFill>
                <a:latin typeface="Times New Roman"/>
                <a:ea typeface="Times New Roman"/>
              </a:rPr>
              <a:t>.</a:t>
            </a:r>
          </a:p>
          <a:p>
            <a:pPr>
              <a:lnSpc>
                <a:spcPts val="409"/>
              </a:lnSpc>
            </a:pPr>
            <a:endParaRPr lang="en-US" dirty="0" smtClean="0"/>
          </a:p>
          <a:p>
            <a:pPr marL="0" indent="108795">
              <a:lnSpc>
                <a:spcPct val="100416"/>
              </a:lnSpc>
            </a:pPr>
            <a:r>
              <a:rPr lang="en-US" altLang="zh-CN" sz="1950" spc="-60" dirty="0">
                <a:solidFill>
                  <a:srgbClr val="000000"/>
                </a:solidFill>
                <a:latin typeface="Times New Roman"/>
                <a:ea typeface="Times New Roman"/>
              </a:rPr>
              <a:t>1-</a:t>
            </a:r>
            <a:r>
              <a:rPr lang="en-US" altLang="zh-CN" sz="1950" spc="-34" dirty="0">
                <a:solidFill>
                  <a:srgbClr val="000000"/>
                </a:solidFill>
                <a:latin typeface="Times New Roman"/>
                <a:cs typeface="Times New Roman"/>
              </a:rPr>
              <a:t> </a:t>
            </a:r>
            <a:r>
              <a:rPr lang="en-US" altLang="zh-CN" sz="1950" spc="-60" dirty="0">
                <a:solidFill>
                  <a:srgbClr val="000000"/>
                </a:solidFill>
                <a:latin typeface="Times New Roman"/>
                <a:ea typeface="Times New Roman"/>
              </a:rPr>
              <a:t>the</a:t>
            </a:r>
            <a:r>
              <a:rPr lang="en-US" altLang="zh-CN" sz="1950" spc="-34" dirty="0">
                <a:solidFill>
                  <a:srgbClr val="000000"/>
                </a:solidFill>
                <a:latin typeface="Times New Roman"/>
                <a:cs typeface="Times New Roman"/>
              </a:rPr>
              <a:t> </a:t>
            </a:r>
            <a:r>
              <a:rPr lang="en-US" altLang="zh-CN" sz="1950" spc="-80" dirty="0">
                <a:solidFill>
                  <a:srgbClr val="000000"/>
                </a:solidFill>
                <a:latin typeface="Times New Roman"/>
                <a:ea typeface="Times New Roman"/>
              </a:rPr>
              <a:t>PFS-QP</a:t>
            </a:r>
            <a:r>
              <a:rPr lang="en-US" altLang="zh-CN" sz="1950" spc="-34" dirty="0">
                <a:solidFill>
                  <a:srgbClr val="000000"/>
                </a:solidFill>
                <a:latin typeface="Times New Roman"/>
                <a:cs typeface="Times New Roman"/>
              </a:rPr>
              <a:t> </a:t>
            </a:r>
            <a:r>
              <a:rPr lang="en-US" altLang="zh-CN" sz="1950" spc="-60" dirty="0">
                <a:solidFill>
                  <a:srgbClr val="000000"/>
                </a:solidFill>
                <a:latin typeface="Times New Roman"/>
                <a:ea typeface="Times New Roman"/>
              </a:rPr>
              <a:t>should</a:t>
            </a:r>
            <a:r>
              <a:rPr lang="en-US" altLang="zh-CN" sz="1950" spc="-34" dirty="0">
                <a:solidFill>
                  <a:srgbClr val="000000"/>
                </a:solidFill>
                <a:latin typeface="Times New Roman"/>
                <a:cs typeface="Times New Roman"/>
              </a:rPr>
              <a:t> </a:t>
            </a:r>
            <a:r>
              <a:rPr lang="en-US" altLang="zh-CN" sz="1950" spc="-75" dirty="0">
                <a:solidFill>
                  <a:srgbClr val="000000"/>
                </a:solidFill>
                <a:latin typeface="Times New Roman"/>
                <a:ea typeface="Times New Roman"/>
              </a:rPr>
              <a:t>be</a:t>
            </a:r>
            <a:r>
              <a:rPr lang="en-US" altLang="zh-CN" sz="1950" spc="-34" dirty="0">
                <a:solidFill>
                  <a:srgbClr val="000000"/>
                </a:solidFill>
                <a:latin typeface="Times New Roman"/>
                <a:cs typeface="Times New Roman"/>
              </a:rPr>
              <a:t> </a:t>
            </a:r>
            <a:r>
              <a:rPr lang="en-US" altLang="zh-CN" sz="1950" spc="-69" dirty="0">
                <a:solidFill>
                  <a:srgbClr val="000000"/>
                </a:solidFill>
                <a:latin typeface="Times New Roman"/>
                <a:ea typeface="Times New Roman"/>
              </a:rPr>
              <a:t>documented</a:t>
            </a:r>
            <a:r>
              <a:rPr lang="en-US" altLang="zh-CN" sz="1950" spc="-40" dirty="0">
                <a:solidFill>
                  <a:srgbClr val="000000"/>
                </a:solidFill>
                <a:latin typeface="Times New Roman"/>
                <a:cs typeface="Times New Roman"/>
              </a:rPr>
              <a:t> </a:t>
            </a:r>
            <a:r>
              <a:rPr lang="en-US" altLang="zh-CN" sz="1950" spc="-40" dirty="0">
                <a:solidFill>
                  <a:srgbClr val="000000"/>
                </a:solidFill>
                <a:latin typeface="Times New Roman"/>
                <a:ea typeface="Times New Roman"/>
              </a:rPr>
              <a:t>.</a:t>
            </a:r>
          </a:p>
          <a:p>
            <a:pPr hangingPunct="0" marL="108795">
              <a:lnSpc>
                <a:spcPct val="95416"/>
              </a:lnSpc>
              <a:spcBef>
                <a:spcPts val="390"/>
              </a:spcBef>
            </a:pPr>
            <a:r>
              <a:rPr lang="en-US" altLang="zh-CN" sz="1950" dirty="0">
                <a:solidFill>
                  <a:srgbClr val="000000"/>
                </a:solidFill>
                <a:latin typeface="Times New Roman"/>
                <a:ea typeface="Times New Roman"/>
              </a:rPr>
              <a:t>2-Once</a:t>
            </a:r>
            <a:r>
              <a:rPr lang="en-US" altLang="zh-CN" sz="1950" spc="-60" dirty="0">
                <a:solidFill>
                  <a:srgbClr val="000000"/>
                </a:solidFill>
                <a:latin typeface="Times New Roman"/>
                <a:cs typeface="Times New Roman"/>
              </a:rPr>
              <a:t> </a:t>
            </a:r>
            <a:r>
              <a:rPr lang="en-US" altLang="zh-CN" sz="1950" dirty="0">
                <a:solidFill>
                  <a:srgbClr val="000000"/>
                </a:solidFill>
                <a:latin typeface="Times New Roman"/>
                <a:ea typeface="Times New Roman"/>
              </a:rPr>
              <a:t>PFS-QP</a:t>
            </a:r>
            <a:r>
              <a:rPr lang="en-US" altLang="zh-CN" sz="1950" spc="-64" dirty="0">
                <a:solidFill>
                  <a:srgbClr val="000000"/>
                </a:solidFill>
                <a:latin typeface="Times New Roman"/>
                <a:cs typeface="Times New Roman"/>
              </a:rPr>
              <a:t> </a:t>
            </a:r>
            <a:r>
              <a:rPr lang="en-US" altLang="zh-CN" sz="1950" dirty="0">
                <a:solidFill>
                  <a:srgbClr val="000000"/>
                </a:solidFill>
                <a:latin typeface="Times New Roman"/>
                <a:ea typeface="Times New Roman"/>
              </a:rPr>
              <a:t>has</a:t>
            </a:r>
            <a:r>
              <a:rPr lang="en-US" altLang="zh-CN" sz="1950" spc="-64" dirty="0">
                <a:solidFill>
                  <a:srgbClr val="000000"/>
                </a:solidFill>
                <a:latin typeface="Times New Roman"/>
                <a:cs typeface="Times New Roman"/>
              </a:rPr>
              <a:t> </a:t>
            </a:r>
            <a:r>
              <a:rPr lang="en-US" altLang="zh-CN" sz="1950" dirty="0">
                <a:solidFill>
                  <a:srgbClr val="000000"/>
                </a:solidFill>
                <a:latin typeface="Times New Roman"/>
                <a:ea typeface="Times New Roman"/>
              </a:rPr>
              <a:t>been</a:t>
            </a:r>
            <a:r>
              <a:rPr lang="en-US" altLang="zh-CN" sz="1950" spc="-60" dirty="0">
                <a:solidFill>
                  <a:srgbClr val="000000"/>
                </a:solidFill>
                <a:latin typeface="Times New Roman"/>
                <a:cs typeface="Times New Roman"/>
              </a:rPr>
              <a:t> </a:t>
            </a:r>
            <a:r>
              <a:rPr lang="en-US" altLang="zh-CN" sz="1950" dirty="0">
                <a:solidFill>
                  <a:srgbClr val="000000"/>
                </a:solidFill>
                <a:latin typeface="Times New Roman"/>
                <a:ea typeface="Times New Roman"/>
              </a:rPr>
              <a:t>documented,</a:t>
            </a:r>
            <a:r>
              <a:rPr lang="en-US" altLang="zh-CN" sz="1950" spc="-64" dirty="0">
                <a:solidFill>
                  <a:srgbClr val="000000"/>
                </a:solidFill>
                <a:latin typeface="Times New Roman"/>
                <a:cs typeface="Times New Roman"/>
              </a:rPr>
              <a:t> </a:t>
            </a:r>
            <a:r>
              <a:rPr lang="en-US" altLang="zh-CN" sz="1950" dirty="0">
                <a:solidFill>
                  <a:srgbClr val="000000"/>
                </a:solidFill>
                <a:latin typeface="Times New Roman"/>
                <a:ea typeface="Times New Roman"/>
              </a:rPr>
              <a:t>it</a:t>
            </a:r>
            <a:r>
              <a:rPr lang="en-US" altLang="zh-CN" sz="1950" spc="-64" dirty="0">
                <a:solidFill>
                  <a:srgbClr val="000000"/>
                </a:solidFill>
                <a:latin typeface="Times New Roman"/>
                <a:cs typeface="Times New Roman"/>
              </a:rPr>
              <a:t> </a:t>
            </a:r>
            <a:r>
              <a:rPr lang="en-US" altLang="zh-CN" sz="1950" dirty="0">
                <a:solidFill>
                  <a:srgbClr val="000000"/>
                </a:solidFill>
                <a:latin typeface="Times New Roman"/>
                <a:ea typeface="Times New Roman"/>
              </a:rPr>
              <a:t>is</a:t>
            </a:r>
            <a:r>
              <a:rPr lang="en-US" altLang="zh-CN" sz="1950" spc="-60" dirty="0">
                <a:solidFill>
                  <a:srgbClr val="000000"/>
                </a:solidFill>
                <a:latin typeface="Times New Roman"/>
                <a:cs typeface="Times New Roman"/>
              </a:rPr>
              <a:t> </a:t>
            </a:r>
            <a:r>
              <a:rPr lang="en-US" altLang="zh-CN" sz="1950" dirty="0">
                <a:solidFill>
                  <a:srgbClr val="000000"/>
                </a:solidFill>
                <a:latin typeface="Times New Roman"/>
                <a:ea typeface="Times New Roman"/>
              </a:rPr>
              <a:t>presented</a:t>
            </a:r>
            <a:r>
              <a:rPr lang="en-US" altLang="zh-CN" sz="1950" spc="-64" dirty="0">
                <a:solidFill>
                  <a:srgbClr val="000000"/>
                </a:solidFill>
                <a:latin typeface="Times New Roman"/>
                <a:cs typeface="Times New Roman"/>
              </a:rPr>
              <a:t> </a:t>
            </a:r>
            <a:r>
              <a:rPr lang="en-US" altLang="zh-CN" sz="1950" dirty="0">
                <a:solidFill>
                  <a:srgbClr val="000000"/>
                </a:solidFill>
                <a:latin typeface="Times New Roman"/>
                <a:ea typeface="Times New Roman"/>
              </a:rPr>
              <a:t>to</a:t>
            </a:r>
            <a:r>
              <a:rPr lang="en-US" altLang="zh-CN" sz="1950" spc="-64" dirty="0">
                <a:solidFill>
                  <a:srgbClr val="000000"/>
                </a:solidFill>
                <a:latin typeface="Times New Roman"/>
                <a:cs typeface="Times New Roman"/>
              </a:rPr>
              <a:t> </a:t>
            </a:r>
            <a:r>
              <a:rPr lang="en-US" altLang="zh-CN" sz="1950" dirty="0">
                <a:solidFill>
                  <a:srgbClr val="000000"/>
                </a:solidFill>
                <a:latin typeface="Times New Roman"/>
                <a:ea typeface="Times New Roman"/>
              </a:rPr>
              <a:t>a</a:t>
            </a:r>
            <a:r>
              <a:rPr lang="en-US" altLang="zh-CN" sz="1950" spc="-60" dirty="0">
                <a:solidFill>
                  <a:srgbClr val="000000"/>
                </a:solidFill>
                <a:latin typeface="Times New Roman"/>
                <a:cs typeface="Times New Roman"/>
              </a:rPr>
              <a:t> </a:t>
            </a:r>
            <a:r>
              <a:rPr lang="en-US" altLang="zh-CN" sz="1950" dirty="0">
                <a:solidFill>
                  <a:srgbClr val="000000"/>
                </a:solidFill>
                <a:latin typeface="Times New Roman"/>
                <a:ea typeface="Times New Roman"/>
              </a:rPr>
              <a:t>HPMQS</a:t>
            </a:r>
            <a:r>
              <a:rPr lang="en-US" altLang="zh-CN" sz="1950" spc="-64" dirty="0">
                <a:solidFill>
                  <a:srgbClr val="000000"/>
                </a:solidFill>
                <a:latin typeface="Times New Roman"/>
                <a:cs typeface="Times New Roman"/>
              </a:rPr>
              <a:t>  </a:t>
            </a:r>
            <a:r>
              <a:rPr lang="en-US" altLang="zh-CN" sz="1950" dirty="0">
                <a:solidFill>
                  <a:srgbClr val="000000"/>
                </a:solidFill>
                <a:latin typeface="Times New Roman"/>
                <a:ea typeface="Times New Roman"/>
              </a:rPr>
              <a:t>committee</a:t>
            </a:r>
            <a:r>
              <a:rPr lang="en-US" altLang="zh-CN" sz="1950" spc="-65" dirty="0">
                <a:solidFill>
                  <a:srgbClr val="000000"/>
                </a:solidFill>
                <a:latin typeface="Times New Roman"/>
                <a:cs typeface="Times New Roman"/>
              </a:rPr>
              <a:t>  </a:t>
            </a:r>
            <a:r>
              <a:rPr lang="en-US" altLang="zh-CN" sz="1950" dirty="0">
                <a:solidFill>
                  <a:srgbClr val="000000"/>
                </a:solidFill>
                <a:latin typeface="Times New Roman"/>
                <a:ea typeface="Times New Roman"/>
              </a:rPr>
              <a:t>for</a:t>
            </a:r>
            <a:r>
              <a:rPr lang="en-US" altLang="zh-CN" sz="1950" dirty="0">
                <a:solidFill>
                  <a:srgbClr val="000000"/>
                </a:solidFill>
                <a:latin typeface="Times New Roman"/>
                <a:cs typeface="Times New Roman"/>
              </a:rPr>
              <a:t> </a:t>
            </a:r>
            <a:r>
              <a:rPr lang="en-US" altLang="zh-CN" sz="1950" spc="25" u="sng" dirty="0">
                <a:solidFill>
                  <a:srgbClr val="000000"/>
                </a:solidFill>
                <a:uFill>
                  <a:solidFill>
                    <a:srgbClr val="000000"/>
                  </a:solidFill>
                </a:uFill>
                <a:latin typeface="Times New Roman"/>
                <a:ea typeface="Times New Roman"/>
              </a:rPr>
              <a:t>appro</a:t>
            </a:r>
            <a:r>
              <a:rPr lang="en-US" altLang="zh-CN" sz="1950" spc="20" u="sng" dirty="0">
                <a:solidFill>
                  <a:srgbClr val="000000"/>
                </a:solidFill>
                <a:uFill>
                  <a:solidFill>
                    <a:srgbClr val="000000"/>
                  </a:solidFill>
                </a:uFill>
                <a:latin typeface="Times New Roman"/>
                <a:ea typeface="Times New Roman"/>
              </a:rPr>
              <a:t>val.</a:t>
            </a:r>
          </a:p>
          <a:p>
            <a:pPr hangingPunct="0" marL="108795">
              <a:lnSpc>
                <a:spcPct val="95416"/>
              </a:lnSpc>
              <a:spcBef>
                <a:spcPts val="375"/>
              </a:spcBef>
            </a:pPr>
            <a:r>
              <a:rPr lang="en-US" altLang="zh-CN" sz="1950" spc="-25" u="sng" dirty="0">
                <a:solidFill>
                  <a:srgbClr val="000000"/>
                </a:solidFill>
                <a:uFill>
                  <a:solidFill>
                    <a:srgbClr val="000000"/>
                  </a:solidFill>
                </a:uFill>
                <a:latin typeface="Times New Roman"/>
                <a:ea typeface="Times New Roman"/>
              </a:rPr>
              <a:t>3-</a:t>
            </a:r>
            <a:r>
              <a:rPr lang="en-US" altLang="zh-CN" sz="1950" spc="-10" u="sng" dirty="0">
                <a:solidFill>
                  <a:srgbClr val="000000"/>
                </a:solidFill>
                <a:uFill>
                  <a:solidFill>
                    <a:srgbClr val="000000"/>
                  </a:solidFill>
                </a:uFill>
                <a:latin typeface="Times New Roman"/>
                <a:cs typeface="Times New Roman"/>
              </a:rPr>
              <a:t> </a:t>
            </a:r>
            <a:r>
              <a:rPr lang="en-US" altLang="zh-CN" sz="1950" spc="-30" u="sng" dirty="0">
                <a:solidFill>
                  <a:srgbClr val="000000"/>
                </a:solidFill>
                <a:uFill>
                  <a:solidFill>
                    <a:srgbClr val="000000"/>
                  </a:solidFill>
                </a:uFill>
                <a:latin typeface="Times New Roman"/>
                <a:ea typeface="Times New Roman"/>
              </a:rPr>
              <a:t>they</a:t>
            </a:r>
            <a:r>
              <a:rPr lang="en-US" altLang="zh-CN" sz="1950" spc="-15" u="sng" dirty="0">
                <a:solidFill>
                  <a:srgbClr val="000000"/>
                </a:solidFill>
                <a:uFill>
                  <a:solidFill>
                    <a:srgbClr val="000000"/>
                  </a:solidFill>
                </a:uFill>
                <a:latin typeface="Times New Roman"/>
                <a:cs typeface="Times New Roman"/>
              </a:rPr>
              <a:t> </a:t>
            </a:r>
            <a:r>
              <a:rPr lang="en-US" altLang="zh-CN" sz="1950" spc="-25" u="sng" dirty="0">
                <a:solidFill>
                  <a:srgbClr val="000000"/>
                </a:solidFill>
                <a:uFill>
                  <a:solidFill>
                    <a:srgbClr val="000000"/>
                  </a:solidFill>
                </a:uFill>
                <a:latin typeface="Times New Roman"/>
                <a:ea typeface="Times New Roman"/>
              </a:rPr>
              <a:t>assess</a:t>
            </a:r>
            <a:r>
              <a:rPr lang="en-US" altLang="zh-CN" sz="1950" spc="-15" u="sng" dirty="0">
                <a:solidFill>
                  <a:srgbClr val="000000"/>
                </a:solidFill>
                <a:uFill>
                  <a:solidFill>
                    <a:srgbClr val="000000"/>
                  </a:solidFill>
                </a:uFill>
                <a:latin typeface="Times New Roman"/>
                <a:cs typeface="Times New Roman"/>
              </a:rPr>
              <a:t> </a:t>
            </a:r>
            <a:r>
              <a:rPr lang="en-US" altLang="zh-CN" sz="1950" spc="-25" u="sng" dirty="0">
                <a:solidFill>
                  <a:srgbClr val="000000"/>
                </a:solidFill>
                <a:uFill>
                  <a:solidFill>
                    <a:srgbClr val="000000"/>
                  </a:solidFill>
                </a:uFill>
                <a:latin typeface="Times New Roman"/>
                <a:ea typeface="Times New Roman"/>
              </a:rPr>
              <a:t>the</a:t>
            </a:r>
            <a:r>
              <a:rPr lang="en-US" altLang="zh-CN" sz="1950" spc="-15" u="sng" dirty="0">
                <a:solidFill>
                  <a:srgbClr val="000000"/>
                </a:solidFill>
                <a:uFill>
                  <a:solidFill>
                    <a:srgbClr val="000000"/>
                  </a:solidFill>
                </a:uFill>
                <a:latin typeface="Times New Roman"/>
                <a:cs typeface="Times New Roman"/>
              </a:rPr>
              <a:t> </a:t>
            </a:r>
            <a:r>
              <a:rPr lang="en-US" altLang="zh-CN" sz="1950" spc="-25" u="sng" dirty="0">
                <a:solidFill>
                  <a:srgbClr val="000000"/>
                </a:solidFill>
                <a:uFill>
                  <a:solidFill>
                    <a:srgbClr val="000000"/>
                  </a:solidFill>
                </a:uFill>
                <a:latin typeface="Times New Roman"/>
                <a:ea typeface="Times New Roman"/>
              </a:rPr>
              <a:t>validation</a:t>
            </a:r>
            <a:r>
              <a:rPr lang="en-US" altLang="zh-CN" sz="1950" spc="-15" u="sng" dirty="0">
                <a:solidFill>
                  <a:srgbClr val="000000"/>
                </a:solidFill>
                <a:uFill>
                  <a:solidFill>
                    <a:srgbClr val="000000"/>
                  </a:solidFill>
                </a:uFill>
                <a:latin typeface="Times New Roman"/>
                <a:cs typeface="Times New Roman"/>
              </a:rPr>
              <a:t> </a:t>
            </a:r>
            <a:r>
              <a:rPr lang="en-US" altLang="zh-CN" sz="1950" spc="-25" u="sng" dirty="0">
                <a:solidFill>
                  <a:srgbClr val="000000"/>
                </a:solidFill>
                <a:uFill>
                  <a:solidFill>
                    <a:srgbClr val="000000"/>
                  </a:solidFill>
                </a:uFill>
                <a:latin typeface="Times New Roman"/>
                <a:ea typeface="Times New Roman"/>
              </a:rPr>
              <a:t>of</a:t>
            </a:r>
            <a:r>
              <a:rPr lang="en-US" altLang="zh-CN" sz="1950" spc="-15" u="sng" dirty="0">
                <a:solidFill>
                  <a:srgbClr val="000000"/>
                </a:solidFill>
                <a:uFill>
                  <a:solidFill>
                    <a:srgbClr val="000000"/>
                  </a:solidFill>
                </a:uFill>
                <a:latin typeface="Times New Roman"/>
                <a:cs typeface="Times New Roman"/>
              </a:rPr>
              <a:t> </a:t>
            </a:r>
            <a:r>
              <a:rPr lang="en-US" altLang="zh-CN" sz="1950" spc="-25" u="sng" dirty="0">
                <a:solidFill>
                  <a:srgbClr val="000000"/>
                </a:solidFill>
                <a:uFill>
                  <a:solidFill>
                    <a:srgbClr val="000000"/>
                  </a:solidFill>
                </a:uFill>
                <a:latin typeface="Times New Roman"/>
                <a:ea typeface="Times New Roman"/>
              </a:rPr>
              <a:t>the</a:t>
            </a:r>
            <a:r>
              <a:rPr lang="en-US" altLang="zh-CN" sz="1950" spc="-15" u="sng" dirty="0">
                <a:solidFill>
                  <a:srgbClr val="000000"/>
                </a:solidFill>
                <a:uFill>
                  <a:solidFill>
                    <a:srgbClr val="000000"/>
                  </a:solidFill>
                </a:uFill>
                <a:latin typeface="Times New Roman"/>
                <a:cs typeface="Times New Roman"/>
              </a:rPr>
              <a:t> </a:t>
            </a:r>
            <a:r>
              <a:rPr lang="en-US" altLang="zh-CN" sz="1950" spc="-30" u="sng" dirty="0">
                <a:solidFill>
                  <a:srgbClr val="000000"/>
                </a:solidFill>
                <a:uFill>
                  <a:solidFill>
                    <a:srgbClr val="000000"/>
                  </a:solidFill>
                </a:uFill>
                <a:latin typeface="Times New Roman"/>
                <a:ea typeface="Times New Roman"/>
              </a:rPr>
              <a:t>documented</a:t>
            </a:r>
            <a:r>
              <a:rPr lang="en-US" altLang="zh-CN" sz="1950" spc="-15" u="sng" dirty="0">
                <a:solidFill>
                  <a:srgbClr val="000000"/>
                </a:solidFill>
                <a:uFill>
                  <a:solidFill>
                    <a:srgbClr val="000000"/>
                  </a:solidFill>
                </a:uFill>
                <a:latin typeface="Times New Roman"/>
                <a:cs typeface="Times New Roman"/>
              </a:rPr>
              <a:t> </a:t>
            </a:r>
            <a:r>
              <a:rPr lang="en-US" altLang="zh-CN" sz="1950" spc="-34" u="sng" dirty="0">
                <a:solidFill>
                  <a:srgbClr val="000000"/>
                </a:solidFill>
                <a:uFill>
                  <a:solidFill>
                    <a:srgbClr val="000000"/>
                  </a:solidFill>
                </a:uFill>
                <a:latin typeface="Times New Roman"/>
                <a:ea typeface="Times New Roman"/>
              </a:rPr>
              <a:t>PFS-QP</a:t>
            </a:r>
            <a:r>
              <a:rPr lang="en-US" altLang="zh-CN" sz="1950" spc="-15" dirty="0">
                <a:solidFill>
                  <a:srgbClr val="000000"/>
                </a:solidFill>
                <a:latin typeface="Times New Roman"/>
                <a:cs typeface="Times New Roman"/>
              </a:rPr>
              <a:t> </a:t>
            </a:r>
            <a:r>
              <a:rPr lang="en-US" altLang="zh-CN" sz="1950" spc="-30" dirty="0">
                <a:solidFill>
                  <a:srgbClr val="000000"/>
                </a:solidFill>
                <a:latin typeface="Times New Roman"/>
                <a:ea typeface="Times New Roman"/>
              </a:rPr>
              <a:t>and</a:t>
            </a:r>
            <a:r>
              <a:rPr lang="en-US" altLang="zh-CN" sz="1950" spc="-10" dirty="0">
                <a:solidFill>
                  <a:srgbClr val="000000"/>
                </a:solidFill>
                <a:latin typeface="Times New Roman"/>
                <a:cs typeface="Times New Roman"/>
              </a:rPr>
              <a:t> </a:t>
            </a:r>
            <a:r>
              <a:rPr lang="en-US" altLang="zh-CN" sz="1950" spc="-25" dirty="0">
                <a:solidFill>
                  <a:srgbClr val="000000"/>
                </a:solidFill>
                <a:latin typeface="Times New Roman"/>
                <a:ea typeface="Times New Roman"/>
              </a:rPr>
              <a:t>re-allocates</a:t>
            </a:r>
            <a:r>
              <a:rPr lang="en-US" altLang="zh-CN" sz="1950" spc="-15" dirty="0">
                <a:solidFill>
                  <a:srgbClr val="000000"/>
                </a:solidFill>
                <a:latin typeface="Times New Roman"/>
                <a:cs typeface="Times New Roman"/>
              </a:rPr>
              <a:t> </a:t>
            </a:r>
            <a:r>
              <a:rPr lang="en-US" altLang="zh-CN" sz="1950" spc="-25" dirty="0">
                <a:solidFill>
                  <a:srgbClr val="000000"/>
                </a:solidFill>
                <a:latin typeface="Times New Roman"/>
                <a:ea typeface="Times New Roman"/>
              </a:rPr>
              <a:t>the</a:t>
            </a:r>
            <a:r>
              <a:rPr lang="en-US" altLang="zh-CN" sz="1950" spc="-20" dirty="0">
                <a:solidFill>
                  <a:srgbClr val="000000"/>
                </a:solidFill>
                <a:latin typeface="Times New Roman"/>
                <a:cs typeface="Times New Roman"/>
              </a:rPr>
              <a:t> </a:t>
            </a:r>
            <a:r>
              <a:rPr lang="en-US" altLang="zh-CN" sz="1950" spc="-30" dirty="0">
                <a:solidFill>
                  <a:srgbClr val="000000"/>
                </a:solidFill>
                <a:latin typeface="Times New Roman"/>
                <a:ea typeface="Times New Roman"/>
              </a:rPr>
              <a:t>funding</a:t>
            </a:r>
            <a:r>
              <a:rPr lang="en-US" altLang="zh-CN" sz="1950" dirty="0">
                <a:solidFill>
                  <a:srgbClr val="000000"/>
                </a:solidFill>
                <a:latin typeface="Times New Roman"/>
                <a:cs typeface="Times New Roman"/>
              </a:rPr>
              <a:t> </a:t>
            </a:r>
            <a:r>
              <a:rPr lang="en-US" altLang="zh-CN" sz="1950" spc="-60" dirty="0">
                <a:solidFill>
                  <a:srgbClr val="000000"/>
                </a:solidFill>
                <a:latin typeface="Times New Roman"/>
                <a:ea typeface="Times New Roman"/>
              </a:rPr>
              <a:t>from</a:t>
            </a:r>
            <a:r>
              <a:rPr lang="en-US" altLang="zh-CN" sz="1950" spc="-30" dirty="0">
                <a:solidFill>
                  <a:srgbClr val="000000"/>
                </a:solidFill>
                <a:latin typeface="Times New Roman"/>
                <a:cs typeface="Times New Roman"/>
              </a:rPr>
              <a:t> </a:t>
            </a:r>
            <a:r>
              <a:rPr lang="en-US" altLang="zh-CN" sz="1950" spc="-44" dirty="0">
                <a:solidFill>
                  <a:srgbClr val="000000"/>
                </a:solidFill>
                <a:latin typeface="Times New Roman"/>
                <a:ea typeface="Times New Roman"/>
              </a:rPr>
              <a:t>their</a:t>
            </a:r>
            <a:r>
              <a:rPr lang="en-US" altLang="zh-CN" sz="1950" spc="-30" dirty="0">
                <a:solidFill>
                  <a:srgbClr val="000000"/>
                </a:solidFill>
                <a:latin typeface="Times New Roman"/>
                <a:cs typeface="Times New Roman"/>
              </a:rPr>
              <a:t> </a:t>
            </a:r>
            <a:r>
              <a:rPr lang="en-US" altLang="zh-CN" sz="1950" spc="-55" dirty="0">
                <a:solidFill>
                  <a:srgbClr val="000000"/>
                </a:solidFill>
                <a:latin typeface="Times New Roman"/>
                <a:ea typeface="Times New Roman"/>
              </a:rPr>
              <a:t>budget,</a:t>
            </a:r>
            <a:r>
              <a:rPr lang="en-US" altLang="zh-CN" sz="1950" spc="-30" dirty="0">
                <a:solidFill>
                  <a:srgbClr val="000000"/>
                </a:solidFill>
                <a:latin typeface="Times New Roman"/>
                <a:cs typeface="Times New Roman"/>
              </a:rPr>
              <a:t> </a:t>
            </a:r>
            <a:r>
              <a:rPr lang="en-US" altLang="zh-CN" sz="1950" spc="-55" dirty="0">
                <a:solidFill>
                  <a:srgbClr val="000000"/>
                </a:solidFill>
                <a:latin typeface="Times New Roman"/>
                <a:ea typeface="Times New Roman"/>
              </a:rPr>
              <a:t>and</a:t>
            </a:r>
            <a:r>
              <a:rPr lang="en-US" altLang="zh-CN" sz="1950" spc="-30" dirty="0">
                <a:solidFill>
                  <a:srgbClr val="000000"/>
                </a:solidFill>
                <a:latin typeface="Times New Roman"/>
                <a:cs typeface="Times New Roman"/>
              </a:rPr>
              <a:t> </a:t>
            </a:r>
            <a:r>
              <a:rPr lang="en-US" altLang="zh-CN" sz="1950" spc="-55" dirty="0">
                <a:solidFill>
                  <a:srgbClr val="000000"/>
                </a:solidFill>
                <a:latin typeface="Times New Roman"/>
                <a:ea typeface="Times New Roman"/>
              </a:rPr>
              <a:t>ensures</a:t>
            </a:r>
            <a:r>
              <a:rPr lang="en-US" altLang="zh-CN" sz="1950" spc="-30" dirty="0">
                <a:solidFill>
                  <a:srgbClr val="000000"/>
                </a:solidFill>
                <a:latin typeface="Times New Roman"/>
                <a:cs typeface="Times New Roman"/>
              </a:rPr>
              <a:t> </a:t>
            </a:r>
            <a:r>
              <a:rPr lang="en-US" altLang="zh-CN" sz="1950" spc="-45" dirty="0">
                <a:solidFill>
                  <a:srgbClr val="000000"/>
                </a:solidFill>
                <a:latin typeface="Times New Roman"/>
                <a:ea typeface="Times New Roman"/>
              </a:rPr>
              <a:t>that</a:t>
            </a:r>
            <a:r>
              <a:rPr lang="en-US" altLang="zh-CN" sz="1950" spc="-34" dirty="0">
                <a:solidFill>
                  <a:srgbClr val="000000"/>
                </a:solidFill>
                <a:latin typeface="Times New Roman"/>
                <a:cs typeface="Times New Roman"/>
              </a:rPr>
              <a:t> </a:t>
            </a:r>
            <a:r>
              <a:rPr lang="en-US" altLang="zh-CN" sz="1950" spc="-64" dirty="0">
                <a:solidFill>
                  <a:srgbClr val="000000"/>
                </a:solidFill>
                <a:latin typeface="Times New Roman"/>
                <a:ea typeface="Times New Roman"/>
              </a:rPr>
              <a:t>PFS-QP</a:t>
            </a:r>
            <a:r>
              <a:rPr lang="en-US" altLang="zh-CN" sz="1950" spc="-30" dirty="0">
                <a:solidFill>
                  <a:srgbClr val="000000"/>
                </a:solidFill>
                <a:latin typeface="Times New Roman"/>
                <a:cs typeface="Times New Roman"/>
              </a:rPr>
              <a:t> </a:t>
            </a:r>
            <a:r>
              <a:rPr lang="en-US" altLang="zh-CN" sz="1950" spc="-50" dirty="0">
                <a:solidFill>
                  <a:srgbClr val="000000"/>
                </a:solidFill>
                <a:latin typeface="Times New Roman"/>
                <a:ea typeface="Times New Roman"/>
              </a:rPr>
              <a:t>are</a:t>
            </a:r>
            <a:r>
              <a:rPr lang="en-US" altLang="zh-CN" sz="1950" spc="-30" dirty="0">
                <a:solidFill>
                  <a:srgbClr val="000000"/>
                </a:solidFill>
                <a:latin typeface="Times New Roman"/>
                <a:cs typeface="Times New Roman"/>
              </a:rPr>
              <a:t> </a:t>
            </a:r>
            <a:r>
              <a:rPr lang="en-US" altLang="zh-CN" sz="1950" spc="-55" dirty="0">
                <a:solidFill>
                  <a:srgbClr val="000000"/>
                </a:solidFill>
                <a:latin typeface="Times New Roman"/>
                <a:ea typeface="Times New Roman"/>
              </a:rPr>
              <a:t>considered</a:t>
            </a:r>
            <a:r>
              <a:rPr lang="en-US" altLang="zh-CN" sz="1950" spc="-30" dirty="0">
                <a:solidFill>
                  <a:srgbClr val="000000"/>
                </a:solidFill>
                <a:latin typeface="Times New Roman"/>
                <a:cs typeface="Times New Roman"/>
              </a:rPr>
              <a:t> </a:t>
            </a:r>
            <a:r>
              <a:rPr lang="en-US" altLang="zh-CN" sz="1950" spc="-64" dirty="0">
                <a:solidFill>
                  <a:srgbClr val="000000"/>
                </a:solidFill>
                <a:latin typeface="Times New Roman"/>
                <a:ea typeface="Times New Roman"/>
              </a:rPr>
              <a:t>when</a:t>
            </a:r>
            <a:r>
              <a:rPr lang="en-US" altLang="zh-CN" sz="1950" spc="-30" dirty="0">
                <a:solidFill>
                  <a:srgbClr val="000000"/>
                </a:solidFill>
                <a:latin typeface="Times New Roman"/>
                <a:cs typeface="Times New Roman"/>
              </a:rPr>
              <a:t> </a:t>
            </a:r>
            <a:r>
              <a:rPr lang="en-US" altLang="zh-CN" sz="1950" spc="-50" dirty="0">
                <a:solidFill>
                  <a:srgbClr val="000000"/>
                </a:solidFill>
                <a:latin typeface="Times New Roman"/>
                <a:ea typeface="Times New Roman"/>
              </a:rPr>
              <a:t>sleeting</a:t>
            </a:r>
            <a:r>
              <a:rPr lang="en-US" altLang="zh-CN" sz="1950" spc="-34" dirty="0">
                <a:solidFill>
                  <a:srgbClr val="000000"/>
                </a:solidFill>
                <a:latin typeface="Times New Roman"/>
                <a:cs typeface="Times New Roman"/>
              </a:rPr>
              <a:t> </a:t>
            </a:r>
            <a:r>
              <a:rPr lang="en-US" altLang="zh-CN" sz="1950" spc="-44" dirty="0">
                <a:solidFill>
                  <a:srgbClr val="000000"/>
                </a:solidFill>
                <a:latin typeface="Times New Roman"/>
                <a:ea typeface="Times New Roman"/>
              </a:rPr>
              <a:t>the</a:t>
            </a:r>
            <a:r>
              <a:rPr lang="en-US" altLang="zh-CN" sz="1950" spc="-30" dirty="0">
                <a:solidFill>
                  <a:srgbClr val="000000"/>
                </a:solidFill>
                <a:latin typeface="Times New Roman"/>
                <a:cs typeface="Times New Roman"/>
              </a:rPr>
              <a:t> </a:t>
            </a:r>
            <a:r>
              <a:rPr lang="en-US" altLang="zh-CN" sz="1950" spc="-34" dirty="0">
                <a:solidFill>
                  <a:srgbClr val="000000"/>
                </a:solidFill>
                <a:latin typeface="Times New Roman"/>
                <a:ea typeface="Times New Roman"/>
              </a:rPr>
              <a:t>fit</a:t>
            </a:r>
            <a:r>
              <a:rPr lang="en-US" altLang="zh-CN" sz="1950" spc="-35" dirty="0">
                <a:solidFill>
                  <a:srgbClr val="000000"/>
                </a:solidFill>
                <a:latin typeface="Times New Roman"/>
                <a:cs typeface="Times New Roman"/>
              </a:rPr>
              <a:t> </a:t>
            </a:r>
            <a:r>
              <a:rPr lang="en-US" altLang="zh-CN" sz="1950" spc="-50" dirty="0">
                <a:solidFill>
                  <a:srgbClr val="000000"/>
                </a:solidFill>
                <a:latin typeface="Times New Roman"/>
                <a:ea typeface="Times New Roman"/>
              </a:rPr>
              <a:t>project</a:t>
            </a:r>
          </a:p>
          <a:p>
            <a:pPr>
              <a:lnSpc>
                <a:spcPts val="415"/>
              </a:lnSpc>
            </a:pPr>
            <a:endParaRPr lang="en-US" dirty="0" smtClean="0"/>
          </a:p>
          <a:p>
            <a:pPr hangingPunct="0" marL="108795">
              <a:lnSpc>
                <a:spcPct val="118750"/>
              </a:lnSpc>
            </a:pPr>
            <a:r>
              <a:rPr lang="en-US" altLang="zh-CN" sz="1950" dirty="0">
                <a:solidFill>
                  <a:srgbClr val="000000"/>
                </a:solidFill>
                <a:latin typeface="Times New Roman"/>
                <a:ea typeface="Times New Roman"/>
              </a:rPr>
              <a:t>3-t</a:t>
            </a:r>
            <a:r>
              <a:rPr lang="en-US" altLang="zh-CN" sz="1950" u="sng" dirty="0">
                <a:solidFill>
                  <a:srgbClr val="000000"/>
                </a:solidFill>
                <a:uFill>
                  <a:solidFill>
                    <a:srgbClr val="000000"/>
                  </a:solidFill>
                </a:uFill>
                <a:latin typeface="Times New Roman"/>
                <a:ea typeface="Times New Roman"/>
              </a:rPr>
              <a:t>hey</a:t>
            </a:r>
            <a:r>
              <a:rPr lang="en-US" altLang="zh-CN" sz="1950" u="sng" dirty="0">
                <a:solidFill>
                  <a:srgbClr val="000000"/>
                </a:solidFill>
                <a:uFill>
                  <a:solidFill>
                    <a:srgbClr val="000000"/>
                  </a:solidFill>
                </a:uFill>
                <a:latin typeface="Times New Roman"/>
                <a:cs typeface="Times New Roman"/>
              </a:rPr>
              <a:t> </a:t>
            </a:r>
            <a:r>
              <a:rPr lang="en-US" altLang="zh-CN" sz="1950" u="sng" dirty="0">
                <a:solidFill>
                  <a:srgbClr val="000000"/>
                </a:solidFill>
                <a:uFill>
                  <a:solidFill>
                    <a:srgbClr val="000000"/>
                  </a:solidFill>
                </a:uFill>
                <a:latin typeface="Times New Roman"/>
                <a:ea typeface="Times New Roman"/>
              </a:rPr>
              <a:t>authorize</a:t>
            </a:r>
            <a:r>
              <a:rPr lang="en-US" altLang="zh-CN" sz="1950" u="sng" dirty="0">
                <a:solidFill>
                  <a:srgbClr val="000000"/>
                </a:solidFill>
                <a:uFill>
                  <a:solidFill>
                    <a:srgbClr val="000000"/>
                  </a:solidFill>
                </a:uFill>
                <a:latin typeface="Times New Roman"/>
                <a:cs typeface="Times New Roman"/>
              </a:rPr>
              <a:t> </a:t>
            </a:r>
            <a:r>
              <a:rPr lang="en-US" altLang="zh-CN" sz="1950" u="sng" dirty="0">
                <a:solidFill>
                  <a:srgbClr val="000000"/>
                </a:solidFill>
                <a:uFill>
                  <a:solidFill>
                    <a:srgbClr val="000000"/>
                  </a:solidFill>
                </a:uFill>
                <a:latin typeface="Times New Roman"/>
                <a:ea typeface="Times New Roman"/>
              </a:rPr>
              <a:t>the</a:t>
            </a:r>
            <a:r>
              <a:rPr lang="en-US" altLang="zh-CN" sz="1950" u="sng" dirty="0">
                <a:solidFill>
                  <a:srgbClr val="000000"/>
                </a:solidFill>
                <a:uFill>
                  <a:solidFill>
                    <a:srgbClr val="000000"/>
                  </a:solidFill>
                </a:uFill>
                <a:latin typeface="Times New Roman"/>
                <a:cs typeface="Times New Roman"/>
              </a:rPr>
              <a:t> </a:t>
            </a:r>
            <a:r>
              <a:rPr lang="en-US" altLang="zh-CN" sz="1950" u="sng" dirty="0">
                <a:solidFill>
                  <a:srgbClr val="000000"/>
                </a:solidFill>
                <a:uFill>
                  <a:solidFill>
                    <a:srgbClr val="000000"/>
                  </a:solidFill>
                </a:uFill>
                <a:latin typeface="Times New Roman"/>
                <a:ea typeface="Times New Roman"/>
              </a:rPr>
              <a:t>PMQ</a:t>
            </a:r>
            <a:r>
              <a:rPr lang="en-US" altLang="zh-CN" sz="1950" u="sng" dirty="0">
                <a:solidFill>
                  <a:srgbClr val="000000"/>
                </a:solidFill>
                <a:uFill>
                  <a:solidFill>
                    <a:srgbClr val="000000"/>
                  </a:solidFill>
                </a:uFill>
                <a:latin typeface="Times New Roman"/>
                <a:cs typeface="Times New Roman"/>
              </a:rPr>
              <a:t> </a:t>
            </a:r>
            <a:r>
              <a:rPr lang="en-US" altLang="zh-CN" sz="1950" u="sng" dirty="0">
                <a:solidFill>
                  <a:srgbClr val="000000"/>
                </a:solidFill>
                <a:uFill>
                  <a:solidFill>
                    <a:srgbClr val="000000"/>
                  </a:solidFill>
                </a:uFill>
                <a:latin typeface="Times New Roman"/>
                <a:ea typeface="Times New Roman"/>
              </a:rPr>
              <a:t>planning</a:t>
            </a:r>
            <a:r>
              <a:rPr lang="en-US" altLang="zh-CN" sz="1950" u="sng" dirty="0">
                <a:solidFill>
                  <a:srgbClr val="000000"/>
                </a:solidFill>
                <a:uFill>
                  <a:solidFill>
                    <a:srgbClr val="000000"/>
                  </a:solidFill>
                </a:uFill>
                <a:latin typeface="Times New Roman"/>
                <a:cs typeface="Times New Roman"/>
              </a:rPr>
              <a:t> </a:t>
            </a:r>
            <a:r>
              <a:rPr lang="en-US" altLang="zh-CN" sz="1950" u="sng" dirty="0">
                <a:solidFill>
                  <a:srgbClr val="000000"/>
                </a:solidFill>
                <a:uFill>
                  <a:solidFill>
                    <a:srgbClr val="000000"/>
                  </a:solidFill>
                </a:uFill>
                <a:latin typeface="Times New Roman"/>
                <a:ea typeface="Times New Roman"/>
              </a:rPr>
              <a:t>to</a:t>
            </a:r>
            <a:r>
              <a:rPr lang="en-US" altLang="zh-CN" sz="1950" spc="-145" u="sng" dirty="0">
                <a:solidFill>
                  <a:srgbClr val="000000"/>
                </a:solidFill>
                <a:uFill>
                  <a:solidFill>
                    <a:srgbClr val="000000"/>
                  </a:solidFill>
                </a:uFill>
                <a:latin typeface="Times New Roman"/>
                <a:cs typeface="Times New Roman"/>
              </a:rPr>
              <a:t> </a:t>
            </a:r>
            <a:r>
              <a:rPr lang="en-US" altLang="zh-CN" sz="1950" u="sng" dirty="0">
                <a:solidFill>
                  <a:srgbClr val="000000"/>
                </a:solidFill>
                <a:uFill>
                  <a:solidFill>
                    <a:srgbClr val="000000"/>
                  </a:solidFill>
                </a:uFill>
                <a:latin typeface="Times New Roman"/>
                <a:ea typeface="Times New Roman"/>
              </a:rPr>
              <a:t>proceed</a:t>
            </a:r>
            <a:r>
              <a:rPr lang="en-US" altLang="zh-CN" sz="1950" dirty="0">
                <a:solidFill>
                  <a:srgbClr val="000000"/>
                </a:solidFill>
                <a:latin typeface="Times New Roman"/>
                <a:cs typeface="Times New Roman"/>
              </a:rPr>
              <a:t> </a:t>
            </a:r>
            <a:br/>
            <a:r>
              <a:rPr lang="en-US" altLang="zh-CN" sz="1950" u="sng" dirty="0">
                <a:solidFill>
                  <a:srgbClr val="000000"/>
                </a:solidFill>
                <a:uFill>
                  <a:solidFill>
                    <a:srgbClr val="000000"/>
                  </a:solidFill>
                </a:uFill>
                <a:latin typeface="Times New Roman"/>
                <a:ea typeface="Times New Roman"/>
              </a:rPr>
              <a:t>4-updating</a:t>
            </a:r>
            <a:r>
              <a:rPr lang="en-US" altLang="zh-CN" sz="1950" u="sng" dirty="0">
                <a:solidFill>
                  <a:srgbClr val="000000"/>
                </a:solidFill>
                <a:uFill>
                  <a:solidFill>
                    <a:srgbClr val="000000"/>
                  </a:solidFill>
                </a:uFill>
                <a:latin typeface="Times New Roman"/>
                <a:cs typeface="Times New Roman"/>
              </a:rPr>
              <a:t> </a:t>
            </a:r>
            <a:r>
              <a:rPr lang="en-US" altLang="zh-CN" sz="1950" u="sng" dirty="0">
                <a:solidFill>
                  <a:srgbClr val="000000"/>
                </a:solidFill>
                <a:uFill>
                  <a:solidFill>
                    <a:srgbClr val="000000"/>
                  </a:solidFill>
                </a:uFill>
                <a:latin typeface="Times New Roman"/>
                <a:ea typeface="Times New Roman"/>
              </a:rPr>
              <a:t>the</a:t>
            </a:r>
            <a:r>
              <a:rPr lang="en-US" altLang="zh-CN" sz="1950" u="sng" dirty="0">
                <a:solidFill>
                  <a:srgbClr val="000000"/>
                </a:solidFill>
                <a:uFill>
                  <a:solidFill>
                    <a:srgbClr val="000000"/>
                  </a:solidFill>
                </a:uFill>
                <a:latin typeface="Times New Roman"/>
                <a:cs typeface="Times New Roman"/>
              </a:rPr>
              <a:t> </a:t>
            </a:r>
            <a:r>
              <a:rPr lang="en-US" altLang="zh-CN" sz="1950" u="sng" dirty="0">
                <a:solidFill>
                  <a:srgbClr val="000000"/>
                </a:solidFill>
                <a:uFill>
                  <a:solidFill>
                    <a:srgbClr val="000000"/>
                  </a:solidFill>
                </a:uFill>
                <a:latin typeface="Times New Roman"/>
                <a:ea typeface="Times New Roman"/>
              </a:rPr>
              <a:t>business</a:t>
            </a:r>
            <a:r>
              <a:rPr lang="en-US" altLang="zh-CN" sz="1950" u="sng" dirty="0">
                <a:solidFill>
                  <a:srgbClr val="000000"/>
                </a:solidFill>
                <a:uFill>
                  <a:solidFill>
                    <a:srgbClr val="000000"/>
                  </a:solidFill>
                </a:uFill>
                <a:latin typeface="Times New Roman"/>
                <a:cs typeface="Times New Roman"/>
              </a:rPr>
              <a:t> </a:t>
            </a:r>
            <a:r>
              <a:rPr lang="en-US" altLang="zh-CN" sz="1950" u="sng" dirty="0">
                <a:solidFill>
                  <a:srgbClr val="000000"/>
                </a:solidFill>
                <a:uFill>
                  <a:solidFill>
                    <a:srgbClr val="000000"/>
                  </a:solidFill>
                </a:uFill>
                <a:latin typeface="Times New Roman"/>
                <a:ea typeface="Times New Roman"/>
              </a:rPr>
              <a:t>case</a:t>
            </a:r>
            <a:r>
              <a:rPr lang="en-US" altLang="zh-CN" sz="1950" u="sng" dirty="0">
                <a:solidFill>
                  <a:srgbClr val="000000"/>
                </a:solidFill>
                <a:uFill>
                  <a:solidFill>
                    <a:srgbClr val="000000"/>
                  </a:solidFill>
                </a:uFill>
                <a:latin typeface="Times New Roman"/>
                <a:cs typeface="Times New Roman"/>
              </a:rPr>
              <a:t> </a:t>
            </a:r>
            <a:r>
              <a:rPr lang="en-US" altLang="zh-CN" sz="1950" u="sng" dirty="0">
                <a:solidFill>
                  <a:srgbClr val="000000"/>
                </a:solidFill>
                <a:uFill>
                  <a:solidFill>
                    <a:srgbClr val="000000"/>
                  </a:solidFill>
                </a:uFill>
                <a:latin typeface="Times New Roman"/>
                <a:ea typeface="Times New Roman"/>
              </a:rPr>
              <a:t>supporting</a:t>
            </a:r>
            <a:r>
              <a:rPr lang="en-US" altLang="zh-CN" sz="1950" spc="135" u="sng" dirty="0">
                <a:solidFill>
                  <a:srgbClr val="000000"/>
                </a:solidFill>
                <a:uFill>
                  <a:solidFill>
                    <a:srgbClr val="000000"/>
                  </a:solidFill>
                </a:uFill>
                <a:latin typeface="Times New Roman"/>
                <a:cs typeface="Times New Roman"/>
              </a:rPr>
              <a:t> </a:t>
            </a:r>
            <a:r>
              <a:rPr lang="en-US" altLang="zh-CN" sz="1950" u="sng" dirty="0">
                <a:solidFill>
                  <a:srgbClr val="000000"/>
                </a:solidFill>
                <a:uFill>
                  <a:solidFill>
                    <a:srgbClr val="000000"/>
                  </a:solidFill>
                </a:uFill>
                <a:latin typeface="Times New Roman"/>
                <a:ea typeface="Times New Roman"/>
              </a:rPr>
              <a:t>documents</a:t>
            </a:r>
          </a:p>
        </p:txBody>
      </p:sp>
      <p:sp>
        <p:nvSpPr>
          <p:cNvPr id="84" name="TextBox 84"/>
          <p:cNvSpPr txBox="1"/>
          <p:nvPr/>
        </p:nvSpPr>
        <p:spPr>
          <a:xfrm>
            <a:off x="11602118" y="6321409"/>
            <a:ext cx="474575" cy="411480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/>
          <a:p>
            <a:pPr marL="0">
              <a:lnSpc>
                <a:spcPct val="100000"/>
              </a:lnSpc>
            </a:pPr>
            <a:r>
              <a:rPr lang="en-US" altLang="zh-CN" sz="2700" spc="-10" b="1" dirty="0">
                <a:solidFill>
                  <a:srgbClr val="931000"/>
                </a:solidFill>
                <a:latin typeface="Calibri"/>
                <a:ea typeface="Calibri"/>
              </a:rPr>
              <a:t>14</a:t>
            </a:r>
          </a:p>
        </p:txBody>
      </p:sp>
    </p:spTree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6" name="Picture 86">
					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86" name="TextBox 86"/>
          <p:cNvSpPr txBox="1"/>
          <p:nvPr/>
        </p:nvSpPr>
        <p:spPr>
          <a:xfrm>
            <a:off x="1708138" y="2272729"/>
            <a:ext cx="9533862" cy="4180795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/>
          <a:p>
            <a:pPr marL="0" indent="3821130">
              <a:lnSpc>
                <a:spcPct val="100416"/>
              </a:lnSpc>
            </a:pPr>
            <a:r>
              <a:rPr lang="en-US" altLang="zh-CN" sz="5250" spc="-135" dirty="0">
                <a:solidFill>
                  <a:srgbClr val="fece3e"/>
                </a:solidFill>
                <a:latin typeface="Times New Roman"/>
                <a:ea typeface="Times New Roman"/>
              </a:rPr>
              <a:t>Section</a:t>
            </a:r>
            <a:r>
              <a:rPr lang="en-US" altLang="zh-CN" sz="5250" spc="-329" dirty="0">
                <a:solidFill>
                  <a:srgbClr val="fece3e"/>
                </a:solidFill>
                <a:latin typeface="Times New Roman"/>
                <a:cs typeface="Times New Roman"/>
              </a:rPr>
              <a:t> </a:t>
            </a:r>
            <a:r>
              <a:rPr lang="en-US" altLang="zh-CN" sz="5250" spc="-164" dirty="0">
                <a:solidFill>
                  <a:srgbClr val="fece3e"/>
                </a:solidFill>
                <a:latin typeface="Times New Roman"/>
                <a:ea typeface="Times New Roman"/>
              </a:rPr>
              <a:t>two</a:t>
            </a:r>
          </a:p>
          <a:p>
            <a:pPr>
              <a:lnSpc>
                <a:spcPts val="1000"/>
              </a:lnSpc>
            </a:pPr>
            <a:endParaRPr lang="en-US" dirty="0" smtClean="0"/>
          </a:p>
          <a:p>
            <a:pPr>
              <a:lnSpc>
                <a:spcPts val="1000"/>
              </a:lnSpc>
            </a:pPr>
            <a:endParaRPr lang="en-US" dirty="0" smtClean="0"/>
          </a:p>
          <a:p>
            <a:pPr>
              <a:lnSpc>
                <a:spcPts val="1000"/>
              </a:lnSpc>
            </a:pPr>
            <a:endParaRPr lang="en-US" dirty="0" smtClean="0"/>
          </a:p>
          <a:p>
            <a:pPr>
              <a:lnSpc>
                <a:spcPts val="1000"/>
              </a:lnSpc>
            </a:pPr>
            <a:endParaRPr lang="en-US" dirty="0" smtClean="0"/>
          </a:p>
          <a:p>
            <a:pPr>
              <a:lnSpc>
                <a:spcPts val="1000"/>
              </a:lnSpc>
            </a:pPr>
            <a:endParaRPr lang="en-US" dirty="0" smtClean="0"/>
          </a:p>
          <a:p>
            <a:pPr>
              <a:lnSpc>
                <a:spcPts val="1000"/>
              </a:lnSpc>
            </a:pPr>
            <a:endParaRPr lang="en-US" dirty="0" smtClean="0"/>
          </a:p>
          <a:p>
            <a:pPr>
              <a:lnSpc>
                <a:spcPts val="1000"/>
              </a:lnSpc>
            </a:pPr>
            <a:endParaRPr lang="en-US" dirty="0" smtClean="0"/>
          </a:p>
          <a:p>
            <a:pPr>
              <a:lnSpc>
                <a:spcPts val="1000"/>
              </a:lnSpc>
            </a:pPr>
            <a:endParaRPr lang="en-US" dirty="0" smtClean="0"/>
          </a:p>
          <a:p>
            <a:pPr>
              <a:lnSpc>
                <a:spcPts val="1100"/>
              </a:lnSpc>
            </a:pPr>
            <a:endParaRPr lang="en-US" dirty="0" smtClean="0"/>
          </a:p>
          <a:p>
            <a:pPr marL="0">
              <a:lnSpc>
                <a:spcPct val="100000"/>
              </a:lnSpc>
            </a:pPr>
            <a:r>
              <a:rPr lang="en-US" altLang="zh-CN" sz="4500" spc="-139" dirty="0">
                <a:solidFill>
                  <a:srgbClr val="fece3e"/>
                </a:solidFill>
                <a:latin typeface="Times New Roman"/>
                <a:ea typeface="Times New Roman"/>
              </a:rPr>
              <a:t>Having</a:t>
            </a:r>
            <a:r>
              <a:rPr lang="en-US" altLang="zh-CN" sz="4500" spc="-69" dirty="0">
                <a:solidFill>
                  <a:srgbClr val="fece3e"/>
                </a:solidFill>
                <a:latin typeface="Times New Roman"/>
                <a:cs typeface="Times New Roman"/>
              </a:rPr>
              <a:t> </a:t>
            </a:r>
            <a:r>
              <a:rPr lang="en-US" altLang="zh-CN" sz="4500" spc="-120" dirty="0">
                <a:solidFill>
                  <a:srgbClr val="fece3e"/>
                </a:solidFill>
                <a:latin typeface="Times New Roman"/>
                <a:ea typeface="Times New Roman"/>
              </a:rPr>
              <a:t>the</a:t>
            </a:r>
            <a:r>
              <a:rPr lang="en-US" altLang="zh-CN" sz="4500" spc="-69" dirty="0">
                <a:solidFill>
                  <a:srgbClr val="fece3e"/>
                </a:solidFill>
                <a:latin typeface="Times New Roman"/>
                <a:cs typeface="Times New Roman"/>
              </a:rPr>
              <a:t> </a:t>
            </a:r>
            <a:r>
              <a:rPr lang="en-US" altLang="zh-CN" sz="4500" spc="-129" dirty="0">
                <a:solidFill>
                  <a:srgbClr val="fece3e"/>
                </a:solidFill>
                <a:latin typeface="Times New Roman"/>
                <a:ea typeface="Times New Roman"/>
              </a:rPr>
              <a:t>13th</a:t>
            </a:r>
            <a:r>
              <a:rPr lang="en-US" altLang="zh-CN" sz="4500" spc="-69" dirty="0">
                <a:solidFill>
                  <a:srgbClr val="fece3e"/>
                </a:solidFill>
                <a:latin typeface="Times New Roman"/>
                <a:cs typeface="Times New Roman"/>
              </a:rPr>
              <a:t> </a:t>
            </a:r>
            <a:r>
              <a:rPr lang="en-US" altLang="zh-CN" sz="4500" spc="-125" dirty="0">
                <a:solidFill>
                  <a:srgbClr val="fece3e"/>
                </a:solidFill>
                <a:latin typeface="Times New Roman"/>
                <a:ea typeface="Times New Roman"/>
              </a:rPr>
              <a:t>success</a:t>
            </a:r>
            <a:r>
              <a:rPr lang="en-US" altLang="zh-CN" sz="4500" spc="-75" dirty="0">
                <a:solidFill>
                  <a:srgbClr val="fece3e"/>
                </a:solidFill>
                <a:latin typeface="Times New Roman"/>
                <a:cs typeface="Times New Roman"/>
              </a:rPr>
              <a:t> </a:t>
            </a:r>
            <a:r>
              <a:rPr lang="en-US" altLang="zh-CN" sz="4500" spc="-100" dirty="0">
                <a:solidFill>
                  <a:srgbClr val="fece3e"/>
                </a:solidFill>
                <a:latin typeface="Times New Roman"/>
                <a:ea typeface="Times New Roman"/>
              </a:rPr>
              <a:t>criteria</a:t>
            </a:r>
            <a:r>
              <a:rPr lang="en-US" altLang="zh-CN" sz="4500" spc="-69" dirty="0">
                <a:solidFill>
                  <a:srgbClr val="fece3e"/>
                </a:solidFill>
                <a:latin typeface="Times New Roman"/>
                <a:cs typeface="Times New Roman"/>
              </a:rPr>
              <a:t> </a:t>
            </a:r>
            <a:r>
              <a:rPr lang="en-US" altLang="zh-CN" sz="4500" spc="-114" dirty="0">
                <a:solidFill>
                  <a:srgbClr val="fece3e"/>
                </a:solidFill>
                <a:latin typeface="Times New Roman"/>
                <a:ea typeface="Times New Roman"/>
              </a:rPr>
              <a:t>for</a:t>
            </a:r>
            <a:r>
              <a:rPr lang="en-US" altLang="zh-CN" sz="4500" spc="-69" dirty="0">
                <a:solidFill>
                  <a:srgbClr val="fece3e"/>
                </a:solidFill>
                <a:latin typeface="Times New Roman"/>
                <a:cs typeface="Times New Roman"/>
              </a:rPr>
              <a:t> </a:t>
            </a:r>
            <a:r>
              <a:rPr lang="en-US" altLang="zh-CN" sz="4500" spc="-114" dirty="0">
                <a:solidFill>
                  <a:srgbClr val="fece3e"/>
                </a:solidFill>
                <a:latin typeface="Times New Roman"/>
                <a:ea typeface="Times New Roman"/>
              </a:rPr>
              <a:t>the</a:t>
            </a:r>
            <a:r>
              <a:rPr lang="en-US" altLang="zh-CN" sz="4500" spc="-80" dirty="0">
                <a:solidFill>
                  <a:srgbClr val="fece3e"/>
                </a:solidFill>
                <a:latin typeface="Times New Roman"/>
                <a:cs typeface="Times New Roman"/>
              </a:rPr>
              <a:t> </a:t>
            </a:r>
            <a:r>
              <a:rPr lang="en-US" altLang="zh-CN" sz="4500" spc="-184" dirty="0">
                <a:solidFill>
                  <a:srgbClr val="fece3e"/>
                </a:solidFill>
                <a:latin typeface="Times New Roman"/>
                <a:ea typeface="Times New Roman"/>
              </a:rPr>
              <a:t>DFT</a:t>
            </a:r>
          </a:p>
          <a:p>
            <a:pPr>
              <a:lnSpc>
                <a:spcPts val="1000"/>
              </a:lnSpc>
            </a:pPr>
            <a:endParaRPr lang="en-US" dirty="0" smtClean="0"/>
          </a:p>
          <a:p>
            <a:pPr>
              <a:lnSpc>
                <a:spcPts val="1000"/>
              </a:lnSpc>
            </a:pPr>
            <a:endParaRPr lang="en-US" dirty="0" smtClean="0"/>
          </a:p>
          <a:p>
            <a:pPr>
              <a:lnSpc>
                <a:spcPts val="1000"/>
              </a:lnSpc>
            </a:pPr>
            <a:endParaRPr lang="en-US" dirty="0" smtClean="0"/>
          </a:p>
          <a:p>
            <a:pPr>
              <a:lnSpc>
                <a:spcPts val="1000"/>
              </a:lnSpc>
            </a:pPr>
            <a:endParaRPr lang="en-US" dirty="0" smtClean="0"/>
          </a:p>
          <a:p>
            <a:pPr>
              <a:lnSpc>
                <a:spcPts val="1000"/>
              </a:lnSpc>
            </a:pPr>
            <a:endParaRPr lang="en-US" dirty="0" smtClean="0"/>
          </a:p>
          <a:p>
            <a:pPr>
              <a:lnSpc>
                <a:spcPts val="1000"/>
              </a:lnSpc>
            </a:pPr>
            <a:endParaRPr lang="en-US" dirty="0" smtClean="0"/>
          </a:p>
          <a:p>
            <a:pPr>
              <a:lnSpc>
                <a:spcPts val="1000"/>
              </a:lnSpc>
            </a:pPr>
            <a:endParaRPr lang="en-US" dirty="0" smtClean="0"/>
          </a:p>
          <a:p>
            <a:pPr>
              <a:lnSpc>
                <a:spcPts val="1000"/>
              </a:lnSpc>
            </a:pPr>
            <a:endParaRPr lang="en-US" dirty="0" smtClean="0"/>
          </a:p>
          <a:p>
            <a:pPr>
              <a:lnSpc>
                <a:spcPts val="1000"/>
              </a:lnSpc>
            </a:pPr>
            <a:endParaRPr lang="en-US" dirty="0" smtClean="0"/>
          </a:p>
          <a:p>
            <a:pPr>
              <a:lnSpc>
                <a:spcPts val="1645"/>
              </a:lnSpc>
            </a:pPr>
            <a:endParaRPr lang="en-US" dirty="0" smtClean="0"/>
          </a:p>
          <a:p>
            <a:pPr marL="0" indent="6904639">
              <a:lnSpc>
                <a:spcPct val="100000"/>
              </a:lnSpc>
            </a:pPr>
            <a:r>
              <a:rPr lang="en-US" altLang="zh-CN" sz="1200" spc="-10" dirty="0">
                <a:solidFill>
                  <a:srgbClr val="868686"/>
                </a:solidFill>
                <a:latin typeface="Calibri"/>
                <a:ea typeface="Calibri"/>
              </a:rPr>
              <a:t>X</a:t>
            </a:r>
          </a:p>
        </p:txBody>
      </p:sp>
    </p:spTree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8" name="Picture 88">
					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88" name="TextBox 88"/>
          <p:cNvSpPr txBox="1"/>
          <p:nvPr/>
        </p:nvSpPr>
        <p:spPr>
          <a:xfrm>
            <a:off x="3088868" y="429609"/>
            <a:ext cx="7936516" cy="716280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/>
          <a:p>
            <a:pPr marL="0">
              <a:lnSpc>
                <a:spcPct val="100000"/>
              </a:lnSpc>
            </a:pPr>
            <a:r>
              <a:rPr lang="en-US" altLang="zh-CN" sz="2350" spc="-69" b="1" dirty="0">
                <a:solidFill>
                  <a:srgbClr val="355a9b"/>
                </a:solidFill>
                <a:latin typeface="Times New Roman"/>
                <a:ea typeface="Times New Roman"/>
              </a:rPr>
              <a:t>Developing</a:t>
            </a:r>
            <a:r>
              <a:rPr lang="en-US" altLang="zh-CN" sz="2350" spc="-34" b="1" dirty="0">
                <a:solidFill>
                  <a:srgbClr val="355a9b"/>
                </a:solidFill>
                <a:latin typeface="Times New Roman"/>
                <a:cs typeface="Times New Roman"/>
              </a:rPr>
              <a:t> </a:t>
            </a:r>
            <a:r>
              <a:rPr lang="en-US" altLang="zh-CN" sz="2350" spc="-60" b="1" dirty="0">
                <a:solidFill>
                  <a:srgbClr val="931000"/>
                </a:solidFill>
                <a:latin typeface="Times New Roman"/>
                <a:ea typeface="Times New Roman"/>
              </a:rPr>
              <a:t>the</a:t>
            </a:r>
            <a:r>
              <a:rPr lang="en-US" altLang="zh-CN" sz="2350" spc="-34" b="1" dirty="0">
                <a:solidFill>
                  <a:srgbClr val="931000"/>
                </a:solidFill>
                <a:latin typeface="Times New Roman"/>
                <a:cs typeface="Times New Roman"/>
              </a:rPr>
              <a:t> </a:t>
            </a:r>
            <a:r>
              <a:rPr lang="en-US" altLang="zh-CN" sz="2350" spc="-64" b="1" dirty="0">
                <a:solidFill>
                  <a:srgbClr val="931000"/>
                </a:solidFill>
                <a:latin typeface="Times New Roman"/>
                <a:ea typeface="Times New Roman"/>
              </a:rPr>
              <a:t>13th</a:t>
            </a:r>
            <a:r>
              <a:rPr lang="en-US" altLang="zh-CN" sz="2350" spc="-34" b="1" dirty="0">
                <a:solidFill>
                  <a:srgbClr val="931000"/>
                </a:solidFill>
                <a:latin typeface="Times New Roman"/>
                <a:cs typeface="Times New Roman"/>
              </a:rPr>
              <a:t> </a:t>
            </a:r>
            <a:r>
              <a:rPr lang="en-US" altLang="zh-CN" sz="2350" spc="-100" b="1" dirty="0">
                <a:solidFill>
                  <a:srgbClr val="931000"/>
                </a:solidFill>
                <a:latin typeface="Times New Roman"/>
                <a:ea typeface="Times New Roman"/>
              </a:rPr>
              <a:t>DFT</a:t>
            </a:r>
            <a:r>
              <a:rPr lang="en-US" altLang="zh-CN" sz="2350" spc="-34" b="1" dirty="0">
                <a:solidFill>
                  <a:srgbClr val="931000"/>
                </a:solidFill>
                <a:latin typeface="Times New Roman"/>
                <a:cs typeface="Times New Roman"/>
              </a:rPr>
              <a:t> </a:t>
            </a:r>
            <a:r>
              <a:rPr lang="en-US" altLang="zh-CN" sz="2350" spc="-64" b="1" dirty="0">
                <a:solidFill>
                  <a:srgbClr val="931000"/>
                </a:solidFill>
                <a:latin typeface="Times New Roman"/>
                <a:ea typeface="Times New Roman"/>
              </a:rPr>
              <a:t>Success</a:t>
            </a:r>
            <a:r>
              <a:rPr lang="en-US" altLang="zh-CN" sz="2350" spc="-34" b="1" dirty="0">
                <a:solidFill>
                  <a:srgbClr val="931000"/>
                </a:solidFill>
                <a:latin typeface="Times New Roman"/>
                <a:cs typeface="Times New Roman"/>
              </a:rPr>
              <a:t> </a:t>
            </a:r>
            <a:r>
              <a:rPr lang="en-US" altLang="zh-CN" sz="2350" spc="-55" b="1" dirty="0">
                <a:solidFill>
                  <a:srgbClr val="931000"/>
                </a:solidFill>
                <a:latin typeface="Times New Roman"/>
                <a:ea typeface="Times New Roman"/>
              </a:rPr>
              <a:t>criteria</a:t>
            </a:r>
            <a:r>
              <a:rPr lang="en-US" altLang="zh-CN" sz="2350" spc="-34" b="1" dirty="0">
                <a:solidFill>
                  <a:srgbClr val="931000"/>
                </a:solidFill>
                <a:latin typeface="Times New Roman"/>
                <a:cs typeface="Times New Roman"/>
              </a:rPr>
              <a:t>  </a:t>
            </a:r>
            <a:r>
              <a:rPr lang="en-US" altLang="zh-CN" sz="2350" spc="-69" b="1" dirty="0">
                <a:solidFill>
                  <a:srgbClr val="931000"/>
                </a:solidFill>
                <a:latin typeface="Times New Roman"/>
                <a:ea typeface="Times New Roman"/>
              </a:rPr>
              <a:t>for</a:t>
            </a:r>
            <a:r>
              <a:rPr lang="en-US" altLang="zh-CN" sz="2350" spc="-40" b="1" dirty="0">
                <a:solidFill>
                  <a:srgbClr val="931000"/>
                </a:solidFill>
                <a:latin typeface="Times New Roman"/>
                <a:cs typeface="Times New Roman"/>
              </a:rPr>
              <a:t> </a:t>
            </a:r>
            <a:r>
              <a:rPr lang="en-US" altLang="zh-CN" sz="2350" spc="-85" b="1" dirty="0">
                <a:solidFill>
                  <a:srgbClr val="931000"/>
                </a:solidFill>
                <a:latin typeface="Times New Roman"/>
                <a:ea typeface="Times New Roman"/>
              </a:rPr>
              <a:t>PFS-QP</a:t>
            </a:r>
            <a:r>
              <a:rPr lang="en-US" altLang="zh-CN" sz="2350" spc="-34" b="1" dirty="0">
                <a:solidFill>
                  <a:srgbClr val="931000"/>
                </a:solidFill>
                <a:latin typeface="Times New Roman"/>
                <a:cs typeface="Times New Roman"/>
              </a:rPr>
              <a:t> </a:t>
            </a:r>
            <a:r>
              <a:rPr lang="en-US" altLang="zh-CN" sz="2350" spc="-64" b="1" dirty="0">
                <a:solidFill>
                  <a:srgbClr val="355a9b"/>
                </a:solidFill>
                <a:latin typeface="Times New Roman"/>
                <a:ea typeface="Times New Roman"/>
              </a:rPr>
              <a:t>can</a:t>
            </a:r>
            <a:r>
              <a:rPr lang="en-US" altLang="zh-CN" sz="2350" spc="-40" b="1" dirty="0">
                <a:solidFill>
                  <a:srgbClr val="355a9b"/>
                </a:solidFill>
                <a:latin typeface="Times New Roman"/>
                <a:cs typeface="Times New Roman"/>
              </a:rPr>
              <a:t> </a:t>
            </a:r>
            <a:r>
              <a:rPr lang="en-US" altLang="zh-CN" sz="2350" spc="-65" b="1" dirty="0">
                <a:solidFill>
                  <a:srgbClr val="355a9b"/>
                </a:solidFill>
                <a:latin typeface="Times New Roman"/>
                <a:ea typeface="Times New Roman"/>
              </a:rPr>
              <a:t>include</a:t>
            </a:r>
          </a:p>
          <a:p>
            <a:pPr marL="0" indent="3076597">
              <a:lnSpc>
                <a:spcPct val="100000"/>
              </a:lnSpc>
            </a:pPr>
            <a:r>
              <a:rPr lang="en-US" altLang="zh-CN" sz="2350" spc="-25" b="1" dirty="0">
                <a:solidFill>
                  <a:srgbClr val="355a9b"/>
                </a:solidFill>
                <a:latin typeface="Times New Roman"/>
                <a:ea typeface="Times New Roman"/>
              </a:rPr>
              <a:t>the</a:t>
            </a:r>
            <a:r>
              <a:rPr lang="en-US" altLang="zh-CN" sz="2350" spc="-90" b="1" dirty="0">
                <a:solidFill>
                  <a:srgbClr val="355a9b"/>
                </a:solidFill>
                <a:latin typeface="Times New Roman"/>
                <a:cs typeface="Times New Roman"/>
              </a:rPr>
              <a:t> </a:t>
            </a:r>
            <a:r>
              <a:rPr lang="en-US" altLang="zh-CN" sz="2350" spc="-20" b="1" dirty="0">
                <a:solidFill>
                  <a:srgbClr val="355a9b"/>
                </a:solidFill>
                <a:latin typeface="Times New Roman"/>
                <a:ea typeface="Times New Roman"/>
              </a:rPr>
              <a:t>following:</a:t>
            </a:r>
          </a:p>
        </p:txBody>
      </p:sp>
      <p:sp>
        <p:nvSpPr>
          <p:cNvPr id="89" name="TextBox 89"/>
          <p:cNvSpPr txBox="1"/>
          <p:nvPr/>
        </p:nvSpPr>
        <p:spPr>
          <a:xfrm>
            <a:off x="362010" y="1432784"/>
            <a:ext cx="5661168" cy="2401982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/>
          <a:p>
            <a:pPr marL="0">
              <a:lnSpc>
                <a:spcPct val="100000"/>
              </a:lnSpc>
            </a:pPr>
            <a:r>
              <a:rPr lang="en-US" altLang="zh-CN" sz="1550" spc="-30" dirty="0">
                <a:solidFill>
                  <a:srgbClr val="000000"/>
                </a:solidFill>
                <a:latin typeface="Arial"/>
                <a:ea typeface="Arial"/>
              </a:rPr>
              <a:t>1.</a:t>
            </a:r>
            <a:r>
              <a:rPr lang="en-US" altLang="zh-CN" sz="1550" spc="-30" dirty="0">
                <a:solidFill>
                  <a:srgbClr val="000000"/>
                </a:solidFill>
                <a:latin typeface="Times New Roman"/>
                <a:ea typeface="Times New Roman"/>
              </a:rPr>
              <a:t>Discuss</a:t>
            </a:r>
            <a:r>
              <a:rPr lang="en-US" altLang="zh-CN" sz="1550" spc="-15" dirty="0">
                <a:solidFill>
                  <a:srgbClr val="000000"/>
                </a:solidFill>
                <a:latin typeface="Times New Roman"/>
                <a:cs typeface="Times New Roman"/>
              </a:rPr>
              <a:t> </a:t>
            </a:r>
            <a:r>
              <a:rPr lang="en-US" altLang="zh-CN" sz="1550" spc="-35" dirty="0">
                <a:solidFill>
                  <a:srgbClr val="000000"/>
                </a:solidFill>
                <a:latin typeface="Times New Roman"/>
                <a:ea typeface="Times New Roman"/>
              </a:rPr>
              <a:t>whether</a:t>
            </a:r>
            <a:r>
              <a:rPr lang="en-US" altLang="zh-CN" sz="1550" spc="-20" dirty="0">
                <a:solidFill>
                  <a:srgbClr val="000000"/>
                </a:solidFill>
                <a:latin typeface="Times New Roman"/>
                <a:cs typeface="Times New Roman"/>
              </a:rPr>
              <a:t> </a:t>
            </a:r>
            <a:r>
              <a:rPr lang="en-US" altLang="zh-CN" sz="1550" spc="-35" dirty="0">
                <a:solidFill>
                  <a:srgbClr val="000000"/>
                </a:solidFill>
                <a:latin typeface="Times New Roman"/>
                <a:ea typeface="Times New Roman"/>
              </a:rPr>
              <a:t>any</a:t>
            </a:r>
            <a:r>
              <a:rPr lang="en-US" altLang="zh-CN" sz="1550" spc="-20" dirty="0">
                <a:solidFill>
                  <a:srgbClr val="000000"/>
                </a:solidFill>
                <a:latin typeface="Times New Roman"/>
                <a:cs typeface="Times New Roman"/>
              </a:rPr>
              <a:t> </a:t>
            </a:r>
            <a:r>
              <a:rPr lang="en-US" altLang="zh-CN" sz="1550" spc="-30" dirty="0">
                <a:solidFill>
                  <a:srgbClr val="000000"/>
                </a:solidFill>
                <a:latin typeface="Times New Roman"/>
                <a:ea typeface="Times New Roman"/>
              </a:rPr>
              <a:t>broader</a:t>
            </a:r>
            <a:r>
              <a:rPr lang="en-US" altLang="zh-CN" sz="1550" spc="-15" dirty="0">
                <a:solidFill>
                  <a:srgbClr val="000000"/>
                </a:solidFill>
                <a:latin typeface="Times New Roman"/>
                <a:cs typeface="Times New Roman"/>
              </a:rPr>
              <a:t> </a:t>
            </a:r>
            <a:r>
              <a:rPr lang="en-US" altLang="zh-CN" sz="1550" spc="-40" dirty="0">
                <a:solidFill>
                  <a:srgbClr val="000000"/>
                </a:solidFill>
                <a:latin typeface="Times New Roman"/>
                <a:ea typeface="Times New Roman"/>
              </a:rPr>
              <a:t>company</a:t>
            </a:r>
            <a:r>
              <a:rPr lang="en-US" altLang="zh-CN" sz="1550" spc="-20" dirty="0">
                <a:solidFill>
                  <a:srgbClr val="000000"/>
                </a:solidFill>
                <a:latin typeface="Times New Roman"/>
                <a:cs typeface="Times New Roman"/>
              </a:rPr>
              <a:t> </a:t>
            </a:r>
            <a:r>
              <a:rPr lang="en-US" altLang="zh-CN" sz="1550" spc="-25" dirty="0">
                <a:solidFill>
                  <a:srgbClr val="000000"/>
                </a:solidFill>
                <a:latin typeface="Times New Roman"/>
                <a:ea typeface="Times New Roman"/>
              </a:rPr>
              <a:t>initiatives</a:t>
            </a:r>
            <a:r>
              <a:rPr lang="en-US" altLang="zh-CN" sz="1550" spc="-20" dirty="0">
                <a:solidFill>
                  <a:srgbClr val="000000"/>
                </a:solidFill>
                <a:latin typeface="Times New Roman"/>
                <a:cs typeface="Times New Roman"/>
              </a:rPr>
              <a:t> </a:t>
            </a:r>
            <a:r>
              <a:rPr lang="en-US" altLang="zh-CN" sz="1550" spc="-25" dirty="0">
                <a:solidFill>
                  <a:srgbClr val="000000"/>
                </a:solidFill>
                <a:latin typeface="Times New Roman"/>
                <a:ea typeface="Times New Roman"/>
              </a:rPr>
              <a:t>or</a:t>
            </a:r>
            <a:r>
              <a:rPr lang="en-US" altLang="zh-CN" sz="1550" spc="-15" dirty="0">
                <a:solidFill>
                  <a:srgbClr val="000000"/>
                </a:solidFill>
                <a:latin typeface="Times New Roman"/>
                <a:cs typeface="Times New Roman"/>
              </a:rPr>
              <a:t> </a:t>
            </a:r>
            <a:r>
              <a:rPr lang="en-US" altLang="zh-CN" sz="1550" spc="-25" dirty="0">
                <a:solidFill>
                  <a:srgbClr val="000000"/>
                </a:solidFill>
                <a:latin typeface="Times New Roman"/>
                <a:ea typeface="Times New Roman"/>
              </a:rPr>
              <a:t>strategies</a:t>
            </a:r>
            <a:r>
              <a:rPr lang="en-US" altLang="zh-CN" sz="1550" spc="-20" dirty="0">
                <a:solidFill>
                  <a:srgbClr val="000000"/>
                </a:solidFill>
                <a:latin typeface="Times New Roman"/>
                <a:cs typeface="Times New Roman"/>
              </a:rPr>
              <a:t> </a:t>
            </a:r>
            <a:r>
              <a:rPr lang="en-US" altLang="zh-CN" sz="1550" spc="-34" dirty="0">
                <a:solidFill>
                  <a:srgbClr val="000000"/>
                </a:solidFill>
                <a:latin typeface="Times New Roman"/>
                <a:ea typeface="Times New Roman"/>
              </a:rPr>
              <a:t>impact</a:t>
            </a:r>
            <a:r>
              <a:rPr lang="en-US" altLang="zh-CN" sz="1550" spc="-25" dirty="0">
                <a:solidFill>
                  <a:srgbClr val="000000"/>
                </a:solidFill>
                <a:latin typeface="Times New Roman"/>
                <a:cs typeface="Times New Roman"/>
              </a:rPr>
              <a:t> </a:t>
            </a:r>
            <a:r>
              <a:rPr lang="en-US" altLang="zh-CN" sz="1550" spc="-30" dirty="0">
                <a:solidFill>
                  <a:srgbClr val="000000"/>
                </a:solidFill>
                <a:latin typeface="Times New Roman"/>
                <a:ea typeface="Times New Roman"/>
              </a:rPr>
              <a:t>the</a:t>
            </a:r>
          </a:p>
          <a:p>
            <a:pPr marL="0" indent="125729">
              <a:lnSpc>
                <a:spcPct val="100000"/>
              </a:lnSpc>
            </a:pPr>
            <a:r>
              <a:rPr lang="en-US" altLang="zh-CN" sz="1550" spc="-34" dirty="0">
                <a:solidFill>
                  <a:srgbClr val="000000"/>
                </a:solidFill>
                <a:latin typeface="Times New Roman"/>
                <a:ea typeface="Times New Roman"/>
              </a:rPr>
              <a:t>structure</a:t>
            </a:r>
            <a:r>
              <a:rPr lang="en-US" altLang="zh-CN" sz="1550" spc="-25" dirty="0">
                <a:solidFill>
                  <a:srgbClr val="000000"/>
                </a:solidFill>
                <a:latin typeface="Times New Roman"/>
                <a:cs typeface="Times New Roman"/>
              </a:rPr>
              <a:t> </a:t>
            </a:r>
            <a:r>
              <a:rPr lang="en-US" altLang="zh-CN" sz="1550" spc="-50" dirty="0">
                <a:solidFill>
                  <a:srgbClr val="000000"/>
                </a:solidFill>
                <a:latin typeface="Times New Roman"/>
                <a:ea typeface="Times New Roman"/>
              </a:rPr>
              <a:t>of</a:t>
            </a:r>
            <a:r>
              <a:rPr lang="en-US" altLang="zh-CN" sz="1550" spc="-25" dirty="0">
                <a:solidFill>
                  <a:srgbClr val="000000"/>
                </a:solidFill>
                <a:latin typeface="Times New Roman"/>
                <a:cs typeface="Times New Roman"/>
              </a:rPr>
              <a:t> </a:t>
            </a:r>
            <a:r>
              <a:rPr lang="en-US" altLang="zh-CN" sz="1550" spc="-35" dirty="0">
                <a:solidFill>
                  <a:srgbClr val="000000"/>
                </a:solidFill>
                <a:latin typeface="Times New Roman"/>
                <a:ea typeface="Times New Roman"/>
              </a:rPr>
              <a:t>this</a:t>
            </a:r>
            <a:r>
              <a:rPr lang="en-US" altLang="zh-CN" sz="1550" spc="-35" dirty="0">
                <a:solidFill>
                  <a:srgbClr val="000000"/>
                </a:solidFill>
                <a:latin typeface="Times New Roman"/>
                <a:cs typeface="Times New Roman"/>
              </a:rPr>
              <a:t> </a:t>
            </a:r>
            <a:r>
              <a:rPr lang="en-US" altLang="zh-CN" sz="1550" spc="-34" dirty="0">
                <a:solidFill>
                  <a:srgbClr val="000000"/>
                </a:solidFill>
                <a:latin typeface="Times New Roman"/>
                <a:ea typeface="Times New Roman"/>
              </a:rPr>
              <a:t>project.</a:t>
            </a:r>
          </a:p>
          <a:p>
            <a:pPr marL="0">
              <a:lnSpc>
                <a:spcPct val="100000"/>
              </a:lnSpc>
            </a:pPr>
            <a:r>
              <a:rPr lang="en-US" altLang="zh-CN" sz="1550" spc="-40" dirty="0">
                <a:solidFill>
                  <a:srgbClr val="000000"/>
                </a:solidFill>
                <a:latin typeface="Arial"/>
                <a:ea typeface="Arial"/>
              </a:rPr>
              <a:t>2.</a:t>
            </a:r>
            <a:r>
              <a:rPr lang="en-US" altLang="zh-CN" sz="1550" spc="-34" dirty="0">
                <a:solidFill>
                  <a:srgbClr val="000000"/>
                </a:solidFill>
                <a:latin typeface="Times New Roman"/>
                <a:ea typeface="Times New Roman"/>
              </a:rPr>
              <a:t>Identify</a:t>
            </a:r>
            <a:r>
              <a:rPr lang="en-US" altLang="zh-CN" sz="1550" spc="-20" dirty="0">
                <a:solidFill>
                  <a:srgbClr val="000000"/>
                </a:solidFill>
                <a:latin typeface="Times New Roman"/>
                <a:cs typeface="Times New Roman"/>
              </a:rPr>
              <a:t> </a:t>
            </a:r>
            <a:r>
              <a:rPr lang="en-US" altLang="zh-CN" sz="1550" spc="-50" dirty="0">
                <a:solidFill>
                  <a:srgbClr val="000000"/>
                </a:solidFill>
                <a:latin typeface="Times New Roman"/>
                <a:ea typeface="Times New Roman"/>
              </a:rPr>
              <a:t>any</a:t>
            </a:r>
            <a:r>
              <a:rPr lang="en-US" altLang="zh-CN" sz="1550" spc="-25" dirty="0">
                <a:solidFill>
                  <a:srgbClr val="000000"/>
                </a:solidFill>
                <a:latin typeface="Times New Roman"/>
                <a:cs typeface="Times New Roman"/>
              </a:rPr>
              <a:t> </a:t>
            </a:r>
            <a:r>
              <a:rPr lang="en-US" altLang="zh-CN" sz="1550" spc="-40" dirty="0">
                <a:solidFill>
                  <a:srgbClr val="000000"/>
                </a:solidFill>
                <a:latin typeface="Times New Roman"/>
                <a:ea typeface="Times New Roman"/>
              </a:rPr>
              <a:t>constraints</a:t>
            </a:r>
            <a:r>
              <a:rPr lang="en-US" altLang="zh-CN" sz="1550" spc="-25" dirty="0">
                <a:solidFill>
                  <a:srgbClr val="000000"/>
                </a:solidFill>
                <a:latin typeface="Times New Roman"/>
                <a:cs typeface="Times New Roman"/>
              </a:rPr>
              <a:t> </a:t>
            </a:r>
            <a:r>
              <a:rPr lang="en-US" altLang="zh-CN" sz="1550" spc="-25" dirty="0">
                <a:solidFill>
                  <a:srgbClr val="000000"/>
                </a:solidFill>
                <a:latin typeface="Times New Roman"/>
                <a:ea typeface="Times New Roman"/>
              </a:rPr>
              <a:t>or</a:t>
            </a:r>
            <a:r>
              <a:rPr lang="en-US" altLang="zh-CN" sz="1550" spc="-20" dirty="0">
                <a:solidFill>
                  <a:srgbClr val="000000"/>
                </a:solidFill>
                <a:latin typeface="Times New Roman"/>
                <a:cs typeface="Times New Roman"/>
              </a:rPr>
              <a:t> </a:t>
            </a:r>
            <a:r>
              <a:rPr lang="en-US" altLang="zh-CN" sz="1550" spc="-45" dirty="0">
                <a:solidFill>
                  <a:srgbClr val="000000"/>
                </a:solidFill>
                <a:latin typeface="Times New Roman"/>
                <a:ea typeface="Times New Roman"/>
              </a:rPr>
              <a:t>time-boxes</a:t>
            </a:r>
            <a:r>
              <a:rPr lang="en-US" altLang="zh-CN" sz="1550" spc="-25" dirty="0">
                <a:solidFill>
                  <a:srgbClr val="000000"/>
                </a:solidFill>
                <a:latin typeface="Times New Roman"/>
                <a:cs typeface="Times New Roman"/>
              </a:rPr>
              <a:t> </a:t>
            </a:r>
            <a:r>
              <a:rPr lang="en-US" altLang="zh-CN" sz="1550" spc="-25" dirty="0">
                <a:solidFill>
                  <a:srgbClr val="000000"/>
                </a:solidFill>
                <a:latin typeface="Times New Roman"/>
                <a:ea typeface="Times New Roman"/>
              </a:rPr>
              <a:t>in</a:t>
            </a:r>
            <a:r>
              <a:rPr lang="en-US" altLang="zh-CN" sz="1550" spc="-25" dirty="0">
                <a:solidFill>
                  <a:srgbClr val="000000"/>
                </a:solidFill>
                <a:latin typeface="Times New Roman"/>
                <a:cs typeface="Times New Roman"/>
              </a:rPr>
              <a:t> </a:t>
            </a:r>
            <a:r>
              <a:rPr lang="en-US" altLang="zh-CN" sz="1550" spc="-40" dirty="0">
                <a:solidFill>
                  <a:srgbClr val="000000"/>
                </a:solidFill>
                <a:latin typeface="Times New Roman"/>
                <a:ea typeface="Times New Roman"/>
              </a:rPr>
              <a:t>terms</a:t>
            </a:r>
            <a:r>
              <a:rPr lang="en-US" altLang="zh-CN" sz="1550" spc="-20" dirty="0">
                <a:solidFill>
                  <a:srgbClr val="000000"/>
                </a:solidFill>
                <a:latin typeface="Times New Roman"/>
                <a:cs typeface="Times New Roman"/>
              </a:rPr>
              <a:t> </a:t>
            </a:r>
            <a:r>
              <a:rPr lang="en-US" altLang="zh-CN" sz="1550" spc="-45" dirty="0">
                <a:solidFill>
                  <a:srgbClr val="000000"/>
                </a:solidFill>
                <a:latin typeface="Times New Roman"/>
                <a:ea typeface="Times New Roman"/>
              </a:rPr>
              <a:t>of</a:t>
            </a:r>
            <a:r>
              <a:rPr lang="en-US" altLang="zh-CN" sz="1550" spc="-25" dirty="0">
                <a:solidFill>
                  <a:srgbClr val="000000"/>
                </a:solidFill>
                <a:latin typeface="Times New Roman"/>
                <a:cs typeface="Times New Roman"/>
              </a:rPr>
              <a:t> </a:t>
            </a:r>
            <a:r>
              <a:rPr lang="en-US" altLang="zh-CN" sz="1550" spc="-40" dirty="0">
                <a:solidFill>
                  <a:srgbClr val="000000"/>
                </a:solidFill>
                <a:latin typeface="Times New Roman"/>
                <a:ea typeface="Times New Roman"/>
              </a:rPr>
              <a:t>budget,</a:t>
            </a:r>
            <a:r>
              <a:rPr lang="en-US" altLang="zh-CN" sz="1550" spc="-25" dirty="0">
                <a:solidFill>
                  <a:srgbClr val="000000"/>
                </a:solidFill>
                <a:latin typeface="Times New Roman"/>
                <a:cs typeface="Times New Roman"/>
              </a:rPr>
              <a:t> </a:t>
            </a:r>
            <a:r>
              <a:rPr lang="en-US" altLang="zh-CN" sz="1550" spc="-35" dirty="0">
                <a:solidFill>
                  <a:srgbClr val="000000"/>
                </a:solidFill>
                <a:latin typeface="Times New Roman"/>
                <a:ea typeface="Times New Roman"/>
              </a:rPr>
              <a:t>effort,</a:t>
            </a:r>
            <a:r>
              <a:rPr lang="en-US" altLang="zh-CN" sz="1550" spc="-20" dirty="0">
                <a:solidFill>
                  <a:srgbClr val="000000"/>
                </a:solidFill>
                <a:latin typeface="Times New Roman"/>
                <a:cs typeface="Times New Roman"/>
              </a:rPr>
              <a:t> </a:t>
            </a:r>
            <a:r>
              <a:rPr lang="en-US" altLang="zh-CN" sz="1550" spc="-40" dirty="0">
                <a:solidFill>
                  <a:srgbClr val="000000"/>
                </a:solidFill>
                <a:latin typeface="Times New Roman"/>
                <a:ea typeface="Times New Roman"/>
              </a:rPr>
              <a:t>time</a:t>
            </a:r>
            <a:r>
              <a:rPr lang="en-US" altLang="zh-CN" sz="1550" spc="-30" dirty="0">
                <a:solidFill>
                  <a:srgbClr val="000000"/>
                </a:solidFill>
                <a:latin typeface="Times New Roman"/>
                <a:cs typeface="Times New Roman"/>
              </a:rPr>
              <a:t> </a:t>
            </a:r>
            <a:r>
              <a:rPr lang="en-US" altLang="zh-CN" sz="1550" spc="-40" dirty="0">
                <a:solidFill>
                  <a:srgbClr val="000000"/>
                </a:solidFill>
                <a:latin typeface="Times New Roman"/>
                <a:ea typeface="Times New Roman"/>
              </a:rPr>
              <a:t>or</a:t>
            </a:r>
          </a:p>
          <a:p>
            <a:pPr marL="0" indent="125729">
              <a:lnSpc>
                <a:spcPct val="100000"/>
              </a:lnSpc>
            </a:pPr>
            <a:r>
              <a:rPr lang="en-US" altLang="zh-CN" sz="1550" spc="-44" dirty="0">
                <a:solidFill>
                  <a:srgbClr val="000000"/>
                </a:solidFill>
                <a:latin typeface="Times New Roman"/>
                <a:ea typeface="Times New Roman"/>
              </a:rPr>
              <a:t>quality,</a:t>
            </a:r>
            <a:r>
              <a:rPr lang="en-US" altLang="zh-CN" sz="1550" spc="-30" dirty="0">
                <a:solidFill>
                  <a:srgbClr val="000000"/>
                </a:solidFill>
                <a:latin typeface="Times New Roman"/>
                <a:cs typeface="Times New Roman"/>
              </a:rPr>
              <a:t> </a:t>
            </a:r>
            <a:r>
              <a:rPr lang="en-US" altLang="zh-CN" sz="1550" spc="-60" dirty="0">
                <a:solidFill>
                  <a:srgbClr val="000000"/>
                </a:solidFill>
                <a:latin typeface="Times New Roman"/>
                <a:ea typeface="Times New Roman"/>
              </a:rPr>
              <a:t>and</a:t>
            </a:r>
            <a:r>
              <a:rPr lang="en-US" altLang="zh-CN" sz="1550" spc="-30" dirty="0">
                <a:solidFill>
                  <a:srgbClr val="000000"/>
                </a:solidFill>
                <a:latin typeface="Times New Roman"/>
                <a:cs typeface="Times New Roman"/>
              </a:rPr>
              <a:t> </a:t>
            </a:r>
            <a:r>
              <a:rPr lang="en-US" altLang="zh-CN" sz="1550" spc="-50" dirty="0">
                <a:solidFill>
                  <a:srgbClr val="000000"/>
                </a:solidFill>
                <a:latin typeface="Times New Roman"/>
                <a:ea typeface="Times New Roman"/>
              </a:rPr>
              <a:t>the</a:t>
            </a:r>
            <a:r>
              <a:rPr lang="en-US" altLang="zh-CN" sz="1550" spc="-30" dirty="0">
                <a:solidFill>
                  <a:srgbClr val="000000"/>
                </a:solidFill>
                <a:latin typeface="Times New Roman"/>
                <a:cs typeface="Times New Roman"/>
              </a:rPr>
              <a:t> </a:t>
            </a:r>
            <a:r>
              <a:rPr lang="en-US" altLang="zh-CN" sz="1550" spc="-55" dirty="0">
                <a:solidFill>
                  <a:srgbClr val="000000"/>
                </a:solidFill>
                <a:latin typeface="Times New Roman"/>
                <a:ea typeface="Times New Roman"/>
              </a:rPr>
              <a:t>impact</a:t>
            </a:r>
            <a:r>
              <a:rPr lang="en-US" altLang="zh-CN" sz="1550" spc="-34" dirty="0">
                <a:solidFill>
                  <a:srgbClr val="000000"/>
                </a:solidFill>
                <a:latin typeface="Times New Roman"/>
                <a:cs typeface="Times New Roman"/>
              </a:rPr>
              <a:t> </a:t>
            </a:r>
            <a:r>
              <a:rPr lang="en-US" altLang="zh-CN" sz="1550" spc="-50" dirty="0">
                <a:solidFill>
                  <a:srgbClr val="000000"/>
                </a:solidFill>
                <a:latin typeface="Times New Roman"/>
                <a:ea typeface="Times New Roman"/>
              </a:rPr>
              <a:t>to</a:t>
            </a:r>
            <a:r>
              <a:rPr lang="en-US" altLang="zh-CN" sz="1550" spc="-30" dirty="0">
                <a:solidFill>
                  <a:srgbClr val="000000"/>
                </a:solidFill>
                <a:latin typeface="Times New Roman"/>
                <a:cs typeface="Times New Roman"/>
              </a:rPr>
              <a:t> </a:t>
            </a:r>
            <a:r>
              <a:rPr lang="en-US" altLang="zh-CN" sz="1550" spc="-50" dirty="0">
                <a:solidFill>
                  <a:srgbClr val="000000"/>
                </a:solidFill>
                <a:latin typeface="Times New Roman"/>
                <a:ea typeface="Times New Roman"/>
              </a:rPr>
              <a:t>the</a:t>
            </a:r>
            <a:r>
              <a:rPr lang="en-US" altLang="zh-CN" sz="1550" spc="-35" dirty="0">
                <a:solidFill>
                  <a:srgbClr val="000000"/>
                </a:solidFill>
                <a:latin typeface="Times New Roman"/>
                <a:cs typeface="Times New Roman"/>
              </a:rPr>
              <a:t> </a:t>
            </a:r>
            <a:r>
              <a:rPr lang="en-US" altLang="zh-CN" sz="1550" spc="-44" dirty="0">
                <a:solidFill>
                  <a:srgbClr val="000000"/>
                </a:solidFill>
                <a:latin typeface="Times New Roman"/>
                <a:ea typeface="Times New Roman"/>
              </a:rPr>
              <a:t>project.</a:t>
            </a:r>
          </a:p>
          <a:p>
            <a:pPr marL="0">
              <a:lnSpc>
                <a:spcPct val="100000"/>
              </a:lnSpc>
            </a:pPr>
            <a:r>
              <a:rPr lang="en-US" altLang="zh-CN" sz="1550" dirty="0">
                <a:solidFill>
                  <a:srgbClr val="000000"/>
                </a:solidFill>
                <a:latin typeface="Arial"/>
                <a:ea typeface="Arial"/>
              </a:rPr>
              <a:t>3.</a:t>
            </a:r>
            <a:r>
              <a:rPr lang="en-US" altLang="zh-CN" sz="1550" dirty="0">
                <a:solidFill>
                  <a:srgbClr val="000000"/>
                </a:solidFill>
                <a:latin typeface="Times New Roman"/>
                <a:ea typeface="Times New Roman"/>
              </a:rPr>
              <a:t>Describe</a:t>
            </a:r>
            <a:r>
              <a:rPr lang="en-US" altLang="zh-CN" sz="1550" spc="114" dirty="0">
                <a:solidFill>
                  <a:srgbClr val="000000"/>
                </a:solidFill>
                <a:latin typeface="Times New Roman"/>
                <a:cs typeface="Times New Roman"/>
              </a:rPr>
              <a:t> </a:t>
            </a:r>
            <a:r>
              <a:rPr lang="en-US" altLang="zh-CN" sz="1550" dirty="0">
                <a:solidFill>
                  <a:srgbClr val="000000"/>
                </a:solidFill>
                <a:latin typeface="Times New Roman"/>
                <a:ea typeface="Times New Roman"/>
              </a:rPr>
              <a:t>any</a:t>
            </a:r>
            <a:r>
              <a:rPr lang="en-US" altLang="zh-CN" sz="1550" spc="114" dirty="0">
                <a:solidFill>
                  <a:srgbClr val="000000"/>
                </a:solidFill>
                <a:latin typeface="Times New Roman"/>
                <a:cs typeface="Times New Roman"/>
              </a:rPr>
              <a:t> </a:t>
            </a:r>
            <a:r>
              <a:rPr lang="en-US" altLang="zh-CN" sz="1550" dirty="0">
                <a:solidFill>
                  <a:srgbClr val="000000"/>
                </a:solidFill>
                <a:latin typeface="Times New Roman"/>
                <a:ea typeface="Times New Roman"/>
              </a:rPr>
              <a:t>company</a:t>
            </a:r>
            <a:r>
              <a:rPr lang="en-US" altLang="zh-CN" sz="1550" spc="114" dirty="0">
                <a:solidFill>
                  <a:srgbClr val="000000"/>
                </a:solidFill>
                <a:latin typeface="Times New Roman"/>
                <a:cs typeface="Times New Roman"/>
              </a:rPr>
              <a:t> </a:t>
            </a:r>
            <a:r>
              <a:rPr lang="en-US" altLang="zh-CN" sz="1550" dirty="0">
                <a:solidFill>
                  <a:srgbClr val="000000"/>
                </a:solidFill>
                <a:latin typeface="Times New Roman"/>
                <a:ea typeface="Times New Roman"/>
              </a:rPr>
              <a:t>standards</a:t>
            </a:r>
            <a:r>
              <a:rPr lang="en-US" altLang="zh-CN" sz="1550" spc="114" dirty="0">
                <a:solidFill>
                  <a:srgbClr val="000000"/>
                </a:solidFill>
                <a:latin typeface="Times New Roman"/>
                <a:cs typeface="Times New Roman"/>
              </a:rPr>
              <a:t> </a:t>
            </a:r>
            <a:r>
              <a:rPr lang="en-US" altLang="zh-CN" sz="1550" dirty="0">
                <a:solidFill>
                  <a:srgbClr val="000000"/>
                </a:solidFill>
                <a:latin typeface="Times New Roman"/>
                <a:ea typeface="Times New Roman"/>
              </a:rPr>
              <a:t>that</a:t>
            </a:r>
            <a:r>
              <a:rPr lang="en-US" altLang="zh-CN" sz="1550" spc="120" dirty="0">
                <a:solidFill>
                  <a:srgbClr val="000000"/>
                </a:solidFill>
                <a:latin typeface="Times New Roman"/>
                <a:cs typeface="Times New Roman"/>
              </a:rPr>
              <a:t> </a:t>
            </a:r>
            <a:r>
              <a:rPr lang="en-US" altLang="zh-CN" sz="1550" dirty="0">
                <a:solidFill>
                  <a:srgbClr val="000000"/>
                </a:solidFill>
                <a:latin typeface="Times New Roman"/>
                <a:ea typeface="Times New Roman"/>
              </a:rPr>
              <a:t>will</a:t>
            </a:r>
            <a:r>
              <a:rPr lang="en-US" altLang="zh-CN" sz="1550" spc="114" dirty="0">
                <a:solidFill>
                  <a:srgbClr val="000000"/>
                </a:solidFill>
                <a:latin typeface="Times New Roman"/>
                <a:cs typeface="Times New Roman"/>
              </a:rPr>
              <a:t> </a:t>
            </a:r>
            <a:r>
              <a:rPr lang="en-US" altLang="zh-CN" sz="1550" dirty="0">
                <a:solidFill>
                  <a:srgbClr val="000000"/>
                </a:solidFill>
                <a:latin typeface="Times New Roman"/>
                <a:ea typeface="Times New Roman"/>
              </a:rPr>
              <a:t>impact</a:t>
            </a:r>
            <a:r>
              <a:rPr lang="en-US" altLang="zh-CN" sz="1550" spc="114" dirty="0">
                <a:solidFill>
                  <a:srgbClr val="000000"/>
                </a:solidFill>
                <a:latin typeface="Times New Roman"/>
                <a:cs typeface="Times New Roman"/>
              </a:rPr>
              <a:t> </a:t>
            </a:r>
            <a:r>
              <a:rPr lang="en-US" altLang="zh-CN" sz="1550" dirty="0">
                <a:solidFill>
                  <a:srgbClr val="000000"/>
                </a:solidFill>
                <a:latin typeface="Times New Roman"/>
                <a:ea typeface="Times New Roman"/>
              </a:rPr>
              <a:t>how</a:t>
            </a:r>
            <a:r>
              <a:rPr lang="en-US" altLang="zh-CN" sz="1550" spc="114" dirty="0">
                <a:solidFill>
                  <a:srgbClr val="000000"/>
                </a:solidFill>
                <a:latin typeface="Times New Roman"/>
                <a:cs typeface="Times New Roman"/>
              </a:rPr>
              <a:t> </a:t>
            </a:r>
            <a:r>
              <a:rPr lang="en-US" altLang="zh-CN" sz="1550" dirty="0">
                <a:solidFill>
                  <a:srgbClr val="000000"/>
                </a:solidFill>
                <a:latin typeface="Times New Roman"/>
                <a:ea typeface="Times New Roman"/>
              </a:rPr>
              <a:t>the</a:t>
            </a:r>
            <a:r>
              <a:rPr lang="en-US" altLang="zh-CN" sz="1550" spc="120" dirty="0">
                <a:solidFill>
                  <a:srgbClr val="000000"/>
                </a:solidFill>
                <a:latin typeface="Times New Roman"/>
                <a:cs typeface="Times New Roman"/>
              </a:rPr>
              <a:t> </a:t>
            </a:r>
            <a:r>
              <a:rPr lang="en-US" altLang="zh-CN" sz="1550" dirty="0">
                <a:solidFill>
                  <a:srgbClr val="000000"/>
                </a:solidFill>
                <a:latin typeface="Times New Roman"/>
                <a:ea typeface="Times New Roman"/>
              </a:rPr>
              <a:t>project</a:t>
            </a:r>
            <a:r>
              <a:rPr lang="en-US" altLang="zh-CN" sz="1550" spc="114" dirty="0">
                <a:solidFill>
                  <a:srgbClr val="000000"/>
                </a:solidFill>
                <a:latin typeface="Times New Roman"/>
                <a:cs typeface="Times New Roman"/>
              </a:rPr>
              <a:t> </a:t>
            </a:r>
            <a:r>
              <a:rPr lang="en-US" altLang="zh-CN" sz="1550" dirty="0">
                <a:solidFill>
                  <a:srgbClr val="000000"/>
                </a:solidFill>
                <a:latin typeface="Times New Roman"/>
                <a:ea typeface="Times New Roman"/>
              </a:rPr>
              <a:t>is</a:t>
            </a:r>
          </a:p>
          <a:p>
            <a:pPr marL="0" indent="125729">
              <a:lnSpc>
                <a:spcPct val="100000"/>
              </a:lnSpc>
            </a:pPr>
            <a:r>
              <a:rPr lang="en-US" altLang="zh-CN" sz="1550" spc="-40" dirty="0">
                <a:solidFill>
                  <a:srgbClr val="000000"/>
                </a:solidFill>
                <a:latin typeface="Times New Roman"/>
                <a:ea typeface="Times New Roman"/>
              </a:rPr>
              <a:t>e</a:t>
            </a:r>
            <a:r>
              <a:rPr lang="en-US" altLang="zh-CN" sz="1550" spc="-34" dirty="0">
                <a:solidFill>
                  <a:srgbClr val="000000"/>
                </a:solidFill>
                <a:latin typeface="Times New Roman"/>
                <a:ea typeface="Times New Roman"/>
              </a:rPr>
              <a:t>xecuted.</a:t>
            </a:r>
          </a:p>
          <a:p>
            <a:pPr marL="0">
              <a:lnSpc>
                <a:spcPct val="100000"/>
              </a:lnSpc>
            </a:pPr>
            <a:r>
              <a:rPr lang="en-US" altLang="zh-CN" sz="1550" spc="-45" dirty="0">
                <a:solidFill>
                  <a:srgbClr val="000000"/>
                </a:solidFill>
                <a:latin typeface="Arial"/>
                <a:ea typeface="Arial"/>
              </a:rPr>
              <a:t>4.</a:t>
            </a:r>
            <a:r>
              <a:rPr lang="en-US" altLang="zh-CN" sz="1550" spc="-50" dirty="0">
                <a:solidFill>
                  <a:srgbClr val="000000"/>
                </a:solidFill>
                <a:latin typeface="Times New Roman"/>
                <a:ea typeface="Times New Roman"/>
              </a:rPr>
              <a:t>Note</a:t>
            </a:r>
            <a:r>
              <a:rPr lang="en-US" altLang="zh-CN" sz="1550" spc="-25" dirty="0">
                <a:solidFill>
                  <a:srgbClr val="000000"/>
                </a:solidFill>
                <a:latin typeface="Times New Roman"/>
                <a:cs typeface="Times New Roman"/>
              </a:rPr>
              <a:t> </a:t>
            </a:r>
            <a:r>
              <a:rPr lang="en-US" altLang="zh-CN" sz="1550" spc="-55" dirty="0">
                <a:solidFill>
                  <a:srgbClr val="000000"/>
                </a:solidFill>
                <a:latin typeface="Times New Roman"/>
                <a:ea typeface="Times New Roman"/>
              </a:rPr>
              <a:t>any</a:t>
            </a:r>
            <a:r>
              <a:rPr lang="en-US" altLang="zh-CN" sz="1550" spc="-25" dirty="0">
                <a:solidFill>
                  <a:srgbClr val="000000"/>
                </a:solidFill>
                <a:latin typeface="Times New Roman"/>
                <a:cs typeface="Times New Roman"/>
              </a:rPr>
              <a:t> </a:t>
            </a:r>
            <a:r>
              <a:rPr lang="en-US" altLang="zh-CN" sz="1550" spc="-55" dirty="0">
                <a:solidFill>
                  <a:srgbClr val="000000"/>
                </a:solidFill>
                <a:latin typeface="Times New Roman"/>
                <a:ea typeface="Times New Roman"/>
              </a:rPr>
              <a:t>company</a:t>
            </a:r>
            <a:r>
              <a:rPr lang="en-US" altLang="zh-CN" sz="1550" spc="-25" dirty="0">
                <a:solidFill>
                  <a:srgbClr val="000000"/>
                </a:solidFill>
                <a:latin typeface="Times New Roman"/>
                <a:cs typeface="Times New Roman"/>
              </a:rPr>
              <a:t> </a:t>
            </a:r>
            <a:r>
              <a:rPr lang="en-US" altLang="zh-CN" sz="1550" spc="-45" dirty="0">
                <a:solidFill>
                  <a:srgbClr val="000000"/>
                </a:solidFill>
                <a:latin typeface="Times New Roman"/>
                <a:ea typeface="Times New Roman"/>
              </a:rPr>
              <a:t>or</a:t>
            </a:r>
            <a:r>
              <a:rPr lang="en-US" altLang="zh-CN" sz="1550" spc="-30" dirty="0">
                <a:solidFill>
                  <a:srgbClr val="000000"/>
                </a:solidFill>
                <a:latin typeface="Times New Roman"/>
                <a:cs typeface="Times New Roman"/>
              </a:rPr>
              <a:t> </a:t>
            </a:r>
            <a:r>
              <a:rPr lang="en-US" altLang="zh-CN" sz="1550" spc="-45" dirty="0">
                <a:solidFill>
                  <a:srgbClr val="000000"/>
                </a:solidFill>
                <a:latin typeface="Times New Roman"/>
                <a:ea typeface="Times New Roman"/>
              </a:rPr>
              <a:t>industry</a:t>
            </a:r>
            <a:r>
              <a:rPr lang="en-US" altLang="zh-CN" sz="1550" spc="-25" dirty="0">
                <a:solidFill>
                  <a:srgbClr val="000000"/>
                </a:solidFill>
                <a:latin typeface="Times New Roman"/>
                <a:cs typeface="Times New Roman"/>
              </a:rPr>
              <a:t> </a:t>
            </a:r>
            <a:r>
              <a:rPr lang="en-US" altLang="zh-CN" sz="1550" spc="-40" dirty="0">
                <a:solidFill>
                  <a:srgbClr val="000000"/>
                </a:solidFill>
                <a:latin typeface="Times New Roman"/>
                <a:ea typeface="Times New Roman"/>
              </a:rPr>
              <a:t>best</a:t>
            </a:r>
            <a:r>
              <a:rPr lang="en-US" altLang="zh-CN" sz="1550" spc="-25" dirty="0">
                <a:solidFill>
                  <a:srgbClr val="000000"/>
                </a:solidFill>
                <a:latin typeface="Times New Roman"/>
                <a:cs typeface="Times New Roman"/>
              </a:rPr>
              <a:t> </a:t>
            </a:r>
            <a:r>
              <a:rPr lang="en-US" altLang="zh-CN" sz="1550" spc="-40" dirty="0">
                <a:solidFill>
                  <a:srgbClr val="000000"/>
                </a:solidFill>
                <a:latin typeface="Times New Roman"/>
                <a:ea typeface="Times New Roman"/>
              </a:rPr>
              <a:t>practices</a:t>
            </a:r>
            <a:r>
              <a:rPr lang="en-US" altLang="zh-CN" sz="1550" spc="-25" dirty="0">
                <a:solidFill>
                  <a:srgbClr val="000000"/>
                </a:solidFill>
                <a:latin typeface="Times New Roman"/>
                <a:cs typeface="Times New Roman"/>
              </a:rPr>
              <a:t> </a:t>
            </a:r>
            <a:r>
              <a:rPr lang="en-US" altLang="zh-CN" sz="1550" spc="-45" dirty="0">
                <a:solidFill>
                  <a:srgbClr val="000000"/>
                </a:solidFill>
                <a:latin typeface="Times New Roman"/>
                <a:ea typeface="Times New Roman"/>
              </a:rPr>
              <a:t>that</a:t>
            </a:r>
            <a:r>
              <a:rPr lang="en-US" altLang="zh-CN" sz="1550" spc="-30" dirty="0">
                <a:solidFill>
                  <a:srgbClr val="000000"/>
                </a:solidFill>
                <a:latin typeface="Times New Roman"/>
                <a:cs typeface="Times New Roman"/>
              </a:rPr>
              <a:t> </a:t>
            </a:r>
            <a:r>
              <a:rPr lang="en-US" altLang="zh-CN" sz="1550" spc="-40" dirty="0">
                <a:solidFill>
                  <a:srgbClr val="000000"/>
                </a:solidFill>
                <a:latin typeface="Times New Roman"/>
                <a:ea typeface="Times New Roman"/>
              </a:rPr>
              <a:t>will</a:t>
            </a:r>
            <a:r>
              <a:rPr lang="en-US" altLang="zh-CN" sz="1550" spc="-25" dirty="0">
                <a:solidFill>
                  <a:srgbClr val="000000"/>
                </a:solidFill>
                <a:latin typeface="Times New Roman"/>
                <a:cs typeface="Times New Roman"/>
              </a:rPr>
              <a:t> </a:t>
            </a:r>
            <a:r>
              <a:rPr lang="en-US" altLang="zh-CN" sz="1550" spc="-50" dirty="0">
                <a:solidFill>
                  <a:srgbClr val="000000"/>
                </a:solidFill>
                <a:latin typeface="Times New Roman"/>
                <a:ea typeface="Times New Roman"/>
              </a:rPr>
              <a:t>have</a:t>
            </a:r>
            <a:r>
              <a:rPr lang="en-US" altLang="zh-CN" sz="1550" spc="-25" dirty="0">
                <a:solidFill>
                  <a:srgbClr val="000000"/>
                </a:solidFill>
                <a:latin typeface="Times New Roman"/>
                <a:cs typeface="Times New Roman"/>
              </a:rPr>
              <a:t> </a:t>
            </a:r>
            <a:r>
              <a:rPr lang="en-US" altLang="zh-CN" sz="1550" spc="-50" dirty="0">
                <a:solidFill>
                  <a:srgbClr val="000000"/>
                </a:solidFill>
                <a:latin typeface="Times New Roman"/>
                <a:ea typeface="Times New Roman"/>
              </a:rPr>
              <a:t>an</a:t>
            </a:r>
            <a:r>
              <a:rPr lang="en-US" altLang="zh-CN" sz="1550" spc="-30" dirty="0">
                <a:solidFill>
                  <a:srgbClr val="000000"/>
                </a:solidFill>
                <a:latin typeface="Times New Roman"/>
                <a:cs typeface="Times New Roman"/>
              </a:rPr>
              <a:t> </a:t>
            </a:r>
            <a:r>
              <a:rPr lang="en-US" altLang="zh-CN" sz="1550" spc="-40" dirty="0">
                <a:solidFill>
                  <a:srgbClr val="000000"/>
                </a:solidFill>
                <a:latin typeface="Times New Roman"/>
                <a:ea typeface="Times New Roman"/>
              </a:rPr>
              <a:t>effect</a:t>
            </a:r>
            <a:r>
              <a:rPr lang="en-US" altLang="zh-CN" sz="1550" spc="-25" dirty="0">
                <a:solidFill>
                  <a:srgbClr val="000000"/>
                </a:solidFill>
                <a:latin typeface="Times New Roman"/>
                <a:cs typeface="Times New Roman"/>
              </a:rPr>
              <a:t> </a:t>
            </a:r>
            <a:r>
              <a:rPr lang="en-US" altLang="zh-CN" sz="1550" spc="-50" dirty="0">
                <a:solidFill>
                  <a:srgbClr val="000000"/>
                </a:solidFill>
                <a:latin typeface="Times New Roman"/>
                <a:ea typeface="Times New Roman"/>
              </a:rPr>
              <a:t>on</a:t>
            </a:r>
            <a:r>
              <a:rPr lang="en-US" altLang="zh-CN" sz="1550" spc="-30" dirty="0">
                <a:solidFill>
                  <a:srgbClr val="000000"/>
                </a:solidFill>
                <a:latin typeface="Times New Roman"/>
                <a:cs typeface="Times New Roman"/>
              </a:rPr>
              <a:t> </a:t>
            </a:r>
            <a:r>
              <a:rPr lang="en-US" altLang="zh-CN" sz="1550" spc="-45" dirty="0">
                <a:solidFill>
                  <a:srgbClr val="000000"/>
                </a:solidFill>
                <a:latin typeface="Times New Roman"/>
                <a:ea typeface="Times New Roman"/>
              </a:rPr>
              <a:t>the</a:t>
            </a:r>
          </a:p>
          <a:p>
            <a:pPr marL="0" indent="125729">
              <a:lnSpc>
                <a:spcPct val="100000"/>
              </a:lnSpc>
            </a:pPr>
            <a:r>
              <a:rPr lang="en-US" altLang="zh-CN" sz="1550" spc="-30" dirty="0">
                <a:solidFill>
                  <a:srgbClr val="000000"/>
                </a:solidFill>
                <a:latin typeface="Times New Roman"/>
                <a:ea typeface="Times New Roman"/>
              </a:rPr>
              <a:t>proj</a:t>
            </a:r>
            <a:r>
              <a:rPr lang="en-US" altLang="zh-CN" sz="1550" spc="-20" dirty="0">
                <a:solidFill>
                  <a:srgbClr val="000000"/>
                </a:solidFill>
                <a:latin typeface="Times New Roman"/>
                <a:ea typeface="Times New Roman"/>
              </a:rPr>
              <a:t>ect.</a:t>
            </a:r>
          </a:p>
          <a:p>
            <a:pPr marL="0">
              <a:lnSpc>
                <a:spcPct val="100000"/>
              </a:lnSpc>
            </a:pPr>
            <a:r>
              <a:rPr lang="en-US" altLang="zh-CN" sz="1550" dirty="0">
                <a:solidFill>
                  <a:srgbClr val="000000"/>
                </a:solidFill>
                <a:latin typeface="Arial"/>
                <a:ea typeface="Arial"/>
              </a:rPr>
              <a:t>5.</a:t>
            </a:r>
            <a:r>
              <a:rPr lang="en-US" altLang="zh-CN" sz="1550" dirty="0">
                <a:solidFill>
                  <a:srgbClr val="000000"/>
                </a:solidFill>
                <a:latin typeface="Times New Roman"/>
                <a:ea typeface="Times New Roman"/>
              </a:rPr>
              <a:t>Describe</a:t>
            </a:r>
            <a:r>
              <a:rPr lang="en-US" altLang="zh-CN" sz="1550" spc="-60" dirty="0">
                <a:solidFill>
                  <a:srgbClr val="000000"/>
                </a:solidFill>
                <a:latin typeface="Times New Roman"/>
                <a:cs typeface="Times New Roman"/>
              </a:rPr>
              <a:t> </a:t>
            </a:r>
            <a:r>
              <a:rPr lang="en-US" altLang="zh-CN" sz="1550" dirty="0">
                <a:solidFill>
                  <a:srgbClr val="000000"/>
                </a:solidFill>
                <a:latin typeface="Times New Roman"/>
                <a:ea typeface="Times New Roman"/>
              </a:rPr>
              <a:t>other</a:t>
            </a:r>
            <a:r>
              <a:rPr lang="en-US" altLang="zh-CN" sz="1550" spc="-60" dirty="0">
                <a:solidFill>
                  <a:srgbClr val="000000"/>
                </a:solidFill>
                <a:latin typeface="Times New Roman"/>
                <a:cs typeface="Times New Roman"/>
              </a:rPr>
              <a:t> </a:t>
            </a:r>
            <a:r>
              <a:rPr lang="en-US" altLang="zh-CN" sz="1550" dirty="0">
                <a:solidFill>
                  <a:srgbClr val="000000"/>
                </a:solidFill>
                <a:latin typeface="Times New Roman"/>
                <a:ea typeface="Times New Roman"/>
              </a:rPr>
              <a:t>options</a:t>
            </a:r>
            <a:r>
              <a:rPr lang="en-US" altLang="zh-CN" sz="1550" spc="-64" dirty="0">
                <a:solidFill>
                  <a:srgbClr val="000000"/>
                </a:solidFill>
                <a:latin typeface="Times New Roman"/>
                <a:cs typeface="Times New Roman"/>
              </a:rPr>
              <a:t> </a:t>
            </a:r>
            <a:r>
              <a:rPr lang="en-US" altLang="zh-CN" sz="1550" dirty="0">
                <a:solidFill>
                  <a:srgbClr val="000000"/>
                </a:solidFill>
                <a:latin typeface="Times New Roman"/>
                <a:ea typeface="Times New Roman"/>
              </a:rPr>
              <a:t>for</a:t>
            </a:r>
            <a:r>
              <a:rPr lang="en-US" altLang="zh-CN" sz="1550" spc="-60" dirty="0">
                <a:solidFill>
                  <a:srgbClr val="000000"/>
                </a:solidFill>
                <a:latin typeface="Times New Roman"/>
                <a:cs typeface="Times New Roman"/>
              </a:rPr>
              <a:t> </a:t>
            </a:r>
            <a:r>
              <a:rPr lang="en-US" altLang="zh-CN" sz="1550" dirty="0">
                <a:solidFill>
                  <a:srgbClr val="000000"/>
                </a:solidFill>
                <a:latin typeface="Times New Roman"/>
                <a:ea typeface="Times New Roman"/>
              </a:rPr>
              <a:t>the</a:t>
            </a:r>
            <a:r>
              <a:rPr lang="en-US" altLang="zh-CN" sz="1550" spc="-64" dirty="0">
                <a:solidFill>
                  <a:srgbClr val="000000"/>
                </a:solidFill>
                <a:latin typeface="Times New Roman"/>
                <a:cs typeface="Times New Roman"/>
              </a:rPr>
              <a:t> </a:t>
            </a:r>
            <a:r>
              <a:rPr lang="en-US" altLang="zh-CN" sz="1550" dirty="0">
                <a:solidFill>
                  <a:srgbClr val="000000"/>
                </a:solidFill>
                <a:latin typeface="Times New Roman"/>
                <a:ea typeface="Times New Roman"/>
              </a:rPr>
              <a:t>overall</a:t>
            </a:r>
            <a:r>
              <a:rPr lang="en-US" altLang="zh-CN" sz="1550" spc="-60" dirty="0">
                <a:solidFill>
                  <a:srgbClr val="000000"/>
                </a:solidFill>
                <a:latin typeface="Times New Roman"/>
                <a:cs typeface="Times New Roman"/>
              </a:rPr>
              <a:t> </a:t>
            </a:r>
            <a:r>
              <a:rPr lang="en-US" altLang="zh-CN" sz="1550" dirty="0">
                <a:solidFill>
                  <a:srgbClr val="000000"/>
                </a:solidFill>
                <a:latin typeface="Times New Roman"/>
                <a:ea typeface="Times New Roman"/>
              </a:rPr>
              <a:t>approach</a:t>
            </a:r>
            <a:r>
              <a:rPr lang="en-US" altLang="zh-CN" sz="1550" spc="-64" dirty="0">
                <a:solidFill>
                  <a:srgbClr val="000000"/>
                </a:solidFill>
                <a:latin typeface="Times New Roman"/>
                <a:cs typeface="Times New Roman"/>
              </a:rPr>
              <a:t> </a:t>
            </a:r>
            <a:r>
              <a:rPr lang="en-US" altLang="zh-CN" sz="1550" dirty="0">
                <a:solidFill>
                  <a:srgbClr val="000000"/>
                </a:solidFill>
                <a:latin typeface="Times New Roman"/>
                <a:ea typeface="Times New Roman"/>
              </a:rPr>
              <a:t>and</a:t>
            </a:r>
            <a:r>
              <a:rPr lang="en-US" altLang="zh-CN" sz="1550" spc="-60" dirty="0">
                <a:solidFill>
                  <a:srgbClr val="000000"/>
                </a:solidFill>
                <a:latin typeface="Times New Roman"/>
                <a:cs typeface="Times New Roman"/>
              </a:rPr>
              <a:t> </a:t>
            </a:r>
            <a:r>
              <a:rPr lang="en-US" altLang="zh-CN" sz="1550" dirty="0">
                <a:solidFill>
                  <a:srgbClr val="000000"/>
                </a:solidFill>
                <a:latin typeface="Times New Roman"/>
                <a:ea typeface="Times New Roman"/>
              </a:rPr>
              <a:t>why</a:t>
            </a:r>
            <a:r>
              <a:rPr lang="en-US" altLang="zh-CN" sz="1550" spc="-64" dirty="0">
                <a:solidFill>
                  <a:srgbClr val="000000"/>
                </a:solidFill>
                <a:latin typeface="Times New Roman"/>
                <a:cs typeface="Times New Roman"/>
              </a:rPr>
              <a:t> </a:t>
            </a:r>
            <a:r>
              <a:rPr lang="en-US" altLang="zh-CN" sz="1550" dirty="0">
                <a:solidFill>
                  <a:srgbClr val="000000"/>
                </a:solidFill>
                <a:latin typeface="Times New Roman"/>
                <a:ea typeface="Times New Roman"/>
              </a:rPr>
              <a:t>you</a:t>
            </a:r>
            <a:r>
              <a:rPr lang="en-US" altLang="zh-CN" sz="1550" spc="-60" dirty="0">
                <a:solidFill>
                  <a:srgbClr val="000000"/>
                </a:solidFill>
                <a:latin typeface="Times New Roman"/>
                <a:cs typeface="Times New Roman"/>
              </a:rPr>
              <a:t> </a:t>
            </a:r>
            <a:r>
              <a:rPr lang="en-US" altLang="zh-CN" sz="1550" dirty="0">
                <a:solidFill>
                  <a:srgbClr val="000000"/>
                </a:solidFill>
                <a:latin typeface="Times New Roman"/>
                <a:ea typeface="Times New Roman"/>
              </a:rPr>
              <a:t>chose</a:t>
            </a:r>
            <a:r>
              <a:rPr lang="en-US" altLang="zh-CN" sz="1550" spc="-69" dirty="0">
                <a:solidFill>
                  <a:srgbClr val="000000"/>
                </a:solidFill>
                <a:latin typeface="Times New Roman"/>
                <a:cs typeface="Times New Roman"/>
              </a:rPr>
              <a:t> </a:t>
            </a:r>
            <a:r>
              <a:rPr lang="en-US" altLang="zh-CN" sz="1550" dirty="0">
                <a:solidFill>
                  <a:srgbClr val="000000"/>
                </a:solidFill>
                <a:latin typeface="Times New Roman"/>
                <a:ea typeface="Times New Roman"/>
              </a:rPr>
              <a:t>the</a:t>
            </a:r>
          </a:p>
          <a:p>
            <a:pPr marL="0" indent="125729">
              <a:lnSpc>
                <a:spcPct val="100000"/>
              </a:lnSpc>
            </a:pPr>
            <a:r>
              <a:rPr lang="en-US" altLang="zh-CN" sz="1550" spc="-50" dirty="0">
                <a:solidFill>
                  <a:srgbClr val="000000"/>
                </a:solidFill>
                <a:latin typeface="Times New Roman"/>
                <a:ea typeface="Times New Roman"/>
              </a:rPr>
              <a:t>options</a:t>
            </a:r>
            <a:r>
              <a:rPr lang="en-US" altLang="zh-CN" sz="1550" spc="-25" dirty="0">
                <a:solidFill>
                  <a:srgbClr val="000000"/>
                </a:solidFill>
                <a:latin typeface="Times New Roman"/>
                <a:cs typeface="Times New Roman"/>
              </a:rPr>
              <a:t> </a:t>
            </a:r>
            <a:r>
              <a:rPr lang="en-US" altLang="zh-CN" sz="1550" spc="-50" dirty="0">
                <a:solidFill>
                  <a:srgbClr val="000000"/>
                </a:solidFill>
                <a:latin typeface="Times New Roman"/>
                <a:ea typeface="Times New Roman"/>
              </a:rPr>
              <a:t>you</a:t>
            </a:r>
            <a:r>
              <a:rPr lang="en-US" altLang="zh-CN" sz="1550" spc="-30" dirty="0">
                <a:solidFill>
                  <a:srgbClr val="000000"/>
                </a:solidFill>
                <a:latin typeface="Times New Roman"/>
                <a:cs typeface="Times New Roman"/>
              </a:rPr>
              <a:t> </a:t>
            </a:r>
            <a:r>
              <a:rPr lang="en-US" altLang="zh-CN" sz="1550" spc="-50" dirty="0">
                <a:solidFill>
                  <a:srgbClr val="000000"/>
                </a:solidFill>
                <a:latin typeface="Times New Roman"/>
                <a:ea typeface="Times New Roman"/>
              </a:rPr>
              <a:t>did</a:t>
            </a:r>
            <a:r>
              <a:rPr lang="en-US" altLang="zh-CN" sz="1550" spc="-30" dirty="0">
                <a:solidFill>
                  <a:srgbClr val="000000"/>
                </a:solidFill>
                <a:latin typeface="Times New Roman"/>
                <a:cs typeface="Times New Roman"/>
              </a:rPr>
              <a:t> </a:t>
            </a:r>
            <a:r>
              <a:rPr lang="en-US" altLang="zh-CN" sz="1550" spc="-50" dirty="0">
                <a:solidFill>
                  <a:srgbClr val="000000"/>
                </a:solidFill>
                <a:latin typeface="Times New Roman"/>
                <a:ea typeface="Times New Roman"/>
              </a:rPr>
              <a:t>over</a:t>
            </a:r>
            <a:r>
              <a:rPr lang="en-US" altLang="zh-CN" sz="1550" spc="-25" dirty="0">
                <a:solidFill>
                  <a:srgbClr val="000000"/>
                </a:solidFill>
                <a:latin typeface="Times New Roman"/>
                <a:cs typeface="Times New Roman"/>
              </a:rPr>
              <a:t> </a:t>
            </a:r>
            <a:r>
              <a:rPr lang="en-US" altLang="zh-CN" sz="1550" spc="-44" dirty="0">
                <a:solidFill>
                  <a:srgbClr val="000000"/>
                </a:solidFill>
                <a:latin typeface="Times New Roman"/>
                <a:ea typeface="Times New Roman"/>
              </a:rPr>
              <a:t>the</a:t>
            </a:r>
            <a:r>
              <a:rPr lang="en-US" altLang="zh-CN" sz="1550" spc="-30" dirty="0">
                <a:solidFill>
                  <a:srgbClr val="000000"/>
                </a:solidFill>
                <a:latin typeface="Times New Roman"/>
                <a:cs typeface="Times New Roman"/>
              </a:rPr>
              <a:t> </a:t>
            </a:r>
            <a:r>
              <a:rPr lang="en-US" altLang="zh-CN" sz="1550" spc="-45" dirty="0">
                <a:solidFill>
                  <a:srgbClr val="000000"/>
                </a:solidFill>
                <a:latin typeface="Times New Roman"/>
                <a:ea typeface="Times New Roman"/>
              </a:rPr>
              <a:t>others.(</a:t>
            </a:r>
            <a:r>
              <a:rPr lang="en-US" altLang="zh-CN" sz="1550" spc="-35" dirty="0">
                <a:solidFill>
                  <a:srgbClr val="000000"/>
                </a:solidFill>
                <a:latin typeface="Times New Roman"/>
                <a:cs typeface="Times New Roman"/>
              </a:rPr>
              <a:t> </a:t>
            </a:r>
            <a:r>
              <a:rPr lang="en-US" altLang="zh-CN" sz="1550" spc="-44" dirty="0">
                <a:solidFill>
                  <a:srgbClr val="000000"/>
                </a:solidFill>
                <a:latin typeface="Times New Roman"/>
                <a:ea typeface="Times New Roman"/>
              </a:rPr>
              <a:t>protocols)</a:t>
            </a:r>
          </a:p>
        </p:txBody>
      </p:sp>
      <p:sp>
        <p:nvSpPr>
          <p:cNvPr id="90" name="TextBox 90"/>
          <p:cNvSpPr txBox="1"/>
          <p:nvPr/>
        </p:nvSpPr>
        <p:spPr>
          <a:xfrm>
            <a:off x="6742693" y="1413751"/>
            <a:ext cx="5163288" cy="2407168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/>
          <a:p>
            <a:pPr hangingPunct="0" marL="134873" indent="-134873">
              <a:lnSpc>
                <a:spcPct val="95416"/>
              </a:lnSpc>
            </a:pPr>
            <a:r>
              <a:rPr lang="en-US" altLang="zh-CN" sz="1650" dirty="0">
                <a:solidFill>
                  <a:srgbClr val="000000"/>
                </a:solidFill>
                <a:latin typeface="Arial"/>
                <a:ea typeface="Arial"/>
              </a:rPr>
              <a:t>6.</a:t>
            </a:r>
            <a:r>
              <a:rPr lang="en-US" altLang="zh-CN" sz="1650" dirty="0">
                <a:solidFill>
                  <a:srgbClr val="000000"/>
                </a:solidFill>
                <a:latin typeface="Times New Roman"/>
                <a:ea typeface="Times New Roman"/>
              </a:rPr>
              <a:t>Talk</a:t>
            </a:r>
            <a:r>
              <a:rPr lang="en-US" altLang="zh-CN" sz="1650" spc="-50" dirty="0">
                <a:solidFill>
                  <a:srgbClr val="000000"/>
                </a:solidFill>
                <a:latin typeface="Times New Roman"/>
                <a:cs typeface="Times New Roman"/>
              </a:rPr>
              <a:t>  </a:t>
            </a:r>
            <a:r>
              <a:rPr lang="en-US" altLang="zh-CN" sz="1650" dirty="0">
                <a:solidFill>
                  <a:srgbClr val="000000"/>
                </a:solidFill>
                <a:latin typeface="Times New Roman"/>
                <a:ea typeface="Times New Roman"/>
              </a:rPr>
              <a:t>about</a:t>
            </a:r>
            <a:r>
              <a:rPr lang="en-US" altLang="zh-CN" sz="1650" spc="-55" dirty="0">
                <a:solidFill>
                  <a:srgbClr val="000000"/>
                </a:solidFill>
                <a:latin typeface="Times New Roman"/>
                <a:cs typeface="Times New Roman"/>
              </a:rPr>
              <a:t>  </a:t>
            </a:r>
            <a:r>
              <a:rPr lang="en-US" altLang="zh-CN" sz="1650" dirty="0">
                <a:solidFill>
                  <a:srgbClr val="000000"/>
                </a:solidFill>
                <a:latin typeface="Times New Roman"/>
                <a:ea typeface="Times New Roman"/>
              </a:rPr>
              <a:t>how</a:t>
            </a:r>
            <a:r>
              <a:rPr lang="en-US" altLang="zh-CN" sz="1650" spc="-55" dirty="0">
                <a:solidFill>
                  <a:srgbClr val="000000"/>
                </a:solidFill>
                <a:latin typeface="Times New Roman"/>
                <a:cs typeface="Times New Roman"/>
              </a:rPr>
              <a:t>  </a:t>
            </a:r>
            <a:r>
              <a:rPr lang="en-US" altLang="zh-CN" sz="1650" dirty="0">
                <a:solidFill>
                  <a:srgbClr val="000000"/>
                </a:solidFill>
                <a:latin typeface="Times New Roman"/>
                <a:ea typeface="Times New Roman"/>
              </a:rPr>
              <a:t>the</a:t>
            </a:r>
            <a:r>
              <a:rPr lang="en-US" altLang="zh-CN" sz="1650" spc="-55" dirty="0">
                <a:solidFill>
                  <a:srgbClr val="000000"/>
                </a:solidFill>
                <a:latin typeface="Times New Roman"/>
                <a:cs typeface="Times New Roman"/>
              </a:rPr>
              <a:t>  </a:t>
            </a:r>
            <a:r>
              <a:rPr lang="en-US" altLang="zh-CN" sz="1650" b="1" dirty="0">
                <a:solidFill>
                  <a:srgbClr val="000000"/>
                </a:solidFill>
                <a:latin typeface="Times New Roman"/>
                <a:ea typeface="Times New Roman"/>
              </a:rPr>
              <a:t>deliverables</a:t>
            </a:r>
            <a:r>
              <a:rPr lang="en-US" altLang="zh-CN" sz="1650" spc="-55" b="1" dirty="0">
                <a:solidFill>
                  <a:srgbClr val="000000"/>
                </a:solidFill>
                <a:latin typeface="Times New Roman"/>
                <a:cs typeface="Times New Roman"/>
              </a:rPr>
              <a:t>  </a:t>
            </a:r>
            <a:r>
              <a:rPr lang="en-US" altLang="zh-CN" sz="1650" dirty="0">
                <a:solidFill>
                  <a:srgbClr val="000000"/>
                </a:solidFill>
                <a:latin typeface="Times New Roman"/>
                <a:ea typeface="Times New Roman"/>
              </a:rPr>
              <a:t>will</a:t>
            </a:r>
            <a:r>
              <a:rPr lang="en-US" altLang="zh-CN" sz="1650" spc="-55" dirty="0">
                <a:solidFill>
                  <a:srgbClr val="000000"/>
                </a:solidFill>
                <a:latin typeface="Times New Roman"/>
                <a:cs typeface="Times New Roman"/>
              </a:rPr>
              <a:t>  </a:t>
            </a:r>
            <a:r>
              <a:rPr lang="en-US" altLang="zh-CN" sz="1650" dirty="0">
                <a:solidFill>
                  <a:srgbClr val="000000"/>
                </a:solidFill>
                <a:latin typeface="Times New Roman"/>
                <a:ea typeface="Times New Roman"/>
              </a:rPr>
              <a:t>be</a:t>
            </a:r>
            <a:r>
              <a:rPr lang="en-US" altLang="zh-CN" sz="1650" spc="-55" dirty="0">
                <a:solidFill>
                  <a:srgbClr val="000000"/>
                </a:solidFill>
                <a:latin typeface="Times New Roman"/>
                <a:cs typeface="Times New Roman"/>
              </a:rPr>
              <a:t>  </a:t>
            </a:r>
            <a:r>
              <a:rPr lang="en-US" altLang="zh-CN" sz="1650" dirty="0">
                <a:solidFill>
                  <a:srgbClr val="000000"/>
                </a:solidFill>
                <a:latin typeface="Times New Roman"/>
                <a:ea typeface="Times New Roman"/>
              </a:rPr>
              <a:t>supported</a:t>
            </a:r>
            <a:r>
              <a:rPr lang="en-US" altLang="zh-CN" sz="1650" spc="-60" dirty="0">
                <a:solidFill>
                  <a:srgbClr val="000000"/>
                </a:solidFill>
                <a:latin typeface="Times New Roman"/>
                <a:cs typeface="Times New Roman"/>
              </a:rPr>
              <a:t>  </a:t>
            </a:r>
            <a:r>
              <a:rPr lang="en-US" altLang="zh-CN" sz="1650" dirty="0">
                <a:solidFill>
                  <a:srgbClr val="000000"/>
                </a:solidFill>
                <a:latin typeface="Times New Roman"/>
                <a:ea typeface="Times New Roman"/>
              </a:rPr>
              <a:t>and</a:t>
            </a:r>
            <a:r>
              <a:rPr lang="en-US" altLang="zh-CN" sz="1650" dirty="0">
                <a:solidFill>
                  <a:srgbClr val="000000"/>
                </a:solidFill>
                <a:latin typeface="Times New Roman"/>
                <a:cs typeface="Times New Roman"/>
              </a:rPr>
              <a:t> </a:t>
            </a:r>
            <a:r>
              <a:rPr lang="en-US" altLang="zh-CN" sz="1650" dirty="0">
                <a:solidFill>
                  <a:srgbClr val="000000"/>
                </a:solidFill>
                <a:latin typeface="Times New Roman"/>
                <a:ea typeface="Times New Roman"/>
              </a:rPr>
              <a:t>maintained</a:t>
            </a:r>
            <a:r>
              <a:rPr lang="en-US" altLang="zh-CN" sz="1650" spc="-40" dirty="0">
                <a:solidFill>
                  <a:srgbClr val="000000"/>
                </a:solidFill>
                <a:latin typeface="Times New Roman"/>
                <a:cs typeface="Times New Roman"/>
              </a:rPr>
              <a:t> </a:t>
            </a:r>
            <a:r>
              <a:rPr lang="en-US" altLang="zh-CN" sz="1650" dirty="0">
                <a:solidFill>
                  <a:srgbClr val="000000"/>
                </a:solidFill>
                <a:latin typeface="Times New Roman"/>
                <a:ea typeface="Times New Roman"/>
              </a:rPr>
              <a:t>after</a:t>
            </a:r>
            <a:r>
              <a:rPr lang="en-US" altLang="zh-CN" sz="1650" spc="-40" dirty="0">
                <a:solidFill>
                  <a:srgbClr val="000000"/>
                </a:solidFill>
                <a:latin typeface="Times New Roman"/>
                <a:cs typeface="Times New Roman"/>
              </a:rPr>
              <a:t> </a:t>
            </a:r>
            <a:r>
              <a:rPr lang="en-US" altLang="zh-CN" sz="1650" dirty="0">
                <a:solidFill>
                  <a:srgbClr val="000000"/>
                </a:solidFill>
                <a:latin typeface="Times New Roman"/>
                <a:ea typeface="Times New Roman"/>
              </a:rPr>
              <a:t>the</a:t>
            </a:r>
            <a:r>
              <a:rPr lang="en-US" altLang="zh-CN" sz="1650" spc="-40" dirty="0">
                <a:solidFill>
                  <a:srgbClr val="000000"/>
                </a:solidFill>
                <a:latin typeface="Times New Roman"/>
                <a:cs typeface="Times New Roman"/>
              </a:rPr>
              <a:t> </a:t>
            </a:r>
            <a:r>
              <a:rPr lang="en-US" altLang="zh-CN" sz="1650" dirty="0">
                <a:solidFill>
                  <a:srgbClr val="000000"/>
                </a:solidFill>
                <a:latin typeface="Times New Roman"/>
                <a:ea typeface="Times New Roman"/>
              </a:rPr>
              <a:t>project</a:t>
            </a:r>
            <a:r>
              <a:rPr lang="en-US" altLang="zh-CN" sz="1650" spc="-40" dirty="0">
                <a:solidFill>
                  <a:srgbClr val="000000"/>
                </a:solidFill>
                <a:latin typeface="Times New Roman"/>
                <a:cs typeface="Times New Roman"/>
              </a:rPr>
              <a:t> </a:t>
            </a:r>
            <a:r>
              <a:rPr lang="en-US" altLang="zh-CN" sz="1650" dirty="0">
                <a:solidFill>
                  <a:srgbClr val="000000"/>
                </a:solidFill>
                <a:latin typeface="Times New Roman"/>
                <a:ea typeface="Times New Roman"/>
              </a:rPr>
              <a:t>ends.</a:t>
            </a:r>
            <a:r>
              <a:rPr lang="en-US" altLang="zh-CN" sz="1650" spc="-40" dirty="0">
                <a:solidFill>
                  <a:srgbClr val="000000"/>
                </a:solidFill>
                <a:latin typeface="Times New Roman"/>
                <a:cs typeface="Times New Roman"/>
              </a:rPr>
              <a:t> </a:t>
            </a:r>
            <a:r>
              <a:rPr lang="en-US" altLang="zh-CN" sz="1650" dirty="0">
                <a:solidFill>
                  <a:srgbClr val="000000"/>
                </a:solidFill>
                <a:latin typeface="Times New Roman"/>
                <a:ea typeface="Times New Roman"/>
              </a:rPr>
              <a:t>Also</a:t>
            </a:r>
            <a:r>
              <a:rPr lang="en-US" altLang="zh-CN" sz="1650" spc="-44" dirty="0">
                <a:solidFill>
                  <a:srgbClr val="000000"/>
                </a:solidFill>
                <a:latin typeface="Times New Roman"/>
                <a:cs typeface="Times New Roman"/>
              </a:rPr>
              <a:t> </a:t>
            </a:r>
            <a:r>
              <a:rPr lang="en-US" altLang="zh-CN" sz="1650" dirty="0">
                <a:solidFill>
                  <a:srgbClr val="000000"/>
                </a:solidFill>
                <a:latin typeface="Times New Roman"/>
                <a:ea typeface="Times New Roman"/>
              </a:rPr>
              <a:t>indicate</a:t>
            </a:r>
            <a:r>
              <a:rPr lang="en-US" altLang="zh-CN" sz="1650" spc="-40" dirty="0">
                <a:solidFill>
                  <a:srgbClr val="000000"/>
                </a:solidFill>
                <a:latin typeface="Times New Roman"/>
                <a:cs typeface="Times New Roman"/>
              </a:rPr>
              <a:t> </a:t>
            </a:r>
            <a:r>
              <a:rPr lang="en-US" altLang="zh-CN" sz="1650" dirty="0">
                <a:solidFill>
                  <a:srgbClr val="000000"/>
                </a:solidFill>
                <a:latin typeface="Times New Roman"/>
                <a:ea typeface="Times New Roman"/>
              </a:rPr>
              <a:t>whether</a:t>
            </a:r>
            <a:r>
              <a:rPr lang="en-US" altLang="zh-CN" sz="1650" spc="-45" dirty="0">
                <a:solidFill>
                  <a:srgbClr val="000000"/>
                </a:solidFill>
                <a:latin typeface="Times New Roman"/>
                <a:cs typeface="Times New Roman"/>
              </a:rPr>
              <a:t> </a:t>
            </a:r>
            <a:r>
              <a:rPr lang="en-US" altLang="zh-CN" sz="1650" dirty="0">
                <a:solidFill>
                  <a:srgbClr val="000000"/>
                </a:solidFill>
                <a:latin typeface="Times New Roman"/>
                <a:ea typeface="Times New Roman"/>
              </a:rPr>
              <a:t>the</a:t>
            </a:r>
            <a:r>
              <a:rPr lang="en-US" altLang="zh-CN" sz="1650" dirty="0">
                <a:solidFill>
                  <a:srgbClr val="000000"/>
                </a:solidFill>
                <a:latin typeface="Times New Roman"/>
                <a:cs typeface="Times New Roman"/>
              </a:rPr>
              <a:t> </a:t>
            </a:r>
            <a:r>
              <a:rPr lang="en-US" altLang="zh-CN" sz="1650" dirty="0">
                <a:solidFill>
                  <a:srgbClr val="000000"/>
                </a:solidFill>
                <a:latin typeface="Times New Roman"/>
                <a:ea typeface="Times New Roman"/>
              </a:rPr>
              <a:t>approach</a:t>
            </a:r>
            <a:r>
              <a:rPr lang="en-US" altLang="zh-CN" sz="1650" spc="94" dirty="0">
                <a:solidFill>
                  <a:srgbClr val="000000"/>
                </a:solidFill>
                <a:latin typeface="Times New Roman"/>
                <a:cs typeface="Times New Roman"/>
              </a:rPr>
              <a:t>  </a:t>
            </a:r>
            <a:r>
              <a:rPr lang="en-US" altLang="zh-CN" sz="1650" dirty="0">
                <a:solidFill>
                  <a:srgbClr val="000000"/>
                </a:solidFill>
                <a:latin typeface="Times New Roman"/>
                <a:ea typeface="Times New Roman"/>
              </a:rPr>
              <a:t>was</a:t>
            </a:r>
            <a:r>
              <a:rPr lang="en-US" altLang="zh-CN" sz="1650" spc="100" dirty="0">
                <a:solidFill>
                  <a:srgbClr val="000000"/>
                </a:solidFill>
                <a:latin typeface="Times New Roman"/>
                <a:cs typeface="Times New Roman"/>
              </a:rPr>
              <a:t>  </a:t>
            </a:r>
            <a:r>
              <a:rPr lang="en-US" altLang="zh-CN" sz="1650" dirty="0">
                <a:solidFill>
                  <a:srgbClr val="000000"/>
                </a:solidFill>
                <a:latin typeface="Times New Roman"/>
                <a:ea typeface="Times New Roman"/>
              </a:rPr>
              <a:t>influenced</a:t>
            </a:r>
            <a:r>
              <a:rPr lang="en-US" altLang="zh-CN" sz="1650" spc="100" dirty="0">
                <a:solidFill>
                  <a:srgbClr val="000000"/>
                </a:solidFill>
                <a:latin typeface="Times New Roman"/>
                <a:cs typeface="Times New Roman"/>
              </a:rPr>
              <a:t>  </a:t>
            </a:r>
            <a:r>
              <a:rPr lang="en-US" altLang="zh-CN" sz="1650" dirty="0">
                <a:solidFill>
                  <a:srgbClr val="000000"/>
                </a:solidFill>
                <a:latin typeface="Times New Roman"/>
                <a:ea typeface="Times New Roman"/>
              </a:rPr>
              <a:t>by</a:t>
            </a:r>
            <a:r>
              <a:rPr lang="en-US" altLang="zh-CN" sz="1650" spc="100" dirty="0">
                <a:solidFill>
                  <a:srgbClr val="000000"/>
                </a:solidFill>
                <a:latin typeface="Times New Roman"/>
                <a:cs typeface="Times New Roman"/>
              </a:rPr>
              <a:t>  </a:t>
            </a:r>
            <a:r>
              <a:rPr lang="en-US" altLang="zh-CN" sz="1650" dirty="0">
                <a:solidFill>
                  <a:srgbClr val="000000"/>
                </a:solidFill>
                <a:latin typeface="Times New Roman"/>
                <a:ea typeface="Times New Roman"/>
              </a:rPr>
              <a:t>support</a:t>
            </a:r>
            <a:r>
              <a:rPr lang="en-US" altLang="zh-CN" sz="1650" spc="94" dirty="0">
                <a:solidFill>
                  <a:srgbClr val="000000"/>
                </a:solidFill>
                <a:latin typeface="Times New Roman"/>
                <a:cs typeface="Times New Roman"/>
              </a:rPr>
              <a:t>  </a:t>
            </a:r>
            <a:r>
              <a:rPr lang="en-US" altLang="zh-CN" sz="1650" dirty="0">
                <a:solidFill>
                  <a:srgbClr val="000000"/>
                </a:solidFill>
                <a:latin typeface="Times New Roman"/>
                <a:ea typeface="Times New Roman"/>
              </a:rPr>
              <a:t>and</a:t>
            </a:r>
            <a:r>
              <a:rPr lang="en-US" altLang="zh-CN" sz="1650" spc="100" dirty="0">
                <a:solidFill>
                  <a:srgbClr val="000000"/>
                </a:solidFill>
                <a:latin typeface="Times New Roman"/>
                <a:cs typeface="Times New Roman"/>
              </a:rPr>
              <a:t>  </a:t>
            </a:r>
            <a:r>
              <a:rPr lang="en-US" altLang="zh-CN" sz="1650" dirty="0">
                <a:solidFill>
                  <a:srgbClr val="000000"/>
                </a:solidFill>
                <a:latin typeface="Times New Roman"/>
                <a:ea typeface="Times New Roman"/>
              </a:rPr>
              <a:t>maintenance</a:t>
            </a:r>
            <a:r>
              <a:rPr lang="en-US" altLang="zh-CN" sz="1650" dirty="0">
                <a:solidFill>
                  <a:srgbClr val="000000"/>
                </a:solidFill>
                <a:latin typeface="Times New Roman"/>
                <a:cs typeface="Times New Roman"/>
              </a:rPr>
              <a:t> </a:t>
            </a:r>
            <a:r>
              <a:rPr lang="en-US" altLang="zh-CN" sz="1650" spc="-45" dirty="0">
                <a:solidFill>
                  <a:srgbClr val="000000"/>
                </a:solidFill>
                <a:latin typeface="Times New Roman"/>
                <a:ea typeface="Times New Roman"/>
              </a:rPr>
              <a:t>implica</a:t>
            </a:r>
            <a:r>
              <a:rPr lang="en-US" altLang="zh-CN" sz="1650" spc="-40" dirty="0">
                <a:solidFill>
                  <a:srgbClr val="000000"/>
                </a:solidFill>
                <a:latin typeface="Times New Roman"/>
                <a:ea typeface="Times New Roman"/>
              </a:rPr>
              <a:t>tions.</a:t>
            </a:r>
          </a:p>
          <a:p>
            <a:pPr hangingPunct="0" marL="134873" indent="-134873">
              <a:lnSpc>
                <a:spcPct val="95416"/>
              </a:lnSpc>
            </a:pPr>
            <a:r>
              <a:rPr lang="en-US" altLang="zh-CN" sz="1650" dirty="0">
                <a:solidFill>
                  <a:srgbClr val="000000"/>
                </a:solidFill>
                <a:latin typeface="Arial"/>
                <a:ea typeface="Arial"/>
              </a:rPr>
              <a:t>7.</a:t>
            </a:r>
            <a:r>
              <a:rPr lang="en-US" altLang="zh-CN" sz="1650" dirty="0">
                <a:solidFill>
                  <a:srgbClr val="000000"/>
                </a:solidFill>
                <a:latin typeface="Times New Roman"/>
                <a:ea typeface="Times New Roman"/>
              </a:rPr>
              <a:t>Discuss</a:t>
            </a:r>
            <a:r>
              <a:rPr lang="en-US" altLang="zh-CN" sz="1650" spc="55" dirty="0">
                <a:solidFill>
                  <a:srgbClr val="000000"/>
                </a:solidFill>
                <a:latin typeface="Times New Roman"/>
                <a:cs typeface="Times New Roman"/>
              </a:rPr>
              <a:t> </a:t>
            </a:r>
            <a:r>
              <a:rPr lang="en-US" altLang="zh-CN" sz="1650" dirty="0">
                <a:solidFill>
                  <a:srgbClr val="000000"/>
                </a:solidFill>
                <a:latin typeface="Times New Roman"/>
                <a:ea typeface="Times New Roman"/>
              </a:rPr>
              <a:t>any</a:t>
            </a:r>
            <a:r>
              <a:rPr lang="en-US" altLang="zh-CN" sz="1650" spc="55" dirty="0">
                <a:solidFill>
                  <a:srgbClr val="000000"/>
                </a:solidFill>
                <a:latin typeface="Times New Roman"/>
                <a:cs typeface="Times New Roman"/>
              </a:rPr>
              <a:t> </a:t>
            </a:r>
            <a:r>
              <a:rPr lang="en-US" altLang="zh-CN" sz="1650" b="1" dirty="0">
                <a:solidFill>
                  <a:srgbClr val="000000"/>
                </a:solidFill>
                <a:latin typeface="Times New Roman"/>
                <a:ea typeface="Times New Roman"/>
              </a:rPr>
              <a:t>other</a:t>
            </a:r>
            <a:r>
              <a:rPr lang="en-US" altLang="zh-CN" sz="1650" spc="60" b="1" dirty="0">
                <a:solidFill>
                  <a:srgbClr val="000000"/>
                </a:solidFill>
                <a:latin typeface="Times New Roman"/>
                <a:cs typeface="Times New Roman"/>
              </a:rPr>
              <a:t> </a:t>
            </a:r>
            <a:r>
              <a:rPr lang="en-US" altLang="zh-CN" sz="1650" b="1" dirty="0">
                <a:solidFill>
                  <a:srgbClr val="000000"/>
                </a:solidFill>
                <a:latin typeface="Times New Roman"/>
                <a:ea typeface="Times New Roman"/>
              </a:rPr>
              <a:t>related</a:t>
            </a:r>
            <a:r>
              <a:rPr lang="en-US" altLang="zh-CN" sz="1650" spc="55" b="1" dirty="0">
                <a:solidFill>
                  <a:srgbClr val="000000"/>
                </a:solidFill>
                <a:latin typeface="Times New Roman"/>
                <a:cs typeface="Times New Roman"/>
              </a:rPr>
              <a:t> </a:t>
            </a:r>
            <a:r>
              <a:rPr lang="en-US" altLang="zh-CN" sz="1650" b="1" dirty="0">
                <a:solidFill>
                  <a:srgbClr val="000000"/>
                </a:solidFill>
                <a:latin typeface="Times New Roman"/>
                <a:ea typeface="Times New Roman"/>
              </a:rPr>
              <a:t>projects</a:t>
            </a:r>
            <a:r>
              <a:rPr lang="en-US" altLang="zh-CN" sz="1650" spc="60" b="1" dirty="0">
                <a:solidFill>
                  <a:srgbClr val="000000"/>
                </a:solidFill>
                <a:latin typeface="Times New Roman"/>
                <a:cs typeface="Times New Roman"/>
              </a:rPr>
              <a:t> </a:t>
            </a:r>
            <a:r>
              <a:rPr lang="en-US" altLang="zh-CN" sz="1650" dirty="0">
                <a:solidFill>
                  <a:srgbClr val="000000"/>
                </a:solidFill>
                <a:latin typeface="Times New Roman"/>
                <a:ea typeface="Times New Roman"/>
              </a:rPr>
              <a:t>that</a:t>
            </a:r>
            <a:r>
              <a:rPr lang="en-US" altLang="zh-CN" sz="1650" spc="55" dirty="0">
                <a:solidFill>
                  <a:srgbClr val="000000"/>
                </a:solidFill>
                <a:latin typeface="Times New Roman"/>
                <a:cs typeface="Times New Roman"/>
              </a:rPr>
              <a:t> </a:t>
            </a:r>
            <a:r>
              <a:rPr lang="en-US" altLang="zh-CN" sz="1650" dirty="0">
                <a:solidFill>
                  <a:srgbClr val="000000"/>
                </a:solidFill>
                <a:latin typeface="Times New Roman"/>
                <a:ea typeface="Times New Roman"/>
              </a:rPr>
              <a:t>are</a:t>
            </a:r>
            <a:r>
              <a:rPr lang="en-US" altLang="zh-CN" sz="1650" spc="55" dirty="0">
                <a:solidFill>
                  <a:srgbClr val="000000"/>
                </a:solidFill>
                <a:latin typeface="Times New Roman"/>
                <a:cs typeface="Times New Roman"/>
              </a:rPr>
              <a:t> </a:t>
            </a:r>
            <a:r>
              <a:rPr lang="en-US" altLang="zh-CN" sz="1650" dirty="0">
                <a:solidFill>
                  <a:srgbClr val="000000"/>
                </a:solidFill>
                <a:latin typeface="Times New Roman"/>
                <a:ea typeface="Times New Roman"/>
              </a:rPr>
              <a:t>completed,</a:t>
            </a:r>
            <a:r>
              <a:rPr lang="en-US" altLang="zh-CN" sz="1650" spc="60" dirty="0">
                <a:solidFill>
                  <a:srgbClr val="000000"/>
                </a:solidFill>
                <a:latin typeface="Times New Roman"/>
                <a:cs typeface="Times New Roman"/>
              </a:rPr>
              <a:t> </a:t>
            </a:r>
            <a:r>
              <a:rPr lang="en-US" altLang="zh-CN" sz="1650" dirty="0">
                <a:solidFill>
                  <a:srgbClr val="000000"/>
                </a:solidFill>
                <a:latin typeface="Times New Roman"/>
                <a:ea typeface="Times New Roman"/>
              </a:rPr>
              <a:t>in</a:t>
            </a:r>
            <a:r>
              <a:rPr lang="en-US" altLang="zh-CN" sz="1650" dirty="0">
                <a:solidFill>
                  <a:srgbClr val="000000"/>
                </a:solidFill>
                <a:latin typeface="Times New Roman"/>
                <a:cs typeface="Times New Roman"/>
              </a:rPr>
              <a:t> </a:t>
            </a:r>
            <a:r>
              <a:rPr lang="en-US" altLang="zh-CN" sz="1650" dirty="0">
                <a:solidFill>
                  <a:srgbClr val="000000"/>
                </a:solidFill>
                <a:latin typeface="Times New Roman"/>
                <a:ea typeface="Times New Roman"/>
              </a:rPr>
              <a:t>progress</a:t>
            </a:r>
            <a:r>
              <a:rPr lang="en-US" altLang="zh-CN" sz="1650" spc="-100" dirty="0">
                <a:solidFill>
                  <a:srgbClr val="000000"/>
                </a:solidFill>
                <a:latin typeface="Times New Roman"/>
                <a:cs typeface="Times New Roman"/>
              </a:rPr>
              <a:t>  </a:t>
            </a:r>
            <a:r>
              <a:rPr lang="en-US" altLang="zh-CN" sz="1650" dirty="0">
                <a:solidFill>
                  <a:srgbClr val="000000"/>
                </a:solidFill>
                <a:latin typeface="Times New Roman"/>
                <a:ea typeface="Times New Roman"/>
              </a:rPr>
              <a:t>or</a:t>
            </a:r>
            <a:r>
              <a:rPr lang="en-US" altLang="zh-CN" sz="1650" spc="-104" dirty="0">
                <a:solidFill>
                  <a:srgbClr val="000000"/>
                </a:solidFill>
                <a:latin typeface="Times New Roman"/>
                <a:cs typeface="Times New Roman"/>
              </a:rPr>
              <a:t>  </a:t>
            </a:r>
            <a:r>
              <a:rPr lang="en-US" altLang="zh-CN" sz="1650" dirty="0">
                <a:solidFill>
                  <a:srgbClr val="000000"/>
                </a:solidFill>
                <a:latin typeface="Times New Roman"/>
                <a:ea typeface="Times New Roman"/>
              </a:rPr>
              <a:t>pending</a:t>
            </a:r>
            <a:r>
              <a:rPr lang="en-US" altLang="zh-CN" sz="1650" spc="-104" dirty="0">
                <a:solidFill>
                  <a:srgbClr val="000000"/>
                </a:solidFill>
                <a:latin typeface="Times New Roman"/>
                <a:cs typeface="Times New Roman"/>
              </a:rPr>
              <a:t>  </a:t>
            </a:r>
            <a:r>
              <a:rPr lang="en-US" altLang="zh-CN" sz="1650" dirty="0">
                <a:solidFill>
                  <a:srgbClr val="000000"/>
                </a:solidFill>
                <a:latin typeface="Times New Roman"/>
                <a:ea typeface="Times New Roman"/>
              </a:rPr>
              <a:t>that</a:t>
            </a:r>
            <a:r>
              <a:rPr lang="en-US" altLang="zh-CN" sz="1650" spc="-100" dirty="0">
                <a:solidFill>
                  <a:srgbClr val="000000"/>
                </a:solidFill>
                <a:latin typeface="Times New Roman"/>
                <a:cs typeface="Times New Roman"/>
              </a:rPr>
              <a:t>  </a:t>
            </a:r>
            <a:r>
              <a:rPr lang="en-US" altLang="zh-CN" sz="1650" dirty="0">
                <a:solidFill>
                  <a:srgbClr val="000000"/>
                </a:solidFill>
                <a:latin typeface="Times New Roman"/>
                <a:ea typeface="Times New Roman"/>
              </a:rPr>
              <a:t>influenced</a:t>
            </a:r>
            <a:r>
              <a:rPr lang="en-US" altLang="zh-CN" sz="1650" spc="-104" dirty="0">
                <a:solidFill>
                  <a:srgbClr val="000000"/>
                </a:solidFill>
                <a:latin typeface="Times New Roman"/>
                <a:cs typeface="Times New Roman"/>
              </a:rPr>
              <a:t>  </a:t>
            </a:r>
            <a:r>
              <a:rPr lang="en-US" altLang="zh-CN" sz="1650" dirty="0">
                <a:solidFill>
                  <a:srgbClr val="000000"/>
                </a:solidFill>
                <a:latin typeface="Times New Roman"/>
                <a:ea typeface="Times New Roman"/>
              </a:rPr>
              <a:t>the</a:t>
            </a:r>
            <a:r>
              <a:rPr lang="en-US" altLang="zh-CN" sz="1650" spc="-104" dirty="0">
                <a:solidFill>
                  <a:srgbClr val="000000"/>
                </a:solidFill>
                <a:latin typeface="Times New Roman"/>
                <a:cs typeface="Times New Roman"/>
              </a:rPr>
              <a:t>  </a:t>
            </a:r>
            <a:r>
              <a:rPr lang="en-US" altLang="zh-CN" sz="1650" dirty="0">
                <a:solidFill>
                  <a:srgbClr val="000000"/>
                </a:solidFill>
                <a:latin typeface="Times New Roman"/>
                <a:ea typeface="Times New Roman"/>
              </a:rPr>
              <a:t>approach</a:t>
            </a:r>
            <a:r>
              <a:rPr lang="en-US" altLang="zh-CN" sz="1650" spc="-104" dirty="0">
                <a:solidFill>
                  <a:srgbClr val="000000"/>
                </a:solidFill>
                <a:latin typeface="Times New Roman"/>
                <a:cs typeface="Times New Roman"/>
              </a:rPr>
              <a:t>  </a:t>
            </a:r>
            <a:r>
              <a:rPr lang="en-US" altLang="zh-CN" sz="1650" dirty="0">
                <a:solidFill>
                  <a:srgbClr val="000000"/>
                </a:solidFill>
                <a:latin typeface="Times New Roman"/>
                <a:ea typeface="Times New Roman"/>
              </a:rPr>
              <a:t>for</a:t>
            </a:r>
            <a:r>
              <a:rPr lang="en-US" altLang="zh-CN" sz="1650" spc="-104" dirty="0">
                <a:solidFill>
                  <a:srgbClr val="000000"/>
                </a:solidFill>
                <a:latin typeface="Times New Roman"/>
                <a:cs typeface="Times New Roman"/>
              </a:rPr>
              <a:t>  </a:t>
            </a:r>
            <a:r>
              <a:rPr lang="en-US" altLang="zh-CN" sz="1650" dirty="0">
                <a:solidFill>
                  <a:srgbClr val="000000"/>
                </a:solidFill>
                <a:latin typeface="Times New Roman"/>
                <a:ea typeface="Times New Roman"/>
              </a:rPr>
              <a:t>this</a:t>
            </a:r>
            <a:r>
              <a:rPr lang="en-US" altLang="zh-CN" sz="1650" dirty="0">
                <a:solidFill>
                  <a:srgbClr val="000000"/>
                </a:solidFill>
                <a:latin typeface="Times New Roman"/>
                <a:cs typeface="Times New Roman"/>
              </a:rPr>
              <a:t> </a:t>
            </a:r>
            <a:r>
              <a:rPr lang="en-US" altLang="zh-CN" sz="1650" spc="-55" dirty="0">
                <a:solidFill>
                  <a:srgbClr val="000000"/>
                </a:solidFill>
                <a:latin typeface="Times New Roman"/>
                <a:ea typeface="Times New Roman"/>
              </a:rPr>
              <a:t>project</a:t>
            </a:r>
            <a:r>
              <a:rPr lang="en-US" altLang="zh-CN" sz="1650" spc="-34" dirty="0">
                <a:solidFill>
                  <a:srgbClr val="000000"/>
                </a:solidFill>
                <a:latin typeface="Times New Roman"/>
                <a:cs typeface="Times New Roman"/>
              </a:rPr>
              <a:t> </a:t>
            </a:r>
            <a:r>
              <a:rPr lang="en-US" altLang="zh-CN" sz="1650" spc="-65" dirty="0">
                <a:solidFill>
                  <a:srgbClr val="000000"/>
                </a:solidFill>
                <a:latin typeface="Times New Roman"/>
                <a:ea typeface="Times New Roman"/>
              </a:rPr>
              <a:t>and</a:t>
            </a:r>
            <a:r>
              <a:rPr lang="en-US" altLang="zh-CN" sz="1650" spc="-40" dirty="0">
                <a:solidFill>
                  <a:srgbClr val="000000"/>
                </a:solidFill>
                <a:latin typeface="Times New Roman"/>
                <a:cs typeface="Times New Roman"/>
              </a:rPr>
              <a:t> </a:t>
            </a:r>
            <a:r>
              <a:rPr lang="en-US" altLang="zh-CN" sz="1650" spc="-64" dirty="0">
                <a:solidFill>
                  <a:srgbClr val="000000"/>
                </a:solidFill>
                <a:latin typeface="Times New Roman"/>
                <a:ea typeface="Times New Roman"/>
              </a:rPr>
              <a:t>why.</a:t>
            </a:r>
          </a:p>
          <a:p>
            <a:pPr hangingPunct="0" marL="134873" indent="-134873">
              <a:lnSpc>
                <a:spcPct val="95416"/>
              </a:lnSpc>
            </a:pPr>
            <a:r>
              <a:rPr lang="en-US" altLang="zh-CN" sz="1650" spc="-25" dirty="0">
                <a:solidFill>
                  <a:srgbClr val="000000"/>
                </a:solidFill>
                <a:latin typeface="Arial"/>
                <a:ea typeface="Arial"/>
              </a:rPr>
              <a:t>8.</a:t>
            </a:r>
            <a:r>
              <a:rPr lang="en-US" altLang="zh-CN" sz="1650" spc="-25" dirty="0">
                <a:solidFill>
                  <a:srgbClr val="000000"/>
                </a:solidFill>
                <a:latin typeface="Times New Roman"/>
                <a:ea typeface="Times New Roman"/>
              </a:rPr>
              <a:t>Discuss,</a:t>
            </a:r>
            <a:r>
              <a:rPr lang="en-US" altLang="zh-CN" sz="1650" spc="-10" dirty="0">
                <a:solidFill>
                  <a:srgbClr val="000000"/>
                </a:solidFill>
                <a:latin typeface="Times New Roman"/>
                <a:cs typeface="Times New Roman"/>
              </a:rPr>
              <a:t> </a:t>
            </a:r>
            <a:r>
              <a:rPr lang="en-US" altLang="zh-CN" sz="1650" spc="-15" dirty="0">
                <a:solidFill>
                  <a:srgbClr val="000000"/>
                </a:solidFill>
                <a:latin typeface="Times New Roman"/>
                <a:ea typeface="Times New Roman"/>
              </a:rPr>
              <a:t>at</a:t>
            </a:r>
            <a:r>
              <a:rPr lang="en-US" altLang="zh-CN" sz="1650" spc="-15" dirty="0">
                <a:solidFill>
                  <a:srgbClr val="000000"/>
                </a:solidFill>
                <a:latin typeface="Times New Roman"/>
                <a:cs typeface="Times New Roman"/>
              </a:rPr>
              <a:t> </a:t>
            </a:r>
            <a:r>
              <a:rPr lang="en-US" altLang="zh-CN" sz="1650" spc="-25" dirty="0">
                <a:solidFill>
                  <a:srgbClr val="000000"/>
                </a:solidFill>
                <a:latin typeface="Times New Roman"/>
                <a:ea typeface="Times New Roman"/>
              </a:rPr>
              <a:t>a</a:t>
            </a:r>
            <a:r>
              <a:rPr lang="en-US" altLang="zh-CN" sz="1650" spc="-15" dirty="0">
                <a:solidFill>
                  <a:srgbClr val="000000"/>
                </a:solidFill>
                <a:latin typeface="Times New Roman"/>
                <a:cs typeface="Times New Roman"/>
              </a:rPr>
              <a:t> </a:t>
            </a:r>
            <a:r>
              <a:rPr lang="en-US" altLang="zh-CN" sz="1650" spc="-25" dirty="0">
                <a:solidFill>
                  <a:srgbClr val="000000"/>
                </a:solidFill>
                <a:latin typeface="Times New Roman"/>
                <a:ea typeface="Times New Roman"/>
              </a:rPr>
              <a:t>high</a:t>
            </a:r>
            <a:r>
              <a:rPr lang="en-US" altLang="zh-CN" sz="1650" spc="-15" dirty="0">
                <a:solidFill>
                  <a:srgbClr val="000000"/>
                </a:solidFill>
                <a:latin typeface="Times New Roman"/>
                <a:cs typeface="Times New Roman"/>
              </a:rPr>
              <a:t> </a:t>
            </a:r>
            <a:r>
              <a:rPr lang="en-US" altLang="zh-CN" sz="1650" spc="-20" dirty="0">
                <a:solidFill>
                  <a:srgbClr val="000000"/>
                </a:solidFill>
                <a:latin typeface="Times New Roman"/>
                <a:ea typeface="Times New Roman"/>
              </a:rPr>
              <a:t>level,</a:t>
            </a:r>
            <a:r>
              <a:rPr lang="en-US" altLang="zh-CN" sz="1650" spc="-15" dirty="0">
                <a:solidFill>
                  <a:srgbClr val="000000"/>
                </a:solidFill>
                <a:latin typeface="Times New Roman"/>
                <a:cs typeface="Times New Roman"/>
              </a:rPr>
              <a:t> </a:t>
            </a:r>
            <a:r>
              <a:rPr lang="en-US" altLang="zh-CN" sz="1650" spc="-34" b="1" dirty="0">
                <a:solidFill>
                  <a:srgbClr val="000000"/>
                </a:solidFill>
                <a:latin typeface="Times New Roman"/>
                <a:ea typeface="Times New Roman"/>
              </a:rPr>
              <a:t>how</a:t>
            </a:r>
            <a:r>
              <a:rPr lang="en-US" altLang="zh-CN" sz="1650" spc="-15" b="1" dirty="0">
                <a:solidFill>
                  <a:srgbClr val="000000"/>
                </a:solidFill>
                <a:latin typeface="Times New Roman"/>
                <a:cs typeface="Times New Roman"/>
              </a:rPr>
              <a:t> </a:t>
            </a:r>
            <a:r>
              <a:rPr lang="en-US" altLang="zh-CN" sz="1650" spc="-25" b="1" dirty="0">
                <a:solidFill>
                  <a:srgbClr val="000000"/>
                </a:solidFill>
                <a:latin typeface="Times New Roman"/>
                <a:ea typeface="Times New Roman"/>
              </a:rPr>
              <a:t>the</a:t>
            </a:r>
            <a:r>
              <a:rPr lang="en-US" altLang="zh-CN" sz="1650" spc="-15" b="1" dirty="0">
                <a:solidFill>
                  <a:srgbClr val="000000"/>
                </a:solidFill>
                <a:latin typeface="Times New Roman"/>
                <a:cs typeface="Times New Roman"/>
              </a:rPr>
              <a:t> </a:t>
            </a:r>
            <a:r>
              <a:rPr lang="en-US" altLang="zh-CN" sz="1650" spc="-25" b="1" dirty="0">
                <a:solidFill>
                  <a:srgbClr val="000000"/>
                </a:solidFill>
                <a:latin typeface="Times New Roman"/>
                <a:ea typeface="Times New Roman"/>
              </a:rPr>
              <a:t>project</a:t>
            </a:r>
            <a:r>
              <a:rPr lang="en-US" altLang="zh-CN" sz="1650" spc="-15" b="1" dirty="0">
                <a:solidFill>
                  <a:srgbClr val="000000"/>
                </a:solidFill>
                <a:latin typeface="Times New Roman"/>
                <a:cs typeface="Times New Roman"/>
              </a:rPr>
              <a:t> </a:t>
            </a:r>
            <a:r>
              <a:rPr lang="en-US" altLang="zh-CN" sz="1650" spc="-20" b="1" dirty="0">
                <a:solidFill>
                  <a:srgbClr val="000000"/>
                </a:solidFill>
                <a:latin typeface="Times New Roman"/>
                <a:ea typeface="Times New Roman"/>
              </a:rPr>
              <a:t>will</a:t>
            </a:r>
            <a:r>
              <a:rPr lang="en-US" altLang="zh-CN" sz="1650" spc="-15" b="1" dirty="0">
                <a:solidFill>
                  <a:srgbClr val="000000"/>
                </a:solidFill>
                <a:latin typeface="Times New Roman"/>
                <a:cs typeface="Times New Roman"/>
              </a:rPr>
              <a:t> </a:t>
            </a:r>
            <a:r>
              <a:rPr lang="en-US" altLang="zh-CN" sz="1650" spc="-25" b="1" dirty="0">
                <a:solidFill>
                  <a:srgbClr val="000000"/>
                </a:solidFill>
                <a:latin typeface="Times New Roman"/>
                <a:ea typeface="Times New Roman"/>
              </a:rPr>
              <a:t>progress</a:t>
            </a:r>
            <a:r>
              <a:rPr lang="en-US" altLang="zh-CN" sz="1650" spc="-20" b="1" dirty="0">
                <a:solidFill>
                  <a:srgbClr val="000000"/>
                </a:solidFill>
                <a:latin typeface="Times New Roman"/>
                <a:cs typeface="Times New Roman"/>
              </a:rPr>
              <a:t> </a:t>
            </a:r>
            <a:r>
              <a:rPr lang="en-US" altLang="zh-CN" sz="1650" spc="-30" dirty="0">
                <a:solidFill>
                  <a:srgbClr val="000000"/>
                </a:solidFill>
                <a:latin typeface="Times New Roman"/>
                <a:ea typeface="Times New Roman"/>
              </a:rPr>
              <a:t>from</a:t>
            </a:r>
            <a:r>
              <a:rPr lang="en-US" altLang="zh-CN" sz="1650" dirty="0">
                <a:solidFill>
                  <a:srgbClr val="000000"/>
                </a:solidFill>
                <a:latin typeface="Times New Roman"/>
                <a:cs typeface="Times New Roman"/>
              </a:rPr>
              <a:t> </a:t>
            </a:r>
            <a:r>
              <a:rPr lang="en-US" altLang="zh-CN" sz="1650" spc="-20" dirty="0">
                <a:solidFill>
                  <a:srgbClr val="000000"/>
                </a:solidFill>
                <a:latin typeface="Times New Roman"/>
                <a:ea typeface="Times New Roman"/>
              </a:rPr>
              <a:t>start</a:t>
            </a:r>
            <a:r>
              <a:rPr lang="en-US" altLang="zh-CN" sz="1650" spc="-15" dirty="0">
                <a:solidFill>
                  <a:srgbClr val="000000"/>
                </a:solidFill>
                <a:latin typeface="Times New Roman"/>
                <a:cs typeface="Times New Roman"/>
              </a:rPr>
              <a:t> </a:t>
            </a:r>
            <a:r>
              <a:rPr lang="en-US" altLang="zh-CN" sz="1650" spc="-15" dirty="0">
                <a:solidFill>
                  <a:srgbClr val="000000"/>
                </a:solidFill>
                <a:latin typeface="Times New Roman"/>
                <a:ea typeface="Times New Roman"/>
              </a:rPr>
              <a:t>to</a:t>
            </a:r>
            <a:r>
              <a:rPr lang="en-US" altLang="zh-CN" sz="1650" spc="-15" dirty="0">
                <a:solidFill>
                  <a:srgbClr val="000000"/>
                </a:solidFill>
                <a:latin typeface="Times New Roman"/>
                <a:cs typeface="Times New Roman"/>
              </a:rPr>
              <a:t> </a:t>
            </a:r>
            <a:r>
              <a:rPr lang="en-US" altLang="zh-CN" sz="1650" spc="-25" dirty="0">
                <a:solidFill>
                  <a:srgbClr val="000000"/>
                </a:solidFill>
                <a:latin typeface="Times New Roman"/>
                <a:ea typeface="Times New Roman"/>
              </a:rPr>
              <a:t>end</a:t>
            </a:r>
            <a:r>
              <a:rPr lang="en-US" altLang="zh-CN" sz="1650" spc="-15" dirty="0">
                <a:solidFill>
                  <a:srgbClr val="000000"/>
                </a:solidFill>
                <a:latin typeface="Times New Roman"/>
                <a:cs typeface="Times New Roman"/>
              </a:rPr>
              <a:t> </a:t>
            </a:r>
            <a:r>
              <a:rPr lang="en-US" altLang="zh-CN" sz="1650" spc="-25" dirty="0">
                <a:solidFill>
                  <a:srgbClr val="000000"/>
                </a:solidFill>
                <a:latin typeface="Times New Roman"/>
                <a:ea typeface="Times New Roman"/>
              </a:rPr>
              <a:t>and</a:t>
            </a:r>
            <a:r>
              <a:rPr lang="en-US" altLang="zh-CN" sz="1650" spc="-15" dirty="0">
                <a:solidFill>
                  <a:srgbClr val="000000"/>
                </a:solidFill>
                <a:latin typeface="Times New Roman"/>
                <a:cs typeface="Times New Roman"/>
              </a:rPr>
              <a:t> </a:t>
            </a:r>
            <a:r>
              <a:rPr lang="en-US" altLang="zh-CN" sz="1650" spc="-25" dirty="0">
                <a:solidFill>
                  <a:srgbClr val="000000"/>
                </a:solidFill>
                <a:latin typeface="Times New Roman"/>
                <a:ea typeface="Times New Roman"/>
              </a:rPr>
              <a:t>the</a:t>
            </a:r>
            <a:r>
              <a:rPr lang="en-US" altLang="zh-CN" sz="1650" spc="-15" dirty="0">
                <a:solidFill>
                  <a:srgbClr val="000000"/>
                </a:solidFill>
                <a:latin typeface="Times New Roman"/>
                <a:cs typeface="Times New Roman"/>
              </a:rPr>
              <a:t> </a:t>
            </a:r>
            <a:r>
              <a:rPr lang="en-US" altLang="zh-CN" sz="1650" spc="-20" dirty="0">
                <a:solidFill>
                  <a:srgbClr val="000000"/>
                </a:solidFill>
                <a:latin typeface="Times New Roman"/>
                <a:ea typeface="Times New Roman"/>
              </a:rPr>
              <a:t>interdependencies</a:t>
            </a:r>
            <a:r>
              <a:rPr lang="en-US" altLang="zh-CN" sz="1650" spc="-15" dirty="0">
                <a:solidFill>
                  <a:srgbClr val="000000"/>
                </a:solidFill>
                <a:latin typeface="Times New Roman"/>
                <a:cs typeface="Times New Roman"/>
              </a:rPr>
              <a:t> </a:t>
            </a:r>
            <a:r>
              <a:rPr lang="en-US" altLang="zh-CN" sz="1650" spc="-30" dirty="0">
                <a:solidFill>
                  <a:srgbClr val="000000"/>
                </a:solidFill>
                <a:latin typeface="Times New Roman"/>
                <a:ea typeface="Times New Roman"/>
              </a:rPr>
              <a:t>between</a:t>
            </a:r>
            <a:r>
              <a:rPr lang="en-US" altLang="zh-CN" sz="1650" spc="-15" dirty="0">
                <a:solidFill>
                  <a:srgbClr val="000000"/>
                </a:solidFill>
                <a:latin typeface="Times New Roman"/>
                <a:cs typeface="Times New Roman"/>
              </a:rPr>
              <a:t> </a:t>
            </a:r>
            <a:r>
              <a:rPr lang="en-US" altLang="zh-CN" sz="1650" spc="-20" dirty="0">
                <a:solidFill>
                  <a:srgbClr val="000000"/>
                </a:solidFill>
                <a:latin typeface="Times New Roman"/>
                <a:ea typeface="Times New Roman"/>
              </a:rPr>
              <a:t>the</a:t>
            </a:r>
            <a:r>
              <a:rPr lang="en-US" altLang="zh-CN" sz="1650" spc="-20" dirty="0">
                <a:solidFill>
                  <a:srgbClr val="000000"/>
                </a:solidFill>
                <a:latin typeface="Times New Roman"/>
                <a:cs typeface="Times New Roman"/>
              </a:rPr>
              <a:t> </a:t>
            </a:r>
            <a:r>
              <a:rPr lang="en-US" altLang="zh-CN" sz="1650" spc="-20" dirty="0">
                <a:solidFill>
                  <a:srgbClr val="000000"/>
                </a:solidFill>
                <a:latin typeface="Times New Roman"/>
                <a:ea typeface="Times New Roman"/>
              </a:rPr>
              <a:t>high-level</a:t>
            </a:r>
            <a:r>
              <a:rPr lang="en-US" altLang="zh-CN" sz="1650" dirty="0">
                <a:solidFill>
                  <a:srgbClr val="000000"/>
                </a:solidFill>
                <a:latin typeface="Times New Roman"/>
                <a:cs typeface="Times New Roman"/>
              </a:rPr>
              <a:t> </a:t>
            </a:r>
            <a:r>
              <a:rPr lang="en-US" altLang="zh-CN" sz="1650" spc="-50" dirty="0">
                <a:solidFill>
                  <a:srgbClr val="000000"/>
                </a:solidFill>
                <a:latin typeface="Times New Roman"/>
                <a:ea typeface="Times New Roman"/>
              </a:rPr>
              <a:t>phases</a:t>
            </a:r>
            <a:r>
              <a:rPr lang="en-US" altLang="zh-CN" sz="1650" spc="-20" dirty="0">
                <a:solidFill>
                  <a:srgbClr val="000000"/>
                </a:solidFill>
                <a:latin typeface="Times New Roman"/>
                <a:cs typeface="Times New Roman"/>
              </a:rPr>
              <a:t> </a:t>
            </a:r>
            <a:r>
              <a:rPr lang="en-US" altLang="zh-CN" sz="1650" spc="-50" dirty="0">
                <a:solidFill>
                  <a:srgbClr val="000000"/>
                </a:solidFill>
                <a:latin typeface="Times New Roman"/>
                <a:ea typeface="Times New Roman"/>
              </a:rPr>
              <a:t>and</a:t>
            </a:r>
            <a:r>
              <a:rPr lang="en-US" altLang="zh-CN" sz="1650" spc="-25" dirty="0">
                <a:solidFill>
                  <a:srgbClr val="000000"/>
                </a:solidFill>
                <a:latin typeface="Times New Roman"/>
                <a:cs typeface="Times New Roman"/>
              </a:rPr>
              <a:t> </a:t>
            </a:r>
            <a:r>
              <a:rPr lang="en-US" altLang="zh-CN" sz="1650" spc="-45" dirty="0">
                <a:solidFill>
                  <a:srgbClr val="000000"/>
                </a:solidFill>
                <a:latin typeface="Times New Roman"/>
                <a:ea typeface="Times New Roman"/>
              </a:rPr>
              <a:t>stages.</a:t>
            </a:r>
          </a:p>
        </p:txBody>
      </p:sp>
      <p:sp>
        <p:nvSpPr>
          <p:cNvPr id="91" name="TextBox 91"/>
          <p:cNvSpPr txBox="1"/>
          <p:nvPr/>
        </p:nvSpPr>
        <p:spPr>
          <a:xfrm>
            <a:off x="2432448" y="4291356"/>
            <a:ext cx="8057092" cy="1726101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/>
          <a:p>
            <a:pPr marL="0">
              <a:lnSpc>
                <a:spcPct val="101250"/>
              </a:lnSpc>
            </a:pPr>
            <a:r>
              <a:rPr lang="en-US" altLang="zh-CN" sz="1650" spc="-45" dirty="0">
                <a:solidFill>
                  <a:srgbClr val="000000"/>
                </a:solidFill>
                <a:latin typeface="Arial"/>
                <a:ea typeface="Arial"/>
              </a:rPr>
              <a:t>10.</a:t>
            </a:r>
            <a:r>
              <a:rPr lang="en-US" altLang="zh-CN" sz="1650" spc="-45" dirty="0">
                <a:solidFill>
                  <a:srgbClr val="000000"/>
                </a:solidFill>
                <a:latin typeface="Times New Roman"/>
                <a:ea typeface="Times New Roman"/>
              </a:rPr>
              <a:t>Discuss</a:t>
            </a:r>
            <a:r>
              <a:rPr lang="en-US" altLang="zh-CN" sz="1650" spc="-20" dirty="0">
                <a:solidFill>
                  <a:srgbClr val="000000"/>
                </a:solidFill>
                <a:latin typeface="Times New Roman"/>
                <a:cs typeface="Times New Roman"/>
              </a:rPr>
              <a:t> </a:t>
            </a:r>
            <a:r>
              <a:rPr lang="en-US" altLang="zh-CN" sz="1650" spc="-30" dirty="0">
                <a:solidFill>
                  <a:srgbClr val="000000"/>
                </a:solidFill>
                <a:latin typeface="Times New Roman"/>
                <a:ea typeface="Times New Roman"/>
              </a:rPr>
              <a:t>a</a:t>
            </a:r>
            <a:r>
              <a:rPr lang="en-US" altLang="zh-CN" sz="1650" spc="-50" b="1" u="sng" dirty="0">
                <a:solidFill>
                  <a:srgbClr val="000000"/>
                </a:solidFill>
                <a:uFill>
                  <a:solidFill>
                    <a:srgbClr val="000000"/>
                  </a:solidFill>
                </a:uFill>
                <a:latin typeface="Times New Roman"/>
                <a:ea typeface="Times New Roman"/>
              </a:rPr>
              <a:t>ny</a:t>
            </a:r>
            <a:r>
              <a:rPr lang="en-US" altLang="zh-CN" sz="1650" spc="-25" b="1" u="sng" dirty="0">
                <a:solidFill>
                  <a:srgbClr val="000000"/>
                </a:solidFill>
                <a:uFill>
                  <a:solidFill>
                    <a:srgbClr val="000000"/>
                  </a:solidFill>
                </a:uFill>
                <a:latin typeface="Times New Roman"/>
                <a:cs typeface="Times New Roman"/>
              </a:rPr>
              <a:t> </a:t>
            </a:r>
            <a:r>
              <a:rPr lang="en-US" altLang="zh-CN" sz="1650" spc="-45" b="1" u="sng" dirty="0">
                <a:solidFill>
                  <a:srgbClr val="000000"/>
                </a:solidFill>
                <a:uFill>
                  <a:solidFill>
                    <a:srgbClr val="000000"/>
                  </a:solidFill>
                </a:uFill>
                <a:latin typeface="Times New Roman"/>
                <a:ea typeface="Times New Roman"/>
              </a:rPr>
              <a:t>techniques</a:t>
            </a:r>
            <a:r>
              <a:rPr lang="en-US" altLang="zh-CN" sz="1650" spc="-25" b="1" dirty="0">
                <a:solidFill>
                  <a:srgbClr val="000000"/>
                </a:solidFill>
                <a:latin typeface="Times New Roman"/>
                <a:cs typeface="Times New Roman"/>
              </a:rPr>
              <a:t> </a:t>
            </a:r>
            <a:r>
              <a:rPr lang="en-US" altLang="zh-CN" sz="1650" spc="-35" dirty="0">
                <a:solidFill>
                  <a:srgbClr val="000000"/>
                </a:solidFill>
                <a:latin typeface="Times New Roman"/>
                <a:ea typeface="Times New Roman"/>
              </a:rPr>
              <a:t>that</a:t>
            </a:r>
            <a:r>
              <a:rPr lang="en-US" altLang="zh-CN" sz="1650" spc="-25" dirty="0">
                <a:solidFill>
                  <a:srgbClr val="000000"/>
                </a:solidFill>
                <a:latin typeface="Times New Roman"/>
                <a:cs typeface="Times New Roman"/>
              </a:rPr>
              <a:t> </a:t>
            </a:r>
            <a:r>
              <a:rPr lang="en-US" altLang="zh-CN" sz="1650" spc="-45" dirty="0">
                <a:solidFill>
                  <a:srgbClr val="000000"/>
                </a:solidFill>
                <a:latin typeface="Times New Roman"/>
                <a:ea typeface="Times New Roman"/>
              </a:rPr>
              <a:t>might</a:t>
            </a:r>
            <a:r>
              <a:rPr lang="en-US" altLang="zh-CN" sz="1650" spc="-25" dirty="0">
                <a:solidFill>
                  <a:srgbClr val="000000"/>
                </a:solidFill>
                <a:latin typeface="Times New Roman"/>
                <a:cs typeface="Times New Roman"/>
              </a:rPr>
              <a:t> </a:t>
            </a:r>
            <a:r>
              <a:rPr lang="en-US" altLang="zh-CN" sz="1650" spc="-45" dirty="0">
                <a:solidFill>
                  <a:srgbClr val="000000"/>
                </a:solidFill>
                <a:latin typeface="Times New Roman"/>
                <a:ea typeface="Times New Roman"/>
              </a:rPr>
              <a:t>be</a:t>
            </a:r>
            <a:r>
              <a:rPr lang="en-US" altLang="zh-CN" sz="1650" spc="-25" dirty="0">
                <a:solidFill>
                  <a:srgbClr val="000000"/>
                </a:solidFill>
                <a:latin typeface="Times New Roman"/>
                <a:cs typeface="Times New Roman"/>
              </a:rPr>
              <a:t> </a:t>
            </a:r>
            <a:r>
              <a:rPr lang="en-US" altLang="zh-CN" sz="1650" spc="-40" dirty="0">
                <a:solidFill>
                  <a:srgbClr val="000000"/>
                </a:solidFill>
                <a:latin typeface="Times New Roman"/>
                <a:ea typeface="Times New Roman"/>
              </a:rPr>
              <a:t>of</a:t>
            </a:r>
            <a:r>
              <a:rPr lang="en-US" altLang="zh-CN" sz="1650" spc="-25" dirty="0">
                <a:solidFill>
                  <a:srgbClr val="000000"/>
                </a:solidFill>
                <a:latin typeface="Times New Roman"/>
                <a:cs typeface="Times New Roman"/>
              </a:rPr>
              <a:t> </a:t>
            </a:r>
            <a:r>
              <a:rPr lang="en-US" altLang="zh-CN" sz="1650" spc="-34" dirty="0">
                <a:solidFill>
                  <a:srgbClr val="000000"/>
                </a:solidFill>
                <a:latin typeface="Times New Roman"/>
                <a:ea typeface="Times New Roman"/>
              </a:rPr>
              <a:t>interest</a:t>
            </a:r>
            <a:r>
              <a:rPr lang="en-US" altLang="zh-CN" sz="1650" spc="-20" dirty="0">
                <a:solidFill>
                  <a:srgbClr val="000000"/>
                </a:solidFill>
                <a:latin typeface="Times New Roman"/>
                <a:cs typeface="Times New Roman"/>
              </a:rPr>
              <a:t> </a:t>
            </a:r>
            <a:r>
              <a:rPr lang="en-US" altLang="zh-CN" sz="1650" spc="-40" dirty="0">
                <a:solidFill>
                  <a:srgbClr val="000000"/>
                </a:solidFill>
                <a:latin typeface="Times New Roman"/>
                <a:ea typeface="Times New Roman"/>
              </a:rPr>
              <a:t>to</a:t>
            </a:r>
            <a:r>
              <a:rPr lang="en-US" altLang="zh-CN" sz="1650" spc="-25" dirty="0">
                <a:solidFill>
                  <a:srgbClr val="000000"/>
                </a:solidFill>
                <a:latin typeface="Times New Roman"/>
                <a:cs typeface="Times New Roman"/>
              </a:rPr>
              <a:t> </a:t>
            </a:r>
            <a:r>
              <a:rPr lang="en-US" altLang="zh-CN" sz="1650" spc="-40" dirty="0">
                <a:solidFill>
                  <a:srgbClr val="000000"/>
                </a:solidFill>
                <a:latin typeface="Times New Roman"/>
                <a:ea typeface="Times New Roman"/>
              </a:rPr>
              <a:t>the</a:t>
            </a:r>
            <a:r>
              <a:rPr lang="en-US" altLang="zh-CN" sz="1650" spc="-25" dirty="0">
                <a:solidFill>
                  <a:srgbClr val="000000"/>
                </a:solidFill>
                <a:latin typeface="Times New Roman"/>
                <a:cs typeface="Times New Roman"/>
              </a:rPr>
              <a:t> </a:t>
            </a:r>
            <a:r>
              <a:rPr lang="en-US" altLang="zh-CN" sz="1650" spc="-40" dirty="0">
                <a:solidFill>
                  <a:srgbClr val="000000"/>
                </a:solidFill>
                <a:latin typeface="Times New Roman"/>
                <a:ea typeface="Times New Roman"/>
              </a:rPr>
              <a:t>production</a:t>
            </a:r>
            <a:r>
              <a:rPr lang="en-US" altLang="zh-CN" sz="1650" spc="-30" dirty="0">
                <a:solidFill>
                  <a:srgbClr val="000000"/>
                </a:solidFill>
                <a:latin typeface="Times New Roman"/>
                <a:cs typeface="Times New Roman"/>
              </a:rPr>
              <a:t> </a:t>
            </a:r>
            <a:r>
              <a:rPr lang="en-US" altLang="zh-CN" sz="1650" spc="-40" dirty="0">
                <a:solidFill>
                  <a:srgbClr val="000000"/>
                </a:solidFill>
                <a:latin typeface="Times New Roman"/>
                <a:ea typeface="Times New Roman"/>
              </a:rPr>
              <a:t>.</a:t>
            </a:r>
          </a:p>
          <a:p>
            <a:pPr>
              <a:lnSpc>
                <a:spcPts val="630"/>
              </a:lnSpc>
            </a:pPr>
            <a:endParaRPr lang="en-US" dirty="0" smtClean="0"/>
          </a:p>
          <a:p>
            <a:pPr marL="0">
              <a:lnSpc>
                <a:spcPct val="101250"/>
              </a:lnSpc>
            </a:pPr>
            <a:r>
              <a:rPr lang="en-US" altLang="zh-CN" sz="1650" spc="-55" dirty="0">
                <a:solidFill>
                  <a:srgbClr val="000000"/>
                </a:solidFill>
                <a:latin typeface="Arial"/>
                <a:ea typeface="Arial"/>
              </a:rPr>
              <a:t>11.</a:t>
            </a:r>
            <a:r>
              <a:rPr lang="en-US" altLang="zh-CN" sz="1650" spc="-55" dirty="0">
                <a:solidFill>
                  <a:srgbClr val="000000"/>
                </a:solidFill>
                <a:latin typeface="Times New Roman"/>
                <a:ea typeface="Times New Roman"/>
              </a:rPr>
              <a:t>Note</a:t>
            </a:r>
            <a:r>
              <a:rPr lang="en-US" altLang="zh-CN" sz="1650" spc="-30" dirty="0">
                <a:solidFill>
                  <a:srgbClr val="000000"/>
                </a:solidFill>
                <a:latin typeface="Times New Roman"/>
                <a:cs typeface="Times New Roman"/>
              </a:rPr>
              <a:t> </a:t>
            </a:r>
            <a:r>
              <a:rPr lang="en-US" altLang="zh-CN" sz="1650" spc="-55" dirty="0">
                <a:solidFill>
                  <a:srgbClr val="000000"/>
                </a:solidFill>
                <a:latin typeface="Times New Roman"/>
                <a:ea typeface="Times New Roman"/>
              </a:rPr>
              <a:t>whether</a:t>
            </a:r>
            <a:r>
              <a:rPr lang="en-US" altLang="zh-CN" sz="1650" spc="-30" dirty="0">
                <a:solidFill>
                  <a:srgbClr val="000000"/>
                </a:solidFill>
                <a:latin typeface="Times New Roman"/>
                <a:cs typeface="Times New Roman"/>
              </a:rPr>
              <a:t> </a:t>
            </a:r>
            <a:r>
              <a:rPr lang="en-US" altLang="zh-CN" sz="1650" spc="-69" b="1" dirty="0">
                <a:solidFill>
                  <a:srgbClr val="000000"/>
                </a:solidFill>
                <a:latin typeface="Times New Roman"/>
                <a:ea typeface="Times New Roman"/>
              </a:rPr>
              <a:t>new</a:t>
            </a:r>
            <a:r>
              <a:rPr lang="en-US" altLang="zh-CN" sz="1650" spc="-30" b="1" dirty="0">
                <a:solidFill>
                  <a:srgbClr val="000000"/>
                </a:solidFill>
                <a:latin typeface="Times New Roman"/>
                <a:cs typeface="Times New Roman"/>
              </a:rPr>
              <a:t> </a:t>
            </a:r>
            <a:r>
              <a:rPr lang="en-US" altLang="zh-CN" sz="1650" spc="-55" b="1" dirty="0">
                <a:solidFill>
                  <a:srgbClr val="000000"/>
                </a:solidFill>
                <a:latin typeface="Times New Roman"/>
                <a:ea typeface="Times New Roman"/>
              </a:rPr>
              <a:t>technology</a:t>
            </a:r>
            <a:r>
              <a:rPr lang="en-US" altLang="zh-CN" sz="1650" spc="-30" b="1" dirty="0">
                <a:solidFill>
                  <a:srgbClr val="000000"/>
                </a:solidFill>
                <a:latin typeface="Times New Roman"/>
                <a:cs typeface="Times New Roman"/>
              </a:rPr>
              <a:t> </a:t>
            </a:r>
            <a:r>
              <a:rPr lang="en-US" altLang="zh-CN" sz="1650" spc="-44" dirty="0">
                <a:solidFill>
                  <a:srgbClr val="000000"/>
                </a:solidFill>
                <a:latin typeface="Times New Roman"/>
                <a:ea typeface="Times New Roman"/>
              </a:rPr>
              <a:t>or</a:t>
            </a:r>
            <a:r>
              <a:rPr lang="en-US" altLang="zh-CN" sz="1650" spc="-30" dirty="0">
                <a:solidFill>
                  <a:srgbClr val="000000"/>
                </a:solidFill>
                <a:latin typeface="Times New Roman"/>
                <a:cs typeface="Times New Roman"/>
              </a:rPr>
              <a:t> </a:t>
            </a:r>
            <a:r>
              <a:rPr lang="en-US" altLang="zh-CN" sz="1650" spc="-64" dirty="0">
                <a:solidFill>
                  <a:srgbClr val="000000"/>
                </a:solidFill>
                <a:latin typeface="Times New Roman"/>
                <a:ea typeface="Times New Roman"/>
              </a:rPr>
              <a:t>new</a:t>
            </a:r>
            <a:r>
              <a:rPr lang="en-US" altLang="zh-CN" sz="1650" spc="-30" dirty="0">
                <a:solidFill>
                  <a:srgbClr val="000000"/>
                </a:solidFill>
                <a:latin typeface="Times New Roman"/>
                <a:cs typeface="Times New Roman"/>
              </a:rPr>
              <a:t> </a:t>
            </a:r>
            <a:r>
              <a:rPr lang="en-US" altLang="zh-CN" sz="1650" spc="-50" dirty="0">
                <a:solidFill>
                  <a:srgbClr val="000000"/>
                </a:solidFill>
                <a:latin typeface="Times New Roman"/>
                <a:ea typeface="Times New Roman"/>
              </a:rPr>
              <a:t>processes</a:t>
            </a:r>
            <a:r>
              <a:rPr lang="en-US" altLang="zh-CN" sz="1650" spc="-30" dirty="0">
                <a:solidFill>
                  <a:srgbClr val="000000"/>
                </a:solidFill>
                <a:latin typeface="Times New Roman"/>
                <a:cs typeface="Times New Roman"/>
              </a:rPr>
              <a:t> </a:t>
            </a:r>
            <a:r>
              <a:rPr lang="en-US" altLang="zh-CN" sz="1650" spc="-50" dirty="0">
                <a:solidFill>
                  <a:srgbClr val="000000"/>
                </a:solidFill>
                <a:latin typeface="Times New Roman"/>
                <a:ea typeface="Times New Roman"/>
              </a:rPr>
              <a:t>are</a:t>
            </a:r>
            <a:r>
              <a:rPr lang="en-US" altLang="zh-CN" sz="1650" spc="-30" dirty="0">
                <a:solidFill>
                  <a:srgbClr val="000000"/>
                </a:solidFill>
                <a:latin typeface="Times New Roman"/>
                <a:cs typeface="Times New Roman"/>
              </a:rPr>
              <a:t> </a:t>
            </a:r>
            <a:r>
              <a:rPr lang="en-US" altLang="zh-CN" sz="1650" spc="-50" dirty="0">
                <a:solidFill>
                  <a:srgbClr val="000000"/>
                </a:solidFill>
                <a:latin typeface="Times New Roman"/>
                <a:ea typeface="Times New Roman"/>
              </a:rPr>
              <a:t>being</a:t>
            </a:r>
            <a:r>
              <a:rPr lang="en-US" altLang="zh-CN" sz="1650" spc="-30" dirty="0">
                <a:solidFill>
                  <a:srgbClr val="000000"/>
                </a:solidFill>
                <a:latin typeface="Times New Roman"/>
                <a:cs typeface="Times New Roman"/>
              </a:rPr>
              <a:t> </a:t>
            </a:r>
            <a:r>
              <a:rPr lang="en-US" altLang="zh-CN" sz="1650" spc="-44" dirty="0">
                <a:solidFill>
                  <a:srgbClr val="000000"/>
                </a:solidFill>
                <a:latin typeface="Times New Roman"/>
                <a:ea typeface="Times New Roman"/>
              </a:rPr>
              <a:t>utilized</a:t>
            </a:r>
            <a:r>
              <a:rPr lang="en-US" altLang="zh-CN" sz="1650" spc="-30" dirty="0">
                <a:solidFill>
                  <a:srgbClr val="000000"/>
                </a:solidFill>
                <a:latin typeface="Times New Roman"/>
                <a:cs typeface="Times New Roman"/>
              </a:rPr>
              <a:t> </a:t>
            </a:r>
            <a:r>
              <a:rPr lang="en-US" altLang="zh-CN" sz="1650" spc="-60" dirty="0">
                <a:solidFill>
                  <a:srgbClr val="000000"/>
                </a:solidFill>
                <a:latin typeface="Times New Roman"/>
                <a:ea typeface="Times New Roman"/>
              </a:rPr>
              <a:t>and</a:t>
            </a:r>
            <a:r>
              <a:rPr lang="en-US" altLang="zh-CN" sz="1650" spc="-35" dirty="0">
                <a:solidFill>
                  <a:srgbClr val="000000"/>
                </a:solidFill>
                <a:latin typeface="Times New Roman"/>
                <a:cs typeface="Times New Roman"/>
              </a:rPr>
              <a:t> </a:t>
            </a:r>
            <a:r>
              <a:rPr lang="en-US" altLang="zh-CN" sz="1650" spc="-55" dirty="0">
                <a:solidFill>
                  <a:srgbClr val="000000"/>
                </a:solidFill>
                <a:latin typeface="Times New Roman"/>
                <a:ea typeface="Times New Roman"/>
              </a:rPr>
              <a:t>why.</a:t>
            </a:r>
          </a:p>
          <a:p>
            <a:pPr>
              <a:lnSpc>
                <a:spcPts val="544"/>
              </a:lnSpc>
            </a:pPr>
            <a:endParaRPr lang="en-US" dirty="0" smtClean="0"/>
          </a:p>
          <a:p>
            <a:pPr marL="0">
              <a:lnSpc>
                <a:spcPct val="100000"/>
              </a:lnSpc>
            </a:pPr>
            <a:r>
              <a:rPr lang="en-US" altLang="zh-CN" sz="1650" spc="-44" dirty="0">
                <a:solidFill>
                  <a:srgbClr val="000000"/>
                </a:solidFill>
                <a:latin typeface="Arial"/>
                <a:ea typeface="Arial"/>
              </a:rPr>
              <a:t>12.</a:t>
            </a:r>
            <a:r>
              <a:rPr lang="en-US" altLang="zh-CN" sz="1650" spc="-40" dirty="0">
                <a:solidFill>
                  <a:srgbClr val="000000"/>
                </a:solidFill>
                <a:latin typeface="Times New Roman"/>
                <a:ea typeface="Times New Roman"/>
              </a:rPr>
              <a:t>Identify</a:t>
            </a:r>
            <a:r>
              <a:rPr lang="en-US" altLang="zh-CN" sz="1650" spc="-20" dirty="0">
                <a:solidFill>
                  <a:srgbClr val="000000"/>
                </a:solidFill>
                <a:latin typeface="Times New Roman"/>
                <a:cs typeface="Times New Roman"/>
              </a:rPr>
              <a:t> </a:t>
            </a:r>
            <a:r>
              <a:rPr lang="en-US" altLang="zh-CN" sz="1650" spc="-50" b="1" dirty="0">
                <a:solidFill>
                  <a:srgbClr val="000000"/>
                </a:solidFill>
                <a:latin typeface="Times New Roman"/>
                <a:ea typeface="Times New Roman"/>
              </a:rPr>
              <a:t>any</a:t>
            </a:r>
            <a:r>
              <a:rPr lang="en-US" altLang="zh-CN" sz="1650" spc="-25" b="1" dirty="0">
                <a:solidFill>
                  <a:srgbClr val="000000"/>
                </a:solidFill>
                <a:latin typeface="Times New Roman"/>
                <a:cs typeface="Times New Roman"/>
              </a:rPr>
              <a:t> </a:t>
            </a:r>
            <a:r>
              <a:rPr lang="en-US" altLang="zh-CN" sz="1650" spc="-50" b="1" dirty="0">
                <a:solidFill>
                  <a:srgbClr val="000000"/>
                </a:solidFill>
                <a:latin typeface="Times New Roman"/>
                <a:ea typeface="Times New Roman"/>
              </a:rPr>
              <a:t>unusual</a:t>
            </a:r>
            <a:r>
              <a:rPr lang="en-US" altLang="zh-CN" sz="1650" spc="-20" b="1" dirty="0">
                <a:solidFill>
                  <a:srgbClr val="000000"/>
                </a:solidFill>
                <a:latin typeface="Times New Roman"/>
                <a:cs typeface="Times New Roman"/>
              </a:rPr>
              <a:t> </a:t>
            </a:r>
            <a:r>
              <a:rPr lang="en-US" altLang="zh-CN" sz="1650" spc="-40" b="1" dirty="0">
                <a:solidFill>
                  <a:srgbClr val="000000"/>
                </a:solidFill>
                <a:latin typeface="Times New Roman"/>
                <a:ea typeface="Times New Roman"/>
              </a:rPr>
              <a:t>staffing</a:t>
            </a:r>
            <a:r>
              <a:rPr lang="en-US" altLang="zh-CN" sz="1650" spc="-25" b="1" dirty="0">
                <a:solidFill>
                  <a:srgbClr val="000000"/>
                </a:solidFill>
                <a:latin typeface="Times New Roman"/>
                <a:cs typeface="Times New Roman"/>
              </a:rPr>
              <a:t> </a:t>
            </a:r>
            <a:r>
              <a:rPr lang="en-US" altLang="zh-CN" sz="1650" spc="-40" dirty="0">
                <a:solidFill>
                  <a:srgbClr val="000000"/>
                </a:solidFill>
                <a:latin typeface="Times New Roman"/>
                <a:ea typeface="Times New Roman"/>
              </a:rPr>
              <a:t>requirements,</a:t>
            </a:r>
            <a:r>
              <a:rPr lang="en-US" altLang="zh-CN" sz="1650" spc="-25" dirty="0">
                <a:solidFill>
                  <a:srgbClr val="000000"/>
                </a:solidFill>
                <a:latin typeface="Times New Roman"/>
                <a:cs typeface="Times New Roman"/>
              </a:rPr>
              <a:t> </a:t>
            </a:r>
            <a:r>
              <a:rPr lang="en-US" altLang="zh-CN" sz="1650" spc="-44" dirty="0">
                <a:solidFill>
                  <a:srgbClr val="000000"/>
                </a:solidFill>
                <a:latin typeface="Times New Roman"/>
                <a:ea typeface="Times New Roman"/>
              </a:rPr>
              <a:t>such</a:t>
            </a:r>
            <a:r>
              <a:rPr lang="en-US" altLang="zh-CN" sz="1650" spc="-20" dirty="0">
                <a:solidFill>
                  <a:srgbClr val="000000"/>
                </a:solidFill>
                <a:latin typeface="Times New Roman"/>
                <a:cs typeface="Times New Roman"/>
              </a:rPr>
              <a:t> </a:t>
            </a:r>
            <a:r>
              <a:rPr lang="en-US" altLang="zh-CN" sz="1650" spc="-45" dirty="0">
                <a:solidFill>
                  <a:srgbClr val="000000"/>
                </a:solidFill>
                <a:latin typeface="Times New Roman"/>
                <a:ea typeface="Times New Roman"/>
              </a:rPr>
              <a:t>as</a:t>
            </a:r>
            <a:r>
              <a:rPr lang="en-US" altLang="zh-CN" sz="1650" spc="-25" dirty="0">
                <a:solidFill>
                  <a:srgbClr val="000000"/>
                </a:solidFill>
                <a:latin typeface="Times New Roman"/>
                <a:cs typeface="Times New Roman"/>
              </a:rPr>
              <a:t> </a:t>
            </a:r>
            <a:r>
              <a:rPr lang="en-US" altLang="zh-CN" sz="1650" spc="-40" dirty="0">
                <a:solidFill>
                  <a:srgbClr val="000000"/>
                </a:solidFill>
                <a:latin typeface="Times New Roman"/>
                <a:ea typeface="Times New Roman"/>
              </a:rPr>
              <a:t>consultants</a:t>
            </a:r>
            <a:r>
              <a:rPr lang="en-US" altLang="zh-CN" sz="1650" spc="-25" dirty="0">
                <a:solidFill>
                  <a:srgbClr val="000000"/>
                </a:solidFill>
                <a:latin typeface="Times New Roman"/>
                <a:cs typeface="Times New Roman"/>
              </a:rPr>
              <a:t> </a:t>
            </a:r>
            <a:r>
              <a:rPr lang="en-US" altLang="zh-CN" sz="1650" spc="-45" dirty="0">
                <a:solidFill>
                  <a:srgbClr val="000000"/>
                </a:solidFill>
                <a:latin typeface="Times New Roman"/>
                <a:ea typeface="Times New Roman"/>
              </a:rPr>
              <a:t>or</a:t>
            </a:r>
            <a:r>
              <a:rPr lang="en-US" altLang="zh-CN" sz="1650" spc="-20" dirty="0">
                <a:solidFill>
                  <a:srgbClr val="000000"/>
                </a:solidFill>
                <a:latin typeface="Times New Roman"/>
                <a:cs typeface="Times New Roman"/>
              </a:rPr>
              <a:t> </a:t>
            </a:r>
            <a:r>
              <a:rPr lang="en-US" altLang="zh-CN" sz="1650" spc="-40" dirty="0">
                <a:solidFill>
                  <a:srgbClr val="000000"/>
                </a:solidFill>
                <a:latin typeface="Times New Roman"/>
                <a:ea typeface="Times New Roman"/>
              </a:rPr>
              <a:t>outside</a:t>
            </a:r>
            <a:r>
              <a:rPr lang="en-US" altLang="zh-CN" sz="1650" spc="-25" dirty="0">
                <a:solidFill>
                  <a:srgbClr val="000000"/>
                </a:solidFill>
                <a:latin typeface="Times New Roman"/>
                <a:cs typeface="Times New Roman"/>
              </a:rPr>
              <a:t> </a:t>
            </a:r>
            <a:r>
              <a:rPr lang="en-US" altLang="zh-CN" sz="1650" spc="-34" dirty="0">
                <a:solidFill>
                  <a:srgbClr val="000000"/>
                </a:solidFill>
                <a:latin typeface="Times New Roman"/>
                <a:ea typeface="Times New Roman"/>
              </a:rPr>
              <a:t>specialists,</a:t>
            </a:r>
            <a:r>
              <a:rPr lang="en-US" altLang="zh-CN" sz="1650" spc="-25" dirty="0">
                <a:solidFill>
                  <a:srgbClr val="000000"/>
                </a:solidFill>
                <a:latin typeface="Times New Roman"/>
                <a:cs typeface="Times New Roman"/>
              </a:rPr>
              <a:t> </a:t>
            </a:r>
            <a:r>
              <a:rPr lang="en-US" altLang="zh-CN" sz="1650" spc="-50" dirty="0">
                <a:solidFill>
                  <a:srgbClr val="000000"/>
                </a:solidFill>
                <a:latin typeface="Times New Roman"/>
                <a:ea typeface="Times New Roman"/>
              </a:rPr>
              <a:t>and</a:t>
            </a:r>
            <a:r>
              <a:rPr lang="en-US" altLang="zh-CN" sz="1650" spc="-25" dirty="0">
                <a:solidFill>
                  <a:srgbClr val="000000"/>
                </a:solidFill>
                <a:latin typeface="Times New Roman"/>
                <a:cs typeface="Times New Roman"/>
              </a:rPr>
              <a:t> </a:t>
            </a:r>
            <a:r>
              <a:rPr lang="en-US" altLang="zh-CN" sz="1650" spc="-45" dirty="0">
                <a:solidFill>
                  <a:srgbClr val="000000"/>
                </a:solidFill>
                <a:latin typeface="Times New Roman"/>
                <a:ea typeface="Times New Roman"/>
              </a:rPr>
              <a:t>explain</a:t>
            </a:r>
          </a:p>
          <a:p>
            <a:pPr marL="0" indent="189738">
              <a:lnSpc>
                <a:spcPct val="100000"/>
              </a:lnSpc>
            </a:pPr>
            <a:r>
              <a:rPr lang="en-US" altLang="zh-CN" sz="1650" spc="-80" dirty="0">
                <a:solidFill>
                  <a:srgbClr val="000000"/>
                </a:solidFill>
                <a:latin typeface="Times New Roman"/>
                <a:ea typeface="Times New Roman"/>
              </a:rPr>
              <a:t>why</a:t>
            </a:r>
            <a:r>
              <a:rPr lang="en-US" altLang="zh-CN" sz="1650" spc="-30" dirty="0">
                <a:solidFill>
                  <a:srgbClr val="000000"/>
                </a:solidFill>
                <a:latin typeface="Times New Roman"/>
                <a:cs typeface="Times New Roman"/>
              </a:rPr>
              <a:t> </a:t>
            </a:r>
            <a:r>
              <a:rPr lang="en-US" altLang="zh-CN" sz="1650" spc="-69" dirty="0">
                <a:solidFill>
                  <a:srgbClr val="000000"/>
                </a:solidFill>
                <a:latin typeface="Times New Roman"/>
                <a:ea typeface="Times New Roman"/>
              </a:rPr>
              <a:t>you</a:t>
            </a:r>
            <a:r>
              <a:rPr lang="en-US" altLang="zh-CN" sz="1650" spc="-34" dirty="0">
                <a:solidFill>
                  <a:srgbClr val="000000"/>
                </a:solidFill>
                <a:latin typeface="Times New Roman"/>
                <a:cs typeface="Times New Roman"/>
              </a:rPr>
              <a:t> </a:t>
            </a:r>
            <a:r>
              <a:rPr lang="en-US" altLang="zh-CN" sz="1650" spc="-64" dirty="0">
                <a:solidFill>
                  <a:srgbClr val="000000"/>
                </a:solidFill>
                <a:latin typeface="Times New Roman"/>
                <a:ea typeface="Times New Roman"/>
              </a:rPr>
              <a:t>need</a:t>
            </a:r>
            <a:r>
              <a:rPr lang="en-US" altLang="zh-CN" sz="1650" spc="-35" dirty="0">
                <a:solidFill>
                  <a:srgbClr val="000000"/>
                </a:solidFill>
                <a:latin typeface="Times New Roman"/>
                <a:cs typeface="Times New Roman"/>
              </a:rPr>
              <a:t> </a:t>
            </a:r>
            <a:r>
              <a:rPr lang="en-US" altLang="zh-CN" sz="1650" spc="-65" dirty="0">
                <a:solidFill>
                  <a:srgbClr val="000000"/>
                </a:solidFill>
                <a:latin typeface="Times New Roman"/>
                <a:ea typeface="Times New Roman"/>
              </a:rPr>
              <a:t>them.</a:t>
            </a:r>
          </a:p>
          <a:p>
            <a:pPr>
              <a:lnSpc>
                <a:spcPts val="475"/>
              </a:lnSpc>
            </a:pPr>
            <a:endParaRPr lang="en-US" dirty="0" smtClean="0"/>
          </a:p>
          <a:p>
            <a:pPr marL="0">
              <a:lnSpc>
                <a:spcPct val="100000"/>
              </a:lnSpc>
            </a:pPr>
            <a:r>
              <a:rPr lang="en-US" altLang="zh-CN" sz="1650" spc="-25" dirty="0">
                <a:solidFill>
                  <a:srgbClr val="000000"/>
                </a:solidFill>
                <a:latin typeface="Arial"/>
                <a:ea typeface="Arial"/>
              </a:rPr>
              <a:t>13.</a:t>
            </a:r>
            <a:r>
              <a:rPr lang="en-US" altLang="zh-CN" sz="1650" spc="-25" dirty="0">
                <a:solidFill>
                  <a:srgbClr val="000000"/>
                </a:solidFill>
                <a:latin typeface="Times New Roman"/>
                <a:ea typeface="Times New Roman"/>
              </a:rPr>
              <a:t>Describe</a:t>
            </a:r>
            <a:r>
              <a:rPr lang="en-US" altLang="zh-CN" sz="1650" spc="-10" dirty="0">
                <a:solidFill>
                  <a:srgbClr val="000000"/>
                </a:solidFill>
                <a:latin typeface="Times New Roman"/>
                <a:cs typeface="Times New Roman"/>
              </a:rPr>
              <a:t> </a:t>
            </a:r>
            <a:r>
              <a:rPr lang="en-US" altLang="zh-CN" sz="1650" spc="-15" dirty="0">
                <a:solidFill>
                  <a:srgbClr val="000000"/>
                </a:solidFill>
                <a:latin typeface="Times New Roman"/>
                <a:ea typeface="Times New Roman"/>
              </a:rPr>
              <a:t>the</a:t>
            </a:r>
            <a:r>
              <a:rPr lang="en-US" altLang="zh-CN" sz="1650" spc="-10" dirty="0">
                <a:solidFill>
                  <a:srgbClr val="000000"/>
                </a:solidFill>
                <a:latin typeface="Times New Roman"/>
                <a:cs typeface="Times New Roman"/>
              </a:rPr>
              <a:t> </a:t>
            </a:r>
            <a:r>
              <a:rPr lang="en-US" altLang="zh-CN" sz="1650" spc="-25" b="1" dirty="0">
                <a:solidFill>
                  <a:srgbClr val="000000"/>
                </a:solidFill>
                <a:latin typeface="Times New Roman"/>
                <a:ea typeface="Times New Roman"/>
              </a:rPr>
              <a:t>use</a:t>
            </a:r>
            <a:r>
              <a:rPr lang="en-US" altLang="zh-CN" sz="1650" spc="-15" b="1" dirty="0">
                <a:solidFill>
                  <a:srgbClr val="000000"/>
                </a:solidFill>
                <a:latin typeface="Times New Roman"/>
                <a:cs typeface="Times New Roman"/>
              </a:rPr>
              <a:t> </a:t>
            </a:r>
            <a:r>
              <a:rPr lang="en-US" altLang="zh-CN" sz="1650" spc="-20" b="1" dirty="0">
                <a:solidFill>
                  <a:srgbClr val="000000"/>
                </a:solidFill>
                <a:latin typeface="Times New Roman"/>
                <a:ea typeface="Times New Roman"/>
              </a:rPr>
              <a:t>of</a:t>
            </a:r>
            <a:r>
              <a:rPr lang="en-US" altLang="zh-CN" sz="1650" spc="-10" b="1" dirty="0">
                <a:solidFill>
                  <a:srgbClr val="000000"/>
                </a:solidFill>
                <a:latin typeface="Times New Roman"/>
                <a:cs typeface="Times New Roman"/>
              </a:rPr>
              <a:t> </a:t>
            </a:r>
            <a:r>
              <a:rPr lang="en-US" altLang="zh-CN" sz="1650" spc="-25" b="1" dirty="0">
                <a:solidFill>
                  <a:srgbClr val="000000"/>
                </a:solidFill>
                <a:latin typeface="Times New Roman"/>
                <a:ea typeface="Times New Roman"/>
              </a:rPr>
              <a:t>outsourcers,</a:t>
            </a:r>
            <a:r>
              <a:rPr lang="en-US" altLang="zh-CN" sz="1650" spc="-10" b="1" dirty="0">
                <a:solidFill>
                  <a:srgbClr val="000000"/>
                </a:solidFill>
                <a:latin typeface="Times New Roman"/>
                <a:cs typeface="Times New Roman"/>
              </a:rPr>
              <a:t> </a:t>
            </a:r>
            <a:r>
              <a:rPr lang="en-US" altLang="zh-CN" sz="1650" spc="-20" dirty="0">
                <a:solidFill>
                  <a:srgbClr val="000000"/>
                </a:solidFill>
                <a:latin typeface="Times New Roman"/>
                <a:ea typeface="Times New Roman"/>
              </a:rPr>
              <a:t>contractors</a:t>
            </a:r>
            <a:r>
              <a:rPr lang="en-US" altLang="zh-CN" sz="1650" spc="-15" dirty="0">
                <a:solidFill>
                  <a:srgbClr val="000000"/>
                </a:solidFill>
                <a:latin typeface="Times New Roman"/>
                <a:cs typeface="Times New Roman"/>
              </a:rPr>
              <a:t> </a:t>
            </a:r>
            <a:r>
              <a:rPr lang="en-US" altLang="zh-CN" sz="1650" spc="-15" dirty="0">
                <a:solidFill>
                  <a:srgbClr val="000000"/>
                </a:solidFill>
                <a:latin typeface="Times New Roman"/>
                <a:ea typeface="Times New Roman"/>
              </a:rPr>
              <a:t>or</a:t>
            </a:r>
            <a:r>
              <a:rPr lang="en-US" altLang="zh-CN" sz="1650" spc="-10" dirty="0">
                <a:solidFill>
                  <a:srgbClr val="000000"/>
                </a:solidFill>
                <a:latin typeface="Times New Roman"/>
                <a:cs typeface="Times New Roman"/>
              </a:rPr>
              <a:t> </a:t>
            </a:r>
            <a:r>
              <a:rPr lang="en-US" altLang="zh-CN" sz="1650" spc="-20" dirty="0">
                <a:solidFill>
                  <a:srgbClr val="000000"/>
                </a:solidFill>
                <a:latin typeface="Times New Roman"/>
                <a:ea typeface="Times New Roman"/>
              </a:rPr>
              <a:t>vendors,</a:t>
            </a:r>
            <a:r>
              <a:rPr lang="en-US" altLang="zh-CN" sz="1650" spc="-15" dirty="0">
                <a:solidFill>
                  <a:srgbClr val="000000"/>
                </a:solidFill>
                <a:latin typeface="Times New Roman"/>
                <a:cs typeface="Times New Roman"/>
              </a:rPr>
              <a:t> </a:t>
            </a:r>
            <a:r>
              <a:rPr lang="en-US" altLang="zh-CN" sz="1650" spc="-20" dirty="0">
                <a:solidFill>
                  <a:srgbClr val="000000"/>
                </a:solidFill>
                <a:latin typeface="Times New Roman"/>
                <a:ea typeface="Times New Roman"/>
              </a:rPr>
              <a:t>especially</a:t>
            </a:r>
            <a:r>
              <a:rPr lang="en-US" altLang="zh-CN" sz="1650" spc="-10" dirty="0">
                <a:solidFill>
                  <a:srgbClr val="000000"/>
                </a:solidFill>
                <a:latin typeface="Times New Roman"/>
                <a:cs typeface="Times New Roman"/>
              </a:rPr>
              <a:t> </a:t>
            </a:r>
            <a:r>
              <a:rPr lang="en-US" altLang="zh-CN" sz="1650" spc="-25" dirty="0">
                <a:solidFill>
                  <a:srgbClr val="000000"/>
                </a:solidFill>
                <a:latin typeface="Times New Roman"/>
                <a:ea typeface="Times New Roman"/>
              </a:rPr>
              <a:t>if</a:t>
            </a:r>
            <a:r>
              <a:rPr lang="en-US" altLang="zh-CN" sz="1650" spc="-10" dirty="0">
                <a:solidFill>
                  <a:srgbClr val="000000"/>
                </a:solidFill>
                <a:latin typeface="Times New Roman"/>
                <a:cs typeface="Times New Roman"/>
              </a:rPr>
              <a:t> </a:t>
            </a:r>
            <a:r>
              <a:rPr lang="en-US" altLang="zh-CN" sz="1650" spc="-25" dirty="0">
                <a:solidFill>
                  <a:srgbClr val="000000"/>
                </a:solidFill>
                <a:latin typeface="Times New Roman"/>
                <a:ea typeface="Times New Roman"/>
              </a:rPr>
              <a:t>they</a:t>
            </a:r>
            <a:r>
              <a:rPr lang="en-US" altLang="zh-CN" sz="1650" spc="-15" dirty="0">
                <a:solidFill>
                  <a:srgbClr val="000000"/>
                </a:solidFill>
                <a:latin typeface="Times New Roman"/>
                <a:cs typeface="Times New Roman"/>
              </a:rPr>
              <a:t> </a:t>
            </a:r>
            <a:r>
              <a:rPr lang="en-US" altLang="zh-CN" sz="1650" spc="-20" dirty="0">
                <a:solidFill>
                  <a:srgbClr val="000000"/>
                </a:solidFill>
                <a:latin typeface="Times New Roman"/>
                <a:ea typeface="Times New Roman"/>
              </a:rPr>
              <a:t>are</a:t>
            </a:r>
            <a:r>
              <a:rPr lang="en-US" altLang="zh-CN" sz="1650" spc="-10" dirty="0">
                <a:solidFill>
                  <a:srgbClr val="000000"/>
                </a:solidFill>
                <a:latin typeface="Times New Roman"/>
                <a:cs typeface="Times New Roman"/>
              </a:rPr>
              <a:t> </a:t>
            </a:r>
            <a:r>
              <a:rPr lang="en-US" altLang="zh-CN" sz="1650" spc="-25" dirty="0">
                <a:solidFill>
                  <a:srgbClr val="000000"/>
                </a:solidFill>
                <a:latin typeface="Times New Roman"/>
                <a:ea typeface="Times New Roman"/>
              </a:rPr>
              <a:t>doing</a:t>
            </a:r>
            <a:r>
              <a:rPr lang="en-US" altLang="zh-CN" sz="1650" spc="-20" dirty="0">
                <a:solidFill>
                  <a:srgbClr val="000000"/>
                </a:solidFill>
                <a:latin typeface="Times New Roman"/>
                <a:cs typeface="Times New Roman"/>
              </a:rPr>
              <a:t> </a:t>
            </a:r>
            <a:r>
              <a:rPr lang="en-US" altLang="zh-CN" sz="1650" spc="-20" dirty="0">
                <a:solidFill>
                  <a:srgbClr val="000000"/>
                </a:solidFill>
                <a:latin typeface="Times New Roman"/>
                <a:ea typeface="Times New Roman"/>
              </a:rPr>
              <a:t>significant</a:t>
            </a:r>
          </a:p>
          <a:p>
            <a:pPr marL="0" indent="189738">
              <a:lnSpc>
                <a:spcPct val="100000"/>
              </a:lnSpc>
            </a:pPr>
            <a:r>
              <a:rPr lang="en-US" altLang="zh-CN" sz="1650" spc="-55" dirty="0">
                <a:solidFill>
                  <a:srgbClr val="000000"/>
                </a:solidFill>
                <a:latin typeface="Times New Roman"/>
                <a:ea typeface="Times New Roman"/>
              </a:rPr>
              <a:t>w</a:t>
            </a:r>
            <a:r>
              <a:rPr lang="en-US" altLang="zh-CN" sz="1650" spc="-50" dirty="0">
                <a:solidFill>
                  <a:srgbClr val="000000"/>
                </a:solidFill>
                <a:latin typeface="Times New Roman"/>
                <a:ea typeface="Times New Roman"/>
              </a:rPr>
              <a:t>ork.</a:t>
            </a:r>
          </a:p>
        </p:txBody>
      </p:sp>
      <p:sp>
        <p:nvSpPr>
          <p:cNvPr id="92" name="TextBox 92"/>
          <p:cNvSpPr txBox="1"/>
          <p:nvPr/>
        </p:nvSpPr>
        <p:spPr>
          <a:xfrm>
            <a:off x="11602118" y="6321409"/>
            <a:ext cx="474575" cy="411480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/>
          <a:p>
            <a:pPr marL="0">
              <a:lnSpc>
                <a:spcPct val="100000"/>
              </a:lnSpc>
            </a:pPr>
            <a:r>
              <a:rPr lang="en-US" altLang="zh-CN" sz="2700" spc="-10" b="1" dirty="0">
                <a:solidFill>
                  <a:srgbClr val="931000"/>
                </a:solidFill>
                <a:latin typeface="Calibri"/>
                <a:ea typeface="Calibri"/>
              </a:rPr>
              <a:t>16</a:t>
            </a:r>
          </a:p>
        </p:txBody>
      </p:sp>
    </p:spTree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4" name="Picture 94">
					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94" name="TextBox 94"/>
          <p:cNvSpPr txBox="1"/>
          <p:nvPr/>
        </p:nvSpPr>
        <p:spPr>
          <a:xfrm>
            <a:off x="1660152" y="1086686"/>
            <a:ext cx="9578840" cy="5366837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/>
          <a:p>
            <a:pPr marL="0" indent="3703325">
              <a:lnSpc>
                <a:spcPct val="100416"/>
              </a:lnSpc>
            </a:pPr>
            <a:r>
              <a:rPr lang="en-US" altLang="zh-CN" sz="5250" spc="-135" dirty="0">
                <a:solidFill>
                  <a:srgbClr val="fece3e"/>
                </a:solidFill>
                <a:latin typeface="Times New Roman"/>
                <a:ea typeface="Times New Roman"/>
              </a:rPr>
              <a:t>Section</a:t>
            </a:r>
            <a:r>
              <a:rPr lang="en-US" altLang="zh-CN" sz="5250" spc="-329" dirty="0">
                <a:solidFill>
                  <a:srgbClr val="fece3e"/>
                </a:solidFill>
                <a:latin typeface="Times New Roman"/>
                <a:cs typeface="Times New Roman"/>
              </a:rPr>
              <a:t> </a:t>
            </a:r>
            <a:r>
              <a:rPr lang="en-US" altLang="zh-CN" sz="5250" spc="-164" dirty="0">
                <a:solidFill>
                  <a:srgbClr val="fece3e"/>
                </a:solidFill>
                <a:latin typeface="Times New Roman"/>
                <a:ea typeface="Times New Roman"/>
              </a:rPr>
              <a:t>two</a:t>
            </a:r>
          </a:p>
          <a:p>
            <a:pPr>
              <a:lnSpc>
                <a:spcPts val="1000"/>
              </a:lnSpc>
            </a:pPr>
            <a:endParaRPr lang="en-US" dirty="0" smtClean="0"/>
          </a:p>
          <a:p>
            <a:pPr>
              <a:lnSpc>
                <a:spcPts val="1000"/>
              </a:lnSpc>
            </a:pPr>
            <a:endParaRPr lang="en-US" dirty="0" smtClean="0"/>
          </a:p>
          <a:p>
            <a:pPr>
              <a:lnSpc>
                <a:spcPts val="1000"/>
              </a:lnSpc>
            </a:pPr>
            <a:endParaRPr lang="en-US" dirty="0" smtClean="0"/>
          </a:p>
          <a:p>
            <a:pPr>
              <a:lnSpc>
                <a:spcPts val="1000"/>
              </a:lnSpc>
            </a:pPr>
            <a:endParaRPr lang="en-US" dirty="0" smtClean="0"/>
          </a:p>
          <a:p>
            <a:pPr>
              <a:lnSpc>
                <a:spcPts val="1000"/>
              </a:lnSpc>
            </a:pPr>
            <a:endParaRPr lang="en-US" dirty="0" smtClean="0"/>
          </a:p>
          <a:p>
            <a:pPr>
              <a:lnSpc>
                <a:spcPts val="1000"/>
              </a:lnSpc>
            </a:pPr>
            <a:endParaRPr lang="en-US" dirty="0" smtClean="0"/>
          </a:p>
          <a:p>
            <a:pPr>
              <a:lnSpc>
                <a:spcPts val="1594"/>
              </a:lnSpc>
            </a:pPr>
            <a:endParaRPr lang="en-US" dirty="0" smtClean="0"/>
          </a:p>
          <a:p>
            <a:pPr marL="0">
              <a:lnSpc>
                <a:spcPct val="100000"/>
              </a:lnSpc>
            </a:pPr>
            <a:r>
              <a:rPr lang="en-US" altLang="zh-CN" sz="3000" spc="-80" dirty="0">
                <a:solidFill>
                  <a:srgbClr val="fece3e"/>
                </a:solidFill>
                <a:latin typeface="Times New Roman"/>
                <a:ea typeface="Times New Roman"/>
              </a:rPr>
              <a:t>Having</a:t>
            </a:r>
            <a:r>
              <a:rPr lang="en-US" altLang="zh-CN" sz="3000" spc="-40" dirty="0">
                <a:solidFill>
                  <a:srgbClr val="fece3e"/>
                </a:solidFill>
                <a:latin typeface="Times New Roman"/>
                <a:cs typeface="Times New Roman"/>
              </a:rPr>
              <a:t> </a:t>
            </a:r>
            <a:r>
              <a:rPr lang="en-US" altLang="zh-CN" sz="3000" spc="-65" dirty="0">
                <a:solidFill>
                  <a:srgbClr val="fece3e"/>
                </a:solidFill>
                <a:latin typeface="Times New Roman"/>
                <a:ea typeface="Times New Roman"/>
              </a:rPr>
              <a:t>the</a:t>
            </a:r>
            <a:r>
              <a:rPr lang="en-US" altLang="zh-CN" sz="3000" spc="-40" dirty="0">
                <a:solidFill>
                  <a:srgbClr val="fece3e"/>
                </a:solidFill>
                <a:latin typeface="Times New Roman"/>
                <a:cs typeface="Times New Roman"/>
              </a:rPr>
              <a:t> </a:t>
            </a:r>
            <a:r>
              <a:rPr lang="en-US" altLang="zh-CN" sz="3000" spc="-85" dirty="0">
                <a:solidFill>
                  <a:srgbClr val="fece3e"/>
                </a:solidFill>
                <a:latin typeface="Times New Roman"/>
                <a:ea typeface="Times New Roman"/>
              </a:rPr>
              <a:t>PFS-QP</a:t>
            </a:r>
            <a:r>
              <a:rPr lang="en-US" altLang="zh-CN" sz="3000" spc="-44" dirty="0">
                <a:solidFill>
                  <a:srgbClr val="fece3e"/>
                </a:solidFill>
                <a:latin typeface="Times New Roman"/>
                <a:cs typeface="Times New Roman"/>
              </a:rPr>
              <a:t> </a:t>
            </a:r>
            <a:r>
              <a:rPr lang="en-US" altLang="zh-CN" sz="3000" spc="-69" dirty="0">
                <a:solidFill>
                  <a:srgbClr val="fece3e"/>
                </a:solidFill>
                <a:latin typeface="Times New Roman"/>
                <a:ea typeface="Times New Roman"/>
              </a:rPr>
              <a:t>7th</a:t>
            </a:r>
            <a:r>
              <a:rPr lang="en-US" altLang="zh-CN" sz="3000" spc="-40" dirty="0">
                <a:solidFill>
                  <a:srgbClr val="fece3e"/>
                </a:solidFill>
                <a:latin typeface="Times New Roman"/>
                <a:cs typeface="Times New Roman"/>
              </a:rPr>
              <a:t> </a:t>
            </a:r>
            <a:r>
              <a:rPr lang="en-US" altLang="zh-CN" sz="3000" spc="-69" dirty="0">
                <a:solidFill>
                  <a:srgbClr val="fece3e"/>
                </a:solidFill>
                <a:latin typeface="Times New Roman"/>
                <a:ea typeface="Times New Roman"/>
              </a:rPr>
              <a:t>success</a:t>
            </a:r>
            <a:r>
              <a:rPr lang="en-US" altLang="zh-CN" sz="3000" spc="-44" dirty="0">
                <a:solidFill>
                  <a:srgbClr val="fece3e"/>
                </a:solidFill>
                <a:latin typeface="Times New Roman"/>
                <a:cs typeface="Times New Roman"/>
              </a:rPr>
              <a:t> </a:t>
            </a:r>
            <a:r>
              <a:rPr lang="en-US" altLang="zh-CN" sz="3000" spc="-60" dirty="0">
                <a:solidFill>
                  <a:srgbClr val="fece3e"/>
                </a:solidFill>
                <a:latin typeface="Times New Roman"/>
                <a:ea typeface="Times New Roman"/>
              </a:rPr>
              <a:t>factors</a:t>
            </a:r>
            <a:r>
              <a:rPr lang="en-US" altLang="zh-CN" sz="3000" spc="-40" dirty="0">
                <a:solidFill>
                  <a:srgbClr val="fece3e"/>
                </a:solidFill>
                <a:latin typeface="Times New Roman"/>
                <a:cs typeface="Times New Roman"/>
              </a:rPr>
              <a:t> </a:t>
            </a:r>
            <a:r>
              <a:rPr lang="en-US" altLang="zh-CN" sz="3000" spc="-64" dirty="0">
                <a:solidFill>
                  <a:srgbClr val="fece3e"/>
                </a:solidFill>
                <a:latin typeface="Times New Roman"/>
                <a:ea typeface="Times New Roman"/>
              </a:rPr>
              <a:t>for</a:t>
            </a:r>
            <a:r>
              <a:rPr lang="en-US" altLang="zh-CN" sz="3000" spc="-44" dirty="0">
                <a:solidFill>
                  <a:srgbClr val="fece3e"/>
                </a:solidFill>
                <a:latin typeface="Times New Roman"/>
                <a:cs typeface="Times New Roman"/>
              </a:rPr>
              <a:t> </a:t>
            </a:r>
            <a:r>
              <a:rPr lang="en-US" altLang="zh-CN" sz="3000" spc="-64" dirty="0">
                <a:solidFill>
                  <a:srgbClr val="931000"/>
                </a:solidFill>
                <a:latin typeface="Times New Roman"/>
                <a:ea typeface="Times New Roman"/>
              </a:rPr>
              <a:t>the</a:t>
            </a:r>
            <a:r>
              <a:rPr lang="en-US" altLang="zh-CN" sz="3000" spc="-40" dirty="0">
                <a:solidFill>
                  <a:srgbClr val="931000"/>
                </a:solidFill>
                <a:latin typeface="Times New Roman"/>
                <a:cs typeface="Times New Roman"/>
              </a:rPr>
              <a:t> </a:t>
            </a:r>
            <a:r>
              <a:rPr lang="en-US" altLang="zh-CN" sz="3000" spc="-65" dirty="0">
                <a:solidFill>
                  <a:srgbClr val="931000"/>
                </a:solidFill>
                <a:latin typeface="Times New Roman"/>
                <a:ea typeface="Times New Roman"/>
              </a:rPr>
              <a:t>project</a:t>
            </a:r>
            <a:r>
              <a:rPr lang="en-US" altLang="zh-CN" sz="3000" spc="-50" dirty="0">
                <a:solidFill>
                  <a:srgbClr val="931000"/>
                </a:solidFill>
                <a:latin typeface="Times New Roman"/>
                <a:cs typeface="Times New Roman"/>
              </a:rPr>
              <a:t> </a:t>
            </a:r>
            <a:r>
              <a:rPr lang="en-US" altLang="zh-CN" sz="3000" spc="-60" dirty="0">
                <a:solidFill>
                  <a:srgbClr val="931000"/>
                </a:solidFill>
                <a:latin typeface="Times New Roman"/>
                <a:ea typeface="Times New Roman"/>
              </a:rPr>
              <a:t>technicality</a:t>
            </a:r>
          </a:p>
          <a:p>
            <a:pPr>
              <a:lnSpc>
                <a:spcPts val="1000"/>
              </a:lnSpc>
            </a:pPr>
            <a:endParaRPr lang="en-US" dirty="0" smtClean="0"/>
          </a:p>
          <a:p>
            <a:pPr>
              <a:lnSpc>
                <a:spcPts val="1000"/>
              </a:lnSpc>
            </a:pPr>
            <a:endParaRPr lang="en-US" dirty="0" smtClean="0"/>
          </a:p>
          <a:p>
            <a:pPr>
              <a:lnSpc>
                <a:spcPts val="1614"/>
              </a:lnSpc>
            </a:pPr>
            <a:endParaRPr lang="en-US" dirty="0" smtClean="0"/>
          </a:p>
          <a:p>
            <a:pPr marL="0" indent="2403157">
              <a:lnSpc>
                <a:spcPct val="100000"/>
              </a:lnSpc>
            </a:pPr>
            <a:r>
              <a:rPr lang="en-US" altLang="zh-CN" sz="3100" dirty="0">
                <a:solidFill>
                  <a:srgbClr val="000000"/>
                </a:solidFill>
                <a:latin typeface="Times New Roman"/>
                <a:ea typeface="Times New Roman"/>
              </a:rPr>
              <a:t>1-PFS-QP</a:t>
            </a:r>
            <a:r>
              <a:rPr lang="en-US" altLang="zh-CN" sz="3100" spc="-139" dirty="0">
                <a:solidFill>
                  <a:srgbClr val="000000"/>
                </a:solidFill>
                <a:latin typeface="Times New Roman"/>
                <a:cs typeface="Times New Roman"/>
              </a:rPr>
              <a:t> </a:t>
            </a:r>
            <a:r>
              <a:rPr lang="en-US" altLang="zh-CN" sz="3100" dirty="0">
                <a:solidFill>
                  <a:srgbClr val="000000"/>
                </a:solidFill>
                <a:latin typeface="Times New Roman"/>
                <a:ea typeface="Times New Roman"/>
              </a:rPr>
              <a:t>3</a:t>
            </a:r>
            <a:r>
              <a:rPr lang="en-US" altLang="zh-CN" sz="2050" dirty="0">
                <a:solidFill>
                  <a:srgbClr val="000000"/>
                </a:solidFill>
                <a:latin typeface="Times New Roman"/>
                <a:ea typeface="Times New Roman"/>
              </a:rPr>
              <a:t>rd</a:t>
            </a:r>
            <a:r>
              <a:rPr lang="en-US" altLang="zh-CN" sz="2050" spc="-94" dirty="0">
                <a:solidFill>
                  <a:srgbClr val="000000"/>
                </a:solidFill>
                <a:latin typeface="Times New Roman"/>
                <a:cs typeface="Times New Roman"/>
              </a:rPr>
              <a:t> </a:t>
            </a:r>
            <a:r>
              <a:rPr lang="en-US" altLang="zh-CN" sz="3100" dirty="0">
                <a:solidFill>
                  <a:srgbClr val="000000"/>
                </a:solidFill>
                <a:latin typeface="Times New Roman"/>
                <a:ea typeface="Times New Roman"/>
              </a:rPr>
              <a:t>success</a:t>
            </a:r>
            <a:r>
              <a:rPr lang="en-US" altLang="zh-CN" sz="3100" spc="-145" dirty="0">
                <a:solidFill>
                  <a:srgbClr val="000000"/>
                </a:solidFill>
                <a:latin typeface="Times New Roman"/>
                <a:cs typeface="Times New Roman"/>
              </a:rPr>
              <a:t> </a:t>
            </a:r>
            <a:r>
              <a:rPr lang="en-US" altLang="zh-CN" sz="3100" dirty="0">
                <a:solidFill>
                  <a:srgbClr val="000000"/>
                </a:solidFill>
                <a:latin typeface="Times New Roman"/>
                <a:ea typeface="Times New Roman"/>
              </a:rPr>
              <a:t>factors</a:t>
            </a:r>
            <a:r>
              <a:rPr lang="en-US" altLang="zh-CN" sz="3100" spc="-144" dirty="0">
                <a:solidFill>
                  <a:srgbClr val="000000"/>
                </a:solidFill>
                <a:latin typeface="Times New Roman"/>
                <a:cs typeface="Times New Roman"/>
              </a:rPr>
              <a:t> </a:t>
            </a:r>
            <a:r>
              <a:rPr lang="en-US" altLang="zh-CN" sz="3100" dirty="0">
                <a:solidFill>
                  <a:srgbClr val="000000"/>
                </a:solidFill>
                <a:latin typeface="Times New Roman"/>
                <a:ea typeface="Times New Roman"/>
              </a:rPr>
              <a:t>regarding</a:t>
            </a:r>
          </a:p>
          <a:p>
            <a:pPr marL="0" indent="3906921">
              <a:lnSpc>
                <a:spcPct val="100000"/>
              </a:lnSpc>
            </a:pPr>
            <a:r>
              <a:rPr lang="en-US" altLang="zh-CN" sz="3100" spc="55" dirty="0">
                <a:solidFill>
                  <a:srgbClr val="005291"/>
                </a:solidFill>
                <a:latin typeface="Times New Roman"/>
                <a:ea typeface="Times New Roman"/>
              </a:rPr>
              <a:t>PMP</a:t>
            </a:r>
            <a:r>
              <a:rPr lang="en-US" altLang="zh-CN" sz="3100" spc="-15" dirty="0">
                <a:solidFill>
                  <a:srgbClr val="005291"/>
                </a:solidFill>
                <a:latin typeface="Times New Roman"/>
                <a:cs typeface="Times New Roman"/>
              </a:rPr>
              <a:t> </a:t>
            </a:r>
            <a:r>
              <a:rPr lang="en-US" altLang="zh-CN" sz="3100" spc="34" dirty="0">
                <a:solidFill>
                  <a:srgbClr val="005291"/>
                </a:solidFill>
                <a:latin typeface="Times New Roman"/>
                <a:ea typeface="Times New Roman"/>
              </a:rPr>
              <a:t>dependencies</a:t>
            </a:r>
          </a:p>
          <a:p>
            <a:pPr>
              <a:lnSpc>
                <a:spcPts val="1000"/>
              </a:lnSpc>
            </a:pPr>
            <a:endParaRPr lang="en-US" dirty="0" smtClean="0"/>
          </a:p>
          <a:p>
            <a:pPr>
              <a:lnSpc>
                <a:spcPts val="1000"/>
              </a:lnSpc>
            </a:pPr>
            <a:endParaRPr lang="en-US" dirty="0" smtClean="0"/>
          </a:p>
          <a:p>
            <a:pPr>
              <a:lnSpc>
                <a:spcPts val="1000"/>
              </a:lnSpc>
            </a:pPr>
            <a:endParaRPr lang="en-US" dirty="0" smtClean="0"/>
          </a:p>
          <a:p>
            <a:pPr>
              <a:lnSpc>
                <a:spcPts val="1000"/>
              </a:lnSpc>
            </a:pPr>
            <a:endParaRPr lang="en-US" dirty="0" smtClean="0"/>
          </a:p>
          <a:p>
            <a:pPr>
              <a:lnSpc>
                <a:spcPts val="1000"/>
              </a:lnSpc>
            </a:pPr>
            <a:endParaRPr lang="en-US" dirty="0" smtClean="0"/>
          </a:p>
          <a:p>
            <a:pPr>
              <a:lnSpc>
                <a:spcPts val="1000"/>
              </a:lnSpc>
            </a:pPr>
            <a:endParaRPr lang="en-US" dirty="0" smtClean="0"/>
          </a:p>
          <a:p>
            <a:pPr>
              <a:lnSpc>
                <a:spcPts val="1000"/>
              </a:lnSpc>
            </a:pPr>
            <a:endParaRPr lang="en-US" dirty="0" smtClean="0"/>
          </a:p>
          <a:p>
            <a:pPr>
              <a:lnSpc>
                <a:spcPts val="1000"/>
              </a:lnSpc>
            </a:pPr>
            <a:endParaRPr lang="en-US" dirty="0" smtClean="0"/>
          </a:p>
          <a:p>
            <a:pPr>
              <a:lnSpc>
                <a:spcPts val="1000"/>
              </a:lnSpc>
            </a:pPr>
            <a:endParaRPr lang="en-US" dirty="0" smtClean="0"/>
          </a:p>
          <a:p>
            <a:pPr>
              <a:lnSpc>
                <a:spcPts val="1000"/>
              </a:lnSpc>
            </a:pPr>
            <a:endParaRPr lang="en-US" dirty="0" smtClean="0"/>
          </a:p>
          <a:p>
            <a:pPr>
              <a:lnSpc>
                <a:spcPts val="1000"/>
              </a:lnSpc>
            </a:pPr>
            <a:endParaRPr lang="en-US" dirty="0" smtClean="0"/>
          </a:p>
          <a:p>
            <a:pPr>
              <a:lnSpc>
                <a:spcPts val="1235"/>
              </a:lnSpc>
            </a:pPr>
            <a:endParaRPr lang="en-US" dirty="0" smtClean="0"/>
          </a:p>
          <a:p>
            <a:pPr marL="0" indent="6952625">
              <a:lnSpc>
                <a:spcPct val="100000"/>
              </a:lnSpc>
            </a:pPr>
            <a:r>
              <a:rPr lang="en-US" altLang="zh-CN" sz="1200" spc="-10" dirty="0">
                <a:solidFill>
                  <a:srgbClr val="868686"/>
                </a:solidFill>
                <a:latin typeface="Calibri"/>
                <a:ea typeface="Calibri"/>
              </a:rPr>
              <a:t>X</a:t>
            </a:r>
          </a:p>
        </p:txBody>
      </p:sp>
    </p:spTree>
  </p:cSld>
  <p:clrMapOvr>
    <a:masterClrMapping/>
  </p:clrMapOvr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6" name="Picture 96">
					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96" name="TextBox 96"/>
          <p:cNvSpPr txBox="1"/>
          <p:nvPr/>
        </p:nvSpPr>
        <p:spPr>
          <a:xfrm>
            <a:off x="1686171" y="2309359"/>
            <a:ext cx="9719611" cy="1775766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/>
          <a:p>
            <a:pPr marL="0">
              <a:lnSpc>
                <a:spcPct val="100000"/>
              </a:lnSpc>
            </a:pPr>
            <a:r>
              <a:rPr lang="en-US" altLang="zh-CN" sz="2300" spc="-80" dirty="0">
                <a:solidFill>
                  <a:srgbClr val="0331fe"/>
                </a:solidFill>
                <a:latin typeface="Times New Roman"/>
                <a:ea typeface="Times New Roman"/>
              </a:rPr>
              <a:t>Q.</a:t>
            </a:r>
            <a:r>
              <a:rPr lang="en-US" altLang="zh-CN" sz="2300" spc="-34" dirty="0">
                <a:solidFill>
                  <a:srgbClr val="0331fe"/>
                </a:solidFill>
                <a:latin typeface="Times New Roman"/>
                <a:cs typeface="Times New Roman"/>
              </a:rPr>
              <a:t> </a:t>
            </a:r>
            <a:r>
              <a:rPr lang="en-US" altLang="zh-CN" sz="2300" spc="-90" dirty="0">
                <a:solidFill>
                  <a:srgbClr val="0331fe"/>
                </a:solidFill>
                <a:latin typeface="Times New Roman"/>
                <a:ea typeface="Times New Roman"/>
              </a:rPr>
              <a:t>What</a:t>
            </a:r>
            <a:r>
              <a:rPr lang="en-US" altLang="zh-CN" sz="2300" spc="-40" dirty="0">
                <a:solidFill>
                  <a:srgbClr val="0331fe"/>
                </a:solidFill>
                <a:latin typeface="Times New Roman"/>
                <a:cs typeface="Times New Roman"/>
              </a:rPr>
              <a:t> </a:t>
            </a:r>
            <a:r>
              <a:rPr lang="en-US" altLang="zh-CN" sz="2300" spc="-65" dirty="0">
                <a:solidFill>
                  <a:srgbClr val="0331fe"/>
                </a:solidFill>
                <a:latin typeface="Times New Roman"/>
                <a:ea typeface="Times New Roman"/>
              </a:rPr>
              <a:t>factors</a:t>
            </a:r>
            <a:r>
              <a:rPr lang="en-US" altLang="zh-CN" sz="2300" spc="-40" dirty="0">
                <a:solidFill>
                  <a:srgbClr val="0331fe"/>
                </a:solidFill>
                <a:latin typeface="Times New Roman"/>
                <a:cs typeface="Times New Roman"/>
              </a:rPr>
              <a:t> </a:t>
            </a:r>
            <a:r>
              <a:rPr lang="en-US" altLang="zh-CN" sz="2300" spc="-64" dirty="0">
                <a:solidFill>
                  <a:srgbClr val="0331fe"/>
                </a:solidFill>
                <a:latin typeface="Times New Roman"/>
                <a:ea typeface="Times New Roman"/>
              </a:rPr>
              <a:t>influence</a:t>
            </a:r>
            <a:r>
              <a:rPr lang="en-US" altLang="zh-CN" sz="2300" spc="-34" dirty="0">
                <a:solidFill>
                  <a:srgbClr val="0331fe"/>
                </a:solidFill>
                <a:latin typeface="Times New Roman"/>
                <a:cs typeface="Times New Roman"/>
              </a:rPr>
              <a:t> </a:t>
            </a:r>
            <a:r>
              <a:rPr lang="en-US" altLang="zh-CN" sz="2300" spc="-64" dirty="0">
                <a:solidFill>
                  <a:srgbClr val="0331fe"/>
                </a:solidFill>
                <a:latin typeface="Times New Roman"/>
                <a:ea typeface="Times New Roman"/>
              </a:rPr>
              <a:t>project</a:t>
            </a:r>
            <a:r>
              <a:rPr lang="en-US" altLang="zh-CN" sz="2300" spc="-40" dirty="0">
                <a:solidFill>
                  <a:srgbClr val="0331fe"/>
                </a:solidFill>
                <a:latin typeface="Times New Roman"/>
                <a:cs typeface="Times New Roman"/>
              </a:rPr>
              <a:t> </a:t>
            </a:r>
            <a:r>
              <a:rPr lang="en-US" altLang="zh-CN" sz="2300" spc="-69" dirty="0">
                <a:solidFill>
                  <a:srgbClr val="0331fe"/>
                </a:solidFill>
                <a:latin typeface="Times New Roman"/>
                <a:ea typeface="Times New Roman"/>
              </a:rPr>
              <a:t>success</a:t>
            </a:r>
            <a:r>
              <a:rPr lang="en-US" altLang="zh-CN" sz="2300" spc="-40" dirty="0">
                <a:solidFill>
                  <a:srgbClr val="0331fe"/>
                </a:solidFill>
                <a:latin typeface="Times New Roman"/>
                <a:cs typeface="Times New Roman"/>
              </a:rPr>
              <a:t> </a:t>
            </a:r>
            <a:r>
              <a:rPr lang="en-US" altLang="zh-CN" sz="2300" spc="-69" dirty="0">
                <a:solidFill>
                  <a:srgbClr val="0331fe"/>
                </a:solidFill>
                <a:latin typeface="Times New Roman"/>
                <a:ea typeface="Times New Roman"/>
              </a:rPr>
              <a:t>or</a:t>
            </a:r>
            <a:r>
              <a:rPr lang="en-US" altLang="zh-CN" sz="2300" spc="-45" dirty="0">
                <a:solidFill>
                  <a:srgbClr val="0331fe"/>
                </a:solidFill>
                <a:latin typeface="Times New Roman"/>
                <a:cs typeface="Times New Roman"/>
              </a:rPr>
              <a:t> </a:t>
            </a:r>
            <a:r>
              <a:rPr lang="en-US" altLang="zh-CN" sz="2300" spc="-65" dirty="0">
                <a:solidFill>
                  <a:srgbClr val="0331fe"/>
                </a:solidFill>
                <a:latin typeface="Times New Roman"/>
                <a:ea typeface="Times New Roman"/>
              </a:rPr>
              <a:t>failure?</a:t>
            </a:r>
          </a:p>
          <a:p>
            <a:pPr>
              <a:lnSpc>
                <a:spcPts val="640"/>
              </a:lnSpc>
            </a:pPr>
            <a:endParaRPr lang="en-US" dirty="0" smtClean="0"/>
          </a:p>
          <a:p>
            <a:pPr hangingPunct="0" marL="0">
              <a:lnSpc>
                <a:spcPct val="95833"/>
              </a:lnSpc>
            </a:pPr>
            <a:r>
              <a:rPr lang="en-US" altLang="zh-CN" sz="2300" spc="-75" dirty="0">
                <a:solidFill>
                  <a:srgbClr val="000000"/>
                </a:solidFill>
                <a:latin typeface="Times New Roman"/>
                <a:ea typeface="Times New Roman"/>
              </a:rPr>
              <a:t>The</a:t>
            </a:r>
            <a:r>
              <a:rPr lang="en-US" altLang="zh-CN" sz="2300" spc="-34" dirty="0">
                <a:solidFill>
                  <a:srgbClr val="000000"/>
                </a:solidFill>
                <a:latin typeface="Times New Roman"/>
                <a:cs typeface="Times New Roman"/>
              </a:rPr>
              <a:t>  </a:t>
            </a:r>
            <a:r>
              <a:rPr lang="en-US" altLang="zh-CN" sz="2300" spc="-60" dirty="0">
                <a:solidFill>
                  <a:srgbClr val="000000"/>
                </a:solidFill>
                <a:latin typeface="Times New Roman"/>
                <a:ea typeface="Times New Roman"/>
              </a:rPr>
              <a:t>project</a:t>
            </a:r>
            <a:r>
              <a:rPr lang="en-US" altLang="zh-CN" sz="2300" spc="-34" dirty="0">
                <a:solidFill>
                  <a:srgbClr val="000000"/>
                </a:solidFill>
                <a:latin typeface="Times New Roman"/>
                <a:cs typeface="Times New Roman"/>
              </a:rPr>
              <a:t> </a:t>
            </a:r>
            <a:r>
              <a:rPr lang="en-US" altLang="zh-CN" sz="2300" spc="-55" dirty="0">
                <a:solidFill>
                  <a:srgbClr val="000000"/>
                </a:solidFill>
                <a:latin typeface="Times New Roman"/>
                <a:ea typeface="Times New Roman"/>
              </a:rPr>
              <a:t>technicality</a:t>
            </a:r>
            <a:r>
              <a:rPr lang="en-US" altLang="zh-CN" sz="2300" spc="-34" dirty="0">
                <a:solidFill>
                  <a:srgbClr val="000000"/>
                </a:solidFill>
                <a:latin typeface="Times New Roman"/>
                <a:cs typeface="Times New Roman"/>
              </a:rPr>
              <a:t> </a:t>
            </a:r>
            <a:r>
              <a:rPr lang="en-US" altLang="zh-CN" sz="2300" spc="-50" dirty="0">
                <a:solidFill>
                  <a:srgbClr val="000000"/>
                </a:solidFill>
                <a:latin typeface="Times New Roman"/>
                <a:ea typeface="Times New Roman"/>
              </a:rPr>
              <a:t>critical</a:t>
            </a:r>
            <a:r>
              <a:rPr lang="en-US" altLang="zh-CN" sz="2300" spc="-34" dirty="0">
                <a:solidFill>
                  <a:srgbClr val="000000"/>
                </a:solidFill>
                <a:latin typeface="Times New Roman"/>
                <a:cs typeface="Times New Roman"/>
              </a:rPr>
              <a:t>  </a:t>
            </a:r>
            <a:r>
              <a:rPr lang="en-US" altLang="zh-CN" sz="2300" spc="-65" dirty="0">
                <a:solidFill>
                  <a:srgbClr val="000000"/>
                </a:solidFill>
                <a:latin typeface="Times New Roman"/>
                <a:ea typeface="Times New Roman"/>
              </a:rPr>
              <a:t>success</a:t>
            </a:r>
            <a:r>
              <a:rPr lang="en-US" altLang="zh-CN" sz="2300" spc="-34" dirty="0">
                <a:solidFill>
                  <a:srgbClr val="000000"/>
                </a:solidFill>
                <a:latin typeface="Times New Roman"/>
                <a:cs typeface="Times New Roman"/>
              </a:rPr>
              <a:t> </a:t>
            </a:r>
            <a:r>
              <a:rPr lang="en-US" altLang="zh-CN" sz="2300" spc="-55" dirty="0">
                <a:solidFill>
                  <a:srgbClr val="000000"/>
                </a:solidFill>
                <a:latin typeface="Times New Roman"/>
                <a:ea typeface="Times New Roman"/>
              </a:rPr>
              <a:t>factors</a:t>
            </a:r>
            <a:r>
              <a:rPr lang="en-US" altLang="zh-CN" sz="2300" spc="-40" dirty="0">
                <a:solidFill>
                  <a:srgbClr val="000000"/>
                </a:solidFill>
                <a:latin typeface="Times New Roman"/>
                <a:cs typeface="Times New Roman"/>
              </a:rPr>
              <a:t> </a:t>
            </a:r>
            <a:r>
              <a:rPr lang="en-US" altLang="zh-CN" sz="2300" spc="-55" dirty="0">
                <a:solidFill>
                  <a:srgbClr val="000000"/>
                </a:solidFill>
                <a:latin typeface="Times New Roman"/>
                <a:ea typeface="Times New Roman"/>
              </a:rPr>
              <a:t>that</a:t>
            </a:r>
            <a:r>
              <a:rPr lang="en-US" altLang="zh-CN" sz="2300" spc="-34" dirty="0">
                <a:solidFill>
                  <a:srgbClr val="000000"/>
                </a:solidFill>
                <a:latin typeface="Times New Roman"/>
                <a:cs typeface="Times New Roman"/>
              </a:rPr>
              <a:t> </a:t>
            </a:r>
            <a:r>
              <a:rPr lang="en-US" altLang="zh-CN" sz="2300" spc="-60" dirty="0">
                <a:solidFill>
                  <a:srgbClr val="000000"/>
                </a:solidFill>
                <a:latin typeface="Times New Roman"/>
                <a:ea typeface="Times New Roman"/>
              </a:rPr>
              <a:t>influence</a:t>
            </a:r>
            <a:r>
              <a:rPr lang="en-US" altLang="zh-CN" sz="2300" spc="-34" dirty="0">
                <a:solidFill>
                  <a:srgbClr val="000000"/>
                </a:solidFill>
                <a:latin typeface="Times New Roman"/>
                <a:cs typeface="Times New Roman"/>
              </a:rPr>
              <a:t> </a:t>
            </a:r>
            <a:r>
              <a:rPr lang="en-US" altLang="zh-CN" sz="2300" spc="-55" dirty="0">
                <a:solidFill>
                  <a:srgbClr val="000000"/>
                </a:solidFill>
                <a:latin typeface="Times New Roman"/>
                <a:ea typeface="Times New Roman"/>
              </a:rPr>
              <a:t>project</a:t>
            </a:r>
            <a:r>
              <a:rPr lang="en-US" altLang="zh-CN" sz="2300" spc="-34" dirty="0">
                <a:solidFill>
                  <a:srgbClr val="000000"/>
                </a:solidFill>
                <a:latin typeface="Times New Roman"/>
                <a:cs typeface="Times New Roman"/>
              </a:rPr>
              <a:t> </a:t>
            </a:r>
            <a:r>
              <a:rPr lang="en-US" altLang="zh-CN" sz="2300" spc="-65" dirty="0">
                <a:solidFill>
                  <a:srgbClr val="000000"/>
                </a:solidFill>
                <a:latin typeface="Times New Roman"/>
                <a:ea typeface="Times New Roman"/>
              </a:rPr>
              <a:t>success</a:t>
            </a:r>
            <a:r>
              <a:rPr lang="en-US" altLang="zh-CN" sz="2300" spc="-34" dirty="0">
                <a:solidFill>
                  <a:srgbClr val="000000"/>
                </a:solidFill>
                <a:latin typeface="Times New Roman"/>
                <a:cs typeface="Times New Roman"/>
              </a:rPr>
              <a:t> </a:t>
            </a:r>
            <a:r>
              <a:rPr lang="en-US" altLang="zh-CN" sz="2300" spc="-55" dirty="0">
                <a:solidFill>
                  <a:srgbClr val="000000"/>
                </a:solidFill>
                <a:latin typeface="Times New Roman"/>
                <a:ea typeface="Times New Roman"/>
              </a:rPr>
              <a:t>or</a:t>
            </a:r>
            <a:r>
              <a:rPr lang="en-US" altLang="zh-CN" sz="2300" spc="-40" dirty="0">
                <a:solidFill>
                  <a:srgbClr val="000000"/>
                </a:solidFill>
                <a:latin typeface="Times New Roman"/>
                <a:cs typeface="Times New Roman"/>
              </a:rPr>
              <a:t> </a:t>
            </a:r>
            <a:r>
              <a:rPr lang="en-US" altLang="zh-CN" sz="2300" spc="-55" dirty="0">
                <a:solidFill>
                  <a:srgbClr val="000000"/>
                </a:solidFill>
                <a:latin typeface="Times New Roman"/>
                <a:ea typeface="Times New Roman"/>
              </a:rPr>
              <a:t>failure</a:t>
            </a:r>
            <a:r>
              <a:rPr lang="en-US" altLang="zh-CN" sz="2300" dirty="0">
                <a:solidFill>
                  <a:srgbClr val="000000"/>
                </a:solidFill>
                <a:latin typeface="Times New Roman"/>
                <a:cs typeface="Times New Roman"/>
              </a:rPr>
              <a:t> </a:t>
            </a:r>
            <a:r>
              <a:rPr lang="en-US" altLang="zh-CN" sz="2300" spc="-25" dirty="0">
                <a:solidFill>
                  <a:srgbClr val="000000"/>
                </a:solidFill>
                <a:latin typeface="Times New Roman"/>
                <a:ea typeface="Times New Roman"/>
              </a:rPr>
              <a:t>are</a:t>
            </a:r>
            <a:r>
              <a:rPr lang="en-US" altLang="zh-CN" sz="2300" spc="-15" dirty="0">
                <a:solidFill>
                  <a:srgbClr val="000000"/>
                </a:solidFill>
                <a:latin typeface="Times New Roman"/>
                <a:cs typeface="Times New Roman"/>
              </a:rPr>
              <a:t> </a:t>
            </a:r>
            <a:r>
              <a:rPr lang="en-US" altLang="zh-CN" sz="2300" spc="-30" b="1" dirty="0">
                <a:solidFill>
                  <a:srgbClr val="000000"/>
                </a:solidFill>
                <a:latin typeface="Times New Roman"/>
                <a:ea typeface="Times New Roman"/>
              </a:rPr>
              <a:t>in-depth</a:t>
            </a:r>
            <a:r>
              <a:rPr lang="en-US" altLang="zh-CN" sz="2300" spc="-15" b="1" dirty="0">
                <a:solidFill>
                  <a:srgbClr val="000000"/>
                </a:solidFill>
                <a:latin typeface="Times New Roman"/>
                <a:cs typeface="Times New Roman"/>
              </a:rPr>
              <a:t> </a:t>
            </a:r>
            <a:r>
              <a:rPr lang="en-US" altLang="zh-CN" sz="2300" spc="-30" b="1" dirty="0">
                <a:solidFill>
                  <a:srgbClr val="000000"/>
                </a:solidFill>
                <a:latin typeface="Times New Roman"/>
                <a:ea typeface="Times New Roman"/>
              </a:rPr>
              <a:t>project</a:t>
            </a:r>
            <a:r>
              <a:rPr lang="en-US" altLang="zh-CN" sz="2300" spc="-15" b="1" dirty="0">
                <a:solidFill>
                  <a:srgbClr val="000000"/>
                </a:solidFill>
                <a:latin typeface="Times New Roman"/>
                <a:cs typeface="Times New Roman"/>
              </a:rPr>
              <a:t> </a:t>
            </a:r>
            <a:r>
              <a:rPr lang="en-US" altLang="zh-CN" sz="2300" spc="-30" b="1" dirty="0">
                <a:solidFill>
                  <a:srgbClr val="000000"/>
                </a:solidFill>
                <a:latin typeface="Times New Roman"/>
                <a:ea typeface="Times New Roman"/>
              </a:rPr>
              <a:t>planning,</a:t>
            </a:r>
            <a:r>
              <a:rPr lang="en-US" altLang="zh-CN" sz="2300" spc="-20" b="1" dirty="0">
                <a:solidFill>
                  <a:srgbClr val="000000"/>
                </a:solidFill>
                <a:latin typeface="Times New Roman"/>
                <a:cs typeface="Times New Roman"/>
              </a:rPr>
              <a:t> </a:t>
            </a:r>
            <a:r>
              <a:rPr lang="en-US" altLang="zh-CN" sz="2300" spc="-25" b="1" dirty="0">
                <a:solidFill>
                  <a:srgbClr val="000000"/>
                </a:solidFill>
                <a:latin typeface="Times New Roman"/>
                <a:ea typeface="Times New Roman"/>
              </a:rPr>
              <a:t>critical</a:t>
            </a:r>
            <a:r>
              <a:rPr lang="en-US" altLang="zh-CN" sz="2300" spc="-15" b="1" dirty="0">
                <a:solidFill>
                  <a:srgbClr val="000000"/>
                </a:solidFill>
                <a:latin typeface="Times New Roman"/>
                <a:cs typeface="Times New Roman"/>
              </a:rPr>
              <a:t> </a:t>
            </a:r>
            <a:r>
              <a:rPr lang="en-US" altLang="zh-CN" sz="2300" spc="-30" b="1" dirty="0">
                <a:solidFill>
                  <a:srgbClr val="000000"/>
                </a:solidFill>
                <a:latin typeface="Times New Roman"/>
                <a:ea typeface="Times New Roman"/>
              </a:rPr>
              <a:t>milestones</a:t>
            </a:r>
            <a:r>
              <a:rPr lang="en-US" altLang="zh-CN" sz="2300" spc="-10" dirty="0">
                <a:solidFill>
                  <a:srgbClr val="000000"/>
                </a:solidFill>
                <a:latin typeface="Times New Roman"/>
                <a:ea typeface="Times New Roman"/>
              </a:rPr>
              <a:t>,</a:t>
            </a:r>
            <a:r>
              <a:rPr lang="en-US" altLang="zh-CN" sz="2300" spc="-15" dirty="0">
                <a:solidFill>
                  <a:srgbClr val="000000"/>
                </a:solidFill>
                <a:latin typeface="Times New Roman"/>
                <a:cs typeface="Times New Roman"/>
              </a:rPr>
              <a:t> </a:t>
            </a:r>
            <a:r>
              <a:rPr lang="en-US" altLang="zh-CN" sz="2300" spc="-30" b="1" dirty="0">
                <a:solidFill>
                  <a:srgbClr val="000000"/>
                </a:solidFill>
                <a:latin typeface="Times New Roman"/>
                <a:ea typeface="Times New Roman"/>
              </a:rPr>
              <a:t>risk</a:t>
            </a:r>
            <a:r>
              <a:rPr lang="en-US" altLang="zh-CN" sz="2300" spc="-15" b="1" dirty="0">
                <a:solidFill>
                  <a:srgbClr val="000000"/>
                </a:solidFill>
                <a:latin typeface="Times New Roman"/>
                <a:cs typeface="Times New Roman"/>
              </a:rPr>
              <a:t> </a:t>
            </a:r>
            <a:r>
              <a:rPr lang="en-US" altLang="zh-CN" sz="2300" spc="-35" b="1" dirty="0">
                <a:solidFill>
                  <a:srgbClr val="000000"/>
                </a:solidFill>
                <a:latin typeface="Times New Roman"/>
                <a:ea typeface="Times New Roman"/>
              </a:rPr>
              <a:t>management,</a:t>
            </a:r>
            <a:r>
              <a:rPr lang="en-US" altLang="zh-CN" sz="2300" spc="-20" b="1" dirty="0">
                <a:solidFill>
                  <a:srgbClr val="000000"/>
                </a:solidFill>
                <a:latin typeface="Times New Roman"/>
                <a:cs typeface="Times New Roman"/>
              </a:rPr>
              <a:t> </a:t>
            </a:r>
            <a:r>
              <a:rPr lang="en-US" altLang="zh-CN" sz="2300" spc="-30" b="1" dirty="0">
                <a:solidFill>
                  <a:srgbClr val="000000"/>
                </a:solidFill>
                <a:latin typeface="Times New Roman"/>
                <a:ea typeface="Times New Roman"/>
              </a:rPr>
              <a:t>and</a:t>
            </a:r>
            <a:r>
              <a:rPr lang="en-US" altLang="zh-CN" sz="2300" spc="-20" b="1" dirty="0">
                <a:solidFill>
                  <a:srgbClr val="000000"/>
                </a:solidFill>
                <a:latin typeface="Times New Roman"/>
                <a:cs typeface="Times New Roman"/>
              </a:rPr>
              <a:t> </a:t>
            </a:r>
            <a:r>
              <a:rPr lang="en-US" altLang="zh-CN" sz="2300" spc="-30" b="1" dirty="0">
                <a:solidFill>
                  <a:srgbClr val="000000"/>
                </a:solidFill>
                <a:latin typeface="Times New Roman"/>
                <a:ea typeface="Times New Roman"/>
              </a:rPr>
              <a:t>project</a:t>
            </a:r>
            <a:r>
              <a:rPr lang="en-US" altLang="zh-CN" sz="2300" b="1" dirty="0">
                <a:solidFill>
                  <a:srgbClr val="000000"/>
                </a:solidFill>
                <a:latin typeface="Times New Roman"/>
                <a:cs typeface="Times New Roman"/>
              </a:rPr>
              <a:t> </a:t>
            </a:r>
            <a:r>
              <a:rPr lang="en-US" altLang="zh-CN" sz="2300" spc="-64" b="1" dirty="0">
                <a:solidFill>
                  <a:srgbClr val="000000"/>
                </a:solidFill>
                <a:latin typeface="Times New Roman"/>
                <a:ea typeface="Times New Roman"/>
              </a:rPr>
              <a:t>evaluation.</a:t>
            </a:r>
            <a:r>
              <a:rPr lang="en-US" altLang="zh-CN" sz="2300" spc="-34" b="1" dirty="0">
                <a:solidFill>
                  <a:srgbClr val="000000"/>
                </a:solidFill>
                <a:latin typeface="Times New Roman"/>
                <a:cs typeface="Times New Roman"/>
              </a:rPr>
              <a:t> </a:t>
            </a:r>
            <a:r>
              <a:rPr lang="en-US" altLang="zh-CN" sz="2300" spc="-50" dirty="0">
                <a:solidFill>
                  <a:srgbClr val="000000"/>
                </a:solidFill>
                <a:latin typeface="Times New Roman"/>
                <a:ea typeface="Times New Roman"/>
              </a:rPr>
              <a:t>If</a:t>
            </a:r>
            <a:r>
              <a:rPr lang="en-US" altLang="zh-CN" sz="2300" spc="-40" dirty="0">
                <a:solidFill>
                  <a:srgbClr val="000000"/>
                </a:solidFill>
                <a:latin typeface="Times New Roman"/>
                <a:cs typeface="Times New Roman"/>
              </a:rPr>
              <a:t> </a:t>
            </a:r>
            <a:r>
              <a:rPr lang="en-US" altLang="zh-CN" sz="2300" spc="-60" dirty="0">
                <a:solidFill>
                  <a:srgbClr val="000000"/>
                </a:solidFill>
                <a:latin typeface="Times New Roman"/>
                <a:ea typeface="Times New Roman"/>
              </a:rPr>
              <a:t>rightly</a:t>
            </a:r>
            <a:r>
              <a:rPr lang="en-US" altLang="zh-CN" sz="2300" spc="-34" dirty="0">
                <a:solidFill>
                  <a:srgbClr val="000000"/>
                </a:solidFill>
                <a:latin typeface="Times New Roman"/>
                <a:cs typeface="Times New Roman"/>
              </a:rPr>
              <a:t> </a:t>
            </a:r>
            <a:r>
              <a:rPr lang="en-US" altLang="zh-CN" sz="2300" spc="-75" dirty="0">
                <a:solidFill>
                  <a:srgbClr val="000000"/>
                </a:solidFill>
                <a:latin typeface="Times New Roman"/>
                <a:ea typeface="Times New Roman"/>
              </a:rPr>
              <a:t>worked</a:t>
            </a:r>
            <a:r>
              <a:rPr lang="en-US" altLang="zh-CN" sz="2300" spc="-40" dirty="0">
                <a:solidFill>
                  <a:srgbClr val="000000"/>
                </a:solidFill>
                <a:latin typeface="Times New Roman"/>
                <a:cs typeface="Times New Roman"/>
              </a:rPr>
              <a:t> </a:t>
            </a:r>
            <a:r>
              <a:rPr lang="en-US" altLang="zh-CN" sz="2300" spc="-64" dirty="0">
                <a:solidFill>
                  <a:srgbClr val="000000"/>
                </a:solidFill>
                <a:latin typeface="Times New Roman"/>
                <a:ea typeface="Times New Roman"/>
              </a:rPr>
              <a:t>upon,</a:t>
            </a:r>
            <a:r>
              <a:rPr lang="en-US" altLang="zh-CN" sz="2300" spc="-34" dirty="0">
                <a:solidFill>
                  <a:srgbClr val="000000"/>
                </a:solidFill>
                <a:latin typeface="Times New Roman"/>
                <a:cs typeface="Times New Roman"/>
              </a:rPr>
              <a:t> </a:t>
            </a:r>
            <a:r>
              <a:rPr lang="en-US" altLang="zh-CN" sz="2300" spc="-65" dirty="0">
                <a:solidFill>
                  <a:srgbClr val="000000"/>
                </a:solidFill>
                <a:latin typeface="Times New Roman"/>
                <a:ea typeface="Times New Roman"/>
              </a:rPr>
              <a:t>these</a:t>
            </a:r>
            <a:r>
              <a:rPr lang="en-US" altLang="zh-CN" sz="2300" spc="-40" dirty="0">
                <a:solidFill>
                  <a:srgbClr val="000000"/>
                </a:solidFill>
                <a:latin typeface="Times New Roman"/>
                <a:cs typeface="Times New Roman"/>
              </a:rPr>
              <a:t> </a:t>
            </a:r>
            <a:r>
              <a:rPr lang="en-US" altLang="zh-CN" sz="2300" spc="-69" dirty="0">
                <a:solidFill>
                  <a:srgbClr val="000000"/>
                </a:solidFill>
                <a:latin typeface="Times New Roman"/>
                <a:ea typeface="Times New Roman"/>
              </a:rPr>
              <a:t>can</a:t>
            </a:r>
            <a:r>
              <a:rPr lang="en-US" altLang="zh-CN" sz="2300" spc="-40" dirty="0">
                <a:solidFill>
                  <a:srgbClr val="000000"/>
                </a:solidFill>
                <a:latin typeface="Times New Roman"/>
                <a:cs typeface="Times New Roman"/>
              </a:rPr>
              <a:t> </a:t>
            </a:r>
            <a:r>
              <a:rPr lang="en-US" altLang="zh-CN" sz="2300" spc="-65" dirty="0">
                <a:solidFill>
                  <a:srgbClr val="000000"/>
                </a:solidFill>
                <a:latin typeface="Times New Roman"/>
                <a:ea typeface="Times New Roman"/>
              </a:rPr>
              <a:t>drive</a:t>
            </a:r>
            <a:r>
              <a:rPr lang="en-US" altLang="zh-CN" sz="2300" spc="-34" dirty="0">
                <a:solidFill>
                  <a:srgbClr val="000000"/>
                </a:solidFill>
                <a:latin typeface="Times New Roman"/>
                <a:cs typeface="Times New Roman"/>
              </a:rPr>
              <a:t> </a:t>
            </a:r>
            <a:r>
              <a:rPr lang="en-US" altLang="zh-CN" sz="2300" spc="-60" dirty="0">
                <a:solidFill>
                  <a:srgbClr val="000000"/>
                </a:solidFill>
                <a:latin typeface="Times New Roman"/>
                <a:ea typeface="Times New Roman"/>
              </a:rPr>
              <a:t>the</a:t>
            </a:r>
            <a:r>
              <a:rPr lang="en-US" altLang="zh-CN" sz="2300" spc="-40" dirty="0">
                <a:solidFill>
                  <a:srgbClr val="000000"/>
                </a:solidFill>
                <a:latin typeface="Times New Roman"/>
                <a:cs typeface="Times New Roman"/>
              </a:rPr>
              <a:t> </a:t>
            </a:r>
            <a:r>
              <a:rPr lang="en-US" altLang="zh-CN" sz="2300" spc="-60" dirty="0">
                <a:solidFill>
                  <a:srgbClr val="000000"/>
                </a:solidFill>
                <a:latin typeface="Times New Roman"/>
                <a:ea typeface="Times New Roman"/>
              </a:rPr>
              <a:t>project</a:t>
            </a:r>
            <a:r>
              <a:rPr lang="en-US" altLang="zh-CN" sz="2300" spc="-34" dirty="0">
                <a:solidFill>
                  <a:srgbClr val="000000"/>
                </a:solidFill>
                <a:latin typeface="Times New Roman"/>
                <a:cs typeface="Times New Roman"/>
              </a:rPr>
              <a:t> </a:t>
            </a:r>
            <a:r>
              <a:rPr lang="en-US" altLang="zh-CN" sz="2300" spc="-60" dirty="0">
                <a:solidFill>
                  <a:srgbClr val="000000"/>
                </a:solidFill>
                <a:latin typeface="Times New Roman"/>
                <a:ea typeface="Times New Roman"/>
              </a:rPr>
              <a:t>successful</a:t>
            </a:r>
            <a:r>
              <a:rPr lang="en-US" altLang="zh-CN" sz="2300" spc="-40" dirty="0">
                <a:solidFill>
                  <a:srgbClr val="000000"/>
                </a:solidFill>
                <a:latin typeface="Times New Roman"/>
                <a:cs typeface="Times New Roman"/>
              </a:rPr>
              <a:t> </a:t>
            </a:r>
            <a:r>
              <a:rPr lang="en-US" altLang="zh-CN" sz="2300" spc="-69" dirty="0">
                <a:solidFill>
                  <a:srgbClr val="000000"/>
                </a:solidFill>
                <a:latin typeface="Times New Roman"/>
                <a:ea typeface="Times New Roman"/>
              </a:rPr>
              <a:t>completion.</a:t>
            </a:r>
            <a:r>
              <a:rPr lang="en-US" altLang="zh-CN" sz="2300" spc="-45" dirty="0">
                <a:solidFill>
                  <a:srgbClr val="000000"/>
                </a:solidFill>
                <a:latin typeface="Times New Roman"/>
                <a:cs typeface="Times New Roman"/>
              </a:rPr>
              <a:t> </a:t>
            </a:r>
            <a:r>
              <a:rPr lang="en-US" altLang="zh-CN" sz="2300" spc="-40" dirty="0">
                <a:solidFill>
                  <a:srgbClr val="000000"/>
                </a:solidFill>
                <a:latin typeface="Times New Roman"/>
                <a:ea typeface="Times New Roman"/>
              </a:rPr>
              <a:t>If</a:t>
            </a:r>
            <a:r>
              <a:rPr lang="en-US" altLang="zh-CN" sz="2300" dirty="0">
                <a:solidFill>
                  <a:srgbClr val="000000"/>
                </a:solidFill>
                <a:latin typeface="Times New Roman"/>
                <a:cs typeface="Times New Roman"/>
              </a:rPr>
              <a:t> </a:t>
            </a:r>
            <a:r>
              <a:rPr lang="en-US" altLang="zh-CN" sz="2300" spc="-64" dirty="0">
                <a:solidFill>
                  <a:srgbClr val="000000"/>
                </a:solidFill>
                <a:latin typeface="Times New Roman"/>
                <a:ea typeface="Times New Roman"/>
              </a:rPr>
              <a:t>not,</a:t>
            </a:r>
            <a:r>
              <a:rPr lang="en-US" altLang="zh-CN" sz="2300" spc="-44" dirty="0">
                <a:solidFill>
                  <a:srgbClr val="000000"/>
                </a:solidFill>
                <a:latin typeface="Times New Roman"/>
                <a:cs typeface="Times New Roman"/>
              </a:rPr>
              <a:t> </a:t>
            </a:r>
            <a:r>
              <a:rPr lang="en-US" altLang="zh-CN" sz="2300" spc="-80" dirty="0">
                <a:solidFill>
                  <a:srgbClr val="000000"/>
                </a:solidFill>
                <a:latin typeface="Times New Roman"/>
                <a:ea typeface="Times New Roman"/>
              </a:rPr>
              <a:t>chances</a:t>
            </a:r>
            <a:r>
              <a:rPr lang="en-US" altLang="zh-CN" sz="2300" spc="-44" dirty="0">
                <a:solidFill>
                  <a:srgbClr val="000000"/>
                </a:solidFill>
                <a:latin typeface="Times New Roman"/>
                <a:cs typeface="Times New Roman"/>
              </a:rPr>
              <a:t> </a:t>
            </a:r>
            <a:r>
              <a:rPr lang="en-US" altLang="zh-CN" sz="2300" spc="-69" dirty="0">
                <a:solidFill>
                  <a:srgbClr val="000000"/>
                </a:solidFill>
                <a:latin typeface="Times New Roman"/>
                <a:ea typeface="Times New Roman"/>
              </a:rPr>
              <a:t>of</a:t>
            </a:r>
            <a:r>
              <a:rPr lang="en-US" altLang="zh-CN" sz="2300" spc="-44" dirty="0">
                <a:solidFill>
                  <a:srgbClr val="000000"/>
                </a:solidFill>
                <a:latin typeface="Times New Roman"/>
                <a:cs typeface="Times New Roman"/>
              </a:rPr>
              <a:t> </a:t>
            </a:r>
            <a:r>
              <a:rPr lang="en-US" altLang="zh-CN" sz="2300" spc="-65" dirty="0">
                <a:solidFill>
                  <a:srgbClr val="000000"/>
                </a:solidFill>
                <a:latin typeface="Times New Roman"/>
                <a:ea typeface="Times New Roman"/>
              </a:rPr>
              <a:t>failure</a:t>
            </a:r>
            <a:r>
              <a:rPr lang="en-US" altLang="zh-CN" sz="2300" spc="-50" dirty="0">
                <a:solidFill>
                  <a:srgbClr val="000000"/>
                </a:solidFill>
                <a:latin typeface="Times New Roman"/>
                <a:cs typeface="Times New Roman"/>
              </a:rPr>
              <a:t> </a:t>
            </a:r>
            <a:r>
              <a:rPr lang="en-US" altLang="zh-CN" sz="2300" spc="-55" dirty="0">
                <a:solidFill>
                  <a:srgbClr val="000000"/>
                </a:solidFill>
                <a:latin typeface="Times New Roman"/>
                <a:ea typeface="Times New Roman"/>
              </a:rPr>
              <a:t>rise.</a:t>
            </a:r>
          </a:p>
        </p:txBody>
      </p:sp>
      <p:sp>
        <p:nvSpPr>
          <p:cNvPr id="97" name="TextBox 97"/>
          <p:cNvSpPr txBox="1"/>
          <p:nvPr/>
        </p:nvSpPr>
        <p:spPr>
          <a:xfrm>
            <a:off x="11228978" y="6321409"/>
            <a:ext cx="847715" cy="411480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/>
          <a:p>
            <a:pPr marL="0">
              <a:lnSpc>
                <a:spcPct val="100000"/>
              </a:lnSpc>
              <a:tabLst>
                <a:tab pos="373140" algn="l"/>
              </a:tabLst>
            </a:pPr>
            <a:r>
              <a:rPr lang="en-US" altLang="zh-CN" sz="1200" dirty="0">
                <a:solidFill>
                  <a:srgbClr val="868686"/>
                </a:solidFill>
                <a:latin typeface="Calibri"/>
                <a:ea typeface="Calibri"/>
              </a:rPr>
              <a:t>X	</a:t>
            </a:r>
            <a:r>
              <a:rPr lang="en-US" altLang="zh-CN" sz="2700" spc="-25" b="1" dirty="0">
                <a:solidFill>
                  <a:srgbClr val="931000"/>
                </a:solidFill>
                <a:latin typeface="Calibri"/>
                <a:ea typeface="Calibri"/>
              </a:rPr>
              <a:t>18</a:t>
            </a:r>
          </a:p>
        </p:txBody>
      </p:sp>
    </p:spTree>
  </p:cSld>
  <p:clrMapOvr>
    <a:masterClrMapping/>
  </p:clrMapOvr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9" name="Picture 99">
					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99" name="TextBox 99"/>
          <p:cNvSpPr txBox="1"/>
          <p:nvPr/>
        </p:nvSpPr>
        <p:spPr>
          <a:xfrm>
            <a:off x="4558065" y="4481147"/>
            <a:ext cx="4010737" cy="381000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/>
          <a:p>
            <a:pPr marL="0">
              <a:lnSpc>
                <a:spcPct val="100000"/>
              </a:lnSpc>
            </a:pPr>
            <a:r>
              <a:rPr lang="en-US" altLang="zh-CN" sz="2500" spc="-55" b="1" dirty="0">
                <a:solidFill>
                  <a:srgbClr val="355a9b"/>
                </a:solidFill>
                <a:latin typeface="Times New Roman"/>
                <a:ea typeface="Times New Roman"/>
              </a:rPr>
              <a:t>1-</a:t>
            </a:r>
            <a:r>
              <a:rPr lang="en-US" altLang="zh-CN" sz="2500" spc="-25" b="1" dirty="0">
                <a:solidFill>
                  <a:srgbClr val="355a9b"/>
                </a:solidFill>
                <a:latin typeface="Times New Roman"/>
                <a:cs typeface="Times New Roman"/>
              </a:rPr>
              <a:t> </a:t>
            </a:r>
            <a:r>
              <a:rPr lang="en-US" altLang="zh-CN" sz="2500" spc="-65" b="1" dirty="0">
                <a:solidFill>
                  <a:srgbClr val="355a9b"/>
                </a:solidFill>
                <a:latin typeface="Times New Roman"/>
                <a:ea typeface="Times New Roman"/>
              </a:rPr>
              <a:t>Regrading</a:t>
            </a:r>
            <a:r>
              <a:rPr lang="en-US" altLang="zh-CN" sz="2500" spc="-30" b="1" dirty="0">
                <a:solidFill>
                  <a:srgbClr val="355a9b"/>
                </a:solidFill>
                <a:latin typeface="Times New Roman"/>
                <a:cs typeface="Times New Roman"/>
              </a:rPr>
              <a:t> </a:t>
            </a:r>
            <a:r>
              <a:rPr lang="en-US" altLang="zh-CN" sz="2500" spc="-50" b="1" dirty="0">
                <a:solidFill>
                  <a:srgbClr val="355a9b"/>
                </a:solidFill>
                <a:latin typeface="Times New Roman"/>
                <a:ea typeface="Times New Roman"/>
              </a:rPr>
              <a:t>the</a:t>
            </a:r>
            <a:r>
              <a:rPr lang="en-US" altLang="zh-CN" sz="2500" spc="-25" b="1" dirty="0">
                <a:solidFill>
                  <a:srgbClr val="355a9b"/>
                </a:solidFill>
                <a:latin typeface="Times New Roman"/>
                <a:cs typeface="Times New Roman"/>
              </a:rPr>
              <a:t> </a:t>
            </a:r>
            <a:r>
              <a:rPr lang="en-US" altLang="zh-CN" sz="2500" spc="-104" b="1" dirty="0">
                <a:solidFill>
                  <a:srgbClr val="355a9b"/>
                </a:solidFill>
                <a:latin typeface="Times New Roman"/>
                <a:ea typeface="Times New Roman"/>
              </a:rPr>
              <a:t>PM</a:t>
            </a:r>
            <a:r>
              <a:rPr lang="en-US" altLang="zh-CN" sz="2500" spc="-35" b="1" dirty="0">
                <a:solidFill>
                  <a:srgbClr val="355a9b"/>
                </a:solidFill>
                <a:latin typeface="Times New Roman"/>
                <a:cs typeface="Times New Roman"/>
              </a:rPr>
              <a:t> </a:t>
            </a:r>
            <a:r>
              <a:rPr lang="en-US" altLang="zh-CN" sz="2500" spc="-60" b="1" dirty="0">
                <a:solidFill>
                  <a:srgbClr val="355a9b"/>
                </a:solidFill>
                <a:latin typeface="Times New Roman"/>
                <a:ea typeface="Times New Roman"/>
              </a:rPr>
              <a:t>progress</a:t>
            </a:r>
          </a:p>
        </p:txBody>
      </p:sp>
    </p:spTree>
  </p:cSld>
  <p:clrMapOvr>
    <a:masterClrMapping/>
  </p:clrMapOvr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1" name="Picture 101">
					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101" name="TextBox 101"/>
          <p:cNvSpPr txBox="1"/>
          <p:nvPr/>
        </p:nvSpPr>
        <p:spPr>
          <a:xfrm>
            <a:off x="2581338" y="638882"/>
            <a:ext cx="9527930" cy="519493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/>
          <a:p>
            <a:pPr marL="0">
              <a:lnSpc>
                <a:spcPct val="126250"/>
              </a:lnSpc>
              <a:tabLst>
                <a:tab pos="7660377" algn="l"/>
              </a:tabLst>
            </a:pPr>
            <a:r>
              <a:rPr lang="en-US" altLang="zh-CN" sz="2700" spc="-64" b="1" dirty="0">
                <a:solidFill>
                  <a:srgbClr val="fdfefe"/>
                </a:solidFill>
                <a:latin typeface="Times New Roman"/>
                <a:ea typeface="Times New Roman"/>
              </a:rPr>
              <a:t>I-</a:t>
            </a:r>
            <a:r>
              <a:rPr lang="en-US" altLang="zh-CN" sz="2700" spc="-44" b="1" dirty="0">
                <a:solidFill>
                  <a:srgbClr val="fdfefe"/>
                </a:solidFill>
                <a:latin typeface="Times New Roman"/>
                <a:cs typeface="Times New Roman"/>
              </a:rPr>
              <a:t> </a:t>
            </a:r>
            <a:r>
              <a:rPr lang="en-US" altLang="zh-CN" sz="2700" spc="-89" b="1" dirty="0">
                <a:solidFill>
                  <a:srgbClr val="fdfefe"/>
                </a:solidFill>
                <a:latin typeface="Times New Roman"/>
                <a:ea typeface="Times New Roman"/>
              </a:rPr>
              <a:t>Well</a:t>
            </a:r>
            <a:r>
              <a:rPr lang="en-US" altLang="zh-CN" sz="2700" spc="-44" b="1" dirty="0">
                <a:solidFill>
                  <a:srgbClr val="fdfefe"/>
                </a:solidFill>
                <a:latin typeface="Times New Roman"/>
                <a:cs typeface="Times New Roman"/>
              </a:rPr>
              <a:t> </a:t>
            </a:r>
            <a:r>
              <a:rPr lang="en-US" altLang="zh-CN" sz="2700" spc="-75" b="1" dirty="0">
                <a:solidFill>
                  <a:srgbClr val="fdfefe"/>
                </a:solidFill>
                <a:latin typeface="Times New Roman"/>
                <a:ea typeface="Times New Roman"/>
              </a:rPr>
              <a:t>defining</a:t>
            </a:r>
            <a:r>
              <a:rPr lang="en-US" altLang="zh-CN" sz="2700" spc="-44" b="1" dirty="0">
                <a:solidFill>
                  <a:srgbClr val="fdfefe"/>
                </a:solidFill>
                <a:latin typeface="Times New Roman"/>
                <a:cs typeface="Times New Roman"/>
              </a:rPr>
              <a:t> </a:t>
            </a:r>
            <a:r>
              <a:rPr lang="en-US" altLang="zh-CN" sz="2700" spc="-89" b="1" dirty="0">
                <a:solidFill>
                  <a:srgbClr val="fdfefe"/>
                </a:solidFill>
                <a:latin typeface="Times New Roman"/>
                <a:ea typeface="Times New Roman"/>
              </a:rPr>
              <a:t>the</a:t>
            </a:r>
            <a:r>
              <a:rPr lang="en-US" altLang="zh-CN" sz="2700" spc="-50" b="1" dirty="0">
                <a:solidFill>
                  <a:srgbClr val="fdfefe"/>
                </a:solidFill>
                <a:latin typeface="Times New Roman"/>
                <a:cs typeface="Times New Roman"/>
              </a:rPr>
              <a:t> </a:t>
            </a:r>
            <a:r>
              <a:rPr lang="en-US" altLang="zh-CN" sz="2700" spc="-75" b="1" dirty="0">
                <a:solidFill>
                  <a:srgbClr val="fdfefe"/>
                </a:solidFill>
                <a:latin typeface="Times New Roman"/>
                <a:ea typeface="Times New Roman"/>
              </a:rPr>
              <a:t>structure</a:t>
            </a:r>
            <a:r>
              <a:rPr lang="en-US" altLang="zh-CN" sz="2700" spc="-44" b="1" dirty="0">
                <a:solidFill>
                  <a:srgbClr val="fdfefe"/>
                </a:solidFill>
                <a:latin typeface="Times New Roman"/>
                <a:cs typeface="Times New Roman"/>
              </a:rPr>
              <a:t> </a:t>
            </a:r>
            <a:r>
              <a:rPr lang="en-US" altLang="zh-CN" sz="2700" spc="-100" b="1" dirty="0">
                <a:solidFill>
                  <a:srgbClr val="fdfefe"/>
                </a:solidFill>
                <a:latin typeface="Times New Roman"/>
                <a:ea typeface="Times New Roman"/>
              </a:rPr>
              <a:t>key</a:t>
            </a:r>
            <a:r>
              <a:rPr lang="en-US" altLang="zh-CN" sz="2700" spc="-44" b="1" dirty="0">
                <a:solidFill>
                  <a:srgbClr val="fdfefe"/>
                </a:solidFill>
                <a:latin typeface="Times New Roman"/>
                <a:cs typeface="Times New Roman"/>
              </a:rPr>
              <a:t> </a:t>
            </a:r>
            <a:r>
              <a:rPr lang="en-US" altLang="zh-CN" sz="2700" spc="-75" b="1" dirty="0">
                <a:solidFill>
                  <a:srgbClr val="fdfefe"/>
                </a:solidFill>
                <a:latin typeface="Times New Roman"/>
                <a:ea typeface="Times New Roman"/>
              </a:rPr>
              <a:t>Deliverables</a:t>
            </a:r>
            <a:r>
              <a:rPr lang="en-US" altLang="zh-CN" sz="2700" spc="-44" b="1" dirty="0">
                <a:solidFill>
                  <a:srgbClr val="fdfefe"/>
                </a:solidFill>
                <a:latin typeface="Times New Roman"/>
                <a:cs typeface="Times New Roman"/>
              </a:rPr>
              <a:t> </a:t>
            </a:r>
            <a:r>
              <a:rPr lang="en-US" altLang="zh-CN" sz="2700" spc="-89" b="1" dirty="0">
                <a:solidFill>
                  <a:srgbClr val="fdfefe"/>
                </a:solidFill>
                <a:latin typeface="Times New Roman"/>
                <a:ea typeface="Times New Roman"/>
              </a:rPr>
              <a:t>types	</a:t>
            </a:r>
            <a:r>
              <a:rPr lang="en-US" altLang="zh-CN" sz="1800" spc="-69" dirty="0">
                <a:solidFill>
                  <a:srgbClr val="fdfa00"/>
                </a:solidFill>
                <a:latin typeface="Times New Roman"/>
                <a:ea typeface="Times New Roman"/>
              </a:rPr>
              <a:t>Not</a:t>
            </a:r>
            <a:r>
              <a:rPr lang="en-US" altLang="zh-CN" sz="1800" spc="-40" dirty="0">
                <a:solidFill>
                  <a:srgbClr val="fdfa00"/>
                </a:solidFill>
                <a:latin typeface="Times New Roman"/>
                <a:cs typeface="Times New Roman"/>
              </a:rPr>
              <a:t> </a:t>
            </a:r>
            <a:r>
              <a:rPr lang="en-US" altLang="zh-CN" sz="1800" spc="-55" dirty="0">
                <a:solidFill>
                  <a:srgbClr val="fdfa00"/>
                </a:solidFill>
                <a:latin typeface="Times New Roman"/>
                <a:ea typeface="Times New Roman"/>
              </a:rPr>
              <a:t>just</a:t>
            </a:r>
            <a:r>
              <a:rPr lang="en-US" altLang="zh-CN" sz="1800" spc="-40" dirty="0">
                <a:solidFill>
                  <a:srgbClr val="fdfa00"/>
                </a:solidFill>
                <a:latin typeface="Times New Roman"/>
                <a:cs typeface="Times New Roman"/>
              </a:rPr>
              <a:t> </a:t>
            </a:r>
            <a:r>
              <a:rPr lang="en-US" altLang="zh-CN" sz="1800" spc="-60" dirty="0">
                <a:solidFill>
                  <a:srgbClr val="fdfa00"/>
                </a:solidFill>
                <a:latin typeface="Times New Roman"/>
                <a:ea typeface="Times New Roman"/>
              </a:rPr>
              <a:t>deliverables</a:t>
            </a:r>
          </a:p>
        </p:txBody>
      </p:sp>
      <p:sp>
        <p:nvSpPr>
          <p:cNvPr id="102" name="TextBox 102"/>
          <p:cNvSpPr txBox="1"/>
          <p:nvPr/>
        </p:nvSpPr>
        <p:spPr>
          <a:xfrm>
            <a:off x="294200" y="1445862"/>
            <a:ext cx="11706335" cy="4468716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/>
          <a:p>
            <a:pPr hangingPunct="0" marL="115703">
              <a:lnSpc>
                <a:spcPct val="95416"/>
              </a:lnSpc>
            </a:pPr>
            <a:r>
              <a:rPr lang="en-US" altLang="zh-CN" sz="1750" spc="-60" dirty="0">
                <a:solidFill>
                  <a:srgbClr val="000000"/>
                </a:solidFill>
                <a:latin typeface="Times New Roman"/>
                <a:ea typeface="Times New Roman"/>
              </a:rPr>
              <a:t>1</a:t>
            </a:r>
            <a:r>
              <a:rPr lang="en-US" altLang="zh-CN" sz="1750" spc="-44" b="1" u="sng" dirty="0">
                <a:solidFill>
                  <a:srgbClr val="000000"/>
                </a:solidFill>
                <a:uFill>
                  <a:solidFill>
                    <a:srgbClr val="000000"/>
                  </a:solidFill>
                </a:uFill>
                <a:latin typeface="Times New Roman"/>
                <a:ea typeface="Times New Roman"/>
              </a:rPr>
              <a:t>-List</a:t>
            </a:r>
            <a:r>
              <a:rPr lang="en-US" altLang="zh-CN" sz="1750" spc="-25" b="1" u="sng" dirty="0">
                <a:solidFill>
                  <a:srgbClr val="000000"/>
                </a:solidFill>
                <a:uFill>
                  <a:solidFill>
                    <a:srgbClr val="000000"/>
                  </a:solidFill>
                </a:uFill>
                <a:latin typeface="Times New Roman"/>
                <a:cs typeface="Times New Roman"/>
              </a:rPr>
              <a:t> </a:t>
            </a:r>
            <a:r>
              <a:rPr lang="en-US" altLang="zh-CN" sz="1750" spc="-50" b="1" u="sng" dirty="0">
                <a:solidFill>
                  <a:srgbClr val="000000"/>
                </a:solidFill>
                <a:uFill>
                  <a:solidFill>
                    <a:srgbClr val="000000"/>
                  </a:solidFill>
                </a:uFill>
                <a:latin typeface="Times New Roman"/>
                <a:ea typeface="Times New Roman"/>
              </a:rPr>
              <a:t>external</a:t>
            </a:r>
            <a:r>
              <a:rPr lang="en-US" altLang="zh-CN" sz="1750" spc="-30" b="1" u="sng" dirty="0">
                <a:solidFill>
                  <a:srgbClr val="000000"/>
                </a:solidFill>
                <a:uFill>
                  <a:solidFill>
                    <a:srgbClr val="000000"/>
                  </a:solidFill>
                </a:uFill>
                <a:latin typeface="Times New Roman"/>
                <a:cs typeface="Times New Roman"/>
              </a:rPr>
              <a:t> </a:t>
            </a:r>
            <a:r>
              <a:rPr lang="en-US" altLang="zh-CN" sz="1750" spc="-50" b="1" u="sng" dirty="0">
                <a:solidFill>
                  <a:srgbClr val="000000"/>
                </a:solidFill>
                <a:uFill>
                  <a:solidFill>
                    <a:srgbClr val="000000"/>
                  </a:solidFill>
                </a:uFill>
                <a:latin typeface="Times New Roman"/>
                <a:ea typeface="Times New Roman"/>
              </a:rPr>
              <a:t>deliverables</a:t>
            </a:r>
            <a:r>
              <a:rPr lang="en-US" altLang="zh-CN" sz="1750" spc="-25" b="1" dirty="0">
                <a:solidFill>
                  <a:srgbClr val="000000"/>
                </a:solidFill>
                <a:latin typeface="Times New Roman"/>
                <a:cs typeface="Times New Roman"/>
              </a:rPr>
              <a:t> </a:t>
            </a:r>
            <a:r>
              <a:rPr lang="en-US" altLang="zh-CN" sz="1750" spc="-44" dirty="0">
                <a:solidFill>
                  <a:srgbClr val="000000"/>
                </a:solidFill>
                <a:latin typeface="Times New Roman"/>
                <a:ea typeface="Times New Roman"/>
              </a:rPr>
              <a:t>:All</a:t>
            </a:r>
            <a:r>
              <a:rPr lang="en-US" altLang="zh-CN" sz="1750" spc="-30" dirty="0">
                <a:solidFill>
                  <a:srgbClr val="000000"/>
                </a:solidFill>
                <a:latin typeface="Times New Roman"/>
                <a:cs typeface="Times New Roman"/>
              </a:rPr>
              <a:t> </a:t>
            </a:r>
            <a:r>
              <a:rPr lang="en-US" altLang="zh-CN" sz="1750" spc="-55" dirty="0">
                <a:solidFill>
                  <a:srgbClr val="000000"/>
                </a:solidFill>
                <a:latin typeface="Times New Roman"/>
                <a:ea typeface="Times New Roman"/>
              </a:rPr>
              <a:t>of</a:t>
            </a:r>
            <a:r>
              <a:rPr lang="en-US" altLang="zh-CN" sz="1750" spc="-30" dirty="0">
                <a:solidFill>
                  <a:srgbClr val="000000"/>
                </a:solidFill>
                <a:latin typeface="Times New Roman"/>
                <a:cs typeface="Times New Roman"/>
              </a:rPr>
              <a:t> </a:t>
            </a:r>
            <a:r>
              <a:rPr lang="en-US" altLang="zh-CN" sz="1750" spc="-50" dirty="0">
                <a:solidFill>
                  <a:srgbClr val="000000"/>
                </a:solidFill>
                <a:latin typeface="Times New Roman"/>
                <a:ea typeface="Times New Roman"/>
              </a:rPr>
              <a:t>your</a:t>
            </a:r>
            <a:r>
              <a:rPr lang="en-US" altLang="zh-CN" sz="1750" spc="-25" dirty="0">
                <a:solidFill>
                  <a:srgbClr val="000000"/>
                </a:solidFill>
                <a:latin typeface="Times New Roman"/>
                <a:cs typeface="Times New Roman"/>
              </a:rPr>
              <a:t> </a:t>
            </a:r>
            <a:r>
              <a:rPr lang="en-US" altLang="zh-CN" sz="1750" spc="-45" dirty="0">
                <a:solidFill>
                  <a:srgbClr val="000000"/>
                </a:solidFill>
                <a:latin typeface="Times New Roman"/>
                <a:ea typeface="Times New Roman"/>
              </a:rPr>
              <a:t>final</a:t>
            </a:r>
            <a:r>
              <a:rPr lang="en-US" altLang="zh-CN" sz="1750" spc="-30" dirty="0">
                <a:solidFill>
                  <a:srgbClr val="000000"/>
                </a:solidFill>
                <a:latin typeface="Times New Roman"/>
                <a:cs typeface="Times New Roman"/>
              </a:rPr>
              <a:t> </a:t>
            </a:r>
            <a:r>
              <a:rPr lang="en-US" altLang="zh-CN" sz="1750" spc="-44" dirty="0">
                <a:solidFill>
                  <a:srgbClr val="000000"/>
                </a:solidFill>
                <a:latin typeface="Times New Roman"/>
                <a:ea typeface="Times New Roman"/>
              </a:rPr>
              <a:t>deliverables</a:t>
            </a:r>
            <a:r>
              <a:rPr lang="en-US" altLang="zh-CN" sz="1750" spc="-30" dirty="0">
                <a:solidFill>
                  <a:srgbClr val="000000"/>
                </a:solidFill>
                <a:latin typeface="Times New Roman"/>
                <a:cs typeface="Times New Roman"/>
              </a:rPr>
              <a:t> </a:t>
            </a:r>
            <a:r>
              <a:rPr lang="en-US" altLang="zh-CN" sz="1750" spc="-64" dirty="0">
                <a:solidFill>
                  <a:srgbClr val="000000"/>
                </a:solidFill>
                <a:latin typeface="Times New Roman"/>
                <a:ea typeface="Times New Roman"/>
              </a:rPr>
              <a:t>you</a:t>
            </a:r>
            <a:r>
              <a:rPr lang="en-US" altLang="zh-CN" sz="1750" spc="-25" dirty="0">
                <a:solidFill>
                  <a:srgbClr val="000000"/>
                </a:solidFill>
                <a:latin typeface="Times New Roman"/>
                <a:cs typeface="Times New Roman"/>
              </a:rPr>
              <a:t> </a:t>
            </a:r>
            <a:r>
              <a:rPr lang="en-US" altLang="zh-CN" sz="1750" spc="-44" dirty="0">
                <a:solidFill>
                  <a:srgbClr val="000000"/>
                </a:solidFill>
                <a:latin typeface="Times New Roman"/>
                <a:ea typeface="Times New Roman"/>
              </a:rPr>
              <a:t>are</a:t>
            </a:r>
            <a:r>
              <a:rPr lang="en-US" altLang="zh-CN" sz="1750" spc="-30" dirty="0">
                <a:solidFill>
                  <a:srgbClr val="000000"/>
                </a:solidFill>
                <a:latin typeface="Times New Roman"/>
                <a:cs typeface="Times New Roman"/>
              </a:rPr>
              <a:t> </a:t>
            </a:r>
            <a:r>
              <a:rPr lang="en-US" altLang="zh-CN" sz="1750" spc="-50" dirty="0">
                <a:solidFill>
                  <a:srgbClr val="000000"/>
                </a:solidFill>
                <a:latin typeface="Times New Roman"/>
                <a:ea typeface="Times New Roman"/>
              </a:rPr>
              <a:t>building</a:t>
            </a:r>
            <a:r>
              <a:rPr lang="en-US" altLang="zh-CN" sz="1750" spc="-25" dirty="0">
                <a:solidFill>
                  <a:srgbClr val="000000"/>
                </a:solidFill>
                <a:latin typeface="Times New Roman"/>
                <a:cs typeface="Times New Roman"/>
              </a:rPr>
              <a:t> </a:t>
            </a:r>
            <a:r>
              <a:rPr lang="en-US" altLang="zh-CN" sz="1750" spc="-45" dirty="0">
                <a:solidFill>
                  <a:srgbClr val="000000"/>
                </a:solidFill>
                <a:latin typeface="Times New Roman"/>
                <a:ea typeface="Times New Roman"/>
              </a:rPr>
              <a:t>for</a:t>
            </a:r>
            <a:r>
              <a:rPr lang="en-US" altLang="zh-CN" sz="1750" spc="-30" dirty="0">
                <a:solidFill>
                  <a:srgbClr val="000000"/>
                </a:solidFill>
                <a:latin typeface="Times New Roman"/>
                <a:cs typeface="Times New Roman"/>
              </a:rPr>
              <a:t> </a:t>
            </a:r>
            <a:r>
              <a:rPr lang="en-US" altLang="zh-CN" sz="1750" spc="-44" dirty="0">
                <a:solidFill>
                  <a:srgbClr val="000000"/>
                </a:solidFill>
                <a:latin typeface="Times New Roman"/>
                <a:ea typeface="Times New Roman"/>
              </a:rPr>
              <a:t>the</a:t>
            </a:r>
            <a:r>
              <a:rPr lang="en-US" altLang="zh-CN" sz="1750" spc="-30" dirty="0">
                <a:solidFill>
                  <a:srgbClr val="000000"/>
                </a:solidFill>
                <a:latin typeface="Times New Roman"/>
                <a:cs typeface="Times New Roman"/>
              </a:rPr>
              <a:t> </a:t>
            </a:r>
            <a:r>
              <a:rPr lang="en-US" altLang="zh-CN" sz="1750" spc="-45" dirty="0">
                <a:solidFill>
                  <a:srgbClr val="000000"/>
                </a:solidFill>
                <a:latin typeface="Times New Roman"/>
                <a:ea typeface="Times New Roman"/>
              </a:rPr>
              <a:t>clients</a:t>
            </a:r>
            <a:r>
              <a:rPr lang="en-US" altLang="zh-CN" sz="1750" spc="-25" dirty="0">
                <a:solidFill>
                  <a:srgbClr val="000000"/>
                </a:solidFill>
                <a:latin typeface="Times New Roman"/>
                <a:cs typeface="Times New Roman"/>
              </a:rPr>
              <a:t> </a:t>
            </a:r>
            <a:r>
              <a:rPr lang="en-US" altLang="zh-CN" sz="1750" spc="-50" dirty="0">
                <a:solidFill>
                  <a:srgbClr val="000000"/>
                </a:solidFill>
                <a:latin typeface="Times New Roman"/>
                <a:ea typeface="Times New Roman"/>
              </a:rPr>
              <a:t>should</a:t>
            </a:r>
            <a:r>
              <a:rPr lang="en-US" altLang="zh-CN" sz="1750" spc="-30" dirty="0">
                <a:solidFill>
                  <a:srgbClr val="000000"/>
                </a:solidFill>
                <a:latin typeface="Times New Roman"/>
                <a:cs typeface="Times New Roman"/>
              </a:rPr>
              <a:t> </a:t>
            </a:r>
            <a:r>
              <a:rPr lang="en-US" altLang="zh-CN" sz="1750" spc="-55" dirty="0">
                <a:solidFill>
                  <a:srgbClr val="000000"/>
                </a:solidFill>
                <a:latin typeface="Times New Roman"/>
                <a:ea typeface="Times New Roman"/>
              </a:rPr>
              <a:t>be</a:t>
            </a:r>
            <a:r>
              <a:rPr lang="en-US" altLang="zh-CN" sz="1750" spc="-30" dirty="0">
                <a:solidFill>
                  <a:srgbClr val="000000"/>
                </a:solidFill>
                <a:latin typeface="Times New Roman"/>
                <a:cs typeface="Times New Roman"/>
              </a:rPr>
              <a:t> </a:t>
            </a:r>
            <a:r>
              <a:rPr lang="en-US" altLang="zh-CN" sz="1750" spc="-40" dirty="0">
                <a:solidFill>
                  <a:srgbClr val="000000"/>
                </a:solidFill>
                <a:latin typeface="Times New Roman"/>
                <a:ea typeface="Times New Roman"/>
              </a:rPr>
              <a:t>listed</a:t>
            </a:r>
            <a:r>
              <a:rPr lang="en-US" altLang="zh-CN" sz="1750" spc="-25" dirty="0">
                <a:solidFill>
                  <a:srgbClr val="000000"/>
                </a:solidFill>
                <a:latin typeface="Times New Roman"/>
                <a:cs typeface="Times New Roman"/>
              </a:rPr>
              <a:t> </a:t>
            </a:r>
            <a:r>
              <a:rPr lang="en-US" altLang="zh-CN" sz="1750" spc="-50" dirty="0">
                <a:solidFill>
                  <a:srgbClr val="000000"/>
                </a:solidFill>
                <a:latin typeface="Times New Roman"/>
                <a:ea typeface="Times New Roman"/>
              </a:rPr>
              <a:t>for</a:t>
            </a:r>
            <a:r>
              <a:rPr lang="en-US" altLang="zh-CN" sz="1750" spc="-30" dirty="0">
                <a:solidFill>
                  <a:srgbClr val="000000"/>
                </a:solidFill>
                <a:latin typeface="Times New Roman"/>
                <a:cs typeface="Times New Roman"/>
              </a:rPr>
              <a:t> </a:t>
            </a:r>
            <a:r>
              <a:rPr lang="en-US" altLang="zh-CN" sz="1750" spc="-50" dirty="0">
                <a:solidFill>
                  <a:srgbClr val="000000"/>
                </a:solidFill>
                <a:latin typeface="Times New Roman"/>
                <a:ea typeface="Times New Roman"/>
              </a:rPr>
              <a:t>reviewing</a:t>
            </a:r>
            <a:r>
              <a:rPr lang="en-US" altLang="zh-CN" sz="1750" spc="-25" dirty="0">
                <a:solidFill>
                  <a:srgbClr val="000000"/>
                </a:solidFill>
                <a:latin typeface="Times New Roman"/>
                <a:cs typeface="Times New Roman"/>
              </a:rPr>
              <a:t> </a:t>
            </a:r>
            <a:r>
              <a:rPr lang="en-US" altLang="zh-CN" sz="1750" spc="-60" dirty="0">
                <a:solidFill>
                  <a:srgbClr val="000000"/>
                </a:solidFill>
                <a:latin typeface="Times New Roman"/>
                <a:ea typeface="Times New Roman"/>
              </a:rPr>
              <a:t>and</a:t>
            </a:r>
            <a:r>
              <a:rPr lang="en-US" altLang="zh-CN" sz="1750" spc="-35" dirty="0">
                <a:solidFill>
                  <a:srgbClr val="000000"/>
                </a:solidFill>
                <a:latin typeface="Times New Roman"/>
                <a:cs typeface="Times New Roman"/>
              </a:rPr>
              <a:t> </a:t>
            </a:r>
            <a:r>
              <a:rPr lang="en-US" altLang="zh-CN" sz="1750" spc="-50" dirty="0">
                <a:solidFill>
                  <a:srgbClr val="000000"/>
                </a:solidFill>
                <a:latin typeface="Times New Roman"/>
                <a:ea typeface="Times New Roman"/>
              </a:rPr>
              <a:t>validated</a:t>
            </a:r>
            <a:r>
              <a:rPr lang="en-US" altLang="zh-CN" sz="1750" dirty="0">
                <a:solidFill>
                  <a:srgbClr val="000000"/>
                </a:solidFill>
                <a:latin typeface="Times New Roman"/>
                <a:cs typeface="Times New Roman"/>
              </a:rPr>
              <a:t> </a:t>
            </a:r>
            <a:br/>
            <a:r>
              <a:rPr lang="en-US" altLang="zh-CN" sz="1750" spc="-69" dirty="0">
                <a:solidFill>
                  <a:srgbClr val="000000"/>
                </a:solidFill>
                <a:latin typeface="Times New Roman"/>
                <a:ea typeface="Times New Roman"/>
              </a:rPr>
              <a:t>and</a:t>
            </a:r>
            <a:r>
              <a:rPr lang="en-US" altLang="zh-CN" sz="1750" spc="-34" dirty="0">
                <a:solidFill>
                  <a:srgbClr val="000000"/>
                </a:solidFill>
                <a:latin typeface="Times New Roman"/>
                <a:cs typeface="Times New Roman"/>
              </a:rPr>
              <a:t> </a:t>
            </a:r>
            <a:r>
              <a:rPr lang="en-US" altLang="zh-CN" sz="1750" spc="-60" dirty="0">
                <a:solidFill>
                  <a:srgbClr val="000000"/>
                </a:solidFill>
                <a:latin typeface="Times New Roman"/>
                <a:ea typeface="Times New Roman"/>
              </a:rPr>
              <a:t>agreed</a:t>
            </a:r>
            <a:r>
              <a:rPr lang="en-US" altLang="zh-CN" sz="1750" spc="-40" dirty="0">
                <a:solidFill>
                  <a:srgbClr val="000000"/>
                </a:solidFill>
                <a:latin typeface="Times New Roman"/>
                <a:cs typeface="Times New Roman"/>
              </a:rPr>
              <a:t> </a:t>
            </a:r>
            <a:r>
              <a:rPr lang="en-US" altLang="zh-CN" sz="1750" spc="-75" dirty="0">
                <a:solidFill>
                  <a:srgbClr val="000000"/>
                </a:solidFill>
                <a:latin typeface="Times New Roman"/>
                <a:ea typeface="Times New Roman"/>
              </a:rPr>
              <a:t>on</a:t>
            </a:r>
            <a:r>
              <a:rPr lang="en-US" altLang="zh-CN" sz="1750" spc="-34" dirty="0">
                <a:solidFill>
                  <a:srgbClr val="000000"/>
                </a:solidFill>
                <a:latin typeface="Times New Roman"/>
                <a:cs typeface="Times New Roman"/>
              </a:rPr>
              <a:t> </a:t>
            </a:r>
            <a:r>
              <a:rPr lang="en-US" altLang="zh-CN" sz="1750" spc="-60" dirty="0">
                <a:solidFill>
                  <a:srgbClr val="000000"/>
                </a:solidFill>
                <a:latin typeface="Times New Roman"/>
                <a:ea typeface="Times New Roman"/>
              </a:rPr>
              <a:t>with</a:t>
            </a:r>
            <a:r>
              <a:rPr lang="en-US" altLang="zh-CN" sz="1750" spc="-45" dirty="0">
                <a:solidFill>
                  <a:srgbClr val="000000"/>
                </a:solidFill>
                <a:latin typeface="Times New Roman"/>
                <a:cs typeface="Times New Roman"/>
              </a:rPr>
              <a:t> </a:t>
            </a:r>
            <a:r>
              <a:rPr lang="en-US" altLang="zh-CN" sz="1750" spc="-69" dirty="0">
                <a:solidFill>
                  <a:srgbClr val="000000"/>
                </a:solidFill>
                <a:latin typeface="Times New Roman"/>
                <a:ea typeface="Times New Roman"/>
              </a:rPr>
              <a:t>them</a:t>
            </a:r>
          </a:p>
          <a:p>
            <a:pPr>
              <a:lnSpc>
                <a:spcPts val="750"/>
              </a:lnSpc>
            </a:pPr>
            <a:endParaRPr lang="en-US" dirty="0" smtClean="0"/>
          </a:p>
          <a:p>
            <a:pPr hangingPunct="0" marL="115703">
              <a:lnSpc>
                <a:spcPct val="95416"/>
              </a:lnSpc>
            </a:pPr>
            <a:r>
              <a:rPr lang="en-US" altLang="zh-CN" sz="1750" spc="-80" dirty="0">
                <a:solidFill>
                  <a:srgbClr val="000000"/>
                </a:solidFill>
                <a:latin typeface="Times New Roman"/>
                <a:ea typeface="Times New Roman"/>
              </a:rPr>
              <a:t>2—</a:t>
            </a:r>
            <a:r>
              <a:rPr lang="en-US" altLang="zh-CN" sz="1750" spc="-30" b="1" u="sng" dirty="0">
                <a:solidFill>
                  <a:srgbClr val="000000"/>
                </a:solidFill>
                <a:uFill>
                  <a:solidFill>
                    <a:srgbClr val="000000"/>
                  </a:solidFill>
                </a:uFill>
                <a:latin typeface="Times New Roman"/>
                <a:ea typeface="Times New Roman"/>
              </a:rPr>
              <a:t>list</a:t>
            </a:r>
            <a:r>
              <a:rPr lang="en-US" altLang="zh-CN" sz="1750" spc="-25" b="1" u="sng" dirty="0">
                <a:solidFill>
                  <a:srgbClr val="000000"/>
                </a:solidFill>
                <a:uFill>
                  <a:solidFill>
                    <a:srgbClr val="000000"/>
                  </a:solidFill>
                </a:uFill>
                <a:latin typeface="Times New Roman"/>
                <a:cs typeface="Times New Roman"/>
              </a:rPr>
              <a:t> </a:t>
            </a:r>
            <a:r>
              <a:rPr lang="en-US" altLang="zh-CN" sz="1750" spc="-45" b="1" u="sng" dirty="0">
                <a:solidFill>
                  <a:srgbClr val="000000"/>
                </a:solidFill>
                <a:uFill>
                  <a:solidFill>
                    <a:srgbClr val="000000"/>
                  </a:solidFill>
                </a:uFill>
                <a:latin typeface="Times New Roman"/>
                <a:ea typeface="Times New Roman"/>
              </a:rPr>
              <a:t>internal</a:t>
            </a:r>
            <a:r>
              <a:rPr lang="en-US" altLang="zh-CN" sz="1750" spc="-25" b="1" u="sng" dirty="0">
                <a:solidFill>
                  <a:srgbClr val="000000"/>
                </a:solidFill>
                <a:uFill>
                  <a:solidFill>
                    <a:srgbClr val="000000"/>
                  </a:solidFill>
                </a:uFill>
                <a:latin typeface="Times New Roman"/>
                <a:cs typeface="Times New Roman"/>
              </a:rPr>
              <a:t> </a:t>
            </a:r>
            <a:r>
              <a:rPr lang="en-US" altLang="zh-CN" sz="1750" spc="-45" b="1" u="sng" dirty="0">
                <a:solidFill>
                  <a:srgbClr val="000000"/>
                </a:solidFill>
                <a:uFill>
                  <a:solidFill>
                    <a:srgbClr val="000000"/>
                  </a:solidFill>
                </a:uFill>
                <a:latin typeface="Times New Roman"/>
                <a:ea typeface="Times New Roman"/>
              </a:rPr>
              <a:t>deliverables:t</a:t>
            </a:r>
            <a:r>
              <a:rPr lang="en-US" altLang="zh-CN" sz="1750" spc="-30" dirty="0">
                <a:solidFill>
                  <a:srgbClr val="000000"/>
                </a:solidFill>
                <a:latin typeface="Times New Roman"/>
                <a:ea typeface="Times New Roman"/>
              </a:rPr>
              <a:t>hat</a:t>
            </a:r>
            <a:r>
              <a:rPr lang="en-US" altLang="zh-CN" sz="1750" spc="-25" dirty="0">
                <a:solidFill>
                  <a:srgbClr val="000000"/>
                </a:solidFill>
                <a:latin typeface="Times New Roman"/>
                <a:cs typeface="Times New Roman"/>
              </a:rPr>
              <a:t> </a:t>
            </a:r>
            <a:r>
              <a:rPr lang="en-US" altLang="zh-CN" sz="1750" spc="-45" dirty="0">
                <a:solidFill>
                  <a:srgbClr val="000000"/>
                </a:solidFill>
                <a:latin typeface="Times New Roman"/>
                <a:ea typeface="Times New Roman"/>
              </a:rPr>
              <a:t>are</a:t>
            </a:r>
            <a:r>
              <a:rPr lang="en-US" altLang="zh-CN" sz="1750" spc="-30" dirty="0">
                <a:solidFill>
                  <a:srgbClr val="000000"/>
                </a:solidFill>
                <a:latin typeface="Times New Roman"/>
                <a:cs typeface="Times New Roman"/>
              </a:rPr>
              <a:t> </a:t>
            </a:r>
            <a:r>
              <a:rPr lang="en-US" altLang="zh-CN" sz="1750" spc="-40" dirty="0">
                <a:solidFill>
                  <a:srgbClr val="000000"/>
                </a:solidFill>
                <a:latin typeface="Times New Roman"/>
                <a:ea typeface="Times New Roman"/>
              </a:rPr>
              <a:t>client</a:t>
            </a:r>
            <a:r>
              <a:rPr lang="en-US" altLang="zh-CN" sz="1750" spc="-25" dirty="0">
                <a:solidFill>
                  <a:srgbClr val="000000"/>
                </a:solidFill>
                <a:latin typeface="Times New Roman"/>
                <a:cs typeface="Times New Roman"/>
              </a:rPr>
              <a:t> </a:t>
            </a:r>
            <a:r>
              <a:rPr lang="en-US" altLang="zh-CN" sz="1750" spc="-45" dirty="0">
                <a:solidFill>
                  <a:srgbClr val="000000"/>
                </a:solidFill>
                <a:latin typeface="Times New Roman"/>
                <a:ea typeface="Times New Roman"/>
              </a:rPr>
              <a:t>focused</a:t>
            </a:r>
            <a:r>
              <a:rPr lang="en-US" altLang="zh-CN" sz="1750" spc="-25" dirty="0">
                <a:solidFill>
                  <a:srgbClr val="000000"/>
                </a:solidFill>
                <a:latin typeface="Times New Roman"/>
                <a:cs typeface="Times New Roman"/>
              </a:rPr>
              <a:t>  </a:t>
            </a:r>
            <a:r>
              <a:rPr lang="en-US" altLang="zh-CN" sz="1750" spc="-40" dirty="0">
                <a:solidFill>
                  <a:srgbClr val="000000"/>
                </a:solidFill>
                <a:latin typeface="Times New Roman"/>
                <a:ea typeface="Times New Roman"/>
              </a:rPr>
              <a:t>to</a:t>
            </a:r>
            <a:r>
              <a:rPr lang="en-US" altLang="zh-CN" sz="1750" spc="-30" dirty="0">
                <a:solidFill>
                  <a:srgbClr val="000000"/>
                </a:solidFill>
                <a:latin typeface="Times New Roman"/>
                <a:cs typeface="Times New Roman"/>
              </a:rPr>
              <a:t> </a:t>
            </a:r>
            <a:r>
              <a:rPr lang="en-US" altLang="zh-CN" sz="1750" spc="-44" dirty="0">
                <a:solidFill>
                  <a:srgbClr val="000000"/>
                </a:solidFill>
                <a:latin typeface="Times New Roman"/>
                <a:ea typeface="Times New Roman"/>
              </a:rPr>
              <a:t>be</a:t>
            </a:r>
            <a:r>
              <a:rPr lang="en-US" altLang="zh-CN" sz="1750" spc="-25" dirty="0">
                <a:solidFill>
                  <a:srgbClr val="000000"/>
                </a:solidFill>
                <a:latin typeface="Times New Roman"/>
                <a:cs typeface="Times New Roman"/>
              </a:rPr>
              <a:t> </a:t>
            </a:r>
            <a:r>
              <a:rPr lang="en-US" altLang="zh-CN" sz="1750" spc="-40" dirty="0">
                <a:solidFill>
                  <a:srgbClr val="000000"/>
                </a:solidFill>
                <a:latin typeface="Times New Roman"/>
                <a:ea typeface="Times New Roman"/>
              </a:rPr>
              <a:t>trusted</a:t>
            </a:r>
            <a:r>
              <a:rPr lang="en-US" altLang="zh-CN" sz="1750" spc="-30" dirty="0">
                <a:solidFill>
                  <a:srgbClr val="000000"/>
                </a:solidFill>
                <a:latin typeface="Times New Roman"/>
                <a:cs typeface="Times New Roman"/>
              </a:rPr>
              <a:t> </a:t>
            </a:r>
            <a:r>
              <a:rPr lang="en-US" altLang="zh-CN" sz="1750" spc="-44" dirty="0">
                <a:solidFill>
                  <a:srgbClr val="000000"/>
                </a:solidFill>
                <a:latin typeface="Times New Roman"/>
                <a:ea typeface="Times New Roman"/>
              </a:rPr>
              <a:t>of</a:t>
            </a:r>
            <a:r>
              <a:rPr lang="en-US" altLang="zh-CN" sz="1750" spc="-25" dirty="0">
                <a:solidFill>
                  <a:srgbClr val="000000"/>
                </a:solidFill>
                <a:latin typeface="Times New Roman"/>
                <a:cs typeface="Times New Roman"/>
              </a:rPr>
              <a:t> </a:t>
            </a:r>
            <a:r>
              <a:rPr lang="en-US" altLang="zh-CN" sz="1750" spc="-45" dirty="0">
                <a:solidFill>
                  <a:srgbClr val="000000"/>
                </a:solidFill>
                <a:latin typeface="Times New Roman"/>
                <a:ea typeface="Times New Roman"/>
              </a:rPr>
              <a:t>the</a:t>
            </a:r>
            <a:r>
              <a:rPr lang="en-US" altLang="zh-CN" sz="1750" spc="-25" dirty="0">
                <a:solidFill>
                  <a:srgbClr val="000000"/>
                </a:solidFill>
                <a:latin typeface="Times New Roman"/>
                <a:cs typeface="Times New Roman"/>
              </a:rPr>
              <a:t> </a:t>
            </a:r>
            <a:r>
              <a:rPr lang="en-US" altLang="zh-CN" sz="1750" spc="-40" dirty="0">
                <a:solidFill>
                  <a:srgbClr val="000000"/>
                </a:solidFill>
                <a:latin typeface="Times New Roman"/>
                <a:ea typeface="Times New Roman"/>
              </a:rPr>
              <a:t>effective</a:t>
            </a:r>
            <a:r>
              <a:rPr lang="en-US" altLang="zh-CN" sz="1750" spc="-30" dirty="0">
                <a:solidFill>
                  <a:srgbClr val="000000"/>
                </a:solidFill>
                <a:latin typeface="Times New Roman"/>
                <a:cs typeface="Times New Roman"/>
              </a:rPr>
              <a:t> </a:t>
            </a:r>
            <a:r>
              <a:rPr lang="en-US" altLang="zh-CN" sz="1750" spc="-50" dirty="0">
                <a:solidFill>
                  <a:srgbClr val="000000"/>
                </a:solidFill>
                <a:latin typeface="Times New Roman"/>
                <a:ea typeface="Times New Roman"/>
              </a:rPr>
              <a:t>work</a:t>
            </a:r>
            <a:r>
              <a:rPr lang="en-US" altLang="zh-CN" sz="1750" spc="-25" dirty="0">
                <a:solidFill>
                  <a:srgbClr val="000000"/>
                </a:solidFill>
                <a:latin typeface="Times New Roman"/>
                <a:cs typeface="Times New Roman"/>
              </a:rPr>
              <a:t> </a:t>
            </a:r>
            <a:r>
              <a:rPr lang="en-US" altLang="zh-CN" sz="1750" spc="-50" dirty="0">
                <a:solidFill>
                  <a:srgbClr val="000000"/>
                </a:solidFill>
                <a:latin typeface="Times New Roman"/>
                <a:ea typeface="Times New Roman"/>
              </a:rPr>
              <a:t>flow</a:t>
            </a:r>
            <a:r>
              <a:rPr lang="en-US" altLang="zh-CN" sz="1750" spc="-25" dirty="0">
                <a:solidFill>
                  <a:srgbClr val="000000"/>
                </a:solidFill>
                <a:latin typeface="Times New Roman"/>
                <a:cs typeface="Times New Roman"/>
              </a:rPr>
              <a:t>  </a:t>
            </a:r>
            <a:r>
              <a:rPr lang="en-US" altLang="zh-CN" sz="1750" spc="-45" dirty="0">
                <a:solidFill>
                  <a:srgbClr val="000000"/>
                </a:solidFill>
                <a:latin typeface="Times New Roman"/>
                <a:ea typeface="Times New Roman"/>
              </a:rPr>
              <a:t>of</a:t>
            </a:r>
            <a:r>
              <a:rPr lang="en-US" altLang="zh-CN" sz="1750" spc="-30" dirty="0">
                <a:solidFill>
                  <a:srgbClr val="000000"/>
                </a:solidFill>
                <a:latin typeface="Times New Roman"/>
                <a:cs typeface="Times New Roman"/>
              </a:rPr>
              <a:t> </a:t>
            </a:r>
            <a:r>
              <a:rPr lang="en-US" altLang="zh-CN" sz="1750" spc="-40" dirty="0">
                <a:solidFill>
                  <a:srgbClr val="000000"/>
                </a:solidFill>
                <a:latin typeface="Times New Roman"/>
                <a:ea typeface="Times New Roman"/>
              </a:rPr>
              <a:t>the</a:t>
            </a:r>
            <a:r>
              <a:rPr lang="en-US" altLang="zh-CN" sz="1750" spc="-25" dirty="0">
                <a:solidFill>
                  <a:srgbClr val="000000"/>
                </a:solidFill>
                <a:latin typeface="Times New Roman"/>
                <a:cs typeface="Times New Roman"/>
              </a:rPr>
              <a:t> </a:t>
            </a:r>
            <a:r>
              <a:rPr lang="en-US" altLang="zh-CN" sz="1750" spc="-40" dirty="0">
                <a:solidFill>
                  <a:srgbClr val="000000"/>
                </a:solidFill>
                <a:latin typeface="Times New Roman"/>
                <a:ea typeface="Times New Roman"/>
              </a:rPr>
              <a:t>deliverables</a:t>
            </a:r>
            <a:r>
              <a:rPr lang="en-US" altLang="zh-CN" sz="1750" spc="-25" dirty="0">
                <a:solidFill>
                  <a:srgbClr val="000000"/>
                </a:solidFill>
                <a:latin typeface="Times New Roman"/>
                <a:cs typeface="Times New Roman"/>
              </a:rPr>
              <a:t>  </a:t>
            </a:r>
            <a:r>
              <a:rPr lang="en-US" altLang="zh-CN" sz="1750" spc="-55" dirty="0">
                <a:solidFill>
                  <a:srgbClr val="000000"/>
                </a:solidFill>
                <a:latin typeface="Times New Roman"/>
                <a:ea typeface="Times New Roman"/>
              </a:rPr>
              <a:t>such</a:t>
            </a:r>
            <a:r>
              <a:rPr lang="en-US" altLang="zh-CN" sz="1750" spc="-30" dirty="0">
                <a:solidFill>
                  <a:srgbClr val="000000"/>
                </a:solidFill>
                <a:latin typeface="Times New Roman"/>
                <a:cs typeface="Times New Roman"/>
              </a:rPr>
              <a:t> </a:t>
            </a:r>
            <a:r>
              <a:rPr lang="en-US" altLang="zh-CN" sz="1750" spc="-40" dirty="0">
                <a:solidFill>
                  <a:srgbClr val="000000"/>
                </a:solidFill>
                <a:latin typeface="Times New Roman"/>
                <a:ea typeface="Times New Roman"/>
              </a:rPr>
              <a:t>as</a:t>
            </a:r>
            <a:r>
              <a:rPr lang="en-US" altLang="zh-CN" sz="1750" spc="-25" dirty="0">
                <a:solidFill>
                  <a:srgbClr val="000000"/>
                </a:solidFill>
                <a:latin typeface="Times New Roman"/>
                <a:cs typeface="Times New Roman"/>
              </a:rPr>
              <a:t> </a:t>
            </a:r>
            <a:r>
              <a:rPr lang="en-US" altLang="zh-CN" sz="1750" spc="-40" dirty="0">
                <a:solidFill>
                  <a:srgbClr val="000000"/>
                </a:solidFill>
                <a:latin typeface="Times New Roman"/>
                <a:ea typeface="Times New Roman"/>
              </a:rPr>
              <a:t>the</a:t>
            </a:r>
            <a:r>
              <a:rPr lang="en-US" altLang="zh-CN" sz="1750" spc="-35" dirty="0">
                <a:solidFill>
                  <a:srgbClr val="000000"/>
                </a:solidFill>
                <a:latin typeface="Times New Roman"/>
                <a:cs typeface="Times New Roman"/>
              </a:rPr>
              <a:t> </a:t>
            </a:r>
            <a:r>
              <a:rPr lang="en-US" altLang="zh-CN" sz="1750" spc="-44" dirty="0">
                <a:solidFill>
                  <a:srgbClr val="000000"/>
                </a:solidFill>
                <a:latin typeface="Times New Roman"/>
                <a:ea typeface="Times New Roman"/>
              </a:rPr>
              <a:t>Business</a:t>
            </a:r>
            <a:r>
              <a:rPr lang="en-US" altLang="zh-CN" sz="1750" dirty="0">
                <a:solidFill>
                  <a:srgbClr val="000000"/>
                </a:solidFill>
                <a:latin typeface="Times New Roman"/>
                <a:cs typeface="Times New Roman"/>
              </a:rPr>
              <a:t> </a:t>
            </a:r>
            <a:r>
              <a:rPr lang="en-US" altLang="zh-CN" sz="1750" spc="-50" dirty="0">
                <a:solidFill>
                  <a:srgbClr val="000000"/>
                </a:solidFill>
                <a:latin typeface="Times New Roman"/>
                <a:ea typeface="Times New Roman"/>
              </a:rPr>
              <a:t>Requirements</a:t>
            </a:r>
            <a:r>
              <a:rPr lang="en-US" altLang="zh-CN" sz="1750" spc="-20" dirty="0">
                <a:solidFill>
                  <a:srgbClr val="000000"/>
                </a:solidFill>
                <a:latin typeface="Times New Roman"/>
                <a:cs typeface="Times New Roman"/>
              </a:rPr>
              <a:t> </a:t>
            </a:r>
            <a:r>
              <a:rPr lang="en-US" altLang="zh-CN" sz="1750" spc="-55" dirty="0">
                <a:solidFill>
                  <a:srgbClr val="000000"/>
                </a:solidFill>
                <a:latin typeface="Times New Roman"/>
                <a:ea typeface="Times New Roman"/>
              </a:rPr>
              <a:t>Report</a:t>
            </a:r>
            <a:r>
              <a:rPr lang="en-US" altLang="zh-CN" sz="1750" spc="-25" dirty="0">
                <a:solidFill>
                  <a:srgbClr val="000000"/>
                </a:solidFill>
                <a:latin typeface="Times New Roman"/>
                <a:cs typeface="Times New Roman"/>
              </a:rPr>
              <a:t> </a:t>
            </a:r>
            <a:r>
              <a:rPr lang="en-US" altLang="zh-CN" sz="1750" spc="-55" dirty="0">
                <a:solidFill>
                  <a:srgbClr val="000000"/>
                </a:solidFill>
                <a:latin typeface="Times New Roman"/>
                <a:ea typeface="Times New Roman"/>
              </a:rPr>
              <a:t>and</a:t>
            </a:r>
            <a:r>
              <a:rPr lang="en-US" altLang="zh-CN" sz="1750" spc="-25" dirty="0">
                <a:solidFill>
                  <a:srgbClr val="000000"/>
                </a:solidFill>
                <a:latin typeface="Times New Roman"/>
                <a:cs typeface="Times New Roman"/>
              </a:rPr>
              <a:t> </a:t>
            </a:r>
            <a:r>
              <a:rPr lang="en-US" altLang="zh-CN" sz="1750" spc="-50" dirty="0">
                <a:solidFill>
                  <a:srgbClr val="000000"/>
                </a:solidFill>
                <a:latin typeface="Times New Roman"/>
                <a:ea typeface="Times New Roman"/>
              </a:rPr>
              <a:t>Current</a:t>
            </a:r>
            <a:r>
              <a:rPr lang="en-US" altLang="zh-CN" sz="1750" spc="-20" dirty="0">
                <a:solidFill>
                  <a:srgbClr val="000000"/>
                </a:solidFill>
                <a:latin typeface="Times New Roman"/>
                <a:cs typeface="Times New Roman"/>
              </a:rPr>
              <a:t> </a:t>
            </a:r>
            <a:r>
              <a:rPr lang="en-US" altLang="zh-CN" sz="1750" spc="-45" dirty="0">
                <a:solidFill>
                  <a:srgbClr val="000000"/>
                </a:solidFill>
                <a:latin typeface="Times New Roman"/>
                <a:ea typeface="Times New Roman"/>
              </a:rPr>
              <a:t>State</a:t>
            </a:r>
            <a:r>
              <a:rPr lang="en-US" altLang="zh-CN" sz="1750" spc="-30" dirty="0">
                <a:solidFill>
                  <a:srgbClr val="000000"/>
                </a:solidFill>
                <a:latin typeface="Times New Roman"/>
                <a:cs typeface="Times New Roman"/>
              </a:rPr>
              <a:t> </a:t>
            </a:r>
            <a:r>
              <a:rPr lang="en-US" altLang="zh-CN" sz="1750" spc="-55" dirty="0">
                <a:solidFill>
                  <a:srgbClr val="000000"/>
                </a:solidFill>
                <a:latin typeface="Times New Roman"/>
                <a:ea typeface="Times New Roman"/>
              </a:rPr>
              <a:t>Assessment</a:t>
            </a:r>
          </a:p>
          <a:p>
            <a:pPr>
              <a:lnSpc>
                <a:spcPts val="1000"/>
              </a:lnSpc>
            </a:pPr>
            <a:endParaRPr lang="en-US" dirty="0" smtClean="0"/>
          </a:p>
          <a:p>
            <a:pPr>
              <a:lnSpc>
                <a:spcPts val="1000"/>
              </a:lnSpc>
            </a:pPr>
            <a:endParaRPr lang="en-US" dirty="0" smtClean="0"/>
          </a:p>
          <a:p>
            <a:pPr>
              <a:lnSpc>
                <a:spcPts val="1000"/>
              </a:lnSpc>
            </a:pPr>
            <a:endParaRPr lang="en-US" dirty="0" smtClean="0"/>
          </a:p>
          <a:p>
            <a:pPr>
              <a:lnSpc>
                <a:spcPts val="1000"/>
              </a:lnSpc>
            </a:pPr>
            <a:endParaRPr lang="en-US" dirty="0" smtClean="0"/>
          </a:p>
          <a:p>
            <a:pPr>
              <a:lnSpc>
                <a:spcPts val="1000"/>
              </a:lnSpc>
            </a:pPr>
            <a:endParaRPr lang="en-US" dirty="0" smtClean="0"/>
          </a:p>
          <a:p>
            <a:pPr>
              <a:lnSpc>
                <a:spcPts val="1000"/>
              </a:lnSpc>
            </a:pPr>
            <a:endParaRPr lang="en-US" dirty="0" smtClean="0"/>
          </a:p>
          <a:p>
            <a:pPr>
              <a:lnSpc>
                <a:spcPts val="1000"/>
              </a:lnSpc>
            </a:pPr>
            <a:endParaRPr lang="en-US" dirty="0" smtClean="0"/>
          </a:p>
          <a:p>
            <a:pPr>
              <a:lnSpc>
                <a:spcPts val="1000"/>
              </a:lnSpc>
            </a:pPr>
            <a:endParaRPr lang="en-US" dirty="0" smtClean="0"/>
          </a:p>
          <a:p>
            <a:pPr>
              <a:lnSpc>
                <a:spcPts val="1000"/>
              </a:lnSpc>
            </a:pPr>
            <a:endParaRPr lang="en-US" dirty="0" smtClean="0"/>
          </a:p>
          <a:p>
            <a:pPr>
              <a:lnSpc>
                <a:spcPts val="1000"/>
              </a:lnSpc>
            </a:pPr>
            <a:endParaRPr lang="en-US" dirty="0" smtClean="0"/>
          </a:p>
          <a:p>
            <a:pPr>
              <a:lnSpc>
                <a:spcPts val="1000"/>
              </a:lnSpc>
            </a:pPr>
            <a:endParaRPr lang="en-US" dirty="0" smtClean="0"/>
          </a:p>
          <a:p>
            <a:pPr>
              <a:lnSpc>
                <a:spcPts val="1000"/>
              </a:lnSpc>
            </a:pPr>
            <a:endParaRPr lang="en-US" dirty="0" smtClean="0"/>
          </a:p>
          <a:p>
            <a:pPr>
              <a:lnSpc>
                <a:spcPts val="1000"/>
              </a:lnSpc>
            </a:pPr>
            <a:endParaRPr lang="en-US" dirty="0" smtClean="0"/>
          </a:p>
          <a:p>
            <a:pPr>
              <a:lnSpc>
                <a:spcPts val="1080"/>
              </a:lnSpc>
            </a:pPr>
            <a:endParaRPr lang="en-US" dirty="0" smtClean="0"/>
          </a:p>
          <a:p>
            <a:pPr marL="0">
              <a:lnSpc>
                <a:spcPct val="100000"/>
              </a:lnSpc>
            </a:pPr>
            <a:r>
              <a:rPr lang="en-US" altLang="zh-CN" sz="1950" spc="-40" b="1" dirty="0">
                <a:solidFill>
                  <a:srgbClr val="71f977"/>
                </a:solidFill>
                <a:latin typeface="Times New Roman"/>
                <a:ea typeface="Times New Roman"/>
              </a:rPr>
              <a:t>2-</a:t>
            </a:r>
            <a:r>
              <a:rPr lang="en-US" altLang="zh-CN" sz="1950" spc="-20" b="1" dirty="0">
                <a:solidFill>
                  <a:srgbClr val="71f977"/>
                </a:solidFill>
                <a:latin typeface="Times New Roman"/>
                <a:cs typeface="Times New Roman"/>
              </a:rPr>
              <a:t> </a:t>
            </a:r>
            <a:r>
              <a:rPr lang="en-US" altLang="zh-CN" sz="1950" spc="-44" b="1" dirty="0">
                <a:solidFill>
                  <a:srgbClr val="71f977"/>
                </a:solidFill>
                <a:latin typeface="Times New Roman"/>
                <a:ea typeface="Times New Roman"/>
              </a:rPr>
              <a:t>confirming</a:t>
            </a:r>
            <a:r>
              <a:rPr lang="en-US" altLang="zh-CN" sz="1950" spc="-25" b="1" dirty="0">
                <a:solidFill>
                  <a:srgbClr val="71f977"/>
                </a:solidFill>
                <a:latin typeface="Times New Roman"/>
                <a:cs typeface="Times New Roman"/>
              </a:rPr>
              <a:t> </a:t>
            </a:r>
            <a:r>
              <a:rPr lang="en-US" altLang="zh-CN" sz="1950" spc="-44" b="1" dirty="0">
                <a:solidFill>
                  <a:srgbClr val="71f977"/>
                </a:solidFill>
                <a:latin typeface="Times New Roman"/>
                <a:ea typeface="Times New Roman"/>
              </a:rPr>
              <a:t>the</a:t>
            </a:r>
            <a:r>
              <a:rPr lang="en-US" altLang="zh-CN" sz="1950" spc="-25" b="1" dirty="0">
                <a:solidFill>
                  <a:srgbClr val="71f977"/>
                </a:solidFill>
                <a:latin typeface="Times New Roman"/>
                <a:cs typeface="Times New Roman"/>
              </a:rPr>
              <a:t> </a:t>
            </a:r>
            <a:r>
              <a:rPr lang="en-US" altLang="zh-CN" sz="1950" spc="-44" b="1" dirty="0">
                <a:solidFill>
                  <a:srgbClr val="71f977"/>
                </a:solidFill>
                <a:latin typeface="Times New Roman"/>
                <a:ea typeface="Times New Roman"/>
              </a:rPr>
              <a:t>deeply</a:t>
            </a:r>
            <a:r>
              <a:rPr lang="en-US" altLang="zh-CN" sz="1950" spc="-25" b="1" dirty="0">
                <a:solidFill>
                  <a:srgbClr val="71f977"/>
                </a:solidFill>
                <a:latin typeface="Times New Roman"/>
                <a:cs typeface="Times New Roman"/>
              </a:rPr>
              <a:t> </a:t>
            </a:r>
            <a:r>
              <a:rPr lang="en-US" altLang="zh-CN" sz="1950" spc="-50" b="1" u="sng" dirty="0">
                <a:solidFill>
                  <a:srgbClr val="71f977"/>
                </a:solidFill>
                <a:uFill>
                  <a:solidFill>
                    <a:srgbClr val="71f977"/>
                  </a:solidFill>
                </a:uFill>
                <a:latin typeface="Times New Roman"/>
                <a:ea typeface="Times New Roman"/>
              </a:rPr>
              <a:t>Understanding</a:t>
            </a:r>
            <a:r>
              <a:rPr lang="en-US" altLang="zh-CN" sz="1950" spc="-25" b="1" dirty="0">
                <a:solidFill>
                  <a:srgbClr val="71f977"/>
                </a:solidFill>
                <a:latin typeface="Times New Roman"/>
                <a:cs typeface="Times New Roman"/>
              </a:rPr>
              <a:t> </a:t>
            </a:r>
            <a:r>
              <a:rPr lang="en-US" altLang="zh-CN" sz="1950" spc="-34" b="1" dirty="0">
                <a:solidFill>
                  <a:srgbClr val="71f977"/>
                </a:solidFill>
                <a:latin typeface="Times New Roman"/>
                <a:ea typeface="Times New Roman"/>
              </a:rPr>
              <a:t>that</a:t>
            </a:r>
            <a:r>
              <a:rPr lang="en-US" altLang="zh-CN" sz="1950" spc="-25" b="1" dirty="0">
                <a:solidFill>
                  <a:srgbClr val="71f977"/>
                </a:solidFill>
                <a:latin typeface="Times New Roman"/>
                <a:cs typeface="Times New Roman"/>
              </a:rPr>
              <a:t> </a:t>
            </a:r>
            <a:r>
              <a:rPr lang="en-US" altLang="zh-CN" sz="1950" spc="-40" b="1" dirty="0">
                <a:solidFill>
                  <a:srgbClr val="71f977"/>
                </a:solidFill>
                <a:latin typeface="Times New Roman"/>
                <a:ea typeface="Times New Roman"/>
              </a:rPr>
              <a:t>deliverables</a:t>
            </a:r>
            <a:r>
              <a:rPr lang="en-US" altLang="zh-CN" sz="1950" spc="-25" b="1" dirty="0">
                <a:solidFill>
                  <a:srgbClr val="71f977"/>
                </a:solidFill>
                <a:latin typeface="Times New Roman"/>
                <a:cs typeface="Times New Roman"/>
              </a:rPr>
              <a:t> </a:t>
            </a:r>
            <a:r>
              <a:rPr lang="en-US" altLang="zh-CN" sz="1950" spc="-60" b="1" dirty="0">
                <a:solidFill>
                  <a:srgbClr val="71f977"/>
                </a:solidFill>
                <a:latin typeface="Times New Roman"/>
                <a:ea typeface="Times New Roman"/>
              </a:rPr>
              <a:t>you</a:t>
            </a:r>
            <a:r>
              <a:rPr lang="en-US" altLang="zh-CN" sz="1950" spc="-20" b="1" dirty="0">
                <a:solidFill>
                  <a:srgbClr val="71f977"/>
                </a:solidFill>
                <a:latin typeface="Times New Roman"/>
                <a:cs typeface="Times New Roman"/>
              </a:rPr>
              <a:t> </a:t>
            </a:r>
            <a:r>
              <a:rPr lang="en-US" altLang="zh-CN" sz="1950" spc="-45" b="1" dirty="0">
                <a:solidFill>
                  <a:srgbClr val="71f977"/>
                </a:solidFill>
                <a:latin typeface="Times New Roman"/>
                <a:ea typeface="Times New Roman"/>
              </a:rPr>
              <a:t>are</a:t>
            </a:r>
            <a:r>
              <a:rPr lang="en-US" altLang="zh-CN" sz="1950" spc="-25" b="1" dirty="0">
                <a:solidFill>
                  <a:srgbClr val="71f977"/>
                </a:solidFill>
                <a:latin typeface="Times New Roman"/>
                <a:cs typeface="Times New Roman"/>
              </a:rPr>
              <a:t> </a:t>
            </a:r>
            <a:r>
              <a:rPr lang="en-US" altLang="zh-CN" sz="1950" spc="-45" b="1" dirty="0">
                <a:solidFill>
                  <a:srgbClr val="71f977"/>
                </a:solidFill>
                <a:latin typeface="Times New Roman"/>
                <a:ea typeface="Times New Roman"/>
              </a:rPr>
              <a:t>structured</a:t>
            </a:r>
            <a:r>
              <a:rPr lang="en-US" altLang="zh-CN" sz="1950" spc="-25" b="1" dirty="0">
                <a:solidFill>
                  <a:srgbClr val="71f977"/>
                </a:solidFill>
                <a:latin typeface="Times New Roman"/>
                <a:cs typeface="Times New Roman"/>
              </a:rPr>
              <a:t> </a:t>
            </a:r>
            <a:r>
              <a:rPr lang="en-US" altLang="zh-CN" sz="1950" spc="-44" b="1" dirty="0">
                <a:solidFill>
                  <a:srgbClr val="71f977"/>
                </a:solidFill>
                <a:latin typeface="Times New Roman"/>
                <a:ea typeface="Times New Roman"/>
              </a:rPr>
              <a:t>and</a:t>
            </a:r>
            <a:r>
              <a:rPr lang="en-US" altLang="zh-CN" sz="1950" spc="-25" b="1" dirty="0">
                <a:solidFill>
                  <a:srgbClr val="71f977"/>
                </a:solidFill>
                <a:latin typeface="Times New Roman"/>
                <a:cs typeface="Times New Roman"/>
              </a:rPr>
              <a:t> </a:t>
            </a:r>
            <a:r>
              <a:rPr lang="en-US" altLang="zh-CN" sz="1950" spc="-44" b="1" dirty="0">
                <a:solidFill>
                  <a:srgbClr val="71f977"/>
                </a:solidFill>
                <a:latin typeface="Times New Roman"/>
                <a:ea typeface="Times New Roman"/>
              </a:rPr>
              <a:t>going</a:t>
            </a:r>
            <a:r>
              <a:rPr lang="en-US" altLang="zh-CN" sz="1950" spc="-25" b="1" dirty="0">
                <a:solidFill>
                  <a:srgbClr val="71f977"/>
                </a:solidFill>
                <a:latin typeface="Times New Roman"/>
                <a:cs typeface="Times New Roman"/>
              </a:rPr>
              <a:t> </a:t>
            </a:r>
            <a:r>
              <a:rPr lang="en-US" altLang="zh-CN" sz="1950" spc="-45" b="1" dirty="0">
                <a:solidFill>
                  <a:srgbClr val="71f977"/>
                </a:solidFill>
                <a:latin typeface="Times New Roman"/>
                <a:ea typeface="Times New Roman"/>
              </a:rPr>
              <a:t>to</a:t>
            </a:r>
            <a:r>
              <a:rPr lang="en-US" altLang="zh-CN" sz="1950" spc="-25" b="1" dirty="0">
                <a:solidFill>
                  <a:srgbClr val="71f977"/>
                </a:solidFill>
                <a:latin typeface="Times New Roman"/>
                <a:cs typeface="Times New Roman"/>
              </a:rPr>
              <a:t> </a:t>
            </a:r>
            <a:r>
              <a:rPr lang="en-US" altLang="zh-CN" sz="1950" spc="-50" b="1" dirty="0">
                <a:solidFill>
                  <a:srgbClr val="71f977"/>
                </a:solidFill>
                <a:latin typeface="Times New Roman"/>
                <a:ea typeface="Times New Roman"/>
              </a:rPr>
              <a:t>produce</a:t>
            </a:r>
            <a:r>
              <a:rPr lang="en-US" altLang="zh-CN" sz="1950" spc="-25" b="1" dirty="0">
                <a:solidFill>
                  <a:srgbClr val="71f977"/>
                </a:solidFill>
                <a:latin typeface="Times New Roman"/>
                <a:cs typeface="Times New Roman"/>
              </a:rPr>
              <a:t> </a:t>
            </a:r>
            <a:r>
              <a:rPr lang="en-US" altLang="zh-CN" sz="1950" spc="-34" b="1" dirty="0">
                <a:solidFill>
                  <a:srgbClr val="71f977"/>
                </a:solidFill>
                <a:latin typeface="Times New Roman"/>
                <a:ea typeface="Times New Roman"/>
              </a:rPr>
              <a:t>will</a:t>
            </a:r>
            <a:r>
              <a:rPr lang="en-US" altLang="zh-CN" sz="1950" spc="-20" b="1" dirty="0">
                <a:solidFill>
                  <a:srgbClr val="71f977"/>
                </a:solidFill>
                <a:latin typeface="Times New Roman"/>
                <a:cs typeface="Times New Roman"/>
              </a:rPr>
              <a:t> </a:t>
            </a:r>
            <a:r>
              <a:rPr lang="en-US" altLang="zh-CN" sz="1950" spc="-50" b="1" dirty="0">
                <a:solidFill>
                  <a:srgbClr val="71f977"/>
                </a:solidFill>
                <a:latin typeface="Times New Roman"/>
                <a:ea typeface="Times New Roman"/>
              </a:rPr>
              <a:t>impact</a:t>
            </a:r>
            <a:r>
              <a:rPr lang="en-US" altLang="zh-CN" sz="1950" spc="-25" b="1" dirty="0">
                <a:solidFill>
                  <a:srgbClr val="71f977"/>
                </a:solidFill>
                <a:latin typeface="Times New Roman"/>
                <a:cs typeface="Times New Roman"/>
              </a:rPr>
              <a:t> </a:t>
            </a:r>
            <a:r>
              <a:rPr lang="en-US" altLang="zh-CN" sz="1950" spc="-34" b="1" dirty="0">
                <a:solidFill>
                  <a:srgbClr val="71f977"/>
                </a:solidFill>
                <a:latin typeface="Times New Roman"/>
                <a:ea typeface="Times New Roman"/>
              </a:rPr>
              <a:t>a</a:t>
            </a:r>
            <a:r>
              <a:rPr lang="en-US" altLang="zh-CN" sz="1950" spc="-30" b="1" dirty="0">
                <a:solidFill>
                  <a:srgbClr val="71f977"/>
                </a:solidFill>
                <a:latin typeface="Times New Roman"/>
                <a:cs typeface="Times New Roman"/>
              </a:rPr>
              <a:t> </a:t>
            </a:r>
            <a:r>
              <a:rPr lang="en-US" altLang="zh-CN" sz="1950" spc="-45" b="1" dirty="0">
                <a:solidFill>
                  <a:srgbClr val="71f977"/>
                </a:solidFill>
                <a:latin typeface="Times New Roman"/>
                <a:ea typeface="Times New Roman"/>
              </a:rPr>
              <a:t>long</a:t>
            </a:r>
          </a:p>
          <a:p>
            <a:pPr marL="0" indent="3116343">
              <a:lnSpc>
                <a:spcPct val="100000"/>
              </a:lnSpc>
            </a:pPr>
            <a:r>
              <a:rPr lang="en-US" altLang="zh-CN" sz="1950" spc="-75" b="1" dirty="0">
                <a:solidFill>
                  <a:srgbClr val="71f977"/>
                </a:solidFill>
                <a:latin typeface="Times New Roman"/>
                <a:ea typeface="Times New Roman"/>
              </a:rPr>
              <a:t>way</a:t>
            </a:r>
            <a:r>
              <a:rPr lang="en-US" altLang="zh-CN" sz="1950" spc="-30" b="1" dirty="0">
                <a:solidFill>
                  <a:srgbClr val="71f977"/>
                </a:solidFill>
                <a:latin typeface="Times New Roman"/>
                <a:cs typeface="Times New Roman"/>
              </a:rPr>
              <a:t> </a:t>
            </a:r>
            <a:r>
              <a:rPr lang="en-US" altLang="zh-CN" sz="1950" spc="-60" b="1" dirty="0">
                <a:solidFill>
                  <a:srgbClr val="71f977"/>
                </a:solidFill>
                <a:latin typeface="Times New Roman"/>
                <a:ea typeface="Times New Roman"/>
              </a:rPr>
              <a:t>of</a:t>
            </a:r>
            <a:r>
              <a:rPr lang="en-US" altLang="zh-CN" sz="1950" spc="-34" b="1" dirty="0">
                <a:solidFill>
                  <a:srgbClr val="71f977"/>
                </a:solidFill>
                <a:latin typeface="Times New Roman"/>
                <a:cs typeface="Times New Roman"/>
              </a:rPr>
              <a:t> </a:t>
            </a:r>
            <a:r>
              <a:rPr lang="en-US" altLang="zh-CN" sz="1950" spc="-69" b="1" dirty="0">
                <a:solidFill>
                  <a:srgbClr val="71f977"/>
                </a:solidFill>
                <a:latin typeface="Times New Roman"/>
                <a:ea typeface="Times New Roman"/>
              </a:rPr>
              <a:t>managing</a:t>
            </a:r>
            <a:r>
              <a:rPr lang="en-US" altLang="zh-CN" sz="1950" spc="-30" b="1" dirty="0">
                <a:solidFill>
                  <a:srgbClr val="71f977"/>
                </a:solidFill>
                <a:latin typeface="Times New Roman"/>
                <a:cs typeface="Times New Roman"/>
              </a:rPr>
              <a:t> </a:t>
            </a:r>
            <a:r>
              <a:rPr lang="en-US" altLang="zh-CN" sz="1950" spc="-60" b="1" dirty="0">
                <a:solidFill>
                  <a:srgbClr val="71f977"/>
                </a:solidFill>
                <a:latin typeface="Times New Roman"/>
                <a:ea typeface="Times New Roman"/>
              </a:rPr>
              <a:t>the</a:t>
            </a:r>
            <a:r>
              <a:rPr lang="en-US" altLang="zh-CN" sz="1950" spc="-34" b="1" dirty="0">
                <a:solidFill>
                  <a:srgbClr val="71f977"/>
                </a:solidFill>
                <a:latin typeface="Times New Roman"/>
                <a:cs typeface="Times New Roman"/>
              </a:rPr>
              <a:t> </a:t>
            </a:r>
            <a:r>
              <a:rPr lang="en-US" altLang="zh-CN" sz="1950" spc="-60" b="1" dirty="0">
                <a:solidFill>
                  <a:srgbClr val="71f977"/>
                </a:solidFill>
                <a:latin typeface="Times New Roman"/>
                <a:ea typeface="Times New Roman"/>
              </a:rPr>
              <a:t>scope</a:t>
            </a:r>
            <a:r>
              <a:rPr lang="en-US" altLang="zh-CN" sz="1950" spc="-34" b="1" dirty="0">
                <a:solidFill>
                  <a:srgbClr val="71f977"/>
                </a:solidFill>
                <a:latin typeface="Times New Roman"/>
                <a:cs typeface="Times New Roman"/>
              </a:rPr>
              <a:t> </a:t>
            </a:r>
            <a:r>
              <a:rPr lang="en-US" altLang="zh-CN" sz="1950" spc="-60" b="1" dirty="0">
                <a:solidFill>
                  <a:srgbClr val="71f977"/>
                </a:solidFill>
                <a:latin typeface="Times New Roman"/>
                <a:ea typeface="Times New Roman"/>
              </a:rPr>
              <a:t>of</a:t>
            </a:r>
            <a:r>
              <a:rPr lang="en-US" altLang="zh-CN" sz="1950" spc="-30" b="1" dirty="0">
                <a:solidFill>
                  <a:srgbClr val="71f977"/>
                </a:solidFill>
                <a:latin typeface="Times New Roman"/>
                <a:cs typeface="Times New Roman"/>
              </a:rPr>
              <a:t> </a:t>
            </a:r>
            <a:r>
              <a:rPr lang="en-US" altLang="zh-CN" sz="1950" spc="-60" b="1" dirty="0">
                <a:solidFill>
                  <a:srgbClr val="71f977"/>
                </a:solidFill>
                <a:latin typeface="Times New Roman"/>
                <a:ea typeface="Times New Roman"/>
              </a:rPr>
              <a:t>the</a:t>
            </a:r>
            <a:r>
              <a:rPr lang="en-US" altLang="zh-CN" sz="1950" spc="-34" b="1" dirty="0">
                <a:solidFill>
                  <a:srgbClr val="71f977"/>
                </a:solidFill>
                <a:latin typeface="Times New Roman"/>
                <a:cs typeface="Times New Roman"/>
              </a:rPr>
              <a:t> </a:t>
            </a:r>
            <a:r>
              <a:rPr lang="en-US" altLang="zh-CN" sz="1950" spc="-55" b="1" dirty="0">
                <a:solidFill>
                  <a:srgbClr val="71f977"/>
                </a:solidFill>
                <a:latin typeface="Times New Roman"/>
                <a:ea typeface="Times New Roman"/>
              </a:rPr>
              <a:t>project</a:t>
            </a:r>
            <a:r>
              <a:rPr lang="en-US" altLang="zh-CN" sz="1950" spc="-34" b="1" dirty="0">
                <a:solidFill>
                  <a:srgbClr val="71f977"/>
                </a:solidFill>
                <a:latin typeface="Times New Roman"/>
                <a:cs typeface="Times New Roman"/>
              </a:rPr>
              <a:t> </a:t>
            </a:r>
            <a:r>
              <a:rPr lang="en-US" altLang="zh-CN" sz="1950" spc="-75" b="1" dirty="0">
                <a:solidFill>
                  <a:srgbClr val="71f977"/>
                </a:solidFill>
                <a:latin typeface="Times New Roman"/>
                <a:ea typeface="Times New Roman"/>
              </a:rPr>
              <a:t>management</a:t>
            </a:r>
            <a:r>
              <a:rPr lang="en-US" altLang="zh-CN" sz="1950" spc="-35" b="1" dirty="0">
                <a:solidFill>
                  <a:srgbClr val="71f977"/>
                </a:solidFill>
                <a:latin typeface="Times New Roman"/>
                <a:cs typeface="Times New Roman"/>
              </a:rPr>
              <a:t> </a:t>
            </a:r>
            <a:r>
              <a:rPr lang="en-US" altLang="zh-CN" sz="1950" spc="-35" b="1" dirty="0">
                <a:solidFill>
                  <a:srgbClr val="71f977"/>
                </a:solidFill>
                <a:latin typeface="Times New Roman"/>
                <a:ea typeface="Times New Roman"/>
              </a:rPr>
              <a:t>.</a:t>
            </a:r>
          </a:p>
          <a:p>
            <a:pPr>
              <a:lnSpc>
                <a:spcPts val="1000"/>
              </a:lnSpc>
            </a:pPr>
            <a:endParaRPr lang="en-US" dirty="0" smtClean="0"/>
          </a:p>
          <a:p>
            <a:pPr>
              <a:lnSpc>
                <a:spcPts val="1854"/>
              </a:lnSpc>
            </a:pPr>
            <a:endParaRPr lang="en-US" dirty="0" smtClean="0"/>
          </a:p>
          <a:p>
            <a:pPr marL="0" indent="1189532">
              <a:lnSpc>
                <a:spcPct val="100000"/>
              </a:lnSpc>
            </a:pPr>
            <a:r>
              <a:rPr lang="en-US" altLang="zh-CN" sz="2000" spc="-60" b="1" dirty="0">
                <a:solidFill>
                  <a:srgbClr val="d3fa77"/>
                </a:solidFill>
                <a:latin typeface="Times New Roman"/>
                <a:ea typeface="Times New Roman"/>
              </a:rPr>
              <a:t>3-</a:t>
            </a:r>
            <a:r>
              <a:rPr lang="en-US" altLang="zh-CN" sz="2000" spc="-30" b="1" dirty="0">
                <a:solidFill>
                  <a:srgbClr val="d3fa77"/>
                </a:solidFill>
                <a:latin typeface="Times New Roman"/>
                <a:cs typeface="Times New Roman"/>
              </a:rPr>
              <a:t> </a:t>
            </a:r>
            <a:r>
              <a:rPr lang="en-US" altLang="zh-CN" sz="2000" spc="-55" b="1" dirty="0">
                <a:solidFill>
                  <a:srgbClr val="d3fa77"/>
                </a:solidFill>
                <a:latin typeface="Times New Roman"/>
                <a:ea typeface="Times New Roman"/>
              </a:rPr>
              <a:t>this</a:t>
            </a:r>
            <a:r>
              <a:rPr lang="en-US" altLang="zh-CN" sz="2000" spc="-34" b="1" dirty="0">
                <a:solidFill>
                  <a:srgbClr val="d3fa77"/>
                </a:solidFill>
                <a:latin typeface="Times New Roman"/>
                <a:cs typeface="Times New Roman"/>
              </a:rPr>
              <a:t> </a:t>
            </a:r>
            <a:r>
              <a:rPr lang="en-US" altLang="zh-CN" sz="2000" spc="-69" b="1" dirty="0">
                <a:solidFill>
                  <a:srgbClr val="d3fa77"/>
                </a:solidFill>
                <a:latin typeface="Times New Roman"/>
                <a:ea typeface="Times New Roman"/>
              </a:rPr>
              <a:t>approved</a:t>
            </a:r>
            <a:r>
              <a:rPr lang="en-US" altLang="zh-CN" sz="2000" spc="-34" b="1" dirty="0">
                <a:solidFill>
                  <a:srgbClr val="d3fa77"/>
                </a:solidFill>
                <a:latin typeface="Times New Roman"/>
                <a:cs typeface="Times New Roman"/>
              </a:rPr>
              <a:t> </a:t>
            </a:r>
            <a:r>
              <a:rPr lang="en-US" altLang="zh-CN" sz="2000" spc="-60" b="1" dirty="0">
                <a:solidFill>
                  <a:srgbClr val="d3fa77"/>
                </a:solidFill>
                <a:latin typeface="Times New Roman"/>
                <a:ea typeface="Times New Roman"/>
              </a:rPr>
              <a:t>deliverables</a:t>
            </a:r>
            <a:r>
              <a:rPr lang="en-US" altLang="zh-CN" sz="2000" spc="-34" b="1" dirty="0">
                <a:solidFill>
                  <a:srgbClr val="d3fa77"/>
                </a:solidFill>
                <a:latin typeface="Times New Roman"/>
                <a:cs typeface="Times New Roman"/>
              </a:rPr>
              <a:t> </a:t>
            </a:r>
            <a:r>
              <a:rPr lang="en-US" altLang="zh-CN" sz="2000" spc="-60" b="1" dirty="0">
                <a:solidFill>
                  <a:srgbClr val="d3fa77"/>
                </a:solidFill>
                <a:latin typeface="Times New Roman"/>
                <a:ea typeface="Times New Roman"/>
              </a:rPr>
              <a:t>structure</a:t>
            </a:r>
            <a:r>
              <a:rPr lang="en-US" altLang="zh-CN" sz="2000" spc="-34" b="1" dirty="0">
                <a:solidFill>
                  <a:srgbClr val="d3fa77"/>
                </a:solidFill>
                <a:latin typeface="Times New Roman"/>
                <a:cs typeface="Times New Roman"/>
              </a:rPr>
              <a:t> </a:t>
            </a:r>
            <a:r>
              <a:rPr lang="en-US" altLang="zh-CN" sz="2000" spc="-60" b="1" dirty="0">
                <a:solidFill>
                  <a:srgbClr val="d3fa77"/>
                </a:solidFill>
                <a:latin typeface="Times New Roman"/>
                <a:ea typeface="Times New Roman"/>
              </a:rPr>
              <a:t>are</a:t>
            </a:r>
            <a:r>
              <a:rPr lang="en-US" altLang="zh-CN" sz="2000" spc="-34" b="1" dirty="0">
                <a:solidFill>
                  <a:srgbClr val="d3fa77"/>
                </a:solidFill>
                <a:latin typeface="Times New Roman"/>
                <a:cs typeface="Times New Roman"/>
              </a:rPr>
              <a:t> </a:t>
            </a:r>
            <a:r>
              <a:rPr lang="en-US" altLang="zh-CN" sz="2000" spc="-60" b="1" dirty="0">
                <a:solidFill>
                  <a:srgbClr val="d3fa77"/>
                </a:solidFill>
                <a:latin typeface="Times New Roman"/>
                <a:ea typeface="Times New Roman"/>
              </a:rPr>
              <a:t>well</a:t>
            </a:r>
            <a:r>
              <a:rPr lang="en-US" altLang="zh-CN" sz="2000" spc="-34" b="1" dirty="0">
                <a:solidFill>
                  <a:srgbClr val="d3fa77"/>
                </a:solidFill>
                <a:latin typeface="Times New Roman"/>
                <a:cs typeface="Times New Roman"/>
              </a:rPr>
              <a:t> </a:t>
            </a:r>
            <a:r>
              <a:rPr lang="en-US" altLang="zh-CN" sz="2000" spc="-60" b="1" dirty="0">
                <a:solidFill>
                  <a:srgbClr val="d3fa77"/>
                </a:solidFill>
                <a:latin typeface="Times New Roman"/>
                <a:ea typeface="Times New Roman"/>
              </a:rPr>
              <a:t>integrated</a:t>
            </a:r>
            <a:r>
              <a:rPr lang="en-US" altLang="zh-CN" sz="2000" spc="-34" b="1" dirty="0">
                <a:solidFill>
                  <a:srgbClr val="d3fa77"/>
                </a:solidFill>
                <a:latin typeface="Times New Roman"/>
                <a:cs typeface="Times New Roman"/>
              </a:rPr>
              <a:t> </a:t>
            </a:r>
            <a:r>
              <a:rPr lang="en-US" altLang="zh-CN" sz="2000" spc="-69" b="1" dirty="0">
                <a:solidFill>
                  <a:srgbClr val="d3fa77"/>
                </a:solidFill>
                <a:latin typeface="Times New Roman"/>
                <a:ea typeface="Times New Roman"/>
              </a:rPr>
              <a:t>with</a:t>
            </a:r>
            <a:r>
              <a:rPr lang="en-US" altLang="zh-CN" sz="2000" spc="-34" b="1" dirty="0">
                <a:solidFill>
                  <a:srgbClr val="d3fa77"/>
                </a:solidFill>
                <a:latin typeface="Times New Roman"/>
                <a:cs typeface="Times New Roman"/>
              </a:rPr>
              <a:t> </a:t>
            </a:r>
            <a:r>
              <a:rPr lang="en-US" altLang="zh-CN" sz="2000" spc="-60" b="1" dirty="0">
                <a:solidFill>
                  <a:srgbClr val="d3fa77"/>
                </a:solidFill>
                <a:latin typeface="Times New Roman"/>
                <a:ea typeface="Times New Roman"/>
              </a:rPr>
              <a:t>the</a:t>
            </a:r>
            <a:r>
              <a:rPr lang="en-US" altLang="zh-CN" sz="2000" spc="-34" b="1" dirty="0">
                <a:solidFill>
                  <a:srgbClr val="d3fa77"/>
                </a:solidFill>
                <a:latin typeface="Times New Roman"/>
                <a:cs typeface="Times New Roman"/>
              </a:rPr>
              <a:t> </a:t>
            </a:r>
            <a:r>
              <a:rPr lang="en-US" altLang="zh-CN" sz="2000" spc="-65" b="1" dirty="0">
                <a:solidFill>
                  <a:srgbClr val="d3fa77"/>
                </a:solidFill>
                <a:latin typeface="Times New Roman"/>
                <a:ea typeface="Times New Roman"/>
              </a:rPr>
              <a:t>stakeholder</a:t>
            </a:r>
            <a:r>
              <a:rPr lang="en-US" altLang="zh-CN" sz="2000" spc="-34" b="1" dirty="0">
                <a:solidFill>
                  <a:srgbClr val="d3fa77"/>
                </a:solidFill>
                <a:latin typeface="Times New Roman"/>
                <a:cs typeface="Times New Roman"/>
              </a:rPr>
              <a:t> </a:t>
            </a:r>
            <a:r>
              <a:rPr lang="en-US" altLang="zh-CN" sz="2000" spc="-60" b="1" dirty="0">
                <a:solidFill>
                  <a:srgbClr val="d3fa77"/>
                </a:solidFill>
                <a:latin typeface="Times New Roman"/>
                <a:ea typeface="Times New Roman"/>
              </a:rPr>
              <a:t>matrix</a:t>
            </a:r>
            <a:r>
              <a:rPr lang="en-US" altLang="zh-CN" sz="2000" spc="-34" b="1" dirty="0">
                <a:solidFill>
                  <a:srgbClr val="d3fa77"/>
                </a:solidFill>
                <a:latin typeface="Times New Roman"/>
                <a:cs typeface="Times New Roman"/>
              </a:rPr>
              <a:t> </a:t>
            </a:r>
            <a:r>
              <a:rPr lang="en-US" altLang="zh-CN" sz="2000" spc="-80" b="1" dirty="0">
                <a:solidFill>
                  <a:srgbClr val="d3fa77"/>
                </a:solidFill>
                <a:latin typeface="Times New Roman"/>
                <a:ea typeface="Times New Roman"/>
              </a:rPr>
              <a:t>and</a:t>
            </a:r>
            <a:r>
              <a:rPr lang="en-US" altLang="zh-CN" sz="2000" spc="-40" b="1" dirty="0">
                <a:solidFill>
                  <a:srgbClr val="d3fa77"/>
                </a:solidFill>
                <a:latin typeface="Times New Roman"/>
                <a:cs typeface="Times New Roman"/>
              </a:rPr>
              <a:t> </a:t>
            </a:r>
            <a:r>
              <a:rPr lang="en-US" altLang="zh-CN" sz="2000" spc="-60" b="1" dirty="0">
                <a:solidFill>
                  <a:srgbClr val="d3fa77"/>
                </a:solidFill>
                <a:latin typeface="Times New Roman"/>
                <a:ea typeface="Times New Roman"/>
              </a:rPr>
              <a:t>the</a:t>
            </a:r>
          </a:p>
          <a:p>
            <a:pPr marL="0" indent="4506645">
              <a:lnSpc>
                <a:spcPct val="100000"/>
              </a:lnSpc>
            </a:pPr>
            <a:r>
              <a:rPr lang="en-US" altLang="zh-CN" sz="2000" spc="-50" b="1" dirty="0">
                <a:solidFill>
                  <a:srgbClr val="d3fa77"/>
                </a:solidFill>
                <a:latin typeface="Times New Roman"/>
                <a:ea typeface="Times New Roman"/>
              </a:rPr>
              <a:t>project</a:t>
            </a:r>
            <a:r>
              <a:rPr lang="en-US" altLang="zh-CN" sz="2000" spc="-20" b="1" dirty="0">
                <a:solidFill>
                  <a:srgbClr val="d3fa77"/>
                </a:solidFill>
                <a:latin typeface="Times New Roman"/>
                <a:cs typeface="Times New Roman"/>
              </a:rPr>
              <a:t> </a:t>
            </a:r>
            <a:r>
              <a:rPr lang="en-US" altLang="zh-CN" sz="2000" spc="-55" b="1" dirty="0">
                <a:solidFill>
                  <a:srgbClr val="d3fa77"/>
                </a:solidFill>
                <a:latin typeface="Times New Roman"/>
                <a:ea typeface="Times New Roman"/>
              </a:rPr>
              <a:t>communication</a:t>
            </a:r>
            <a:r>
              <a:rPr lang="en-US" altLang="zh-CN" sz="2000" spc="-30" b="1" dirty="0">
                <a:solidFill>
                  <a:srgbClr val="d3fa77"/>
                </a:solidFill>
                <a:latin typeface="Times New Roman"/>
                <a:cs typeface="Times New Roman"/>
              </a:rPr>
              <a:t> </a:t>
            </a:r>
            <a:r>
              <a:rPr lang="en-US" altLang="zh-CN" sz="2000" spc="-55" b="1" dirty="0">
                <a:solidFill>
                  <a:srgbClr val="d3fa77"/>
                </a:solidFill>
                <a:latin typeface="Times New Roman"/>
                <a:ea typeface="Times New Roman"/>
              </a:rPr>
              <a:t>plan</a:t>
            </a:r>
          </a:p>
        </p:txBody>
      </p:sp>
      <p:sp>
        <p:nvSpPr>
          <p:cNvPr id="103" name="TextBox 103"/>
          <p:cNvSpPr txBox="1"/>
          <p:nvPr/>
        </p:nvSpPr>
        <p:spPr>
          <a:xfrm>
            <a:off x="5784940" y="6301957"/>
            <a:ext cx="6291753" cy="411480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/>
          <a:p>
            <a:pPr marL="0">
              <a:lnSpc>
                <a:spcPct val="100000"/>
              </a:lnSpc>
              <a:tabLst>
                <a:tab pos="5444037" algn="l"/>
                <a:tab pos="5817177" algn="l"/>
              </a:tabLst>
            </a:pPr>
            <a:r>
              <a:rPr lang="en-US" altLang="zh-CN" sz="2200" spc="-120" b="1" dirty="0">
                <a:solidFill>
                  <a:srgbClr val="fdfb77"/>
                </a:solidFill>
                <a:latin typeface="Times New Roman"/>
                <a:ea typeface="Times New Roman"/>
              </a:rPr>
              <a:t>PFS</a:t>
            </a:r>
            <a:r>
              <a:rPr lang="en-US" altLang="zh-CN" sz="2200" spc="-50" b="1" dirty="0">
                <a:solidFill>
                  <a:srgbClr val="fdfb77"/>
                </a:solidFill>
                <a:latin typeface="Times New Roman"/>
                <a:cs typeface="Times New Roman"/>
              </a:rPr>
              <a:t> </a:t>
            </a:r>
            <a:r>
              <a:rPr lang="en-US" altLang="zh-CN" sz="2200" spc="-89" b="1" dirty="0">
                <a:solidFill>
                  <a:srgbClr val="fdfb77"/>
                </a:solidFill>
                <a:latin typeface="Times New Roman"/>
                <a:ea typeface="Times New Roman"/>
              </a:rPr>
              <a:t>value</a:t>
            </a:r>
            <a:r>
              <a:rPr lang="en-US" altLang="zh-CN" sz="2200" spc="-55" b="1" dirty="0">
                <a:solidFill>
                  <a:srgbClr val="fdfb77"/>
                </a:solidFill>
                <a:latin typeface="Times New Roman"/>
                <a:cs typeface="Times New Roman"/>
              </a:rPr>
              <a:t> </a:t>
            </a:r>
            <a:r>
              <a:rPr lang="en-US" altLang="zh-CN" sz="2200" spc="-110" b="1" dirty="0">
                <a:solidFill>
                  <a:srgbClr val="fdfb77"/>
                </a:solidFill>
                <a:latin typeface="Times New Roman"/>
                <a:ea typeface="Times New Roman"/>
              </a:rPr>
              <a:t>added	</a:t>
            </a:r>
            <a:r>
              <a:rPr lang="en-US" altLang="zh-CN" sz="1200" dirty="0">
                <a:solidFill>
                  <a:srgbClr val="868686"/>
                </a:solidFill>
                <a:latin typeface="Calibri"/>
                <a:ea typeface="Calibri"/>
              </a:rPr>
              <a:t>X	</a:t>
            </a:r>
            <a:r>
              <a:rPr lang="en-US" altLang="zh-CN" sz="2700" spc="-25" b="1" dirty="0">
                <a:solidFill>
                  <a:srgbClr val="931000"/>
                </a:solidFill>
                <a:latin typeface="Calibri"/>
                <a:ea typeface="Calibri"/>
              </a:rPr>
              <a:t>20</a:t>
            </a:r>
          </a:p>
        </p:txBody>
      </p:sp>
      <p:graphicFrame>
        <p:nvGraphicFramePr>
          <p:cNvPr id="2" name="object 2"/>
          <p:cNvGraphicFramePr>
            <a:graphicFrameLocks noGrp="1"/>
          </p:cNvGraphicFramePr>
          <p:nvPr/>
        </p:nvGraphicFramePr>
        <p:xfrm>
          <a:off x="260350" y="2914650"/>
          <a:ext cx="9714841" cy="1219199"/>
        </p:xfrm>
        <a:graphic>
          <a:graphicData uri="http://schemas.openxmlformats.org/drawingml/2006/table">
            <a:tbl>
              <a:tblPr firstRow="1" bandRow="1">
                <a:tableStyleId>{2D5ABB26-0587-4C30-8999-92F81FD0307C}</a:tableStyleId>
              </a:tblPr>
              <a:tblGrid>
                <a:gridCol w="2521668"/>
                <a:gridCol w="4406961"/>
                <a:gridCol w="2786211"/>
              </a:tblGrid>
              <a:tr h="401480">
                <a:tc>
                  <a:txBody>
                    <a:bodyPr/>
                    <a:lstStyle/>
                    <a:p>
                      <a:pPr>
                        <a:lnSpc>
                          <a:spcPts val="525"/>
                        </a:lnSpc>
                      </a:pPr>
                      <a:endParaRPr lang="en-US" dirty="0" smtClean="0"/>
                    </a:p>
                    <a:p>
                      <a:pPr marL="0" indent="817185">
                        <a:lnSpc>
                          <a:spcPct val="100000"/>
                        </a:lnSpc>
                      </a:pPr>
                      <a:r>
                        <a:rPr lang="en-US" altLang="zh-CN" sz="1400" spc="-60" b="1" dirty="0">
                          <a:solidFill>
                            <a:srgbClr val="931000"/>
                          </a:solidFill>
                          <a:latin typeface="Times New Roman"/>
                          <a:ea typeface="Times New Roman"/>
                        </a:rPr>
                        <a:t>Del</a:t>
                      </a:r>
                      <a:r>
                        <a:rPr lang="en-US" altLang="zh-CN" sz="1400" spc="-55" b="1" dirty="0">
                          <a:solidFill>
                            <a:srgbClr val="931000"/>
                          </a:solidFill>
                          <a:latin typeface="Times New Roman"/>
                          <a:ea typeface="Times New Roman"/>
                        </a:rPr>
                        <a:t>iverable</a:t>
                      </a:r>
                    </a:p>
                  </a:txBody>
                  <a:tcPr marL="0" marR="0" marT="0" marB="0">
                    <a:lnL w="38100">
                      <a:solidFill>
                        <a:srgbClr val="FE"/>
                      </a:solidFill>
                      <a:prstDash val="solid"/>
                    </a:lnL>
                    <a:lnR w="38100">
                      <a:solidFill>
                        <a:srgbClr val="FE"/>
                      </a:solidFill>
                      <a:prstDash val="solid"/>
                    </a:lnR>
                    <a:lnT w="38100">
                      <a:solidFill>
                        <a:srgbClr val="FE"/>
                      </a:solidFill>
                      <a:prstDash val="solid"/>
                    </a:lnT>
                    <a:lnB w="38100">
                      <a:solidFill>
                        <a:srgbClr val="FE"/>
                      </a:solidFill>
                      <a:prstDash val="solid"/>
                    </a:lnB>
                    <a:solidFill>
                      <a:srgbClr val="CFDCEE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ts val="525"/>
                        </a:lnSpc>
                      </a:pPr>
                      <a:endParaRPr lang="en-US" dirty="0" smtClean="0"/>
                    </a:p>
                    <a:p>
                      <a:pPr marL="0" indent="1704612">
                        <a:lnSpc>
                          <a:spcPct val="100000"/>
                        </a:lnSpc>
                      </a:pPr>
                      <a:r>
                        <a:rPr lang="en-US" altLang="zh-CN" sz="1400" spc="-65" b="1" dirty="0">
                          <a:solidFill>
                            <a:srgbClr val="931000"/>
                          </a:solidFill>
                          <a:latin typeface="Times New Roman"/>
                          <a:ea typeface="Times New Roman"/>
                        </a:rPr>
                        <a:t>Compo</a:t>
                      </a:r>
                      <a:r>
                        <a:rPr lang="en-US" altLang="zh-CN" sz="1400" spc="-55" b="1" dirty="0">
                          <a:solidFill>
                            <a:srgbClr val="931000"/>
                          </a:solidFill>
                          <a:latin typeface="Times New Roman"/>
                          <a:ea typeface="Times New Roman"/>
                        </a:rPr>
                        <a:t>nents</a:t>
                      </a:r>
                    </a:p>
                  </a:txBody>
                  <a:tcPr marL="0" marR="0" marT="0" marB="0">
                    <a:lnL w="38100">
                      <a:solidFill>
                        <a:srgbClr val="FE"/>
                      </a:solidFill>
                      <a:prstDash val="solid"/>
                    </a:lnL>
                    <a:lnR w="38100">
                      <a:solidFill>
                        <a:srgbClr val="FE"/>
                      </a:solidFill>
                      <a:prstDash val="solid"/>
                    </a:lnR>
                    <a:lnT w="38100">
                      <a:solidFill>
                        <a:srgbClr val="FE"/>
                      </a:solidFill>
                      <a:prstDash val="solid"/>
                    </a:lnT>
                    <a:lnB w="38100">
                      <a:solidFill>
                        <a:srgbClr val="FE"/>
                      </a:solidFill>
                      <a:prstDash val="solid"/>
                    </a:lnB>
                    <a:solidFill>
                      <a:srgbClr val="CFDCEE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ts val="525"/>
                        </a:lnSpc>
                      </a:pPr>
                      <a:endParaRPr lang="en-US" dirty="0" smtClean="0"/>
                    </a:p>
                    <a:p>
                      <a:pPr marL="0" indent="899798">
                        <a:lnSpc>
                          <a:spcPct val="100000"/>
                        </a:lnSpc>
                      </a:pPr>
                      <a:r>
                        <a:rPr lang="en-US" altLang="zh-CN" sz="1400" spc="-50" b="1" dirty="0">
                          <a:solidFill>
                            <a:srgbClr val="931000"/>
                          </a:solidFill>
                          <a:latin typeface="Times New Roman"/>
                          <a:ea typeface="Times New Roman"/>
                        </a:rPr>
                        <a:t>Desc</a:t>
                      </a:r>
                      <a:r>
                        <a:rPr lang="en-US" altLang="zh-CN" sz="1400" spc="-44" b="1" dirty="0">
                          <a:solidFill>
                            <a:srgbClr val="931000"/>
                          </a:solidFill>
                          <a:latin typeface="Times New Roman"/>
                          <a:ea typeface="Times New Roman"/>
                        </a:rPr>
                        <a:t>ription</a:t>
                      </a:r>
                    </a:p>
                  </a:txBody>
                  <a:tcPr marL="0" marR="0" marT="0" marB="0">
                    <a:lnL w="38100">
                      <a:solidFill>
                        <a:srgbClr val="FE"/>
                      </a:solidFill>
                      <a:prstDash val="solid"/>
                    </a:lnL>
                    <a:lnR w="38100">
                      <a:solidFill>
                        <a:srgbClr val="FE"/>
                      </a:solidFill>
                      <a:prstDash val="solid"/>
                    </a:lnR>
                    <a:lnT w="38100">
                      <a:solidFill>
                        <a:srgbClr val="FE"/>
                      </a:solidFill>
                      <a:prstDash val="solid"/>
                    </a:lnT>
                    <a:lnB w="38100">
                      <a:solidFill>
                        <a:srgbClr val="FE"/>
                      </a:solidFill>
                      <a:prstDash val="solid"/>
                    </a:lnB>
                    <a:solidFill>
                      <a:srgbClr val="CFDCEE"/>
                    </a:solidFill>
                  </a:tcPr>
                </a:tc>
              </a:tr>
              <a:tr h="817719">
                <a:tc>
                  <a:txBody>
                    <a:bodyPr/>
                    <a:lstStyle/>
                    <a:p>
                      <a:pPr hangingPunct="0" marL="63500">
                        <a:lnSpc>
                          <a:spcPct val="103750"/>
                        </a:lnSpc>
                        <a:spcBef>
                          <a:spcPts val="390"/>
                        </a:spcBef>
                      </a:pPr>
                      <a:r>
                        <a:rPr lang="en-US" altLang="zh-CN" sz="1200" dirty="0">
                          <a:solidFill>
                            <a:srgbClr val="000000"/>
                          </a:solidFill>
                          <a:latin typeface="Verdana"/>
                          <a:ea typeface="Verdana"/>
                        </a:rPr>
                        <a:t>List</a:t>
                      </a:r>
                      <a:r>
                        <a:rPr lang="en-US" altLang="zh-CN" sz="1200" spc="-75" dirty="0">
                          <a:solidFill>
                            <a:srgbClr val="000000"/>
                          </a:solidFill>
                          <a:latin typeface="Verdana"/>
                          <a:cs typeface="Verdana"/>
                        </a:rPr>
                        <a:t> </a:t>
                      </a:r>
                      <a:r>
                        <a:rPr lang="en-US" altLang="zh-CN" sz="1200" dirty="0">
                          <a:solidFill>
                            <a:srgbClr val="000000"/>
                          </a:solidFill>
                          <a:latin typeface="Verdana"/>
                          <a:ea typeface="Verdana"/>
                        </a:rPr>
                        <a:t>each</a:t>
                      </a:r>
                      <a:r>
                        <a:rPr lang="en-US" altLang="zh-CN" sz="1200" spc="-75" dirty="0">
                          <a:solidFill>
                            <a:srgbClr val="000000"/>
                          </a:solidFill>
                          <a:latin typeface="Verdana"/>
                          <a:cs typeface="Verdana"/>
                        </a:rPr>
                        <a:t> </a:t>
                      </a:r>
                      <a:r>
                        <a:rPr lang="en-US" altLang="zh-CN" sz="1200" dirty="0">
                          <a:solidFill>
                            <a:srgbClr val="000000"/>
                          </a:solidFill>
                          <a:latin typeface="Verdana"/>
                          <a:ea typeface="Verdana"/>
                        </a:rPr>
                        <a:t>of</a:t>
                      </a:r>
                      <a:r>
                        <a:rPr lang="en-US" altLang="zh-CN" sz="1200" spc="-75" dirty="0">
                          <a:solidFill>
                            <a:srgbClr val="000000"/>
                          </a:solidFill>
                          <a:latin typeface="Verdana"/>
                          <a:cs typeface="Verdana"/>
                        </a:rPr>
                        <a:t> </a:t>
                      </a:r>
                      <a:r>
                        <a:rPr lang="en-US" altLang="zh-CN" sz="1200" dirty="0">
                          <a:solidFill>
                            <a:srgbClr val="000000"/>
                          </a:solidFill>
                          <a:latin typeface="Verdana"/>
                          <a:ea typeface="Verdana"/>
                        </a:rPr>
                        <a:t>the</a:t>
                      </a:r>
                      <a:r>
                        <a:rPr lang="en-US" altLang="zh-CN" sz="1200" spc="-80" dirty="0">
                          <a:solidFill>
                            <a:srgbClr val="000000"/>
                          </a:solidFill>
                          <a:latin typeface="Verdana"/>
                          <a:cs typeface="Verdana"/>
                        </a:rPr>
                        <a:t> </a:t>
                      </a:r>
                      <a:r>
                        <a:rPr lang="en-US" altLang="zh-CN" sz="1200" dirty="0">
                          <a:solidFill>
                            <a:srgbClr val="000000"/>
                          </a:solidFill>
                          <a:latin typeface="Verdana"/>
                          <a:ea typeface="Verdana"/>
                        </a:rPr>
                        <a:t>key</a:t>
                      </a:r>
                      <a:r>
                        <a:rPr lang="en-US" altLang="zh-CN" sz="1200" dirty="0">
                          <a:solidFill>
                            <a:srgbClr val="000000"/>
                          </a:solidFill>
                          <a:latin typeface="Verdana"/>
                          <a:cs typeface="Verdana"/>
                        </a:rPr>
                        <a:t> </a:t>
                      </a:r>
                      <a:r>
                        <a:rPr lang="en-US" altLang="zh-CN" sz="1200" spc="-15" dirty="0">
                          <a:solidFill>
                            <a:srgbClr val="000000"/>
                          </a:solidFill>
                          <a:latin typeface="Verdana"/>
                          <a:ea typeface="Verdana"/>
                        </a:rPr>
                        <a:t>deliverables</a:t>
                      </a:r>
                      <a:r>
                        <a:rPr lang="en-US" altLang="zh-CN" sz="1200" spc="-10" dirty="0">
                          <a:solidFill>
                            <a:srgbClr val="000000"/>
                          </a:solidFill>
                          <a:latin typeface="Verdana"/>
                          <a:cs typeface="Verdana"/>
                        </a:rPr>
                        <a:t> </a:t>
                      </a:r>
                      <a:r>
                        <a:rPr lang="en-US" altLang="zh-CN" sz="1200" spc="-5" dirty="0">
                          <a:solidFill>
                            <a:srgbClr val="000000"/>
                          </a:solidFill>
                          <a:latin typeface="Verdana"/>
                          <a:ea typeface="Verdana"/>
                        </a:rPr>
                        <a:t>to</a:t>
                      </a:r>
                      <a:r>
                        <a:rPr lang="en-US" altLang="zh-CN" sz="1200" spc="-10" dirty="0">
                          <a:solidFill>
                            <a:srgbClr val="000000"/>
                          </a:solidFill>
                          <a:latin typeface="Verdana"/>
                          <a:cs typeface="Verdana"/>
                        </a:rPr>
                        <a:t> </a:t>
                      </a:r>
                      <a:r>
                        <a:rPr lang="en-US" altLang="zh-CN" sz="1200" spc="-20" dirty="0">
                          <a:solidFill>
                            <a:srgbClr val="000000"/>
                          </a:solidFill>
                          <a:latin typeface="Verdana"/>
                          <a:ea typeface="Verdana"/>
                        </a:rPr>
                        <a:t>be</a:t>
                      </a:r>
                      <a:r>
                        <a:rPr lang="en-US" altLang="zh-CN" sz="1200" spc="-15" dirty="0">
                          <a:solidFill>
                            <a:srgbClr val="000000"/>
                          </a:solidFill>
                          <a:latin typeface="Verdana"/>
                          <a:cs typeface="Verdana"/>
                        </a:rPr>
                        <a:t> </a:t>
                      </a:r>
                      <a:r>
                        <a:rPr lang="en-US" altLang="zh-CN" sz="1200" spc="-15" dirty="0">
                          <a:solidFill>
                            <a:srgbClr val="000000"/>
                          </a:solidFill>
                          <a:latin typeface="Verdana"/>
                          <a:ea typeface="Verdana"/>
                        </a:rPr>
                        <a:t>produced</a:t>
                      </a:r>
                      <a:r>
                        <a:rPr lang="en-US" altLang="zh-CN" sz="1200" dirty="0">
                          <a:solidFill>
                            <a:srgbClr val="000000"/>
                          </a:solidFill>
                          <a:latin typeface="Verdana"/>
                          <a:cs typeface="Verdana"/>
                        </a:rPr>
                        <a:t> </a:t>
                      </a:r>
                      <a:br/>
                      <a:r>
                        <a:rPr lang="en-US" altLang="zh-CN" sz="1200" spc="-25" dirty="0">
                          <a:solidFill>
                            <a:srgbClr val="000000"/>
                          </a:solidFill>
                          <a:latin typeface="Verdana"/>
                          <a:ea typeface="Verdana"/>
                        </a:rPr>
                        <a:t>by</a:t>
                      </a:r>
                      <a:r>
                        <a:rPr lang="en-US" altLang="zh-CN" sz="1200" spc="-10" dirty="0">
                          <a:solidFill>
                            <a:srgbClr val="000000"/>
                          </a:solidFill>
                          <a:latin typeface="Verdana"/>
                          <a:cs typeface="Verdana"/>
                        </a:rPr>
                        <a:t> </a:t>
                      </a:r>
                      <a:r>
                        <a:rPr lang="en-US" altLang="zh-CN" sz="1200" spc="-25" dirty="0">
                          <a:solidFill>
                            <a:srgbClr val="000000"/>
                          </a:solidFill>
                          <a:latin typeface="Verdana"/>
                          <a:ea typeface="Verdana"/>
                        </a:rPr>
                        <a:t>the</a:t>
                      </a:r>
                      <a:r>
                        <a:rPr lang="en-US" altLang="zh-CN" sz="1200" spc="-20" dirty="0">
                          <a:solidFill>
                            <a:srgbClr val="000000"/>
                          </a:solidFill>
                          <a:latin typeface="Verdana"/>
                          <a:cs typeface="Verdana"/>
                        </a:rPr>
                        <a:t> </a:t>
                      </a:r>
                      <a:r>
                        <a:rPr lang="en-US" altLang="zh-CN" sz="1200" spc="-20" dirty="0">
                          <a:solidFill>
                            <a:srgbClr val="000000"/>
                          </a:solidFill>
                          <a:latin typeface="Verdana"/>
                          <a:ea typeface="Verdana"/>
                        </a:rPr>
                        <a:t>project.</a:t>
                      </a:r>
                    </a:p>
                  </a:txBody>
                  <a:tcPr marL="0" marR="0" marT="0" marB="0">
                    <a:lnL w="38100">
                      <a:solidFill>
                        <a:srgbClr val="FE"/>
                      </a:solidFill>
                      <a:prstDash val="solid"/>
                    </a:lnL>
                    <a:lnR w="38100">
                      <a:solidFill>
                        <a:srgbClr val="FE"/>
                      </a:solidFill>
                      <a:prstDash val="solid"/>
                    </a:lnR>
                    <a:lnT w="38100">
                      <a:solidFill>
                        <a:srgbClr val="FE"/>
                      </a:solidFill>
                      <a:prstDash val="solid"/>
                    </a:lnT>
                    <a:lnB w="38100">
                      <a:solidFill>
                        <a:srgbClr val="FE"/>
                      </a:solidFill>
                      <a:prstDash val="solid"/>
                    </a:lnB>
                  </a:tcPr>
                </a:tc>
                <a:tc>
                  <a:txBody>
                    <a:bodyPr/>
                    <a:lstStyle/>
                    <a:p>
                      <a:pPr hangingPunct="0" marL="44450">
                        <a:lnSpc>
                          <a:spcPct val="103750"/>
                        </a:lnSpc>
                        <a:spcBef>
                          <a:spcPts val="390"/>
                        </a:spcBef>
                      </a:pPr>
                      <a:r>
                        <a:rPr lang="en-US" altLang="zh-CN" sz="1200" dirty="0">
                          <a:solidFill>
                            <a:srgbClr val="000000"/>
                          </a:solidFill>
                          <a:latin typeface="Verdana"/>
                          <a:ea typeface="Verdana"/>
                        </a:rPr>
                        <a:t>For</a:t>
                      </a:r>
                      <a:r>
                        <a:rPr lang="en-US" altLang="zh-CN" sz="1200" spc="-55" dirty="0">
                          <a:solidFill>
                            <a:srgbClr val="000000"/>
                          </a:solidFill>
                          <a:latin typeface="Verdana"/>
                          <a:cs typeface="Verdana"/>
                        </a:rPr>
                        <a:t> </a:t>
                      </a:r>
                      <a:r>
                        <a:rPr lang="en-US" altLang="zh-CN" sz="1200" dirty="0">
                          <a:solidFill>
                            <a:srgbClr val="000000"/>
                          </a:solidFill>
                          <a:latin typeface="Verdana"/>
                          <a:ea typeface="Verdana"/>
                        </a:rPr>
                        <a:t>each</a:t>
                      </a:r>
                      <a:r>
                        <a:rPr lang="en-US" altLang="zh-CN" sz="1200" spc="-60" dirty="0">
                          <a:solidFill>
                            <a:srgbClr val="000000"/>
                          </a:solidFill>
                          <a:latin typeface="Verdana"/>
                          <a:cs typeface="Verdana"/>
                        </a:rPr>
                        <a:t> </a:t>
                      </a:r>
                      <a:r>
                        <a:rPr lang="en-US" altLang="zh-CN" sz="1200" dirty="0">
                          <a:solidFill>
                            <a:srgbClr val="000000"/>
                          </a:solidFill>
                          <a:latin typeface="Verdana"/>
                          <a:ea typeface="Verdana"/>
                        </a:rPr>
                        <a:t>deliverable,</a:t>
                      </a:r>
                      <a:r>
                        <a:rPr lang="en-US" altLang="zh-CN" sz="1200" spc="-60" dirty="0">
                          <a:solidFill>
                            <a:srgbClr val="000000"/>
                          </a:solidFill>
                          <a:latin typeface="Verdana"/>
                          <a:cs typeface="Verdana"/>
                        </a:rPr>
                        <a:t> </a:t>
                      </a:r>
                      <a:r>
                        <a:rPr lang="en-US" altLang="zh-CN" sz="1200" dirty="0">
                          <a:solidFill>
                            <a:srgbClr val="000000"/>
                          </a:solidFill>
                          <a:latin typeface="Verdana"/>
                          <a:ea typeface="Verdana"/>
                        </a:rPr>
                        <a:t>itemize</a:t>
                      </a:r>
                      <a:r>
                        <a:rPr lang="en-US" altLang="zh-CN" sz="1200" spc="-60" dirty="0">
                          <a:solidFill>
                            <a:srgbClr val="000000"/>
                          </a:solidFill>
                          <a:latin typeface="Verdana"/>
                          <a:cs typeface="Verdana"/>
                        </a:rPr>
                        <a:t> </a:t>
                      </a:r>
                      <a:r>
                        <a:rPr lang="en-US" altLang="zh-CN" sz="1200" dirty="0">
                          <a:solidFill>
                            <a:srgbClr val="000000"/>
                          </a:solidFill>
                          <a:latin typeface="Verdana"/>
                          <a:ea typeface="Verdana"/>
                        </a:rPr>
                        <a:t>the</a:t>
                      </a:r>
                      <a:r>
                        <a:rPr lang="en-US" altLang="zh-CN" sz="1200" spc="-60" dirty="0">
                          <a:solidFill>
                            <a:srgbClr val="000000"/>
                          </a:solidFill>
                          <a:latin typeface="Verdana"/>
                          <a:cs typeface="Verdana"/>
                        </a:rPr>
                        <a:t> </a:t>
                      </a:r>
                      <a:r>
                        <a:rPr lang="en-US" altLang="zh-CN" sz="1200" dirty="0">
                          <a:solidFill>
                            <a:srgbClr val="000000"/>
                          </a:solidFill>
                          <a:latin typeface="Verdana"/>
                          <a:ea typeface="Verdana"/>
                        </a:rPr>
                        <a:t>major</a:t>
                      </a:r>
                      <a:r>
                        <a:rPr lang="en-US" altLang="zh-CN" sz="1200" spc="-60" dirty="0">
                          <a:solidFill>
                            <a:srgbClr val="000000"/>
                          </a:solidFill>
                          <a:latin typeface="Verdana"/>
                          <a:cs typeface="Verdana"/>
                        </a:rPr>
                        <a:t> </a:t>
                      </a:r>
                      <a:r>
                        <a:rPr lang="en-US" altLang="zh-CN" sz="1200" dirty="0">
                          <a:solidFill>
                            <a:srgbClr val="000000"/>
                          </a:solidFill>
                          <a:latin typeface="Verdana"/>
                          <a:ea typeface="Verdana"/>
                        </a:rPr>
                        <a:t>components</a:t>
                      </a:r>
                      <a:r>
                        <a:rPr lang="en-US" altLang="zh-CN" sz="1200" spc="-65" dirty="0">
                          <a:solidFill>
                            <a:srgbClr val="000000"/>
                          </a:solidFill>
                          <a:latin typeface="Verdana"/>
                          <a:cs typeface="Verdana"/>
                        </a:rPr>
                        <a:t> </a:t>
                      </a:r>
                      <a:r>
                        <a:rPr lang="en-US" altLang="zh-CN" sz="1200" dirty="0">
                          <a:solidFill>
                            <a:srgbClr val="000000"/>
                          </a:solidFill>
                          <a:latin typeface="Verdana"/>
                          <a:ea typeface="Verdana"/>
                        </a:rPr>
                        <a:t>to</a:t>
                      </a:r>
                      <a:r>
                        <a:rPr lang="en-US" altLang="zh-CN" sz="1200" dirty="0">
                          <a:solidFill>
                            <a:srgbClr val="000000"/>
                          </a:solidFill>
                          <a:latin typeface="Verdana"/>
                          <a:cs typeface="Verdana"/>
                        </a:rPr>
                        <a:t> </a:t>
                      </a:r>
                      <a:r>
                        <a:rPr lang="en-US" altLang="zh-CN" sz="1200" dirty="0">
                          <a:solidFill>
                            <a:srgbClr val="000000"/>
                          </a:solidFill>
                          <a:latin typeface="Verdana"/>
                          <a:ea typeface="Verdana"/>
                        </a:rPr>
                        <a:t>provide</a:t>
                      </a:r>
                      <a:r>
                        <a:rPr lang="en-US" altLang="zh-CN" sz="1200" spc="-55" dirty="0">
                          <a:solidFill>
                            <a:srgbClr val="000000"/>
                          </a:solidFill>
                          <a:latin typeface="Verdana"/>
                          <a:cs typeface="Verdana"/>
                        </a:rPr>
                        <a:t> </a:t>
                      </a:r>
                      <a:r>
                        <a:rPr lang="en-US" altLang="zh-CN" sz="1200" dirty="0">
                          <a:solidFill>
                            <a:srgbClr val="000000"/>
                          </a:solidFill>
                          <a:latin typeface="Verdana"/>
                          <a:ea typeface="Verdana"/>
                        </a:rPr>
                        <a:t>a</a:t>
                      </a:r>
                      <a:r>
                        <a:rPr lang="en-US" altLang="zh-CN" sz="1200" spc="-55" dirty="0">
                          <a:solidFill>
                            <a:srgbClr val="000000"/>
                          </a:solidFill>
                          <a:latin typeface="Verdana"/>
                          <a:cs typeface="Verdana"/>
                        </a:rPr>
                        <a:t> </a:t>
                      </a:r>
                      <a:r>
                        <a:rPr lang="en-US" altLang="zh-CN" sz="1200" dirty="0">
                          <a:solidFill>
                            <a:srgbClr val="000000"/>
                          </a:solidFill>
                          <a:latin typeface="Verdana"/>
                          <a:ea typeface="Verdana"/>
                        </a:rPr>
                        <a:t>complete</a:t>
                      </a:r>
                      <a:r>
                        <a:rPr lang="en-US" altLang="zh-CN" sz="1200" spc="-55" dirty="0">
                          <a:solidFill>
                            <a:srgbClr val="000000"/>
                          </a:solidFill>
                          <a:latin typeface="Verdana"/>
                          <a:cs typeface="Verdana"/>
                        </a:rPr>
                        <a:t> </a:t>
                      </a:r>
                      <a:r>
                        <a:rPr lang="en-US" altLang="zh-CN" sz="1200" dirty="0">
                          <a:solidFill>
                            <a:srgbClr val="000000"/>
                          </a:solidFill>
                          <a:latin typeface="Verdana"/>
                          <a:ea typeface="Verdana"/>
                        </a:rPr>
                        <a:t>view</a:t>
                      </a:r>
                      <a:r>
                        <a:rPr lang="en-US" altLang="zh-CN" sz="1200" spc="-55" dirty="0">
                          <a:solidFill>
                            <a:srgbClr val="000000"/>
                          </a:solidFill>
                          <a:latin typeface="Verdana"/>
                          <a:cs typeface="Verdana"/>
                        </a:rPr>
                        <a:t> </a:t>
                      </a:r>
                      <a:r>
                        <a:rPr lang="en-US" altLang="zh-CN" sz="1200" dirty="0">
                          <a:solidFill>
                            <a:srgbClr val="000000"/>
                          </a:solidFill>
                          <a:latin typeface="Verdana"/>
                          <a:ea typeface="Verdana"/>
                        </a:rPr>
                        <a:t>of</a:t>
                      </a:r>
                      <a:r>
                        <a:rPr lang="en-US" altLang="zh-CN" sz="1200" spc="-55" dirty="0">
                          <a:solidFill>
                            <a:srgbClr val="000000"/>
                          </a:solidFill>
                          <a:latin typeface="Verdana"/>
                          <a:cs typeface="Verdana"/>
                        </a:rPr>
                        <a:t> </a:t>
                      </a:r>
                      <a:r>
                        <a:rPr lang="en-US" altLang="zh-CN" sz="1200" dirty="0">
                          <a:solidFill>
                            <a:srgbClr val="000000"/>
                          </a:solidFill>
                          <a:latin typeface="Verdana"/>
                          <a:ea typeface="Verdana"/>
                        </a:rPr>
                        <a:t>the</a:t>
                      </a:r>
                      <a:r>
                        <a:rPr lang="en-US" altLang="zh-CN" sz="1200" spc="-60" dirty="0">
                          <a:solidFill>
                            <a:srgbClr val="000000"/>
                          </a:solidFill>
                          <a:latin typeface="Verdana"/>
                          <a:cs typeface="Verdana"/>
                        </a:rPr>
                        <a:t> </a:t>
                      </a:r>
                      <a:r>
                        <a:rPr lang="en-US" altLang="zh-CN" sz="1200" dirty="0">
                          <a:solidFill>
                            <a:srgbClr val="000000"/>
                          </a:solidFill>
                          <a:latin typeface="Verdana"/>
                          <a:ea typeface="Verdana"/>
                        </a:rPr>
                        <a:t>deliverable's</a:t>
                      </a:r>
                      <a:r>
                        <a:rPr lang="en-US" altLang="zh-CN" sz="1200" dirty="0">
                          <a:solidFill>
                            <a:srgbClr val="000000"/>
                          </a:solidFill>
                          <a:latin typeface="Verdana"/>
                          <a:cs typeface="Verdana"/>
                        </a:rPr>
                        <a:t> </a:t>
                      </a:r>
                      <a:r>
                        <a:rPr lang="en-US" altLang="zh-CN" sz="1200" spc="-30" dirty="0">
                          <a:solidFill>
                            <a:srgbClr val="000000"/>
                          </a:solidFill>
                          <a:latin typeface="Verdana"/>
                          <a:ea typeface="Verdana"/>
                        </a:rPr>
                        <a:t>com</a:t>
                      </a:r>
                      <a:r>
                        <a:rPr lang="en-US" altLang="zh-CN" sz="1200" spc="-25" dirty="0">
                          <a:solidFill>
                            <a:srgbClr val="000000"/>
                          </a:solidFill>
                          <a:latin typeface="Verdana"/>
                          <a:ea typeface="Verdana"/>
                        </a:rPr>
                        <a:t>position.</a:t>
                      </a:r>
                    </a:p>
                  </a:txBody>
                  <a:tcPr marL="0" marR="0" marT="0" marB="0">
                    <a:lnL w="38100">
                      <a:solidFill>
                        <a:srgbClr val="FE"/>
                      </a:solidFill>
                      <a:prstDash val="solid"/>
                    </a:lnL>
                    <a:lnR w="38100">
                      <a:solidFill>
                        <a:srgbClr val="FE"/>
                      </a:solidFill>
                      <a:prstDash val="solid"/>
                    </a:lnR>
                    <a:lnT w="38100">
                      <a:solidFill>
                        <a:srgbClr val="FE"/>
                      </a:solidFill>
                      <a:prstDash val="solid"/>
                    </a:lnT>
                    <a:lnB w="38100">
                      <a:solidFill>
                        <a:srgbClr val="FE"/>
                      </a:solidFill>
                      <a:prstDash val="solid"/>
                    </a:lnB>
                  </a:tcPr>
                </a:tc>
                <a:tc>
                  <a:txBody>
                    <a:bodyPr/>
                    <a:lstStyle/>
                    <a:p>
                      <a:pPr hangingPunct="0" marL="44450">
                        <a:lnSpc>
                          <a:spcPct val="103750"/>
                        </a:lnSpc>
                        <a:spcBef>
                          <a:spcPts val="390"/>
                        </a:spcBef>
                      </a:pPr>
                      <a:r>
                        <a:rPr lang="en-US" altLang="zh-CN" sz="1200" dirty="0">
                          <a:solidFill>
                            <a:srgbClr val="000000"/>
                          </a:solidFill>
                          <a:latin typeface="Verdana"/>
                          <a:ea typeface="Verdana"/>
                        </a:rPr>
                        <a:t>Create</a:t>
                      </a:r>
                      <a:r>
                        <a:rPr lang="en-US" altLang="zh-CN" sz="1200" spc="-85" dirty="0">
                          <a:solidFill>
                            <a:srgbClr val="000000"/>
                          </a:solidFill>
                          <a:latin typeface="Verdana"/>
                          <a:cs typeface="Verdana"/>
                        </a:rPr>
                        <a:t> </a:t>
                      </a:r>
                      <a:r>
                        <a:rPr lang="en-US" altLang="zh-CN" sz="1200" dirty="0">
                          <a:solidFill>
                            <a:srgbClr val="000000"/>
                          </a:solidFill>
                          <a:latin typeface="Verdana"/>
                          <a:ea typeface="Verdana"/>
                        </a:rPr>
                        <a:t>a</a:t>
                      </a:r>
                      <a:r>
                        <a:rPr lang="en-US" altLang="zh-CN" sz="1200" spc="-89" dirty="0">
                          <a:solidFill>
                            <a:srgbClr val="000000"/>
                          </a:solidFill>
                          <a:latin typeface="Verdana"/>
                          <a:cs typeface="Verdana"/>
                        </a:rPr>
                        <a:t> </a:t>
                      </a:r>
                      <a:r>
                        <a:rPr lang="en-US" altLang="zh-CN" sz="1200" dirty="0">
                          <a:solidFill>
                            <a:srgbClr val="000000"/>
                          </a:solidFill>
                          <a:latin typeface="Verdana"/>
                          <a:ea typeface="Verdana"/>
                        </a:rPr>
                        <a:t>detailed</a:t>
                      </a:r>
                      <a:r>
                        <a:rPr lang="en-US" altLang="zh-CN" sz="1200" spc="-85" dirty="0">
                          <a:solidFill>
                            <a:srgbClr val="000000"/>
                          </a:solidFill>
                          <a:latin typeface="Verdana"/>
                          <a:cs typeface="Verdana"/>
                        </a:rPr>
                        <a:t> </a:t>
                      </a:r>
                      <a:r>
                        <a:rPr lang="en-US" altLang="zh-CN" sz="1200" dirty="0">
                          <a:solidFill>
                            <a:srgbClr val="000000"/>
                          </a:solidFill>
                          <a:latin typeface="Verdana"/>
                          <a:ea typeface="Verdana"/>
                        </a:rPr>
                        <a:t>description</a:t>
                      </a:r>
                      <a:r>
                        <a:rPr lang="en-US" altLang="zh-CN" sz="1200" spc="-94" dirty="0">
                          <a:solidFill>
                            <a:srgbClr val="000000"/>
                          </a:solidFill>
                          <a:latin typeface="Verdana"/>
                          <a:cs typeface="Verdana"/>
                        </a:rPr>
                        <a:t> </a:t>
                      </a:r>
                      <a:r>
                        <a:rPr lang="en-US" altLang="zh-CN" sz="1200" dirty="0">
                          <a:solidFill>
                            <a:srgbClr val="000000"/>
                          </a:solidFill>
                          <a:latin typeface="Verdana"/>
                          <a:ea typeface="Verdana"/>
                        </a:rPr>
                        <a:t>of</a:t>
                      </a:r>
                      <a:r>
                        <a:rPr lang="en-US" altLang="zh-CN" sz="1200" dirty="0">
                          <a:solidFill>
                            <a:srgbClr val="000000"/>
                          </a:solidFill>
                          <a:latin typeface="Verdana"/>
                          <a:cs typeface="Verdana"/>
                        </a:rPr>
                        <a:t> </a:t>
                      </a:r>
                      <a:r>
                        <a:rPr lang="en-US" altLang="zh-CN" sz="1200" dirty="0">
                          <a:solidFill>
                            <a:srgbClr val="000000"/>
                          </a:solidFill>
                          <a:latin typeface="Verdana"/>
                          <a:ea typeface="Verdana"/>
                        </a:rPr>
                        <a:t>each</a:t>
                      </a:r>
                      <a:r>
                        <a:rPr lang="en-US" altLang="zh-CN" sz="1200" spc="-104" dirty="0">
                          <a:solidFill>
                            <a:srgbClr val="000000"/>
                          </a:solidFill>
                          <a:latin typeface="Verdana"/>
                          <a:cs typeface="Verdana"/>
                        </a:rPr>
                        <a:t> </a:t>
                      </a:r>
                      <a:r>
                        <a:rPr lang="en-US" altLang="zh-CN" sz="1200" dirty="0">
                          <a:solidFill>
                            <a:srgbClr val="000000"/>
                          </a:solidFill>
                          <a:latin typeface="Verdana"/>
                          <a:ea typeface="Verdana"/>
                        </a:rPr>
                        <a:t>deliverable</a:t>
                      </a:r>
                      <a:r>
                        <a:rPr lang="en-US" altLang="zh-CN" sz="1200" spc="-104" dirty="0">
                          <a:solidFill>
                            <a:srgbClr val="000000"/>
                          </a:solidFill>
                          <a:latin typeface="Verdana"/>
                          <a:cs typeface="Verdana"/>
                        </a:rPr>
                        <a:t> </a:t>
                      </a:r>
                      <a:r>
                        <a:rPr lang="en-US" altLang="zh-CN" sz="1200" dirty="0">
                          <a:solidFill>
                            <a:srgbClr val="000000"/>
                          </a:solidFill>
                          <a:latin typeface="Verdana"/>
                          <a:ea typeface="Verdana"/>
                        </a:rPr>
                        <a:t>and</a:t>
                      </a:r>
                      <a:r>
                        <a:rPr lang="en-US" altLang="zh-CN" sz="1200" spc="-114" dirty="0">
                          <a:solidFill>
                            <a:srgbClr val="000000"/>
                          </a:solidFill>
                          <a:latin typeface="Verdana"/>
                          <a:cs typeface="Verdana"/>
                        </a:rPr>
                        <a:t> </a:t>
                      </a:r>
                      <a:r>
                        <a:rPr lang="en-US" altLang="zh-CN" sz="1200" dirty="0">
                          <a:solidFill>
                            <a:srgbClr val="000000"/>
                          </a:solidFill>
                          <a:latin typeface="Verdana"/>
                          <a:ea typeface="Verdana"/>
                        </a:rPr>
                        <a:t>its</a:t>
                      </a:r>
                      <a:r>
                        <a:rPr lang="en-US" altLang="zh-CN" sz="1200" dirty="0">
                          <a:solidFill>
                            <a:srgbClr val="000000"/>
                          </a:solidFill>
                          <a:latin typeface="Verdana"/>
                          <a:cs typeface="Verdana"/>
                        </a:rPr>
                        <a:t> </a:t>
                      </a:r>
                      <a:r>
                        <a:rPr lang="en-US" altLang="zh-CN" sz="1200" spc="-30" dirty="0">
                          <a:solidFill>
                            <a:srgbClr val="000000"/>
                          </a:solidFill>
                          <a:latin typeface="Verdana"/>
                          <a:ea typeface="Verdana"/>
                        </a:rPr>
                        <a:t>componen</a:t>
                      </a:r>
                      <a:r>
                        <a:rPr lang="en-US" altLang="zh-CN" sz="1200" spc="-25" dirty="0">
                          <a:solidFill>
                            <a:srgbClr val="000000"/>
                          </a:solidFill>
                          <a:latin typeface="Verdana"/>
                          <a:ea typeface="Verdana"/>
                        </a:rPr>
                        <a:t>ts.</a:t>
                      </a:r>
                    </a:p>
                  </a:txBody>
                  <a:tcPr marL="0" marR="0" marT="0" marB="0">
                    <a:lnL w="38100">
                      <a:solidFill>
                        <a:srgbClr val="FE"/>
                      </a:solidFill>
                      <a:prstDash val="solid"/>
                    </a:lnL>
                    <a:lnR w="38100">
                      <a:solidFill>
                        <a:srgbClr val="FE"/>
                      </a:solidFill>
                      <a:prstDash val="solid"/>
                    </a:lnR>
                    <a:lnT w="38100">
                      <a:solidFill>
                        <a:srgbClr val="FE"/>
                      </a:solidFill>
                      <a:prstDash val="solid"/>
                    </a:lnT>
                    <a:lnB w="38100">
                      <a:solidFill>
                        <a:srgbClr val="FE"/>
                      </a:solidFill>
                      <a:prstDash val="solid"/>
                    </a:lnB>
                  </a:tcPr>
                </a:tc>
              </a:tr>
            </a:tbl>
          </a:graphicData>
        </a:graphic>
      </p:graphicFrame>
    </p:spTree>
  </p:cSld>
  <p:clrMapOvr>
    <a:masterClrMapping/>
  </p:clrMapOvr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6" name="Picture 106">
					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106" name="TextBox 106"/>
          <p:cNvSpPr txBox="1"/>
          <p:nvPr/>
        </p:nvSpPr>
        <p:spPr>
          <a:xfrm>
            <a:off x="1391116" y="1315763"/>
            <a:ext cx="9720148" cy="3370853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/>
          <a:p>
            <a:pPr marL="0" indent="847721">
              <a:lnSpc>
                <a:spcPct val="100000"/>
              </a:lnSpc>
            </a:pPr>
            <a:r>
              <a:rPr lang="en-US" altLang="zh-CN" sz="4400" spc="-125" b="1" dirty="0">
                <a:solidFill>
                  <a:srgbClr val="fdfefe"/>
                </a:solidFill>
                <a:latin typeface="Times New Roman"/>
                <a:ea typeface="Times New Roman"/>
              </a:rPr>
              <a:t>2</a:t>
            </a:r>
            <a:r>
              <a:rPr lang="en-US" altLang="zh-CN" sz="4400" spc="-60" b="1" dirty="0">
                <a:solidFill>
                  <a:srgbClr val="fdfefe"/>
                </a:solidFill>
                <a:latin typeface="Times New Roman"/>
                <a:cs typeface="Times New Roman"/>
              </a:rPr>
              <a:t> </a:t>
            </a:r>
            <a:r>
              <a:rPr lang="en-US" altLang="zh-CN" sz="4400" spc="-85" b="1" dirty="0">
                <a:solidFill>
                  <a:srgbClr val="fdfefe"/>
                </a:solidFill>
                <a:latin typeface="Times New Roman"/>
                <a:ea typeface="Times New Roman"/>
              </a:rPr>
              <a:t>-</a:t>
            </a:r>
            <a:r>
              <a:rPr lang="en-US" altLang="zh-CN" sz="4400" spc="-64" b="1" dirty="0">
                <a:solidFill>
                  <a:srgbClr val="fdfefe"/>
                </a:solidFill>
                <a:latin typeface="Times New Roman"/>
                <a:cs typeface="Times New Roman"/>
              </a:rPr>
              <a:t> </a:t>
            </a:r>
            <a:r>
              <a:rPr lang="en-US" altLang="zh-CN" sz="4400" spc="-110" b="1" dirty="0">
                <a:solidFill>
                  <a:srgbClr val="fdfefe"/>
                </a:solidFill>
                <a:latin typeface="Times New Roman"/>
                <a:ea typeface="Times New Roman"/>
              </a:rPr>
              <a:t>well-Defining</a:t>
            </a:r>
            <a:r>
              <a:rPr lang="en-US" altLang="zh-CN" sz="4400" spc="-64" b="1" dirty="0">
                <a:solidFill>
                  <a:srgbClr val="fdfefe"/>
                </a:solidFill>
                <a:latin typeface="Times New Roman"/>
                <a:cs typeface="Times New Roman"/>
              </a:rPr>
              <a:t> </a:t>
            </a:r>
            <a:r>
              <a:rPr lang="en-US" altLang="zh-CN" sz="4400" spc="-104" b="1" dirty="0">
                <a:solidFill>
                  <a:srgbClr val="fdfefe"/>
                </a:solidFill>
                <a:latin typeface="Times New Roman"/>
                <a:ea typeface="Times New Roman"/>
              </a:rPr>
              <a:t>Critical</a:t>
            </a:r>
            <a:r>
              <a:rPr lang="en-US" altLang="zh-CN" sz="4400" spc="-69" b="1" dirty="0">
                <a:solidFill>
                  <a:srgbClr val="fdfefe"/>
                </a:solidFill>
                <a:latin typeface="Times New Roman"/>
                <a:cs typeface="Times New Roman"/>
              </a:rPr>
              <a:t> </a:t>
            </a:r>
            <a:r>
              <a:rPr lang="en-US" altLang="zh-CN" sz="4400" spc="-114" b="1" dirty="0">
                <a:solidFill>
                  <a:srgbClr val="fdfefe"/>
                </a:solidFill>
                <a:latin typeface="Times New Roman"/>
                <a:ea typeface="Times New Roman"/>
              </a:rPr>
              <a:t>Milestones</a:t>
            </a:r>
          </a:p>
          <a:p>
            <a:pPr>
              <a:lnSpc>
                <a:spcPts val="1000"/>
              </a:lnSpc>
            </a:pPr>
            <a:endParaRPr lang="en-US" dirty="0" smtClean="0"/>
          </a:p>
          <a:p>
            <a:pPr>
              <a:lnSpc>
                <a:spcPts val="1000"/>
              </a:lnSpc>
            </a:pPr>
            <a:endParaRPr lang="en-US" dirty="0" smtClean="0"/>
          </a:p>
          <a:p>
            <a:pPr>
              <a:lnSpc>
                <a:spcPts val="1000"/>
              </a:lnSpc>
            </a:pPr>
            <a:endParaRPr lang="en-US" dirty="0" smtClean="0"/>
          </a:p>
          <a:p>
            <a:pPr>
              <a:lnSpc>
                <a:spcPts val="1385"/>
              </a:lnSpc>
            </a:pPr>
            <a:endParaRPr lang="en-US" dirty="0" smtClean="0"/>
          </a:p>
          <a:p>
            <a:pPr hangingPunct="0" marL="0">
              <a:lnSpc>
                <a:spcPct val="95416"/>
              </a:lnSpc>
            </a:pPr>
            <a:r>
              <a:rPr lang="en-US" altLang="zh-CN" sz="2250" spc="-34" dirty="0">
                <a:solidFill>
                  <a:srgbClr val="000000"/>
                </a:solidFill>
                <a:latin typeface="Times New Roman"/>
                <a:ea typeface="Times New Roman"/>
              </a:rPr>
              <a:t>The</a:t>
            </a:r>
            <a:r>
              <a:rPr lang="en-US" altLang="zh-CN" sz="2250" spc="-15" dirty="0">
                <a:solidFill>
                  <a:srgbClr val="000000"/>
                </a:solidFill>
                <a:latin typeface="Times New Roman"/>
                <a:cs typeface="Times New Roman"/>
              </a:rPr>
              <a:t> </a:t>
            </a:r>
            <a:r>
              <a:rPr lang="en-US" altLang="zh-CN" sz="2250" spc="-25" dirty="0">
                <a:solidFill>
                  <a:srgbClr val="000000"/>
                </a:solidFill>
                <a:latin typeface="Times New Roman"/>
                <a:ea typeface="Times New Roman"/>
              </a:rPr>
              <a:t>identification</a:t>
            </a:r>
            <a:r>
              <a:rPr lang="en-US" altLang="zh-CN" sz="2250" spc="-15" dirty="0">
                <a:solidFill>
                  <a:srgbClr val="000000"/>
                </a:solidFill>
                <a:latin typeface="Times New Roman"/>
                <a:cs typeface="Times New Roman"/>
              </a:rPr>
              <a:t> </a:t>
            </a:r>
            <a:r>
              <a:rPr lang="en-US" altLang="zh-CN" sz="2250" spc="-44" dirty="0">
                <a:solidFill>
                  <a:srgbClr val="000000"/>
                </a:solidFill>
                <a:latin typeface="Times New Roman"/>
                <a:ea typeface="Times New Roman"/>
              </a:rPr>
              <a:t>of</a:t>
            </a:r>
            <a:r>
              <a:rPr lang="en-US" altLang="zh-CN" sz="2250" spc="-20" dirty="0">
                <a:solidFill>
                  <a:srgbClr val="000000"/>
                </a:solidFill>
                <a:latin typeface="Times New Roman"/>
                <a:cs typeface="Times New Roman"/>
              </a:rPr>
              <a:t> </a:t>
            </a:r>
            <a:r>
              <a:rPr lang="en-US" altLang="zh-CN" sz="2250" spc="-30" dirty="0">
                <a:solidFill>
                  <a:srgbClr val="000000"/>
                </a:solidFill>
                <a:latin typeface="Times New Roman"/>
                <a:ea typeface="Times New Roman"/>
              </a:rPr>
              <a:t>crucial</a:t>
            </a:r>
            <a:r>
              <a:rPr lang="en-US" altLang="zh-CN" sz="2250" spc="-15" dirty="0">
                <a:solidFill>
                  <a:srgbClr val="000000"/>
                </a:solidFill>
                <a:latin typeface="Times New Roman"/>
                <a:cs typeface="Times New Roman"/>
              </a:rPr>
              <a:t>  </a:t>
            </a:r>
            <a:r>
              <a:rPr lang="en-US" altLang="zh-CN" sz="2250" spc="-35" dirty="0">
                <a:solidFill>
                  <a:srgbClr val="000000"/>
                </a:solidFill>
                <a:latin typeface="Times New Roman"/>
                <a:ea typeface="Times New Roman"/>
              </a:rPr>
              <a:t>moments</a:t>
            </a:r>
            <a:r>
              <a:rPr lang="en-US" altLang="zh-CN" sz="2250" spc="-20" dirty="0">
                <a:solidFill>
                  <a:srgbClr val="000000"/>
                </a:solidFill>
                <a:latin typeface="Times New Roman"/>
                <a:cs typeface="Times New Roman"/>
              </a:rPr>
              <a:t> </a:t>
            </a:r>
            <a:r>
              <a:rPr lang="en-US" altLang="zh-CN" sz="2250" spc="-30" dirty="0">
                <a:solidFill>
                  <a:srgbClr val="000000"/>
                </a:solidFill>
                <a:latin typeface="Times New Roman"/>
                <a:ea typeface="Times New Roman"/>
              </a:rPr>
              <a:t>throughout</a:t>
            </a:r>
            <a:r>
              <a:rPr lang="en-US" altLang="zh-CN" sz="2250" spc="-15" dirty="0">
                <a:solidFill>
                  <a:srgbClr val="000000"/>
                </a:solidFill>
                <a:latin typeface="Times New Roman"/>
                <a:cs typeface="Times New Roman"/>
              </a:rPr>
              <a:t> </a:t>
            </a:r>
            <a:r>
              <a:rPr lang="en-US" altLang="zh-CN" sz="2250" spc="-35" dirty="0">
                <a:solidFill>
                  <a:srgbClr val="000000"/>
                </a:solidFill>
                <a:latin typeface="Times New Roman"/>
                <a:ea typeface="Times New Roman"/>
              </a:rPr>
              <a:t>the</a:t>
            </a:r>
            <a:r>
              <a:rPr lang="en-US" altLang="zh-CN" sz="2250" spc="-20" dirty="0">
                <a:solidFill>
                  <a:srgbClr val="000000"/>
                </a:solidFill>
                <a:latin typeface="Times New Roman"/>
                <a:cs typeface="Times New Roman"/>
              </a:rPr>
              <a:t> </a:t>
            </a:r>
            <a:r>
              <a:rPr lang="en-US" altLang="zh-CN" sz="2250" spc="-25" dirty="0">
                <a:solidFill>
                  <a:srgbClr val="000000"/>
                </a:solidFill>
                <a:latin typeface="Times New Roman"/>
                <a:ea typeface="Times New Roman"/>
              </a:rPr>
              <a:t>project</a:t>
            </a:r>
            <a:r>
              <a:rPr lang="en-US" altLang="zh-CN" sz="2250" spc="-15" dirty="0">
                <a:solidFill>
                  <a:srgbClr val="000000"/>
                </a:solidFill>
                <a:latin typeface="Times New Roman"/>
                <a:cs typeface="Times New Roman"/>
              </a:rPr>
              <a:t> </a:t>
            </a:r>
            <a:r>
              <a:rPr lang="en-US" altLang="zh-CN" sz="2250" spc="-30" dirty="0">
                <a:solidFill>
                  <a:srgbClr val="000000"/>
                </a:solidFill>
                <a:latin typeface="Times New Roman"/>
                <a:ea typeface="Times New Roman"/>
              </a:rPr>
              <a:t>is</a:t>
            </a:r>
            <a:r>
              <a:rPr lang="en-US" altLang="zh-CN" sz="2250" spc="-20" dirty="0">
                <a:solidFill>
                  <a:srgbClr val="000000"/>
                </a:solidFill>
                <a:latin typeface="Times New Roman"/>
                <a:cs typeface="Times New Roman"/>
              </a:rPr>
              <a:t> </a:t>
            </a:r>
            <a:r>
              <a:rPr lang="en-US" altLang="zh-CN" sz="2250" spc="-30" dirty="0">
                <a:solidFill>
                  <a:srgbClr val="000000"/>
                </a:solidFill>
                <a:latin typeface="Times New Roman"/>
                <a:ea typeface="Times New Roman"/>
              </a:rPr>
              <a:t>important</a:t>
            </a:r>
            <a:r>
              <a:rPr lang="en-US" altLang="zh-CN" sz="2250" spc="-15" dirty="0">
                <a:solidFill>
                  <a:srgbClr val="000000"/>
                </a:solidFill>
                <a:latin typeface="Times New Roman"/>
                <a:cs typeface="Times New Roman"/>
              </a:rPr>
              <a:t> </a:t>
            </a:r>
            <a:r>
              <a:rPr lang="en-US" altLang="zh-CN" sz="2250" spc="-34" dirty="0">
                <a:solidFill>
                  <a:srgbClr val="000000"/>
                </a:solidFill>
                <a:latin typeface="Times New Roman"/>
                <a:ea typeface="Times New Roman"/>
              </a:rPr>
              <a:t>and</a:t>
            </a:r>
            <a:r>
              <a:rPr lang="en-US" altLang="zh-CN" sz="2250" spc="-15" dirty="0">
                <a:solidFill>
                  <a:srgbClr val="000000"/>
                </a:solidFill>
                <a:latin typeface="Times New Roman"/>
                <a:cs typeface="Times New Roman"/>
              </a:rPr>
              <a:t> </a:t>
            </a:r>
            <a:r>
              <a:rPr lang="en-US" altLang="zh-CN" sz="2250" spc="-25" dirty="0">
                <a:solidFill>
                  <a:srgbClr val="000000"/>
                </a:solidFill>
                <a:latin typeface="Times New Roman"/>
                <a:ea typeface="Times New Roman"/>
              </a:rPr>
              <a:t>is</a:t>
            </a:r>
            <a:r>
              <a:rPr lang="en-US" altLang="zh-CN" sz="2250" spc="-25" dirty="0">
                <a:solidFill>
                  <a:srgbClr val="000000"/>
                </a:solidFill>
                <a:latin typeface="Times New Roman"/>
                <a:cs typeface="Times New Roman"/>
              </a:rPr>
              <a:t> </a:t>
            </a:r>
            <a:r>
              <a:rPr lang="en-US" altLang="zh-CN" sz="2250" spc="-30" dirty="0">
                <a:solidFill>
                  <a:srgbClr val="000000"/>
                </a:solidFill>
                <a:latin typeface="Times New Roman"/>
                <a:ea typeface="Times New Roman"/>
              </a:rPr>
              <a:t>called</a:t>
            </a:r>
            <a:r>
              <a:rPr lang="en-US" altLang="zh-CN" sz="2250" dirty="0">
                <a:solidFill>
                  <a:srgbClr val="000000"/>
                </a:solidFill>
                <a:latin typeface="Times New Roman"/>
                <a:cs typeface="Times New Roman"/>
              </a:rPr>
              <a:t> </a:t>
            </a:r>
            <a:r>
              <a:rPr lang="en-US" altLang="zh-CN" sz="2250" spc="-40" dirty="0">
                <a:solidFill>
                  <a:srgbClr val="000000"/>
                </a:solidFill>
                <a:latin typeface="Times New Roman"/>
                <a:ea typeface="Times New Roman"/>
              </a:rPr>
              <a:t>critical</a:t>
            </a:r>
            <a:r>
              <a:rPr lang="en-US" altLang="zh-CN" sz="2250" spc="-150" dirty="0">
                <a:solidFill>
                  <a:srgbClr val="000000"/>
                </a:solidFill>
                <a:latin typeface="Times New Roman"/>
                <a:cs typeface="Times New Roman"/>
              </a:rPr>
              <a:t> </a:t>
            </a:r>
            <a:r>
              <a:rPr lang="en-US" altLang="zh-CN" sz="2250" spc="-44" dirty="0">
                <a:solidFill>
                  <a:srgbClr val="000000"/>
                </a:solidFill>
                <a:latin typeface="Times New Roman"/>
                <a:ea typeface="Times New Roman"/>
              </a:rPr>
              <a:t>milestones.</a:t>
            </a:r>
          </a:p>
          <a:p>
            <a:pPr>
              <a:lnSpc>
                <a:spcPts val="584"/>
              </a:lnSpc>
            </a:pPr>
            <a:endParaRPr lang="en-US" dirty="0" smtClean="0"/>
          </a:p>
          <a:p>
            <a:pPr marL="0" indent="53931">
              <a:lnSpc>
                <a:spcPct val="100000"/>
              </a:lnSpc>
            </a:pPr>
            <a:r>
              <a:rPr lang="en-US" altLang="zh-CN" sz="2250" spc="-65" dirty="0">
                <a:solidFill>
                  <a:srgbClr val="000000"/>
                </a:solidFill>
                <a:latin typeface="Times New Roman"/>
                <a:ea typeface="Times New Roman"/>
              </a:rPr>
              <a:t>-Perform</a:t>
            </a:r>
            <a:r>
              <a:rPr lang="en-US" altLang="zh-CN" sz="2250" spc="-34" dirty="0">
                <a:solidFill>
                  <a:srgbClr val="000000"/>
                </a:solidFill>
                <a:latin typeface="Times New Roman"/>
                <a:cs typeface="Times New Roman"/>
              </a:rPr>
              <a:t> </a:t>
            </a:r>
            <a:r>
              <a:rPr lang="en-US" altLang="zh-CN" sz="2250" spc="-45" dirty="0">
                <a:solidFill>
                  <a:srgbClr val="000000"/>
                </a:solidFill>
                <a:latin typeface="Times New Roman"/>
                <a:ea typeface="Times New Roman"/>
              </a:rPr>
              <a:t>a</a:t>
            </a:r>
            <a:r>
              <a:rPr lang="en-US" altLang="zh-CN" sz="2250" spc="-34" dirty="0">
                <a:solidFill>
                  <a:srgbClr val="000000"/>
                </a:solidFill>
                <a:latin typeface="Times New Roman"/>
                <a:cs typeface="Times New Roman"/>
              </a:rPr>
              <a:t> </a:t>
            </a:r>
            <a:r>
              <a:rPr lang="en-US" altLang="zh-CN" sz="2250" spc="-65" dirty="0">
                <a:solidFill>
                  <a:srgbClr val="000000"/>
                </a:solidFill>
                <a:latin typeface="Times New Roman"/>
                <a:ea typeface="Times New Roman"/>
              </a:rPr>
              <a:t>check</a:t>
            </a:r>
            <a:r>
              <a:rPr lang="en-US" altLang="zh-CN" sz="2250" spc="-34" dirty="0">
                <a:solidFill>
                  <a:srgbClr val="000000"/>
                </a:solidFill>
                <a:latin typeface="Times New Roman"/>
                <a:cs typeface="Times New Roman"/>
              </a:rPr>
              <a:t> </a:t>
            </a:r>
            <a:r>
              <a:rPr lang="en-US" altLang="zh-CN" sz="2250" spc="-55" dirty="0">
                <a:solidFill>
                  <a:srgbClr val="000000"/>
                </a:solidFill>
                <a:latin typeface="Times New Roman"/>
                <a:ea typeface="Times New Roman"/>
              </a:rPr>
              <a:t>or</a:t>
            </a:r>
            <a:r>
              <a:rPr lang="en-US" altLang="zh-CN" sz="2250" spc="-40" dirty="0">
                <a:solidFill>
                  <a:srgbClr val="000000"/>
                </a:solidFill>
                <a:latin typeface="Times New Roman"/>
                <a:cs typeface="Times New Roman"/>
              </a:rPr>
              <a:t> </a:t>
            </a:r>
            <a:r>
              <a:rPr lang="en-US" altLang="zh-CN" sz="2250" spc="-60" dirty="0">
                <a:solidFill>
                  <a:srgbClr val="000000"/>
                </a:solidFill>
                <a:latin typeface="Times New Roman"/>
                <a:ea typeface="Times New Roman"/>
              </a:rPr>
              <a:t>evaluation</a:t>
            </a:r>
            <a:r>
              <a:rPr lang="en-US" altLang="zh-CN" sz="2250" spc="-34" dirty="0">
                <a:solidFill>
                  <a:srgbClr val="000000"/>
                </a:solidFill>
                <a:latin typeface="Times New Roman"/>
                <a:cs typeface="Times New Roman"/>
              </a:rPr>
              <a:t> </a:t>
            </a:r>
            <a:r>
              <a:rPr lang="en-US" altLang="zh-CN" sz="2250" spc="-45" dirty="0">
                <a:solidFill>
                  <a:srgbClr val="000000"/>
                </a:solidFill>
                <a:latin typeface="Times New Roman"/>
                <a:ea typeface="Times New Roman"/>
              </a:rPr>
              <a:t>test</a:t>
            </a:r>
            <a:r>
              <a:rPr lang="en-US" altLang="zh-CN" sz="2250" spc="-34" dirty="0">
                <a:solidFill>
                  <a:srgbClr val="000000"/>
                </a:solidFill>
                <a:latin typeface="Times New Roman"/>
                <a:cs typeface="Times New Roman"/>
              </a:rPr>
              <a:t> </a:t>
            </a:r>
            <a:r>
              <a:rPr lang="en-US" altLang="zh-CN" sz="2250" spc="-50" dirty="0">
                <a:solidFill>
                  <a:srgbClr val="000000"/>
                </a:solidFill>
                <a:latin typeface="Times New Roman"/>
                <a:ea typeface="Times New Roman"/>
              </a:rPr>
              <a:t>at</a:t>
            </a:r>
            <a:r>
              <a:rPr lang="en-US" altLang="zh-CN" sz="2250" spc="-34" dirty="0">
                <a:solidFill>
                  <a:srgbClr val="000000"/>
                </a:solidFill>
                <a:latin typeface="Times New Roman"/>
                <a:cs typeface="Times New Roman"/>
              </a:rPr>
              <a:t> </a:t>
            </a:r>
            <a:r>
              <a:rPr lang="en-US" altLang="zh-CN" sz="2250" spc="-65" dirty="0">
                <a:solidFill>
                  <a:srgbClr val="000000"/>
                </a:solidFill>
                <a:latin typeface="Times New Roman"/>
                <a:ea typeface="Times New Roman"/>
              </a:rPr>
              <a:t>each</a:t>
            </a:r>
            <a:r>
              <a:rPr lang="en-US" altLang="zh-CN" sz="2250" spc="-40" dirty="0">
                <a:solidFill>
                  <a:srgbClr val="000000"/>
                </a:solidFill>
                <a:latin typeface="Times New Roman"/>
                <a:cs typeface="Times New Roman"/>
              </a:rPr>
              <a:t> </a:t>
            </a:r>
            <a:r>
              <a:rPr lang="en-US" altLang="zh-CN" sz="2250" spc="-60" dirty="0">
                <a:solidFill>
                  <a:srgbClr val="000000"/>
                </a:solidFill>
                <a:latin typeface="Times New Roman"/>
                <a:ea typeface="Times New Roman"/>
              </a:rPr>
              <a:t>milestone</a:t>
            </a:r>
            <a:r>
              <a:rPr lang="en-US" altLang="zh-CN" sz="2250" spc="-34" dirty="0">
                <a:solidFill>
                  <a:srgbClr val="000000"/>
                </a:solidFill>
                <a:latin typeface="Times New Roman"/>
                <a:cs typeface="Times New Roman"/>
              </a:rPr>
              <a:t> </a:t>
            </a:r>
            <a:r>
              <a:rPr lang="en-US" altLang="zh-CN" sz="2250" spc="-55" dirty="0">
                <a:solidFill>
                  <a:srgbClr val="000000"/>
                </a:solidFill>
                <a:latin typeface="Times New Roman"/>
                <a:ea typeface="Times New Roman"/>
              </a:rPr>
              <a:t>of</a:t>
            </a:r>
            <a:r>
              <a:rPr lang="en-US" altLang="zh-CN" sz="2250" spc="-34" dirty="0">
                <a:solidFill>
                  <a:srgbClr val="000000"/>
                </a:solidFill>
                <a:latin typeface="Times New Roman"/>
                <a:cs typeface="Times New Roman"/>
              </a:rPr>
              <a:t> </a:t>
            </a:r>
            <a:r>
              <a:rPr lang="en-US" altLang="zh-CN" sz="2250" spc="-55" dirty="0">
                <a:solidFill>
                  <a:srgbClr val="000000"/>
                </a:solidFill>
                <a:latin typeface="Times New Roman"/>
                <a:ea typeface="Times New Roman"/>
              </a:rPr>
              <a:t>the</a:t>
            </a:r>
            <a:r>
              <a:rPr lang="en-US" altLang="zh-CN" sz="2250" spc="-34" dirty="0">
                <a:solidFill>
                  <a:srgbClr val="000000"/>
                </a:solidFill>
                <a:latin typeface="Times New Roman"/>
                <a:cs typeface="Times New Roman"/>
              </a:rPr>
              <a:t> </a:t>
            </a:r>
            <a:r>
              <a:rPr lang="en-US" altLang="zh-CN" sz="2250" spc="-55" dirty="0">
                <a:solidFill>
                  <a:srgbClr val="000000"/>
                </a:solidFill>
                <a:latin typeface="Times New Roman"/>
                <a:ea typeface="Times New Roman"/>
              </a:rPr>
              <a:t>project.</a:t>
            </a:r>
            <a:r>
              <a:rPr lang="en-US" altLang="zh-CN" sz="2250" spc="-40" dirty="0">
                <a:solidFill>
                  <a:srgbClr val="000000"/>
                </a:solidFill>
                <a:latin typeface="Times New Roman"/>
                <a:cs typeface="Times New Roman"/>
              </a:rPr>
              <a:t> </a:t>
            </a:r>
            <a:r>
              <a:rPr lang="en-US" altLang="zh-CN" sz="2250" spc="-69" dirty="0">
                <a:solidFill>
                  <a:srgbClr val="000000"/>
                </a:solidFill>
                <a:latin typeface="Times New Roman"/>
                <a:ea typeface="Times New Roman"/>
              </a:rPr>
              <a:t>From</a:t>
            </a:r>
            <a:r>
              <a:rPr lang="en-US" altLang="zh-CN" sz="2250" spc="-34" dirty="0">
                <a:solidFill>
                  <a:srgbClr val="000000"/>
                </a:solidFill>
                <a:latin typeface="Times New Roman"/>
                <a:cs typeface="Times New Roman"/>
              </a:rPr>
              <a:t> </a:t>
            </a:r>
            <a:r>
              <a:rPr lang="en-US" altLang="zh-CN" sz="2250" spc="-60" dirty="0">
                <a:solidFill>
                  <a:srgbClr val="000000"/>
                </a:solidFill>
                <a:latin typeface="Times New Roman"/>
                <a:ea typeface="Times New Roman"/>
              </a:rPr>
              <a:t>the</a:t>
            </a:r>
            <a:r>
              <a:rPr lang="en-US" altLang="zh-CN" sz="2250" spc="-40" dirty="0">
                <a:solidFill>
                  <a:srgbClr val="000000"/>
                </a:solidFill>
                <a:latin typeface="Times New Roman"/>
                <a:cs typeface="Times New Roman"/>
              </a:rPr>
              <a:t> </a:t>
            </a:r>
            <a:r>
              <a:rPr lang="en-US" altLang="zh-CN" sz="2250" spc="-55" dirty="0">
                <a:solidFill>
                  <a:srgbClr val="000000"/>
                </a:solidFill>
                <a:latin typeface="Times New Roman"/>
                <a:ea typeface="Times New Roman"/>
              </a:rPr>
              <a:t>preparation</a:t>
            </a:r>
          </a:p>
          <a:p>
            <a:pPr marL="0">
              <a:lnSpc>
                <a:spcPct val="100000"/>
              </a:lnSpc>
            </a:pPr>
            <a:r>
              <a:rPr lang="en-US" altLang="zh-CN" sz="2250" spc="-50" dirty="0">
                <a:solidFill>
                  <a:srgbClr val="000000"/>
                </a:solidFill>
                <a:latin typeface="Times New Roman"/>
                <a:ea typeface="Times New Roman"/>
              </a:rPr>
              <a:t>part</a:t>
            </a:r>
            <a:r>
              <a:rPr lang="en-US" altLang="zh-CN" sz="2250" spc="-30" dirty="0">
                <a:solidFill>
                  <a:srgbClr val="000000"/>
                </a:solidFill>
                <a:latin typeface="Times New Roman"/>
                <a:cs typeface="Times New Roman"/>
              </a:rPr>
              <a:t> </a:t>
            </a:r>
            <a:r>
              <a:rPr lang="en-US" altLang="zh-CN" sz="2250" spc="-34" dirty="0">
                <a:solidFill>
                  <a:srgbClr val="000000"/>
                </a:solidFill>
                <a:latin typeface="Times New Roman"/>
                <a:ea typeface="Times New Roman"/>
              </a:rPr>
              <a:t>till</a:t>
            </a:r>
            <a:r>
              <a:rPr lang="en-US" altLang="zh-CN" sz="2250" spc="-34" dirty="0">
                <a:solidFill>
                  <a:srgbClr val="000000"/>
                </a:solidFill>
                <a:latin typeface="Times New Roman"/>
                <a:cs typeface="Times New Roman"/>
              </a:rPr>
              <a:t> </a:t>
            </a:r>
            <a:r>
              <a:rPr lang="en-US" altLang="zh-CN" sz="2250" spc="-55" dirty="0">
                <a:solidFill>
                  <a:srgbClr val="000000"/>
                </a:solidFill>
                <a:latin typeface="Times New Roman"/>
                <a:ea typeface="Times New Roman"/>
              </a:rPr>
              <a:t>the</a:t>
            </a:r>
            <a:r>
              <a:rPr lang="en-US" altLang="zh-CN" sz="2250" spc="-30" dirty="0">
                <a:solidFill>
                  <a:srgbClr val="000000"/>
                </a:solidFill>
                <a:latin typeface="Times New Roman"/>
                <a:cs typeface="Times New Roman"/>
              </a:rPr>
              <a:t> </a:t>
            </a:r>
            <a:r>
              <a:rPr lang="en-US" altLang="zh-CN" sz="2250" spc="-60" dirty="0">
                <a:solidFill>
                  <a:srgbClr val="000000"/>
                </a:solidFill>
                <a:latin typeface="Times New Roman"/>
                <a:ea typeface="Times New Roman"/>
              </a:rPr>
              <a:t>very</a:t>
            </a:r>
            <a:r>
              <a:rPr lang="en-US" altLang="zh-CN" sz="2250" spc="-34" dirty="0">
                <a:solidFill>
                  <a:srgbClr val="000000"/>
                </a:solidFill>
                <a:latin typeface="Times New Roman"/>
                <a:cs typeface="Times New Roman"/>
              </a:rPr>
              <a:t> </a:t>
            </a:r>
            <a:r>
              <a:rPr lang="en-US" altLang="zh-CN" sz="2250" spc="-55" dirty="0">
                <a:solidFill>
                  <a:srgbClr val="000000"/>
                </a:solidFill>
                <a:latin typeface="Times New Roman"/>
                <a:ea typeface="Times New Roman"/>
              </a:rPr>
              <a:t>end,</a:t>
            </a:r>
            <a:r>
              <a:rPr lang="en-US" altLang="zh-CN" sz="2250" spc="-30" dirty="0">
                <a:solidFill>
                  <a:srgbClr val="000000"/>
                </a:solidFill>
                <a:latin typeface="Times New Roman"/>
                <a:cs typeface="Times New Roman"/>
              </a:rPr>
              <a:t> </a:t>
            </a:r>
            <a:r>
              <a:rPr lang="en-US" altLang="zh-CN" sz="2250" spc="-50" dirty="0">
                <a:solidFill>
                  <a:srgbClr val="000000"/>
                </a:solidFill>
                <a:latin typeface="Times New Roman"/>
                <a:ea typeface="Times New Roman"/>
              </a:rPr>
              <a:t>to</a:t>
            </a:r>
            <a:r>
              <a:rPr lang="en-US" altLang="zh-CN" sz="2250" spc="-34" dirty="0">
                <a:solidFill>
                  <a:srgbClr val="000000"/>
                </a:solidFill>
                <a:latin typeface="Times New Roman"/>
                <a:cs typeface="Times New Roman"/>
              </a:rPr>
              <a:t> </a:t>
            </a:r>
            <a:r>
              <a:rPr lang="en-US" altLang="zh-CN" sz="2250" spc="-69" dirty="0">
                <a:solidFill>
                  <a:srgbClr val="000000"/>
                </a:solidFill>
                <a:latin typeface="Times New Roman"/>
                <a:ea typeface="Times New Roman"/>
              </a:rPr>
              <a:t>make</a:t>
            </a:r>
            <a:r>
              <a:rPr lang="en-US" altLang="zh-CN" sz="2250" spc="-34" dirty="0">
                <a:solidFill>
                  <a:srgbClr val="000000"/>
                </a:solidFill>
                <a:latin typeface="Times New Roman"/>
                <a:cs typeface="Times New Roman"/>
              </a:rPr>
              <a:t> </a:t>
            </a:r>
            <a:r>
              <a:rPr lang="en-US" altLang="zh-CN" sz="2250" spc="-55" dirty="0">
                <a:solidFill>
                  <a:srgbClr val="000000"/>
                </a:solidFill>
                <a:latin typeface="Times New Roman"/>
                <a:ea typeface="Times New Roman"/>
              </a:rPr>
              <a:t>sure</a:t>
            </a:r>
            <a:r>
              <a:rPr lang="en-US" altLang="zh-CN" sz="2250" spc="-30" dirty="0">
                <a:solidFill>
                  <a:srgbClr val="000000"/>
                </a:solidFill>
                <a:latin typeface="Times New Roman"/>
                <a:cs typeface="Times New Roman"/>
              </a:rPr>
              <a:t> </a:t>
            </a:r>
            <a:r>
              <a:rPr lang="en-US" altLang="zh-CN" sz="2250" spc="-50" dirty="0">
                <a:solidFill>
                  <a:srgbClr val="000000"/>
                </a:solidFill>
                <a:latin typeface="Times New Roman"/>
                <a:ea typeface="Times New Roman"/>
              </a:rPr>
              <a:t>that</a:t>
            </a:r>
            <a:r>
              <a:rPr lang="en-US" altLang="zh-CN" sz="2250" spc="-34" dirty="0">
                <a:solidFill>
                  <a:srgbClr val="000000"/>
                </a:solidFill>
                <a:latin typeface="Times New Roman"/>
                <a:cs typeface="Times New Roman"/>
              </a:rPr>
              <a:t> </a:t>
            </a:r>
            <a:r>
              <a:rPr lang="en-US" altLang="zh-CN" sz="2250" spc="-55" dirty="0">
                <a:solidFill>
                  <a:srgbClr val="000000"/>
                </a:solidFill>
                <a:latin typeface="Times New Roman"/>
                <a:ea typeface="Times New Roman"/>
              </a:rPr>
              <a:t>the</a:t>
            </a:r>
            <a:r>
              <a:rPr lang="en-US" altLang="zh-CN" sz="2250" spc="-30" dirty="0">
                <a:solidFill>
                  <a:srgbClr val="000000"/>
                </a:solidFill>
                <a:latin typeface="Times New Roman"/>
                <a:cs typeface="Times New Roman"/>
              </a:rPr>
              <a:t> </a:t>
            </a:r>
            <a:r>
              <a:rPr lang="en-US" altLang="zh-CN" sz="2250" spc="-69" dirty="0">
                <a:solidFill>
                  <a:srgbClr val="000000"/>
                </a:solidFill>
                <a:latin typeface="Times New Roman"/>
                <a:ea typeface="Times New Roman"/>
              </a:rPr>
              <a:t>PFS</a:t>
            </a:r>
            <a:r>
              <a:rPr lang="en-US" altLang="zh-CN" sz="2250" spc="-34" dirty="0">
                <a:solidFill>
                  <a:srgbClr val="000000"/>
                </a:solidFill>
                <a:latin typeface="Times New Roman"/>
                <a:cs typeface="Times New Roman"/>
              </a:rPr>
              <a:t> </a:t>
            </a:r>
            <a:r>
              <a:rPr lang="en-US" altLang="zh-CN" sz="2250" spc="-44" dirty="0">
                <a:solidFill>
                  <a:srgbClr val="000000"/>
                </a:solidFill>
                <a:latin typeface="Times New Roman"/>
                <a:ea typeface="Times New Roman"/>
              </a:rPr>
              <a:t>is</a:t>
            </a:r>
            <a:r>
              <a:rPr lang="en-US" altLang="zh-CN" sz="2250" spc="-34" dirty="0">
                <a:solidFill>
                  <a:srgbClr val="000000"/>
                </a:solidFill>
                <a:latin typeface="Times New Roman"/>
                <a:cs typeface="Times New Roman"/>
              </a:rPr>
              <a:t> </a:t>
            </a:r>
            <a:r>
              <a:rPr lang="en-US" altLang="zh-CN" sz="2250" spc="-60" dirty="0">
                <a:solidFill>
                  <a:srgbClr val="000000"/>
                </a:solidFill>
                <a:latin typeface="Times New Roman"/>
                <a:ea typeface="Times New Roman"/>
              </a:rPr>
              <a:t>exceeding</a:t>
            </a:r>
            <a:r>
              <a:rPr lang="en-US" altLang="zh-CN" sz="2250" spc="-30" dirty="0">
                <a:solidFill>
                  <a:srgbClr val="000000"/>
                </a:solidFill>
                <a:latin typeface="Times New Roman"/>
                <a:cs typeface="Times New Roman"/>
              </a:rPr>
              <a:t> </a:t>
            </a:r>
            <a:r>
              <a:rPr lang="en-US" altLang="zh-CN" sz="2250" spc="-50" dirty="0">
                <a:solidFill>
                  <a:srgbClr val="000000"/>
                </a:solidFill>
                <a:latin typeface="Times New Roman"/>
                <a:ea typeface="Times New Roman"/>
              </a:rPr>
              <a:t>quality</a:t>
            </a:r>
            <a:r>
              <a:rPr lang="en-US" altLang="zh-CN" sz="2250" spc="-40" dirty="0">
                <a:solidFill>
                  <a:srgbClr val="000000"/>
                </a:solidFill>
                <a:latin typeface="Times New Roman"/>
                <a:cs typeface="Times New Roman"/>
              </a:rPr>
              <a:t> </a:t>
            </a:r>
            <a:r>
              <a:rPr lang="en-US" altLang="zh-CN" sz="2250" spc="-55" dirty="0">
                <a:solidFill>
                  <a:srgbClr val="000000"/>
                </a:solidFill>
                <a:latin typeface="Times New Roman"/>
                <a:ea typeface="Times New Roman"/>
              </a:rPr>
              <a:t>expectations</a:t>
            </a:r>
          </a:p>
          <a:p>
            <a:pPr>
              <a:lnSpc>
                <a:spcPts val="559"/>
              </a:lnSpc>
            </a:pPr>
            <a:endParaRPr lang="en-US" dirty="0" smtClean="0"/>
          </a:p>
          <a:p>
            <a:pPr hangingPunct="0" marL="0">
              <a:lnSpc>
                <a:spcPct val="95416"/>
              </a:lnSpc>
            </a:pPr>
            <a:r>
              <a:rPr lang="en-US" altLang="zh-CN" sz="2250" spc="-60" dirty="0">
                <a:solidFill>
                  <a:srgbClr val="000000"/>
                </a:solidFill>
                <a:latin typeface="Times New Roman"/>
                <a:ea typeface="Times New Roman"/>
              </a:rPr>
              <a:t>-This</a:t>
            </a:r>
            <a:r>
              <a:rPr lang="en-US" altLang="zh-CN" sz="2250" spc="-30" dirty="0">
                <a:solidFill>
                  <a:srgbClr val="000000"/>
                </a:solidFill>
                <a:latin typeface="Times New Roman"/>
                <a:cs typeface="Times New Roman"/>
              </a:rPr>
              <a:t> </a:t>
            </a:r>
            <a:r>
              <a:rPr lang="en-US" altLang="zh-CN" sz="2250" spc="-65" dirty="0">
                <a:solidFill>
                  <a:srgbClr val="000000"/>
                </a:solidFill>
                <a:latin typeface="Times New Roman"/>
                <a:ea typeface="Times New Roman"/>
              </a:rPr>
              <a:t>way,</a:t>
            </a:r>
            <a:r>
              <a:rPr lang="en-US" altLang="zh-CN" sz="2250" spc="-34" dirty="0">
                <a:solidFill>
                  <a:srgbClr val="000000"/>
                </a:solidFill>
                <a:latin typeface="Times New Roman"/>
                <a:cs typeface="Times New Roman"/>
              </a:rPr>
              <a:t> </a:t>
            </a:r>
            <a:r>
              <a:rPr lang="en-US" altLang="zh-CN" sz="2250" spc="-69" dirty="0">
                <a:solidFill>
                  <a:srgbClr val="000000"/>
                </a:solidFill>
                <a:latin typeface="Times New Roman"/>
                <a:ea typeface="Times New Roman"/>
              </a:rPr>
              <a:t>you</a:t>
            </a:r>
            <a:r>
              <a:rPr lang="en-US" altLang="zh-CN" sz="2250" spc="-34" dirty="0">
                <a:solidFill>
                  <a:srgbClr val="000000"/>
                </a:solidFill>
                <a:latin typeface="Times New Roman"/>
                <a:cs typeface="Times New Roman"/>
              </a:rPr>
              <a:t> </a:t>
            </a:r>
            <a:r>
              <a:rPr lang="en-US" altLang="zh-CN" sz="2250" spc="-60" dirty="0">
                <a:solidFill>
                  <a:srgbClr val="000000"/>
                </a:solidFill>
                <a:latin typeface="Times New Roman"/>
                <a:ea typeface="Times New Roman"/>
              </a:rPr>
              <a:t>can</a:t>
            </a:r>
            <a:r>
              <a:rPr lang="en-US" altLang="zh-CN" sz="2250" spc="-34" dirty="0">
                <a:solidFill>
                  <a:srgbClr val="000000"/>
                </a:solidFill>
                <a:latin typeface="Times New Roman"/>
                <a:cs typeface="Times New Roman"/>
              </a:rPr>
              <a:t> </a:t>
            </a:r>
            <a:r>
              <a:rPr lang="en-US" altLang="zh-CN" sz="2250" spc="-55" dirty="0">
                <a:solidFill>
                  <a:srgbClr val="000000"/>
                </a:solidFill>
                <a:latin typeface="Times New Roman"/>
                <a:ea typeface="Times New Roman"/>
              </a:rPr>
              <a:t>easily</a:t>
            </a:r>
            <a:r>
              <a:rPr lang="en-US" altLang="zh-CN" sz="2250" spc="-34" dirty="0">
                <a:solidFill>
                  <a:srgbClr val="000000"/>
                </a:solidFill>
                <a:latin typeface="Times New Roman"/>
                <a:cs typeface="Times New Roman"/>
              </a:rPr>
              <a:t> </a:t>
            </a:r>
            <a:r>
              <a:rPr lang="en-US" altLang="zh-CN" sz="2250" spc="-55" dirty="0">
                <a:solidFill>
                  <a:srgbClr val="000000"/>
                </a:solidFill>
                <a:latin typeface="Times New Roman"/>
                <a:ea typeface="Times New Roman"/>
              </a:rPr>
              <a:t>identify</a:t>
            </a:r>
            <a:r>
              <a:rPr lang="en-US" altLang="zh-CN" sz="2250" spc="-34" dirty="0">
                <a:solidFill>
                  <a:srgbClr val="000000"/>
                </a:solidFill>
                <a:latin typeface="Times New Roman"/>
                <a:cs typeface="Times New Roman"/>
              </a:rPr>
              <a:t> </a:t>
            </a:r>
            <a:r>
              <a:rPr lang="en-US" altLang="zh-CN" sz="2250" spc="-65" dirty="0">
                <a:solidFill>
                  <a:srgbClr val="000000"/>
                </a:solidFill>
                <a:latin typeface="Times New Roman"/>
                <a:ea typeface="Times New Roman"/>
              </a:rPr>
              <a:t>and</a:t>
            </a:r>
            <a:r>
              <a:rPr lang="en-US" altLang="zh-CN" sz="2250" spc="-34" dirty="0">
                <a:solidFill>
                  <a:srgbClr val="000000"/>
                </a:solidFill>
                <a:latin typeface="Times New Roman"/>
                <a:cs typeface="Times New Roman"/>
              </a:rPr>
              <a:t> </a:t>
            </a:r>
            <a:r>
              <a:rPr lang="en-US" altLang="zh-CN" sz="2250" spc="-69" dirty="0">
                <a:solidFill>
                  <a:srgbClr val="000000"/>
                </a:solidFill>
                <a:latin typeface="Times New Roman"/>
                <a:ea typeface="Times New Roman"/>
              </a:rPr>
              <a:t>manage</a:t>
            </a:r>
            <a:r>
              <a:rPr lang="en-US" altLang="zh-CN" sz="2250" spc="-34" dirty="0">
                <a:solidFill>
                  <a:srgbClr val="000000"/>
                </a:solidFill>
                <a:latin typeface="Times New Roman"/>
                <a:cs typeface="Times New Roman"/>
              </a:rPr>
              <a:t> </a:t>
            </a:r>
            <a:r>
              <a:rPr lang="en-US" altLang="zh-CN" sz="2250" spc="-60" dirty="0">
                <a:solidFill>
                  <a:srgbClr val="000000"/>
                </a:solidFill>
                <a:latin typeface="Times New Roman"/>
                <a:ea typeface="Times New Roman"/>
              </a:rPr>
              <a:t>the</a:t>
            </a:r>
            <a:r>
              <a:rPr lang="en-US" altLang="zh-CN" sz="2250" spc="-30" dirty="0">
                <a:solidFill>
                  <a:srgbClr val="000000"/>
                </a:solidFill>
                <a:latin typeface="Times New Roman"/>
                <a:cs typeface="Times New Roman"/>
              </a:rPr>
              <a:t> </a:t>
            </a:r>
            <a:r>
              <a:rPr lang="en-US" altLang="zh-CN" sz="2250" spc="-55" dirty="0">
                <a:solidFill>
                  <a:srgbClr val="000000"/>
                </a:solidFill>
                <a:latin typeface="Times New Roman"/>
                <a:ea typeface="Times New Roman"/>
              </a:rPr>
              <a:t>project</a:t>
            </a:r>
            <a:r>
              <a:rPr lang="en-US" altLang="zh-CN" sz="2250" spc="-34" dirty="0">
                <a:solidFill>
                  <a:srgbClr val="000000"/>
                </a:solidFill>
                <a:latin typeface="Times New Roman"/>
                <a:cs typeface="Times New Roman"/>
              </a:rPr>
              <a:t> </a:t>
            </a:r>
            <a:r>
              <a:rPr lang="en-US" altLang="zh-CN" sz="2250" spc="-60" dirty="0">
                <a:solidFill>
                  <a:srgbClr val="000000"/>
                </a:solidFill>
                <a:latin typeface="Times New Roman"/>
                <a:ea typeface="Times New Roman"/>
              </a:rPr>
              <a:t>hidden</a:t>
            </a:r>
            <a:r>
              <a:rPr lang="en-US" altLang="zh-CN" sz="2250" spc="-34" dirty="0">
                <a:solidFill>
                  <a:srgbClr val="000000"/>
                </a:solidFill>
                <a:latin typeface="Times New Roman"/>
                <a:cs typeface="Times New Roman"/>
              </a:rPr>
              <a:t> </a:t>
            </a:r>
            <a:r>
              <a:rPr lang="en-US" altLang="zh-CN" sz="2250" spc="-55" dirty="0">
                <a:solidFill>
                  <a:srgbClr val="000000"/>
                </a:solidFill>
                <a:latin typeface="Times New Roman"/>
                <a:ea typeface="Times New Roman"/>
              </a:rPr>
              <a:t>risks</a:t>
            </a:r>
            <a:r>
              <a:rPr lang="en-US" altLang="zh-CN" sz="2250" spc="-34" dirty="0">
                <a:solidFill>
                  <a:srgbClr val="000000"/>
                </a:solidFill>
                <a:latin typeface="Times New Roman"/>
                <a:cs typeface="Times New Roman"/>
              </a:rPr>
              <a:t> </a:t>
            </a:r>
            <a:r>
              <a:rPr lang="en-US" altLang="zh-CN" sz="2250" spc="-64" dirty="0">
                <a:solidFill>
                  <a:srgbClr val="000000"/>
                </a:solidFill>
                <a:latin typeface="Times New Roman"/>
                <a:ea typeface="Times New Roman"/>
              </a:rPr>
              <a:t>and</a:t>
            </a:r>
            <a:r>
              <a:rPr lang="en-US" altLang="zh-CN" sz="2250" spc="-34" dirty="0">
                <a:solidFill>
                  <a:srgbClr val="000000"/>
                </a:solidFill>
                <a:latin typeface="Times New Roman"/>
                <a:cs typeface="Times New Roman"/>
              </a:rPr>
              <a:t> </a:t>
            </a:r>
            <a:r>
              <a:rPr lang="en-US" altLang="zh-CN" sz="2250" spc="-55" dirty="0">
                <a:solidFill>
                  <a:srgbClr val="000000"/>
                </a:solidFill>
                <a:latin typeface="Times New Roman"/>
                <a:ea typeface="Times New Roman"/>
              </a:rPr>
              <a:t>issues</a:t>
            </a:r>
            <a:r>
              <a:rPr lang="en-US" altLang="zh-CN" sz="2250" spc="-34" dirty="0">
                <a:solidFill>
                  <a:srgbClr val="000000"/>
                </a:solidFill>
                <a:latin typeface="Times New Roman"/>
                <a:cs typeface="Times New Roman"/>
              </a:rPr>
              <a:t>  </a:t>
            </a:r>
            <a:r>
              <a:rPr lang="en-US" altLang="zh-CN" sz="2250" spc="-55" dirty="0">
                <a:solidFill>
                  <a:srgbClr val="000000"/>
                </a:solidFill>
                <a:latin typeface="Times New Roman"/>
                <a:ea typeface="Times New Roman"/>
              </a:rPr>
              <a:t>to</a:t>
            </a:r>
            <a:r>
              <a:rPr lang="en-US" altLang="zh-CN" sz="2250" spc="-40" dirty="0">
                <a:solidFill>
                  <a:srgbClr val="000000"/>
                </a:solidFill>
                <a:latin typeface="Times New Roman"/>
                <a:cs typeface="Times New Roman"/>
              </a:rPr>
              <a:t> </a:t>
            </a:r>
            <a:r>
              <a:rPr lang="en-US" altLang="zh-CN" sz="2250" spc="-50" dirty="0">
                <a:solidFill>
                  <a:srgbClr val="000000"/>
                </a:solidFill>
                <a:latin typeface="Times New Roman"/>
                <a:ea typeface="Times New Roman"/>
              </a:rPr>
              <a:t>shift</a:t>
            </a:r>
            <a:r>
              <a:rPr lang="en-US" altLang="zh-CN" sz="2250" dirty="0">
                <a:solidFill>
                  <a:srgbClr val="000000"/>
                </a:solidFill>
                <a:latin typeface="Times New Roman"/>
                <a:cs typeface="Times New Roman"/>
              </a:rPr>
              <a:t> </a:t>
            </a:r>
            <a:r>
              <a:rPr lang="en-US" altLang="zh-CN" sz="2250" spc="-75" dirty="0">
                <a:solidFill>
                  <a:srgbClr val="000000"/>
                </a:solidFill>
                <a:latin typeface="Times New Roman"/>
                <a:ea typeface="Times New Roman"/>
              </a:rPr>
              <a:t>from</a:t>
            </a:r>
            <a:r>
              <a:rPr lang="en-US" altLang="zh-CN" sz="2250" spc="-30" dirty="0">
                <a:solidFill>
                  <a:srgbClr val="000000"/>
                </a:solidFill>
                <a:latin typeface="Times New Roman"/>
                <a:cs typeface="Times New Roman"/>
              </a:rPr>
              <a:t> </a:t>
            </a:r>
            <a:r>
              <a:rPr lang="en-US" altLang="zh-CN" sz="2250" spc="-55" dirty="0">
                <a:solidFill>
                  <a:srgbClr val="000000"/>
                </a:solidFill>
                <a:latin typeface="Times New Roman"/>
                <a:ea typeface="Times New Roman"/>
              </a:rPr>
              <a:t>failure</a:t>
            </a:r>
            <a:r>
              <a:rPr lang="en-US" altLang="zh-CN" sz="2250" spc="-30" dirty="0">
                <a:solidFill>
                  <a:srgbClr val="000000"/>
                </a:solidFill>
                <a:latin typeface="Times New Roman"/>
                <a:cs typeface="Times New Roman"/>
              </a:rPr>
              <a:t> </a:t>
            </a:r>
            <a:r>
              <a:rPr lang="en-US" altLang="zh-CN" sz="2250" spc="-64" dirty="0">
                <a:solidFill>
                  <a:srgbClr val="000000"/>
                </a:solidFill>
                <a:latin typeface="Times New Roman"/>
                <a:ea typeface="Times New Roman"/>
              </a:rPr>
              <a:t>to</a:t>
            </a:r>
            <a:r>
              <a:rPr lang="en-US" altLang="zh-CN" sz="2250" spc="-40" dirty="0">
                <a:solidFill>
                  <a:srgbClr val="000000"/>
                </a:solidFill>
                <a:latin typeface="Times New Roman"/>
                <a:cs typeface="Times New Roman"/>
              </a:rPr>
              <a:t> </a:t>
            </a:r>
            <a:r>
              <a:rPr lang="en-US" altLang="zh-CN" sz="2250" spc="-65" dirty="0">
                <a:solidFill>
                  <a:srgbClr val="000000"/>
                </a:solidFill>
                <a:latin typeface="Times New Roman"/>
                <a:ea typeface="Times New Roman"/>
              </a:rPr>
              <a:t>success.</a:t>
            </a:r>
          </a:p>
        </p:txBody>
      </p:sp>
      <p:sp>
        <p:nvSpPr>
          <p:cNvPr id="107" name="TextBox 107"/>
          <p:cNvSpPr txBox="1"/>
          <p:nvPr/>
        </p:nvSpPr>
        <p:spPr>
          <a:xfrm>
            <a:off x="11228978" y="6321409"/>
            <a:ext cx="847715" cy="411480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/>
          <a:p>
            <a:pPr marL="0">
              <a:lnSpc>
                <a:spcPct val="100000"/>
              </a:lnSpc>
              <a:tabLst>
                <a:tab pos="373140" algn="l"/>
              </a:tabLst>
            </a:pPr>
            <a:r>
              <a:rPr lang="en-US" altLang="zh-CN" sz="1200" dirty="0">
                <a:solidFill>
                  <a:srgbClr val="868686"/>
                </a:solidFill>
                <a:latin typeface="Calibri"/>
                <a:ea typeface="Calibri"/>
              </a:rPr>
              <a:t>X	</a:t>
            </a:r>
            <a:r>
              <a:rPr lang="en-US" altLang="zh-CN" sz="2700" spc="-25" b="1" dirty="0">
                <a:solidFill>
                  <a:srgbClr val="931000"/>
                </a:solidFill>
                <a:latin typeface="Calibri"/>
                <a:ea typeface="Calibri"/>
              </a:rPr>
              <a:t>21</a:t>
            </a:r>
          </a:p>
        </p:txBody>
      </p:sp>
    </p:spTree>
  </p:cSld>
  <p:clrMapOvr>
    <a:masterClrMapping/>
  </p:clrMapOvr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9" name="Picture 109">
					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109" name="TextBox 109"/>
          <p:cNvSpPr txBox="1"/>
          <p:nvPr/>
        </p:nvSpPr>
        <p:spPr>
          <a:xfrm>
            <a:off x="4708462" y="4465720"/>
            <a:ext cx="3709969" cy="396240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/>
          <a:p>
            <a:pPr marL="0">
              <a:lnSpc>
                <a:spcPct val="100000"/>
              </a:lnSpc>
            </a:pPr>
            <a:r>
              <a:rPr lang="en-US" altLang="zh-CN" sz="2600" spc="-60" b="1" dirty="0">
                <a:solidFill>
                  <a:srgbClr val="355a9b"/>
                </a:solidFill>
                <a:latin typeface="Times New Roman"/>
                <a:ea typeface="Times New Roman"/>
              </a:rPr>
              <a:t>2-</a:t>
            </a:r>
            <a:r>
              <a:rPr lang="en-US" altLang="zh-CN" sz="2600" spc="-30" b="1" dirty="0">
                <a:solidFill>
                  <a:srgbClr val="355a9b"/>
                </a:solidFill>
                <a:latin typeface="Times New Roman"/>
                <a:cs typeface="Times New Roman"/>
              </a:rPr>
              <a:t> </a:t>
            </a:r>
            <a:r>
              <a:rPr lang="en-US" altLang="zh-CN" sz="2600" spc="-75" b="1" dirty="0">
                <a:solidFill>
                  <a:srgbClr val="355a9b"/>
                </a:solidFill>
                <a:latin typeface="Times New Roman"/>
                <a:ea typeface="Times New Roman"/>
              </a:rPr>
              <a:t>Regrading</a:t>
            </a:r>
            <a:r>
              <a:rPr lang="en-US" altLang="zh-CN" sz="2600" spc="-34" b="1" dirty="0">
                <a:solidFill>
                  <a:srgbClr val="355a9b"/>
                </a:solidFill>
                <a:latin typeface="Times New Roman"/>
                <a:cs typeface="Times New Roman"/>
              </a:rPr>
              <a:t> </a:t>
            </a:r>
            <a:r>
              <a:rPr lang="en-US" altLang="zh-CN" sz="2600" spc="-65" b="1" dirty="0">
                <a:solidFill>
                  <a:srgbClr val="355a9b"/>
                </a:solidFill>
                <a:latin typeface="Times New Roman"/>
                <a:ea typeface="Times New Roman"/>
              </a:rPr>
              <a:t>the</a:t>
            </a:r>
            <a:r>
              <a:rPr lang="en-US" altLang="zh-CN" sz="2600" spc="-34" b="1" dirty="0">
                <a:solidFill>
                  <a:srgbClr val="355a9b"/>
                </a:solidFill>
                <a:latin typeface="Times New Roman"/>
                <a:cs typeface="Times New Roman"/>
              </a:rPr>
              <a:t> </a:t>
            </a:r>
            <a:r>
              <a:rPr lang="en-US" altLang="zh-CN" sz="2600" spc="-110" b="1" dirty="0">
                <a:solidFill>
                  <a:srgbClr val="355a9b"/>
                </a:solidFill>
                <a:latin typeface="Times New Roman"/>
                <a:ea typeface="Times New Roman"/>
              </a:rPr>
              <a:t>PM</a:t>
            </a:r>
            <a:r>
              <a:rPr lang="en-US" altLang="zh-CN" sz="2600" spc="-40" b="1" dirty="0">
                <a:solidFill>
                  <a:srgbClr val="355a9b"/>
                </a:solidFill>
                <a:latin typeface="Times New Roman"/>
                <a:cs typeface="Times New Roman"/>
              </a:rPr>
              <a:t> </a:t>
            </a:r>
            <a:r>
              <a:rPr lang="en-US" altLang="zh-CN" sz="2600" spc="-69" b="1" dirty="0">
                <a:solidFill>
                  <a:srgbClr val="355a9b"/>
                </a:solidFill>
                <a:latin typeface="Times New Roman"/>
                <a:ea typeface="Times New Roman"/>
              </a:rPr>
              <a:t>plans</a:t>
            </a:r>
          </a:p>
        </p:txBody>
      </p:sp>
    </p:spTree>
  </p:cSld>
  <p:clrMapOvr>
    <a:masterClrMapping/>
  </p:clrMapOvr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11" name="Picture 111">
					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111" name="TextBox 111"/>
          <p:cNvSpPr txBox="1"/>
          <p:nvPr/>
        </p:nvSpPr>
        <p:spPr>
          <a:xfrm>
            <a:off x="1393402" y="1399706"/>
            <a:ext cx="9719730" cy="4129792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/>
          <a:p>
            <a:pPr marL="0" indent="132217">
              <a:lnSpc>
                <a:spcPct val="100000"/>
              </a:lnSpc>
            </a:pPr>
            <a:r>
              <a:rPr lang="en-US" altLang="zh-CN" sz="3350" spc="-109" b="1" dirty="0">
                <a:solidFill>
                  <a:srgbClr val="fdfefe"/>
                </a:solidFill>
                <a:latin typeface="Times New Roman"/>
                <a:ea typeface="Times New Roman"/>
              </a:rPr>
              <a:t>1-Project</a:t>
            </a:r>
            <a:r>
              <a:rPr lang="en-US" altLang="zh-CN" sz="3350" spc="-60" b="1" dirty="0">
                <a:solidFill>
                  <a:srgbClr val="fdfefe"/>
                </a:solidFill>
                <a:latin typeface="Times New Roman"/>
                <a:cs typeface="Times New Roman"/>
              </a:rPr>
              <a:t> </a:t>
            </a:r>
            <a:r>
              <a:rPr lang="en-US" altLang="zh-CN" sz="3350" spc="-134" b="1" dirty="0">
                <a:solidFill>
                  <a:srgbClr val="fdfefe"/>
                </a:solidFill>
                <a:latin typeface="Times New Roman"/>
                <a:ea typeface="Times New Roman"/>
              </a:rPr>
              <a:t>Managers</a:t>
            </a:r>
            <a:r>
              <a:rPr lang="en-US" altLang="zh-CN" sz="3350" spc="-64" b="1" dirty="0">
                <a:solidFill>
                  <a:srgbClr val="fdfefe"/>
                </a:solidFill>
                <a:latin typeface="Times New Roman"/>
                <a:cs typeface="Times New Roman"/>
              </a:rPr>
              <a:t> </a:t>
            </a:r>
            <a:r>
              <a:rPr lang="en-US" altLang="zh-CN" sz="3350" spc="-114" b="1" dirty="0">
                <a:solidFill>
                  <a:srgbClr val="fdfefe"/>
                </a:solidFill>
                <a:latin typeface="Times New Roman"/>
                <a:ea typeface="Times New Roman"/>
              </a:rPr>
              <a:t>experience</a:t>
            </a:r>
            <a:r>
              <a:rPr lang="en-US" altLang="zh-CN" sz="3350" spc="-64" b="1" dirty="0">
                <a:solidFill>
                  <a:srgbClr val="fdfefe"/>
                </a:solidFill>
                <a:latin typeface="Times New Roman"/>
                <a:cs typeface="Times New Roman"/>
              </a:rPr>
              <a:t> </a:t>
            </a:r>
            <a:r>
              <a:rPr lang="en-US" altLang="zh-CN" sz="3350" spc="-104" b="1" dirty="0">
                <a:solidFill>
                  <a:srgbClr val="fdfefe"/>
                </a:solidFill>
                <a:latin typeface="Times New Roman"/>
                <a:ea typeface="Times New Roman"/>
              </a:rPr>
              <a:t>Effect</a:t>
            </a:r>
            <a:r>
              <a:rPr lang="en-US" altLang="zh-CN" sz="3350" spc="-64" b="1" dirty="0">
                <a:solidFill>
                  <a:srgbClr val="fdfefe"/>
                </a:solidFill>
                <a:latin typeface="Times New Roman"/>
                <a:cs typeface="Times New Roman"/>
              </a:rPr>
              <a:t> </a:t>
            </a:r>
            <a:r>
              <a:rPr lang="en-US" altLang="zh-CN" sz="3350" spc="-129" b="1" dirty="0">
                <a:solidFill>
                  <a:srgbClr val="fdfefe"/>
                </a:solidFill>
                <a:latin typeface="Times New Roman"/>
                <a:ea typeface="Times New Roman"/>
              </a:rPr>
              <a:t>on</a:t>
            </a:r>
            <a:r>
              <a:rPr lang="en-US" altLang="zh-CN" sz="3350" spc="-64" b="1" dirty="0">
                <a:solidFill>
                  <a:srgbClr val="fdfefe"/>
                </a:solidFill>
                <a:latin typeface="Times New Roman"/>
                <a:cs typeface="Times New Roman"/>
              </a:rPr>
              <a:t> </a:t>
            </a:r>
            <a:r>
              <a:rPr lang="en-US" altLang="zh-CN" sz="3350" spc="-110" b="1" dirty="0">
                <a:solidFill>
                  <a:srgbClr val="fdfefe"/>
                </a:solidFill>
                <a:latin typeface="Times New Roman"/>
                <a:ea typeface="Times New Roman"/>
              </a:rPr>
              <a:t>Project</a:t>
            </a:r>
            <a:r>
              <a:rPr lang="en-US" altLang="zh-CN" sz="3350" spc="-69" b="1" dirty="0">
                <a:solidFill>
                  <a:srgbClr val="fdfefe"/>
                </a:solidFill>
                <a:latin typeface="Times New Roman"/>
                <a:cs typeface="Times New Roman"/>
              </a:rPr>
              <a:t> </a:t>
            </a:r>
            <a:r>
              <a:rPr lang="en-US" altLang="zh-CN" sz="3350" spc="-114" b="1" dirty="0">
                <a:solidFill>
                  <a:srgbClr val="fdfefe"/>
                </a:solidFill>
                <a:latin typeface="Times New Roman"/>
                <a:ea typeface="Times New Roman"/>
              </a:rPr>
              <a:t>Success</a:t>
            </a:r>
          </a:p>
          <a:p>
            <a:pPr>
              <a:lnSpc>
                <a:spcPts val="1000"/>
              </a:lnSpc>
            </a:pPr>
            <a:endParaRPr lang="en-US" dirty="0" smtClean="0"/>
          </a:p>
          <a:p>
            <a:pPr>
              <a:lnSpc>
                <a:spcPts val="1000"/>
              </a:lnSpc>
            </a:pPr>
            <a:endParaRPr lang="en-US" dirty="0" smtClean="0"/>
          </a:p>
          <a:p>
            <a:pPr>
              <a:lnSpc>
                <a:spcPts val="1000"/>
              </a:lnSpc>
            </a:pPr>
            <a:endParaRPr lang="en-US" dirty="0" smtClean="0"/>
          </a:p>
          <a:p>
            <a:pPr>
              <a:lnSpc>
                <a:spcPts val="1000"/>
              </a:lnSpc>
            </a:pPr>
            <a:endParaRPr lang="en-US" dirty="0" smtClean="0"/>
          </a:p>
          <a:p>
            <a:pPr>
              <a:lnSpc>
                <a:spcPts val="1010"/>
              </a:lnSpc>
            </a:pPr>
            <a:endParaRPr lang="en-US" dirty="0" smtClean="0"/>
          </a:p>
          <a:p>
            <a:pPr hangingPunct="0" marL="0">
              <a:lnSpc>
                <a:spcPct val="95416"/>
              </a:lnSpc>
            </a:pPr>
            <a:r>
              <a:rPr lang="en-US" altLang="zh-CN" sz="2300" spc="-100" dirty="0">
                <a:solidFill>
                  <a:srgbClr val="000000"/>
                </a:solidFill>
                <a:latin typeface="Times New Roman"/>
                <a:ea typeface="Times New Roman"/>
              </a:rPr>
              <a:t>You</a:t>
            </a:r>
            <a:r>
              <a:rPr lang="en-US" altLang="zh-CN" sz="2300" spc="-40" dirty="0">
                <a:solidFill>
                  <a:srgbClr val="000000"/>
                </a:solidFill>
                <a:latin typeface="Times New Roman"/>
                <a:cs typeface="Times New Roman"/>
              </a:rPr>
              <a:t> </a:t>
            </a:r>
            <a:r>
              <a:rPr lang="en-US" altLang="zh-CN" sz="2300" spc="-69" dirty="0">
                <a:solidFill>
                  <a:srgbClr val="000000"/>
                </a:solidFill>
                <a:latin typeface="Times New Roman"/>
                <a:ea typeface="Times New Roman"/>
              </a:rPr>
              <a:t>don’t</a:t>
            </a:r>
            <a:r>
              <a:rPr lang="en-US" altLang="zh-CN" sz="2300" spc="-44" dirty="0">
                <a:solidFill>
                  <a:srgbClr val="000000"/>
                </a:solidFill>
                <a:latin typeface="Times New Roman"/>
                <a:cs typeface="Times New Roman"/>
              </a:rPr>
              <a:t> </a:t>
            </a:r>
            <a:r>
              <a:rPr lang="en-US" altLang="zh-CN" sz="2300" spc="-80" dirty="0">
                <a:solidFill>
                  <a:srgbClr val="000000"/>
                </a:solidFill>
                <a:latin typeface="Times New Roman"/>
                <a:ea typeface="Times New Roman"/>
              </a:rPr>
              <a:t>have</a:t>
            </a:r>
            <a:r>
              <a:rPr lang="en-US" altLang="zh-CN" sz="2300" spc="-44" dirty="0">
                <a:solidFill>
                  <a:srgbClr val="000000"/>
                </a:solidFill>
                <a:latin typeface="Times New Roman"/>
                <a:cs typeface="Times New Roman"/>
              </a:rPr>
              <a:t> </a:t>
            </a:r>
            <a:r>
              <a:rPr lang="en-US" altLang="zh-CN" sz="2300" spc="-69" dirty="0">
                <a:solidFill>
                  <a:srgbClr val="000000"/>
                </a:solidFill>
                <a:latin typeface="Times New Roman"/>
                <a:ea typeface="Times New Roman"/>
              </a:rPr>
              <a:t>to</a:t>
            </a:r>
            <a:r>
              <a:rPr lang="en-US" altLang="zh-CN" sz="2300" spc="-44" dirty="0">
                <a:solidFill>
                  <a:srgbClr val="000000"/>
                </a:solidFill>
                <a:latin typeface="Times New Roman"/>
                <a:cs typeface="Times New Roman"/>
              </a:rPr>
              <a:t> </a:t>
            </a:r>
            <a:r>
              <a:rPr lang="en-US" altLang="zh-CN" sz="2300" spc="-80" dirty="0">
                <a:solidFill>
                  <a:srgbClr val="000000"/>
                </a:solidFill>
                <a:latin typeface="Times New Roman"/>
                <a:ea typeface="Times New Roman"/>
              </a:rPr>
              <a:t>be</a:t>
            </a:r>
            <a:r>
              <a:rPr lang="en-US" altLang="zh-CN" sz="2300" spc="-44" dirty="0">
                <a:solidFill>
                  <a:srgbClr val="000000"/>
                </a:solidFill>
                <a:latin typeface="Times New Roman"/>
                <a:cs typeface="Times New Roman"/>
              </a:rPr>
              <a:t> </a:t>
            </a:r>
            <a:r>
              <a:rPr lang="en-US" altLang="zh-CN" sz="2300" spc="-75" dirty="0">
                <a:solidFill>
                  <a:srgbClr val="000000"/>
                </a:solidFill>
                <a:latin typeface="Times New Roman"/>
                <a:ea typeface="Times New Roman"/>
              </a:rPr>
              <a:t>a</a:t>
            </a:r>
            <a:r>
              <a:rPr lang="en-US" altLang="zh-CN" sz="2300" spc="-44" dirty="0">
                <a:solidFill>
                  <a:srgbClr val="000000"/>
                </a:solidFill>
                <a:latin typeface="Times New Roman"/>
                <a:cs typeface="Times New Roman"/>
              </a:rPr>
              <a:t> </a:t>
            </a:r>
            <a:r>
              <a:rPr lang="en-US" altLang="zh-CN" sz="2300" spc="-64" dirty="0">
                <a:solidFill>
                  <a:srgbClr val="000000"/>
                </a:solidFill>
                <a:latin typeface="Times New Roman"/>
                <a:ea typeface="Times New Roman"/>
              </a:rPr>
              <a:t>trained</a:t>
            </a:r>
            <a:r>
              <a:rPr lang="en-US" altLang="zh-CN" sz="2300" spc="-44" dirty="0">
                <a:solidFill>
                  <a:srgbClr val="000000"/>
                </a:solidFill>
                <a:latin typeface="Times New Roman"/>
                <a:cs typeface="Times New Roman"/>
              </a:rPr>
              <a:t> </a:t>
            </a:r>
            <a:r>
              <a:rPr lang="en-US" altLang="zh-CN" sz="2300" spc="-69" dirty="0">
                <a:solidFill>
                  <a:srgbClr val="000000"/>
                </a:solidFill>
                <a:latin typeface="Times New Roman"/>
                <a:ea typeface="Times New Roman"/>
              </a:rPr>
              <a:t>project</a:t>
            </a:r>
            <a:r>
              <a:rPr lang="en-US" altLang="zh-CN" sz="2300" spc="-44" dirty="0">
                <a:solidFill>
                  <a:srgbClr val="000000"/>
                </a:solidFill>
                <a:latin typeface="Times New Roman"/>
                <a:cs typeface="Times New Roman"/>
              </a:rPr>
              <a:t> </a:t>
            </a:r>
            <a:r>
              <a:rPr lang="en-US" altLang="zh-CN" sz="2300" spc="-85" dirty="0">
                <a:solidFill>
                  <a:srgbClr val="000000"/>
                </a:solidFill>
                <a:latin typeface="Times New Roman"/>
                <a:ea typeface="Times New Roman"/>
              </a:rPr>
              <a:t>manager</a:t>
            </a:r>
            <a:r>
              <a:rPr lang="en-US" altLang="zh-CN" sz="2300" spc="-44" dirty="0">
                <a:solidFill>
                  <a:srgbClr val="000000"/>
                </a:solidFill>
                <a:latin typeface="Times New Roman"/>
                <a:cs typeface="Times New Roman"/>
              </a:rPr>
              <a:t> </a:t>
            </a:r>
            <a:r>
              <a:rPr lang="en-US" altLang="zh-CN" sz="2300" spc="-65" dirty="0">
                <a:solidFill>
                  <a:srgbClr val="000000"/>
                </a:solidFill>
                <a:latin typeface="Times New Roman"/>
                <a:ea typeface="Times New Roman"/>
              </a:rPr>
              <a:t>for</a:t>
            </a:r>
            <a:r>
              <a:rPr lang="en-US" altLang="zh-CN" sz="2300" spc="-40" dirty="0">
                <a:solidFill>
                  <a:srgbClr val="000000"/>
                </a:solidFill>
                <a:latin typeface="Times New Roman"/>
                <a:cs typeface="Times New Roman"/>
              </a:rPr>
              <a:t> </a:t>
            </a:r>
            <a:r>
              <a:rPr lang="en-US" altLang="zh-CN" sz="2300" spc="-60" dirty="0">
                <a:solidFill>
                  <a:srgbClr val="000000"/>
                </a:solidFill>
                <a:latin typeface="Times New Roman"/>
                <a:ea typeface="Times New Roman"/>
              </a:rPr>
              <a:t>just</a:t>
            </a:r>
            <a:r>
              <a:rPr lang="en-US" altLang="zh-CN" sz="2300" spc="-44" dirty="0">
                <a:solidFill>
                  <a:srgbClr val="000000"/>
                </a:solidFill>
                <a:latin typeface="Times New Roman"/>
                <a:cs typeface="Times New Roman"/>
              </a:rPr>
              <a:t> </a:t>
            </a:r>
            <a:r>
              <a:rPr lang="en-US" altLang="zh-CN" sz="2300" spc="-85" dirty="0">
                <a:solidFill>
                  <a:srgbClr val="000000"/>
                </a:solidFill>
                <a:latin typeface="Times New Roman"/>
                <a:ea typeface="Times New Roman"/>
              </a:rPr>
              <a:t>managing</a:t>
            </a:r>
            <a:r>
              <a:rPr lang="en-US" altLang="zh-CN" sz="2300" spc="-44" dirty="0">
                <a:solidFill>
                  <a:srgbClr val="000000"/>
                </a:solidFill>
                <a:latin typeface="Times New Roman"/>
                <a:cs typeface="Times New Roman"/>
              </a:rPr>
              <a:t> </a:t>
            </a:r>
            <a:r>
              <a:rPr lang="en-US" altLang="zh-CN" sz="2300" spc="-69" dirty="0">
                <a:solidFill>
                  <a:srgbClr val="000000"/>
                </a:solidFill>
                <a:latin typeface="Times New Roman"/>
                <a:ea typeface="Times New Roman"/>
              </a:rPr>
              <a:t>the</a:t>
            </a:r>
            <a:r>
              <a:rPr lang="en-US" altLang="zh-CN" sz="2300" spc="-44" dirty="0">
                <a:solidFill>
                  <a:srgbClr val="000000"/>
                </a:solidFill>
                <a:latin typeface="Times New Roman"/>
                <a:cs typeface="Times New Roman"/>
              </a:rPr>
              <a:t> </a:t>
            </a:r>
            <a:r>
              <a:rPr lang="en-US" altLang="zh-CN" sz="2300" spc="-64" dirty="0">
                <a:solidFill>
                  <a:srgbClr val="000000"/>
                </a:solidFill>
                <a:latin typeface="Times New Roman"/>
                <a:ea typeface="Times New Roman"/>
              </a:rPr>
              <a:t>project</a:t>
            </a:r>
            <a:r>
              <a:rPr lang="en-US" altLang="zh-CN" sz="2300" spc="-50" dirty="0">
                <a:solidFill>
                  <a:srgbClr val="000000"/>
                </a:solidFill>
                <a:latin typeface="Times New Roman"/>
                <a:cs typeface="Times New Roman"/>
              </a:rPr>
              <a:t> </a:t>
            </a:r>
            <a:r>
              <a:rPr lang="en-US" altLang="zh-CN" sz="2300" spc="-64" dirty="0">
                <a:solidFill>
                  <a:srgbClr val="000000"/>
                </a:solidFill>
                <a:latin typeface="Times New Roman"/>
                <a:ea typeface="Times New Roman"/>
              </a:rPr>
              <a:t>technicality</a:t>
            </a:r>
            <a:r>
              <a:rPr lang="en-US" altLang="zh-CN" sz="2300" dirty="0">
                <a:solidFill>
                  <a:srgbClr val="000000"/>
                </a:solidFill>
                <a:latin typeface="Times New Roman"/>
                <a:cs typeface="Times New Roman"/>
              </a:rPr>
              <a:t> </a:t>
            </a:r>
            <a:r>
              <a:rPr lang="en-US" altLang="zh-CN" sz="2300" dirty="0">
                <a:solidFill>
                  <a:srgbClr val="000000"/>
                </a:solidFill>
                <a:latin typeface="Times New Roman"/>
                <a:ea typeface="Times New Roman"/>
              </a:rPr>
              <a:t>of</a:t>
            </a:r>
            <a:r>
              <a:rPr lang="en-US" altLang="zh-CN" sz="2300" spc="-94" dirty="0">
                <a:solidFill>
                  <a:srgbClr val="000000"/>
                </a:solidFill>
                <a:latin typeface="Times New Roman"/>
                <a:cs typeface="Times New Roman"/>
              </a:rPr>
              <a:t> </a:t>
            </a:r>
            <a:r>
              <a:rPr lang="en-US" altLang="zh-CN" sz="2300" dirty="0">
                <a:solidFill>
                  <a:srgbClr val="000000"/>
                </a:solidFill>
                <a:latin typeface="Times New Roman"/>
                <a:ea typeface="Times New Roman"/>
              </a:rPr>
              <a:t>the</a:t>
            </a:r>
            <a:r>
              <a:rPr lang="en-US" altLang="zh-CN" sz="2300" spc="-100" dirty="0">
                <a:solidFill>
                  <a:srgbClr val="000000"/>
                </a:solidFill>
                <a:latin typeface="Times New Roman"/>
                <a:cs typeface="Times New Roman"/>
              </a:rPr>
              <a:t> </a:t>
            </a:r>
            <a:r>
              <a:rPr lang="en-US" altLang="zh-CN" sz="2300" dirty="0">
                <a:solidFill>
                  <a:srgbClr val="000000"/>
                </a:solidFill>
                <a:latin typeface="Times New Roman"/>
                <a:ea typeface="Times New Roman"/>
              </a:rPr>
              <a:t>project</a:t>
            </a:r>
            <a:r>
              <a:rPr lang="en-US" altLang="zh-CN" sz="2300" spc="-94" dirty="0">
                <a:solidFill>
                  <a:srgbClr val="000000"/>
                </a:solidFill>
                <a:latin typeface="Times New Roman"/>
                <a:cs typeface="Times New Roman"/>
              </a:rPr>
              <a:t>   </a:t>
            </a:r>
            <a:r>
              <a:rPr lang="en-US" altLang="zh-CN" sz="2300" dirty="0">
                <a:solidFill>
                  <a:srgbClr val="000000"/>
                </a:solidFill>
                <a:latin typeface="Times New Roman"/>
                <a:ea typeface="Times New Roman"/>
              </a:rPr>
              <a:t>project</a:t>
            </a:r>
            <a:r>
              <a:rPr lang="en-US" altLang="zh-CN" sz="2300" spc="-104" dirty="0">
                <a:solidFill>
                  <a:srgbClr val="000000"/>
                </a:solidFill>
                <a:latin typeface="Times New Roman"/>
                <a:cs typeface="Times New Roman"/>
              </a:rPr>
              <a:t> </a:t>
            </a:r>
            <a:r>
              <a:rPr lang="en-US" altLang="zh-CN" sz="2300" dirty="0">
                <a:solidFill>
                  <a:srgbClr val="000000"/>
                </a:solidFill>
                <a:latin typeface="Times New Roman"/>
                <a:ea typeface="Times New Roman"/>
              </a:rPr>
              <a:t>to</a:t>
            </a:r>
            <a:r>
              <a:rPr lang="en-US" altLang="zh-CN" sz="2300" spc="-100" dirty="0">
                <a:solidFill>
                  <a:srgbClr val="000000"/>
                </a:solidFill>
                <a:latin typeface="Times New Roman"/>
                <a:cs typeface="Times New Roman"/>
              </a:rPr>
              <a:t> </a:t>
            </a:r>
            <a:r>
              <a:rPr lang="en-US" altLang="zh-CN" sz="2300" dirty="0">
                <a:solidFill>
                  <a:srgbClr val="000000"/>
                </a:solidFill>
                <a:latin typeface="Times New Roman"/>
                <a:ea typeface="Times New Roman"/>
              </a:rPr>
              <a:t>be</a:t>
            </a:r>
            <a:r>
              <a:rPr lang="en-US" altLang="zh-CN" sz="2300" spc="-94" dirty="0">
                <a:solidFill>
                  <a:srgbClr val="000000"/>
                </a:solidFill>
                <a:latin typeface="Times New Roman"/>
                <a:cs typeface="Times New Roman"/>
              </a:rPr>
              <a:t> </a:t>
            </a:r>
            <a:r>
              <a:rPr lang="en-US" altLang="zh-CN" sz="2300" dirty="0">
                <a:solidFill>
                  <a:srgbClr val="000000"/>
                </a:solidFill>
                <a:latin typeface="Times New Roman"/>
                <a:ea typeface="Times New Roman"/>
              </a:rPr>
              <a:t>successful</a:t>
            </a:r>
            <a:r>
              <a:rPr lang="en-US" altLang="zh-CN" sz="2300" spc="-100" dirty="0">
                <a:solidFill>
                  <a:srgbClr val="000000"/>
                </a:solidFill>
                <a:latin typeface="Times New Roman"/>
                <a:cs typeface="Times New Roman"/>
              </a:rPr>
              <a:t> </a:t>
            </a:r>
            <a:r>
              <a:rPr lang="en-US" altLang="zh-CN" sz="2300" dirty="0">
                <a:solidFill>
                  <a:srgbClr val="000000"/>
                </a:solidFill>
                <a:latin typeface="Times New Roman"/>
                <a:ea typeface="Times New Roman"/>
              </a:rPr>
              <a:t>but</a:t>
            </a:r>
            <a:r>
              <a:rPr lang="en-US" altLang="zh-CN" sz="2300" spc="-94" dirty="0">
                <a:solidFill>
                  <a:srgbClr val="000000"/>
                </a:solidFill>
                <a:latin typeface="Times New Roman"/>
                <a:cs typeface="Times New Roman"/>
              </a:rPr>
              <a:t> </a:t>
            </a:r>
            <a:r>
              <a:rPr lang="en-US" altLang="zh-CN" sz="2300" dirty="0">
                <a:solidFill>
                  <a:srgbClr val="000000"/>
                </a:solidFill>
                <a:latin typeface="Times New Roman"/>
                <a:ea typeface="Times New Roman"/>
              </a:rPr>
              <a:t>you</a:t>
            </a:r>
            <a:r>
              <a:rPr lang="en-US" altLang="zh-CN" sz="2300" spc="-100" dirty="0">
                <a:solidFill>
                  <a:srgbClr val="000000"/>
                </a:solidFill>
                <a:latin typeface="Times New Roman"/>
                <a:cs typeface="Times New Roman"/>
              </a:rPr>
              <a:t> </a:t>
            </a:r>
            <a:r>
              <a:rPr lang="en-US" altLang="zh-CN" sz="2300" dirty="0">
                <a:solidFill>
                  <a:srgbClr val="000000"/>
                </a:solidFill>
                <a:latin typeface="Times New Roman"/>
                <a:ea typeface="Times New Roman"/>
              </a:rPr>
              <a:t>need</a:t>
            </a:r>
            <a:r>
              <a:rPr lang="en-US" altLang="zh-CN" sz="2300" spc="-100" dirty="0">
                <a:solidFill>
                  <a:srgbClr val="000000"/>
                </a:solidFill>
                <a:latin typeface="Times New Roman"/>
                <a:cs typeface="Times New Roman"/>
              </a:rPr>
              <a:t> </a:t>
            </a:r>
            <a:r>
              <a:rPr lang="en-US" altLang="zh-CN" sz="2300" dirty="0">
                <a:solidFill>
                  <a:srgbClr val="000000"/>
                </a:solidFill>
                <a:latin typeface="Times New Roman"/>
                <a:ea typeface="Times New Roman"/>
              </a:rPr>
              <a:t>to</a:t>
            </a:r>
            <a:r>
              <a:rPr lang="en-US" altLang="zh-CN" sz="2300" spc="-94" dirty="0">
                <a:solidFill>
                  <a:srgbClr val="000000"/>
                </a:solidFill>
                <a:latin typeface="Times New Roman"/>
                <a:cs typeface="Times New Roman"/>
              </a:rPr>
              <a:t> </a:t>
            </a:r>
            <a:r>
              <a:rPr lang="en-US" altLang="zh-CN" sz="2300" dirty="0">
                <a:solidFill>
                  <a:srgbClr val="000000"/>
                </a:solidFill>
                <a:latin typeface="Times New Roman"/>
                <a:ea typeface="Times New Roman"/>
              </a:rPr>
              <a:t>have</a:t>
            </a:r>
            <a:r>
              <a:rPr lang="en-US" altLang="zh-CN" sz="2300" spc="-100" dirty="0">
                <a:solidFill>
                  <a:srgbClr val="000000"/>
                </a:solidFill>
                <a:latin typeface="Times New Roman"/>
                <a:cs typeface="Times New Roman"/>
              </a:rPr>
              <a:t> </a:t>
            </a:r>
            <a:r>
              <a:rPr lang="en-US" altLang="zh-CN" sz="2300" dirty="0">
                <a:solidFill>
                  <a:srgbClr val="000000"/>
                </a:solidFill>
                <a:latin typeface="Times New Roman"/>
                <a:ea typeface="Times New Roman"/>
              </a:rPr>
              <a:t>the</a:t>
            </a:r>
            <a:r>
              <a:rPr lang="en-US" altLang="zh-CN" sz="2300" spc="-94" dirty="0">
                <a:solidFill>
                  <a:srgbClr val="000000"/>
                </a:solidFill>
                <a:latin typeface="Times New Roman"/>
                <a:cs typeface="Times New Roman"/>
              </a:rPr>
              <a:t> </a:t>
            </a:r>
            <a:r>
              <a:rPr lang="en-US" altLang="zh-CN" sz="2300" dirty="0">
                <a:solidFill>
                  <a:srgbClr val="000000"/>
                </a:solidFill>
                <a:latin typeface="Times New Roman"/>
                <a:ea typeface="Times New Roman"/>
              </a:rPr>
              <a:t>necessary</a:t>
            </a:r>
            <a:r>
              <a:rPr lang="en-US" altLang="zh-CN" sz="2300" spc="-100" dirty="0">
                <a:solidFill>
                  <a:srgbClr val="000000"/>
                </a:solidFill>
                <a:latin typeface="Times New Roman"/>
                <a:cs typeface="Times New Roman"/>
              </a:rPr>
              <a:t> </a:t>
            </a:r>
            <a:r>
              <a:rPr lang="en-US" altLang="zh-CN" sz="2300" dirty="0">
                <a:solidFill>
                  <a:srgbClr val="000000"/>
                </a:solidFill>
                <a:latin typeface="Times New Roman"/>
                <a:ea typeface="Times New Roman"/>
              </a:rPr>
              <a:t>skills</a:t>
            </a:r>
            <a:r>
              <a:rPr lang="en-US" altLang="zh-CN" sz="2300" spc="-104" dirty="0">
                <a:solidFill>
                  <a:srgbClr val="000000"/>
                </a:solidFill>
                <a:latin typeface="Times New Roman"/>
                <a:cs typeface="Times New Roman"/>
              </a:rPr>
              <a:t> </a:t>
            </a:r>
            <a:r>
              <a:rPr lang="en-US" altLang="zh-CN" sz="2300" dirty="0">
                <a:solidFill>
                  <a:srgbClr val="000000"/>
                </a:solidFill>
                <a:latin typeface="Times New Roman"/>
                <a:ea typeface="Times New Roman"/>
              </a:rPr>
              <a:t>and</a:t>
            </a:r>
            <a:r>
              <a:rPr lang="en-US" altLang="zh-CN" sz="2300" dirty="0">
                <a:solidFill>
                  <a:srgbClr val="000000"/>
                </a:solidFill>
                <a:latin typeface="Times New Roman"/>
                <a:cs typeface="Times New Roman"/>
              </a:rPr>
              <a:t> </a:t>
            </a:r>
            <a:r>
              <a:rPr lang="en-US" altLang="zh-CN" sz="2300" spc="-85" dirty="0">
                <a:solidFill>
                  <a:srgbClr val="000000"/>
                </a:solidFill>
                <a:latin typeface="Times New Roman"/>
                <a:ea typeface="Times New Roman"/>
              </a:rPr>
              <a:t>knowledge</a:t>
            </a:r>
            <a:r>
              <a:rPr lang="en-US" altLang="zh-CN" sz="2300" spc="-40" dirty="0">
                <a:solidFill>
                  <a:srgbClr val="000000"/>
                </a:solidFill>
                <a:latin typeface="Times New Roman"/>
                <a:cs typeface="Times New Roman"/>
              </a:rPr>
              <a:t> </a:t>
            </a:r>
            <a:r>
              <a:rPr lang="en-US" altLang="zh-CN" sz="2300" spc="-65" dirty="0">
                <a:solidFill>
                  <a:srgbClr val="000000"/>
                </a:solidFill>
                <a:latin typeface="Times New Roman"/>
                <a:ea typeface="Times New Roman"/>
              </a:rPr>
              <a:t>for</a:t>
            </a:r>
            <a:r>
              <a:rPr lang="en-US" altLang="zh-CN" sz="2300" spc="-44" dirty="0">
                <a:solidFill>
                  <a:srgbClr val="000000"/>
                </a:solidFill>
                <a:latin typeface="Times New Roman"/>
                <a:cs typeface="Times New Roman"/>
              </a:rPr>
              <a:t> </a:t>
            </a:r>
            <a:r>
              <a:rPr lang="en-US" altLang="zh-CN" sz="2300" spc="-85" dirty="0">
                <a:solidFill>
                  <a:srgbClr val="000000"/>
                </a:solidFill>
                <a:latin typeface="Times New Roman"/>
                <a:ea typeface="Times New Roman"/>
              </a:rPr>
              <a:t>managing</a:t>
            </a:r>
            <a:r>
              <a:rPr lang="en-US" altLang="zh-CN" sz="2300" spc="-40" dirty="0">
                <a:solidFill>
                  <a:srgbClr val="000000"/>
                </a:solidFill>
                <a:latin typeface="Times New Roman"/>
                <a:cs typeface="Times New Roman"/>
              </a:rPr>
              <a:t> </a:t>
            </a:r>
            <a:r>
              <a:rPr lang="en-US" altLang="zh-CN" sz="2300" spc="-64" dirty="0">
                <a:solidFill>
                  <a:srgbClr val="000000"/>
                </a:solidFill>
                <a:latin typeface="Times New Roman"/>
                <a:ea typeface="Times New Roman"/>
              </a:rPr>
              <a:t>the</a:t>
            </a:r>
            <a:r>
              <a:rPr lang="en-US" altLang="zh-CN" sz="2300" spc="-50" dirty="0">
                <a:solidFill>
                  <a:srgbClr val="000000"/>
                </a:solidFill>
                <a:latin typeface="Times New Roman"/>
                <a:cs typeface="Times New Roman"/>
              </a:rPr>
              <a:t> </a:t>
            </a:r>
            <a:r>
              <a:rPr lang="en-US" altLang="zh-CN" sz="2300" spc="-109" dirty="0">
                <a:solidFill>
                  <a:srgbClr val="000000"/>
                </a:solidFill>
                <a:latin typeface="Times New Roman"/>
                <a:ea typeface="Times New Roman"/>
              </a:rPr>
              <a:t>DFT</a:t>
            </a:r>
          </a:p>
          <a:p>
            <a:pPr>
              <a:lnSpc>
                <a:spcPts val="725"/>
              </a:lnSpc>
            </a:pPr>
            <a:endParaRPr lang="en-US" dirty="0" smtClean="0"/>
          </a:p>
          <a:p>
            <a:pPr hangingPunct="0" marL="0">
              <a:lnSpc>
                <a:spcPct val="95833"/>
              </a:lnSpc>
            </a:pPr>
            <a:r>
              <a:rPr lang="en-US" altLang="zh-CN" sz="2300" spc="-69" dirty="0">
                <a:solidFill>
                  <a:srgbClr val="000000"/>
                </a:solidFill>
                <a:latin typeface="Times New Roman"/>
                <a:ea typeface="Times New Roman"/>
              </a:rPr>
              <a:t>1-Make</a:t>
            </a:r>
            <a:r>
              <a:rPr lang="en-US" altLang="zh-CN" sz="2300" spc="-30" dirty="0">
                <a:solidFill>
                  <a:srgbClr val="000000"/>
                </a:solidFill>
                <a:latin typeface="Times New Roman"/>
                <a:cs typeface="Times New Roman"/>
              </a:rPr>
              <a:t> </a:t>
            </a:r>
            <a:r>
              <a:rPr lang="en-US" altLang="zh-CN" sz="2300" spc="-50" dirty="0">
                <a:solidFill>
                  <a:srgbClr val="000000"/>
                </a:solidFill>
                <a:latin typeface="Times New Roman"/>
                <a:ea typeface="Times New Roman"/>
              </a:rPr>
              <a:t>sure</a:t>
            </a:r>
            <a:r>
              <a:rPr lang="en-US" altLang="zh-CN" sz="2300" spc="-30" dirty="0">
                <a:solidFill>
                  <a:srgbClr val="000000"/>
                </a:solidFill>
                <a:latin typeface="Times New Roman"/>
                <a:cs typeface="Times New Roman"/>
              </a:rPr>
              <a:t> </a:t>
            </a:r>
            <a:r>
              <a:rPr lang="en-US" altLang="zh-CN" sz="2300" spc="-64" dirty="0">
                <a:solidFill>
                  <a:srgbClr val="000000"/>
                </a:solidFill>
                <a:latin typeface="Times New Roman"/>
                <a:ea typeface="Times New Roman"/>
              </a:rPr>
              <a:t>you</a:t>
            </a:r>
            <a:r>
              <a:rPr lang="en-US" altLang="zh-CN" sz="2300" spc="-30" dirty="0">
                <a:solidFill>
                  <a:srgbClr val="000000"/>
                </a:solidFill>
                <a:latin typeface="Times New Roman"/>
                <a:cs typeface="Times New Roman"/>
              </a:rPr>
              <a:t> </a:t>
            </a:r>
            <a:r>
              <a:rPr lang="en-US" altLang="zh-CN" sz="2300" spc="-55" dirty="0">
                <a:solidFill>
                  <a:srgbClr val="000000"/>
                </a:solidFill>
                <a:latin typeface="Times New Roman"/>
                <a:ea typeface="Times New Roman"/>
              </a:rPr>
              <a:t>share</a:t>
            </a:r>
            <a:r>
              <a:rPr lang="en-US" altLang="zh-CN" sz="2300" spc="-34" dirty="0">
                <a:solidFill>
                  <a:srgbClr val="000000"/>
                </a:solidFill>
                <a:latin typeface="Times New Roman"/>
                <a:cs typeface="Times New Roman"/>
              </a:rPr>
              <a:t> </a:t>
            </a:r>
            <a:r>
              <a:rPr lang="en-US" altLang="zh-CN" sz="2300" spc="-60" dirty="0">
                <a:solidFill>
                  <a:srgbClr val="000000"/>
                </a:solidFill>
                <a:latin typeface="Times New Roman"/>
                <a:ea typeface="Times New Roman"/>
              </a:rPr>
              <a:t>a</a:t>
            </a:r>
            <a:r>
              <a:rPr lang="en-US" altLang="zh-CN" sz="2300" spc="-30" dirty="0">
                <a:solidFill>
                  <a:srgbClr val="000000"/>
                </a:solidFill>
                <a:latin typeface="Times New Roman"/>
                <a:cs typeface="Times New Roman"/>
              </a:rPr>
              <a:t> </a:t>
            </a:r>
            <a:r>
              <a:rPr lang="en-US" altLang="zh-CN" sz="2300" spc="-75" b="1" dirty="0">
                <a:solidFill>
                  <a:srgbClr val="000000"/>
                </a:solidFill>
                <a:latin typeface="Times New Roman"/>
                <a:ea typeface="Times New Roman"/>
              </a:rPr>
              <a:t>PFS-QP</a:t>
            </a:r>
            <a:r>
              <a:rPr lang="en-US" altLang="zh-CN" sz="2300" spc="-30" b="1" dirty="0">
                <a:solidFill>
                  <a:srgbClr val="000000"/>
                </a:solidFill>
                <a:latin typeface="Times New Roman"/>
                <a:cs typeface="Times New Roman"/>
              </a:rPr>
              <a:t>   </a:t>
            </a:r>
            <a:r>
              <a:rPr lang="en-US" altLang="zh-CN" sz="2300" spc="-44" b="1" dirty="0">
                <a:solidFill>
                  <a:srgbClr val="000000"/>
                </a:solidFill>
                <a:latin typeface="Times New Roman"/>
                <a:ea typeface="Times New Roman"/>
              </a:rPr>
              <a:t>its</a:t>
            </a:r>
            <a:r>
              <a:rPr lang="en-US" altLang="zh-CN" sz="2300" spc="-34" b="1" dirty="0">
                <a:solidFill>
                  <a:srgbClr val="000000"/>
                </a:solidFill>
                <a:latin typeface="Times New Roman"/>
                <a:cs typeface="Times New Roman"/>
              </a:rPr>
              <a:t> </a:t>
            </a:r>
            <a:r>
              <a:rPr lang="en-US" altLang="zh-CN" sz="2300" spc="-60" b="1" dirty="0">
                <a:solidFill>
                  <a:srgbClr val="000000"/>
                </a:solidFill>
                <a:latin typeface="Times New Roman"/>
                <a:ea typeface="Times New Roman"/>
              </a:rPr>
              <a:t>with</a:t>
            </a:r>
            <a:r>
              <a:rPr lang="en-US" altLang="zh-CN" sz="2300" spc="-30" b="1" dirty="0">
                <a:solidFill>
                  <a:srgbClr val="000000"/>
                </a:solidFill>
                <a:latin typeface="Times New Roman"/>
                <a:cs typeface="Times New Roman"/>
              </a:rPr>
              <a:t> </a:t>
            </a:r>
            <a:r>
              <a:rPr lang="en-US" altLang="zh-CN" sz="2300" spc="-55" b="1" dirty="0">
                <a:solidFill>
                  <a:srgbClr val="000000"/>
                </a:solidFill>
                <a:latin typeface="Times New Roman"/>
                <a:ea typeface="Times New Roman"/>
              </a:rPr>
              <a:t>responsibilities</a:t>
            </a:r>
            <a:r>
              <a:rPr lang="en-US" altLang="zh-CN" sz="2300" spc="-30" b="1" dirty="0">
                <a:solidFill>
                  <a:srgbClr val="000000"/>
                </a:solidFill>
                <a:latin typeface="Times New Roman"/>
                <a:cs typeface="Times New Roman"/>
              </a:rPr>
              <a:t> </a:t>
            </a:r>
            <a:r>
              <a:rPr lang="en-US" altLang="zh-CN" sz="2300" spc="-55" b="1" dirty="0">
                <a:solidFill>
                  <a:srgbClr val="000000"/>
                </a:solidFill>
                <a:latin typeface="Times New Roman"/>
                <a:ea typeface="Times New Roman"/>
              </a:rPr>
              <a:t>and</a:t>
            </a:r>
            <a:r>
              <a:rPr lang="en-US" altLang="zh-CN" sz="2300" spc="-34" b="1" dirty="0">
                <a:solidFill>
                  <a:srgbClr val="000000"/>
                </a:solidFill>
                <a:latin typeface="Times New Roman"/>
                <a:cs typeface="Times New Roman"/>
              </a:rPr>
              <a:t> </a:t>
            </a:r>
            <a:r>
              <a:rPr lang="en-US" altLang="zh-CN" sz="2300" spc="-90" b="1" dirty="0">
                <a:solidFill>
                  <a:srgbClr val="000000"/>
                </a:solidFill>
                <a:latin typeface="Times New Roman"/>
                <a:ea typeface="Times New Roman"/>
              </a:rPr>
              <a:t>DFT</a:t>
            </a:r>
            <a:r>
              <a:rPr lang="en-US" altLang="zh-CN" sz="2300" spc="-30" b="1" dirty="0">
                <a:solidFill>
                  <a:srgbClr val="000000"/>
                </a:solidFill>
                <a:latin typeface="Times New Roman"/>
                <a:cs typeface="Times New Roman"/>
              </a:rPr>
              <a:t> </a:t>
            </a:r>
            <a:r>
              <a:rPr lang="en-US" altLang="zh-CN" sz="2300" spc="-55" b="1" dirty="0">
                <a:solidFill>
                  <a:srgbClr val="000000"/>
                </a:solidFill>
                <a:latin typeface="Times New Roman"/>
                <a:ea typeface="Times New Roman"/>
              </a:rPr>
              <a:t>success</a:t>
            </a:r>
            <a:r>
              <a:rPr lang="en-US" altLang="zh-CN" sz="2300" spc="-35" b="1" dirty="0">
                <a:solidFill>
                  <a:srgbClr val="000000"/>
                </a:solidFill>
                <a:latin typeface="Times New Roman"/>
                <a:cs typeface="Times New Roman"/>
              </a:rPr>
              <a:t> </a:t>
            </a:r>
            <a:r>
              <a:rPr lang="en-US" altLang="zh-CN" sz="2300" spc="-55" b="1" dirty="0">
                <a:solidFill>
                  <a:srgbClr val="000000"/>
                </a:solidFill>
                <a:latin typeface="Times New Roman"/>
                <a:ea typeface="Times New Roman"/>
              </a:rPr>
              <a:t>criteria</a:t>
            </a:r>
            <a:r>
              <a:rPr lang="en-US" altLang="zh-CN" sz="2300" b="1" dirty="0">
                <a:solidFill>
                  <a:srgbClr val="000000"/>
                </a:solidFill>
                <a:latin typeface="Times New Roman"/>
                <a:cs typeface="Times New Roman"/>
              </a:rPr>
              <a:t> </a:t>
            </a:r>
            <a:r>
              <a:rPr lang="en-US" altLang="zh-CN" sz="2300" spc="-69" dirty="0">
                <a:solidFill>
                  <a:srgbClr val="000000"/>
                </a:solidFill>
                <a:latin typeface="Times New Roman"/>
                <a:ea typeface="Times New Roman"/>
              </a:rPr>
              <a:t>before</a:t>
            </a:r>
            <a:r>
              <a:rPr lang="en-US" altLang="zh-CN" sz="2300" spc="-40" dirty="0">
                <a:solidFill>
                  <a:srgbClr val="000000"/>
                </a:solidFill>
                <a:latin typeface="Times New Roman"/>
                <a:cs typeface="Times New Roman"/>
              </a:rPr>
              <a:t> </a:t>
            </a:r>
            <a:r>
              <a:rPr lang="en-US" altLang="zh-CN" sz="2300" spc="-65" dirty="0">
                <a:solidFill>
                  <a:srgbClr val="000000"/>
                </a:solidFill>
                <a:latin typeface="Times New Roman"/>
                <a:ea typeface="Times New Roman"/>
              </a:rPr>
              <a:t>getting</a:t>
            </a:r>
            <a:r>
              <a:rPr lang="en-US" altLang="zh-CN" sz="2300" spc="-40" dirty="0">
                <a:solidFill>
                  <a:srgbClr val="000000"/>
                </a:solidFill>
                <a:latin typeface="Times New Roman"/>
                <a:cs typeface="Times New Roman"/>
              </a:rPr>
              <a:t> </a:t>
            </a:r>
            <a:r>
              <a:rPr lang="en-US" altLang="zh-CN" sz="2300" spc="-65" dirty="0">
                <a:solidFill>
                  <a:srgbClr val="000000"/>
                </a:solidFill>
                <a:latin typeface="Times New Roman"/>
                <a:ea typeface="Times New Roman"/>
              </a:rPr>
              <a:t>to</a:t>
            </a:r>
            <a:r>
              <a:rPr lang="en-US" altLang="zh-CN" sz="2300" spc="-40" dirty="0">
                <a:solidFill>
                  <a:srgbClr val="000000"/>
                </a:solidFill>
                <a:latin typeface="Times New Roman"/>
                <a:cs typeface="Times New Roman"/>
              </a:rPr>
              <a:t> </a:t>
            </a:r>
            <a:r>
              <a:rPr lang="en-US" altLang="zh-CN" sz="2300" spc="-85" dirty="0">
                <a:solidFill>
                  <a:srgbClr val="000000"/>
                </a:solidFill>
                <a:latin typeface="Times New Roman"/>
                <a:ea typeface="Times New Roman"/>
              </a:rPr>
              <a:t>work</a:t>
            </a:r>
            <a:r>
              <a:rPr lang="en-US" altLang="zh-CN" sz="2300" spc="-45" dirty="0">
                <a:solidFill>
                  <a:srgbClr val="000000"/>
                </a:solidFill>
                <a:latin typeface="Times New Roman"/>
                <a:cs typeface="Times New Roman"/>
              </a:rPr>
              <a:t> </a:t>
            </a:r>
            <a:r>
              <a:rPr lang="en-US" altLang="zh-CN" sz="2300" spc="-35" dirty="0">
                <a:solidFill>
                  <a:srgbClr val="000000"/>
                </a:solidFill>
                <a:latin typeface="Times New Roman"/>
                <a:ea typeface="Times New Roman"/>
              </a:rPr>
              <a:t>.</a:t>
            </a:r>
          </a:p>
          <a:p>
            <a:pPr>
              <a:lnSpc>
                <a:spcPts val="755"/>
              </a:lnSpc>
            </a:pPr>
            <a:endParaRPr lang="en-US" dirty="0" smtClean="0"/>
          </a:p>
          <a:p>
            <a:pPr hangingPunct="0" marL="0">
              <a:lnSpc>
                <a:spcPct val="95833"/>
              </a:lnSpc>
            </a:pPr>
            <a:r>
              <a:rPr lang="en-US" altLang="zh-CN" sz="2300" spc="-40" dirty="0">
                <a:solidFill>
                  <a:srgbClr val="000000"/>
                </a:solidFill>
                <a:latin typeface="Times New Roman"/>
                <a:ea typeface="Times New Roman"/>
              </a:rPr>
              <a:t>2-educate</a:t>
            </a:r>
            <a:r>
              <a:rPr lang="en-US" altLang="zh-CN" sz="2300" spc="-20" dirty="0">
                <a:solidFill>
                  <a:srgbClr val="000000"/>
                </a:solidFill>
                <a:latin typeface="Times New Roman"/>
                <a:cs typeface="Times New Roman"/>
              </a:rPr>
              <a:t> </a:t>
            </a:r>
            <a:r>
              <a:rPr lang="en-US" altLang="zh-CN" sz="2300" spc="-35" dirty="0">
                <a:solidFill>
                  <a:srgbClr val="000000"/>
                </a:solidFill>
                <a:latin typeface="Times New Roman"/>
                <a:ea typeface="Times New Roman"/>
              </a:rPr>
              <a:t>the</a:t>
            </a:r>
            <a:r>
              <a:rPr lang="en-US" altLang="zh-CN" sz="2300" spc="-25" dirty="0">
                <a:solidFill>
                  <a:srgbClr val="000000"/>
                </a:solidFill>
                <a:latin typeface="Times New Roman"/>
                <a:cs typeface="Times New Roman"/>
              </a:rPr>
              <a:t> </a:t>
            </a:r>
            <a:r>
              <a:rPr lang="en-US" altLang="zh-CN" sz="2300" spc="-40" dirty="0">
                <a:solidFill>
                  <a:srgbClr val="000000"/>
                </a:solidFill>
                <a:latin typeface="Times New Roman"/>
                <a:ea typeface="Times New Roman"/>
              </a:rPr>
              <a:t>deep</a:t>
            </a:r>
            <a:r>
              <a:rPr lang="en-US" altLang="zh-CN" sz="2300" spc="-20" dirty="0">
                <a:solidFill>
                  <a:srgbClr val="000000"/>
                </a:solidFill>
                <a:latin typeface="Times New Roman"/>
                <a:cs typeface="Times New Roman"/>
              </a:rPr>
              <a:t> </a:t>
            </a:r>
            <a:r>
              <a:rPr lang="en-US" altLang="zh-CN" sz="2300" spc="-34" dirty="0">
                <a:solidFill>
                  <a:srgbClr val="000000"/>
                </a:solidFill>
                <a:latin typeface="Times New Roman"/>
                <a:ea typeface="Times New Roman"/>
              </a:rPr>
              <a:t>relationship</a:t>
            </a:r>
            <a:r>
              <a:rPr lang="en-US" altLang="zh-CN" sz="2300" spc="-25" dirty="0">
                <a:solidFill>
                  <a:srgbClr val="000000"/>
                </a:solidFill>
                <a:latin typeface="Times New Roman"/>
                <a:cs typeface="Times New Roman"/>
              </a:rPr>
              <a:t> </a:t>
            </a:r>
            <a:r>
              <a:rPr lang="en-US" altLang="zh-CN" sz="2300" spc="-40" dirty="0">
                <a:solidFill>
                  <a:srgbClr val="000000"/>
                </a:solidFill>
                <a:latin typeface="Times New Roman"/>
                <a:ea typeface="Times New Roman"/>
              </a:rPr>
              <a:t>with</a:t>
            </a:r>
            <a:r>
              <a:rPr lang="en-US" altLang="zh-CN" sz="2300" spc="-20" dirty="0">
                <a:solidFill>
                  <a:srgbClr val="000000"/>
                </a:solidFill>
                <a:latin typeface="Times New Roman"/>
                <a:cs typeface="Times New Roman"/>
              </a:rPr>
              <a:t> </a:t>
            </a:r>
            <a:r>
              <a:rPr lang="en-US" altLang="zh-CN" sz="2300" spc="-40" dirty="0">
                <a:solidFill>
                  <a:srgbClr val="000000"/>
                </a:solidFill>
                <a:latin typeface="Times New Roman"/>
                <a:ea typeface="Times New Roman"/>
              </a:rPr>
              <a:t>the</a:t>
            </a:r>
            <a:r>
              <a:rPr lang="en-US" altLang="zh-CN" sz="2300" spc="-25" dirty="0">
                <a:solidFill>
                  <a:srgbClr val="000000"/>
                </a:solidFill>
                <a:latin typeface="Times New Roman"/>
                <a:cs typeface="Times New Roman"/>
              </a:rPr>
              <a:t> </a:t>
            </a:r>
            <a:r>
              <a:rPr lang="en-US" altLang="zh-CN" sz="2300" spc="-50" dirty="0">
                <a:solidFill>
                  <a:srgbClr val="000000"/>
                </a:solidFill>
                <a:latin typeface="Times New Roman"/>
                <a:ea typeface="Times New Roman"/>
              </a:rPr>
              <a:t>PFS-QP</a:t>
            </a:r>
            <a:r>
              <a:rPr lang="en-US" altLang="zh-CN" sz="2300" spc="-20" dirty="0">
                <a:solidFill>
                  <a:srgbClr val="000000"/>
                </a:solidFill>
                <a:latin typeface="Times New Roman"/>
                <a:cs typeface="Times New Roman"/>
              </a:rPr>
              <a:t> </a:t>
            </a:r>
            <a:r>
              <a:rPr lang="en-US" altLang="zh-CN" sz="2300" spc="-40" dirty="0">
                <a:solidFill>
                  <a:srgbClr val="000000"/>
                </a:solidFill>
                <a:latin typeface="Times New Roman"/>
                <a:ea typeface="Times New Roman"/>
              </a:rPr>
              <a:t>and</a:t>
            </a:r>
            <a:r>
              <a:rPr lang="en-US" altLang="zh-CN" sz="2300" spc="-25" dirty="0">
                <a:solidFill>
                  <a:srgbClr val="000000"/>
                </a:solidFill>
                <a:latin typeface="Times New Roman"/>
                <a:cs typeface="Times New Roman"/>
              </a:rPr>
              <a:t> </a:t>
            </a:r>
            <a:r>
              <a:rPr lang="en-US" altLang="zh-CN" sz="2300" spc="-34" dirty="0">
                <a:solidFill>
                  <a:srgbClr val="000000"/>
                </a:solidFill>
                <a:latin typeface="Times New Roman"/>
                <a:ea typeface="Times New Roman"/>
              </a:rPr>
              <a:t>the</a:t>
            </a:r>
            <a:r>
              <a:rPr lang="en-US" altLang="zh-CN" sz="2300" spc="-20" dirty="0">
                <a:solidFill>
                  <a:srgbClr val="000000"/>
                </a:solidFill>
                <a:latin typeface="Times New Roman"/>
                <a:cs typeface="Times New Roman"/>
              </a:rPr>
              <a:t> </a:t>
            </a:r>
            <a:r>
              <a:rPr lang="en-US" altLang="zh-CN" sz="2300" spc="-34" dirty="0">
                <a:solidFill>
                  <a:srgbClr val="000000"/>
                </a:solidFill>
                <a:latin typeface="Times New Roman"/>
                <a:ea typeface="Times New Roman"/>
              </a:rPr>
              <a:t>project</a:t>
            </a:r>
            <a:r>
              <a:rPr lang="en-US" altLang="zh-CN" sz="2300" spc="-25" dirty="0">
                <a:solidFill>
                  <a:srgbClr val="000000"/>
                </a:solidFill>
                <a:latin typeface="Times New Roman"/>
                <a:cs typeface="Times New Roman"/>
              </a:rPr>
              <a:t> </a:t>
            </a:r>
            <a:r>
              <a:rPr lang="en-US" altLang="zh-CN" sz="2300" spc="-40" dirty="0">
                <a:solidFill>
                  <a:srgbClr val="000000"/>
                </a:solidFill>
                <a:latin typeface="Times New Roman"/>
                <a:ea typeface="Times New Roman"/>
              </a:rPr>
              <a:t>scope</a:t>
            </a:r>
            <a:r>
              <a:rPr lang="en-US" altLang="zh-CN" sz="2300" spc="-20" dirty="0">
                <a:solidFill>
                  <a:srgbClr val="000000"/>
                </a:solidFill>
                <a:latin typeface="Times New Roman"/>
                <a:cs typeface="Times New Roman"/>
              </a:rPr>
              <a:t> </a:t>
            </a:r>
            <a:r>
              <a:rPr lang="en-US" altLang="zh-CN" sz="2300" spc="-44" dirty="0">
                <a:solidFill>
                  <a:srgbClr val="000000"/>
                </a:solidFill>
                <a:latin typeface="Times New Roman"/>
                <a:ea typeface="Times New Roman"/>
              </a:rPr>
              <a:t>and</a:t>
            </a:r>
            <a:r>
              <a:rPr lang="en-US" altLang="zh-CN" sz="2300" spc="-25" dirty="0">
                <a:solidFill>
                  <a:srgbClr val="000000"/>
                </a:solidFill>
                <a:latin typeface="Times New Roman"/>
                <a:cs typeface="Times New Roman"/>
              </a:rPr>
              <a:t> </a:t>
            </a:r>
            <a:r>
              <a:rPr lang="en-US" altLang="zh-CN" sz="2300" spc="-35" dirty="0">
                <a:solidFill>
                  <a:srgbClr val="000000"/>
                </a:solidFill>
                <a:latin typeface="Times New Roman"/>
                <a:ea typeface="Times New Roman"/>
              </a:rPr>
              <a:t>risks</a:t>
            </a:r>
            <a:r>
              <a:rPr lang="en-US" altLang="zh-CN" sz="2300" spc="-25" dirty="0">
                <a:solidFill>
                  <a:srgbClr val="000000"/>
                </a:solidFill>
                <a:latin typeface="Times New Roman"/>
                <a:cs typeface="Times New Roman"/>
              </a:rPr>
              <a:t> </a:t>
            </a:r>
            <a:r>
              <a:rPr lang="en-US" altLang="zh-CN" sz="2300" spc="-34" dirty="0">
                <a:solidFill>
                  <a:srgbClr val="000000"/>
                </a:solidFill>
                <a:latin typeface="Times New Roman"/>
                <a:ea typeface="Times New Roman"/>
              </a:rPr>
              <a:t>early</a:t>
            </a:r>
            <a:r>
              <a:rPr lang="en-US" altLang="zh-CN" sz="2300" dirty="0">
                <a:solidFill>
                  <a:srgbClr val="000000"/>
                </a:solidFill>
                <a:latin typeface="Times New Roman"/>
                <a:cs typeface="Times New Roman"/>
              </a:rPr>
              <a:t> </a:t>
            </a:r>
            <a:r>
              <a:rPr lang="en-US" altLang="zh-CN" sz="2300" spc="-40" dirty="0">
                <a:solidFill>
                  <a:srgbClr val="000000"/>
                </a:solidFill>
                <a:latin typeface="Times New Roman"/>
                <a:ea typeface="Times New Roman"/>
              </a:rPr>
              <a:t>on,</a:t>
            </a:r>
            <a:r>
              <a:rPr lang="en-US" altLang="zh-CN" sz="2300" spc="-144" dirty="0">
                <a:solidFill>
                  <a:srgbClr val="000000"/>
                </a:solidFill>
                <a:latin typeface="Times New Roman"/>
                <a:cs typeface="Times New Roman"/>
              </a:rPr>
              <a:t> </a:t>
            </a:r>
            <a:r>
              <a:rPr lang="en-US" altLang="zh-CN" sz="2300" spc="-45" dirty="0">
                <a:solidFill>
                  <a:srgbClr val="000000"/>
                </a:solidFill>
                <a:latin typeface="Times New Roman"/>
                <a:ea typeface="Times New Roman"/>
              </a:rPr>
              <a:t>and</a:t>
            </a:r>
          </a:p>
          <a:p>
            <a:pPr>
              <a:lnSpc>
                <a:spcPts val="750"/>
              </a:lnSpc>
            </a:pPr>
            <a:endParaRPr lang="en-US" dirty="0" smtClean="0"/>
          </a:p>
          <a:p>
            <a:pPr marL="0">
              <a:lnSpc>
                <a:spcPct val="100000"/>
              </a:lnSpc>
            </a:pPr>
            <a:r>
              <a:rPr lang="en-US" altLang="zh-CN" sz="2300" spc="-69" dirty="0">
                <a:solidFill>
                  <a:srgbClr val="000000"/>
                </a:solidFill>
                <a:latin typeface="Times New Roman"/>
                <a:ea typeface="Times New Roman"/>
              </a:rPr>
              <a:t>3-keep</a:t>
            </a:r>
            <a:r>
              <a:rPr lang="en-US" altLang="zh-CN" sz="2300" spc="-40" dirty="0">
                <a:solidFill>
                  <a:srgbClr val="000000"/>
                </a:solidFill>
                <a:latin typeface="Times New Roman"/>
                <a:cs typeface="Times New Roman"/>
              </a:rPr>
              <a:t> </a:t>
            </a:r>
            <a:r>
              <a:rPr lang="en-US" altLang="zh-CN" sz="2300" spc="-85" dirty="0">
                <a:solidFill>
                  <a:srgbClr val="000000"/>
                </a:solidFill>
                <a:latin typeface="Times New Roman"/>
                <a:ea typeface="Times New Roman"/>
              </a:rPr>
              <a:t>him</a:t>
            </a:r>
            <a:r>
              <a:rPr lang="en-US" altLang="zh-CN" sz="2300" spc="-40" dirty="0">
                <a:solidFill>
                  <a:srgbClr val="000000"/>
                </a:solidFill>
                <a:latin typeface="Times New Roman"/>
                <a:cs typeface="Times New Roman"/>
              </a:rPr>
              <a:t> </a:t>
            </a:r>
            <a:r>
              <a:rPr lang="en-US" altLang="zh-CN" sz="2300" spc="-69" dirty="0">
                <a:solidFill>
                  <a:srgbClr val="000000"/>
                </a:solidFill>
                <a:latin typeface="Times New Roman"/>
                <a:ea typeface="Times New Roman"/>
              </a:rPr>
              <a:t>posted</a:t>
            </a:r>
            <a:r>
              <a:rPr lang="en-US" altLang="zh-CN" sz="2300" spc="-40" dirty="0">
                <a:solidFill>
                  <a:srgbClr val="000000"/>
                </a:solidFill>
                <a:latin typeface="Times New Roman"/>
                <a:cs typeface="Times New Roman"/>
              </a:rPr>
              <a:t> </a:t>
            </a:r>
            <a:r>
              <a:rPr lang="en-US" altLang="zh-CN" sz="2300" spc="-64" dirty="0">
                <a:solidFill>
                  <a:srgbClr val="000000"/>
                </a:solidFill>
                <a:latin typeface="Times New Roman"/>
                <a:ea typeface="Times New Roman"/>
              </a:rPr>
              <a:t>with</a:t>
            </a:r>
            <a:r>
              <a:rPr lang="en-US" altLang="zh-CN" sz="2300" spc="-40" dirty="0">
                <a:solidFill>
                  <a:srgbClr val="000000"/>
                </a:solidFill>
                <a:latin typeface="Times New Roman"/>
                <a:cs typeface="Times New Roman"/>
              </a:rPr>
              <a:t> </a:t>
            </a:r>
            <a:r>
              <a:rPr lang="en-US" altLang="zh-CN" sz="2300" spc="-75" dirty="0">
                <a:solidFill>
                  <a:srgbClr val="000000"/>
                </a:solidFill>
                <a:latin typeface="Times New Roman"/>
                <a:ea typeface="Times New Roman"/>
              </a:rPr>
              <a:t>any</a:t>
            </a:r>
            <a:r>
              <a:rPr lang="en-US" altLang="zh-CN" sz="2300" spc="-40" dirty="0">
                <a:solidFill>
                  <a:srgbClr val="000000"/>
                </a:solidFill>
                <a:latin typeface="Times New Roman"/>
                <a:cs typeface="Times New Roman"/>
              </a:rPr>
              <a:t> </a:t>
            </a:r>
            <a:r>
              <a:rPr lang="en-US" altLang="zh-CN" sz="2300" spc="-64" dirty="0">
                <a:solidFill>
                  <a:srgbClr val="000000"/>
                </a:solidFill>
                <a:latin typeface="Times New Roman"/>
                <a:ea typeface="Times New Roman"/>
              </a:rPr>
              <a:t>business</a:t>
            </a:r>
            <a:r>
              <a:rPr lang="en-US" altLang="zh-CN" sz="2300" spc="-40" dirty="0">
                <a:solidFill>
                  <a:srgbClr val="000000"/>
                </a:solidFill>
                <a:latin typeface="Times New Roman"/>
                <a:cs typeface="Times New Roman"/>
              </a:rPr>
              <a:t> </a:t>
            </a:r>
            <a:r>
              <a:rPr lang="en-US" altLang="zh-CN" sz="2300" spc="-64" dirty="0">
                <a:solidFill>
                  <a:srgbClr val="000000"/>
                </a:solidFill>
                <a:latin typeface="Times New Roman"/>
                <a:ea typeface="Times New Roman"/>
              </a:rPr>
              <a:t>solution</a:t>
            </a:r>
            <a:r>
              <a:rPr lang="en-US" altLang="zh-CN" sz="2300" spc="-45" dirty="0">
                <a:solidFill>
                  <a:srgbClr val="000000"/>
                </a:solidFill>
                <a:latin typeface="Times New Roman"/>
                <a:cs typeface="Times New Roman"/>
              </a:rPr>
              <a:t> </a:t>
            </a:r>
            <a:r>
              <a:rPr lang="en-US" altLang="zh-CN" sz="2300" spc="-64" dirty="0">
                <a:solidFill>
                  <a:srgbClr val="000000"/>
                </a:solidFill>
                <a:latin typeface="Times New Roman"/>
                <a:ea typeface="Times New Roman"/>
              </a:rPr>
              <a:t>updating.</a:t>
            </a:r>
          </a:p>
        </p:txBody>
      </p:sp>
      <p:sp>
        <p:nvSpPr>
          <p:cNvPr id="112" name="TextBox 112"/>
          <p:cNvSpPr txBox="1"/>
          <p:nvPr/>
        </p:nvSpPr>
        <p:spPr>
          <a:xfrm>
            <a:off x="11228978" y="6321409"/>
            <a:ext cx="847715" cy="411480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/>
          <a:p>
            <a:pPr marL="0">
              <a:lnSpc>
                <a:spcPct val="100000"/>
              </a:lnSpc>
              <a:tabLst>
                <a:tab pos="373140" algn="l"/>
              </a:tabLst>
            </a:pPr>
            <a:r>
              <a:rPr lang="en-US" altLang="zh-CN" sz="1200" dirty="0">
                <a:solidFill>
                  <a:srgbClr val="868686"/>
                </a:solidFill>
                <a:latin typeface="Calibri"/>
                <a:ea typeface="Calibri"/>
              </a:rPr>
              <a:t>X	</a:t>
            </a:r>
            <a:r>
              <a:rPr lang="en-US" altLang="zh-CN" sz="2700" spc="-25" b="1" dirty="0">
                <a:solidFill>
                  <a:srgbClr val="931000"/>
                </a:solidFill>
                <a:latin typeface="Calibri"/>
                <a:ea typeface="Calibri"/>
              </a:rPr>
              <a:t>23</a:t>
            </a:r>
          </a:p>
        </p:txBody>
      </p:sp>
    </p:spTree>
  </p:cSld>
  <p:clrMapOvr>
    <a:masterClrMapping/>
  </p:clrMapOvr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14" name="Picture 114">
					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114" name="TextBox 114"/>
          <p:cNvSpPr txBox="1"/>
          <p:nvPr/>
        </p:nvSpPr>
        <p:spPr>
          <a:xfrm>
            <a:off x="888503" y="1329150"/>
            <a:ext cx="9748360" cy="427370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/>
          <a:p>
            <a:pPr marL="0">
              <a:lnSpc>
                <a:spcPct val="100000"/>
              </a:lnSpc>
            </a:pPr>
            <a:r>
              <a:rPr lang="en-US" altLang="zh-CN" sz="2800" spc="-69" b="1" dirty="0">
                <a:solidFill>
                  <a:srgbClr val="fdfefe"/>
                </a:solidFill>
                <a:latin typeface="Times New Roman"/>
                <a:ea typeface="Times New Roman"/>
              </a:rPr>
              <a:t>2-Determine</a:t>
            </a:r>
            <a:r>
              <a:rPr lang="en-US" altLang="zh-CN" sz="2800" spc="-34" b="1" dirty="0">
                <a:solidFill>
                  <a:srgbClr val="fdfefe"/>
                </a:solidFill>
                <a:latin typeface="Times New Roman"/>
                <a:cs typeface="Times New Roman"/>
              </a:rPr>
              <a:t> </a:t>
            </a:r>
            <a:r>
              <a:rPr lang="en-US" altLang="zh-CN" sz="2800" spc="-69" b="1" dirty="0">
                <a:solidFill>
                  <a:srgbClr val="fdfefe"/>
                </a:solidFill>
                <a:latin typeface="Times New Roman"/>
                <a:ea typeface="Times New Roman"/>
              </a:rPr>
              <a:t>the</a:t>
            </a:r>
            <a:r>
              <a:rPr lang="en-US" altLang="zh-CN" sz="2800" spc="-34" b="1" dirty="0">
                <a:solidFill>
                  <a:srgbClr val="fdfefe"/>
                </a:solidFill>
                <a:latin typeface="Times New Roman"/>
                <a:cs typeface="Times New Roman"/>
              </a:rPr>
              <a:t> </a:t>
            </a:r>
            <a:r>
              <a:rPr lang="en-US" altLang="zh-CN" sz="2800" spc="-104" b="1" dirty="0">
                <a:solidFill>
                  <a:srgbClr val="fdfefe"/>
                </a:solidFill>
                <a:latin typeface="Times New Roman"/>
                <a:ea typeface="Times New Roman"/>
              </a:rPr>
              <a:t>PMP</a:t>
            </a:r>
            <a:r>
              <a:rPr lang="en-US" altLang="zh-CN" sz="2800" spc="-40" b="1" dirty="0">
                <a:solidFill>
                  <a:srgbClr val="fdfefe"/>
                </a:solidFill>
                <a:latin typeface="Times New Roman"/>
                <a:cs typeface="Times New Roman"/>
              </a:rPr>
              <a:t> </a:t>
            </a:r>
            <a:r>
              <a:rPr lang="en-US" altLang="zh-CN" sz="2800" spc="-69" b="1" dirty="0">
                <a:solidFill>
                  <a:srgbClr val="fdfefe"/>
                </a:solidFill>
                <a:latin typeface="Times New Roman"/>
                <a:ea typeface="Times New Roman"/>
              </a:rPr>
              <a:t>implementing</a:t>
            </a:r>
            <a:r>
              <a:rPr lang="en-US" altLang="zh-CN" sz="2800" spc="-34" b="1" dirty="0">
                <a:solidFill>
                  <a:srgbClr val="fdfefe"/>
                </a:solidFill>
                <a:latin typeface="Times New Roman"/>
                <a:cs typeface="Times New Roman"/>
              </a:rPr>
              <a:t> </a:t>
            </a:r>
            <a:r>
              <a:rPr lang="en-US" altLang="zh-CN" sz="2800" spc="-65" b="1" dirty="0">
                <a:solidFill>
                  <a:srgbClr val="fdfefe"/>
                </a:solidFill>
                <a:latin typeface="Times New Roman"/>
                <a:ea typeface="Times New Roman"/>
              </a:rPr>
              <a:t>outlines</a:t>
            </a:r>
            <a:r>
              <a:rPr lang="en-US" altLang="zh-CN" sz="2800" spc="-40" b="1" dirty="0">
                <a:solidFill>
                  <a:srgbClr val="fdfefe"/>
                </a:solidFill>
                <a:latin typeface="Times New Roman"/>
                <a:cs typeface="Times New Roman"/>
              </a:rPr>
              <a:t> </a:t>
            </a:r>
            <a:r>
              <a:rPr lang="en-US" altLang="zh-CN" sz="2800" spc="-69" b="1" dirty="0">
                <a:solidFill>
                  <a:srgbClr val="fdfefe"/>
                </a:solidFill>
                <a:latin typeface="Times New Roman"/>
                <a:ea typeface="Times New Roman"/>
              </a:rPr>
              <a:t>based</a:t>
            </a:r>
            <a:r>
              <a:rPr lang="en-US" altLang="zh-CN" sz="2800" spc="-34" b="1" dirty="0">
                <a:solidFill>
                  <a:srgbClr val="fdfefe"/>
                </a:solidFill>
                <a:latin typeface="Times New Roman"/>
                <a:cs typeface="Times New Roman"/>
              </a:rPr>
              <a:t> </a:t>
            </a:r>
            <a:r>
              <a:rPr lang="en-US" altLang="zh-CN" sz="2800" spc="-80" b="1" dirty="0">
                <a:solidFill>
                  <a:srgbClr val="fdfefe"/>
                </a:solidFill>
                <a:latin typeface="Times New Roman"/>
                <a:ea typeface="Times New Roman"/>
              </a:rPr>
              <a:t>on</a:t>
            </a:r>
            <a:r>
              <a:rPr lang="en-US" altLang="zh-CN" sz="2800" spc="-34" b="1" dirty="0">
                <a:solidFill>
                  <a:srgbClr val="fdfefe"/>
                </a:solidFill>
                <a:latin typeface="Times New Roman"/>
                <a:cs typeface="Times New Roman"/>
              </a:rPr>
              <a:t> </a:t>
            </a:r>
            <a:r>
              <a:rPr lang="en-US" altLang="zh-CN" sz="2800" spc="-64" b="1" dirty="0">
                <a:solidFill>
                  <a:srgbClr val="fdfefe"/>
                </a:solidFill>
                <a:latin typeface="Times New Roman"/>
                <a:ea typeface="Times New Roman"/>
              </a:rPr>
              <a:t>the</a:t>
            </a:r>
            <a:r>
              <a:rPr lang="en-US" altLang="zh-CN" sz="2800" spc="-45" b="1" dirty="0">
                <a:solidFill>
                  <a:srgbClr val="fdfefe"/>
                </a:solidFill>
                <a:latin typeface="Times New Roman"/>
                <a:cs typeface="Times New Roman"/>
              </a:rPr>
              <a:t> </a:t>
            </a:r>
            <a:r>
              <a:rPr lang="en-US" altLang="zh-CN" sz="2800" spc="-89" b="1" dirty="0">
                <a:solidFill>
                  <a:srgbClr val="fdfefe"/>
                </a:solidFill>
                <a:latin typeface="Times New Roman"/>
                <a:ea typeface="Times New Roman"/>
              </a:rPr>
              <a:t>PFD-QP</a:t>
            </a:r>
          </a:p>
        </p:txBody>
      </p:sp>
      <p:sp>
        <p:nvSpPr>
          <p:cNvPr id="115" name="TextBox 115"/>
          <p:cNvSpPr txBox="1"/>
          <p:nvPr/>
        </p:nvSpPr>
        <p:spPr>
          <a:xfrm>
            <a:off x="11228978" y="6321409"/>
            <a:ext cx="847715" cy="411480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/>
          <a:p>
            <a:pPr marL="0">
              <a:lnSpc>
                <a:spcPct val="100000"/>
              </a:lnSpc>
              <a:tabLst>
                <a:tab pos="373140" algn="l"/>
              </a:tabLst>
            </a:pPr>
            <a:r>
              <a:rPr lang="en-US" altLang="zh-CN" sz="1200" dirty="0">
                <a:solidFill>
                  <a:srgbClr val="868686"/>
                </a:solidFill>
                <a:latin typeface="Calibri"/>
                <a:ea typeface="Calibri"/>
              </a:rPr>
              <a:t>X	</a:t>
            </a:r>
            <a:r>
              <a:rPr lang="en-US" altLang="zh-CN" sz="2700" spc="-25" b="1" dirty="0">
                <a:solidFill>
                  <a:srgbClr val="931000"/>
                </a:solidFill>
                <a:latin typeface="Calibri"/>
                <a:ea typeface="Calibri"/>
              </a:rPr>
              <a:t>24</a:t>
            </a:r>
          </a:p>
        </p:txBody>
      </p:sp>
      <p:graphicFrame>
        <p:nvGraphicFramePr>
          <p:cNvPr id="2" name="object 2"/>
          <p:cNvGraphicFramePr>
            <a:graphicFrameLocks noGrp="1"/>
          </p:cNvGraphicFramePr>
          <p:nvPr/>
        </p:nvGraphicFramePr>
        <p:xfrm>
          <a:off x="1657350" y="2190750"/>
          <a:ext cx="8903334" cy="4064000"/>
        </p:xfrm>
        <a:graphic>
          <a:graphicData uri="http://schemas.openxmlformats.org/drawingml/2006/table">
            <a:tbl>
              <a:tblPr firstRow="1" bandRow="1">
                <a:tableStyleId>{2D5ABB26-0587-4C30-8999-92F81FD0307C}</a:tableStyleId>
              </a:tblPr>
              <a:tblGrid>
                <a:gridCol w="2738754"/>
                <a:gridCol w="6164579"/>
              </a:tblGrid>
              <a:tr h="615950">
                <a:tc>
                  <a:txBody>
                    <a:bodyPr/>
                    <a:lstStyle/>
                    <a:p>
                      <a:pPr>
                        <a:lnSpc>
                          <a:spcPts val="494"/>
                        </a:lnSpc>
                      </a:pPr>
                      <a:endParaRPr lang="en-US" dirty="0" smtClean="0"/>
                    </a:p>
                    <a:p>
                      <a:pPr marL="0" indent="328480">
                        <a:lnSpc>
                          <a:spcPct val="100833"/>
                        </a:lnSpc>
                      </a:pPr>
                      <a:r>
                        <a:rPr lang="en-US" altLang="zh-CN" sz="1400" spc="-15" b="1" dirty="0">
                          <a:solidFill>
                            <a:srgbClr val="4d8e00"/>
                          </a:solidFill>
                          <a:latin typeface="Verdana"/>
                          <a:ea typeface="Verdana"/>
                        </a:rPr>
                        <a:t>Project</a:t>
                      </a:r>
                      <a:r>
                        <a:rPr lang="en-US" altLang="zh-CN" sz="1400" b="1" dirty="0">
                          <a:solidFill>
                            <a:srgbClr val="4d8e00"/>
                          </a:solidFill>
                          <a:latin typeface="Verdana"/>
                          <a:cs typeface="Verdana"/>
                        </a:rPr>
                        <a:t> </a:t>
                      </a:r>
                      <a:r>
                        <a:rPr lang="en-US" altLang="zh-CN" sz="1400" spc="-20" b="1" dirty="0">
                          <a:solidFill>
                            <a:srgbClr val="4d8e00"/>
                          </a:solidFill>
                          <a:latin typeface="Verdana"/>
                          <a:ea typeface="Verdana"/>
                        </a:rPr>
                        <a:t>management</a:t>
                      </a:r>
                    </a:p>
                    <a:p>
                      <a:pPr marL="0" indent="1072800">
                        <a:lnSpc>
                          <a:spcPct val="101250"/>
                        </a:lnSpc>
                      </a:pPr>
                      <a:r>
                        <a:rPr lang="en-US" altLang="zh-CN" sz="1400" spc="-65" b="1" dirty="0">
                          <a:solidFill>
                            <a:srgbClr val="4d8e00"/>
                          </a:solidFill>
                          <a:latin typeface="Verdana"/>
                          <a:ea typeface="Verdana"/>
                        </a:rPr>
                        <a:t>pl</a:t>
                      </a:r>
                      <a:r>
                        <a:rPr lang="en-US" altLang="zh-CN" sz="1400" spc="-60" b="1" dirty="0">
                          <a:solidFill>
                            <a:srgbClr val="4d8e00"/>
                          </a:solidFill>
                          <a:latin typeface="Verdana"/>
                          <a:ea typeface="Verdana"/>
                        </a:rPr>
                        <a:t>ans</a:t>
                      </a:r>
                    </a:p>
                  </a:txBody>
                  <a:tcPr marL="0" marR="0" marT="0" marB="0">
                    <a:lnL w="38100">
                      <a:solidFill>
                        <a:srgbClr val="8E4D"/>
                      </a:solidFill>
                      <a:prstDash val="solid"/>
                    </a:lnL>
                    <a:lnR w="38100">
                      <a:solidFill>
                        <a:srgbClr val="8E4D"/>
                      </a:solidFill>
                      <a:prstDash val="solid"/>
                    </a:lnR>
                    <a:lnT w="38100">
                      <a:solidFill>
                        <a:srgbClr val="8E4D"/>
                      </a:solidFill>
                      <a:prstDash val="solid"/>
                    </a:lnT>
                    <a:lnB w="38100">
                      <a:solidFill>
                        <a:srgbClr val="8E4D"/>
                      </a:solidFill>
                      <a:prstDash val="solid"/>
                    </a:lnB>
                    <a:solidFill>
                      <a:srgbClr val="CFDCEE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ts val="1394"/>
                        </a:lnSpc>
                      </a:pPr>
                      <a:endParaRPr lang="en-US" dirty="0" smtClean="0"/>
                    </a:p>
                    <a:p>
                      <a:pPr marL="0" indent="2200104">
                        <a:lnSpc>
                          <a:spcPct val="101250"/>
                        </a:lnSpc>
                      </a:pPr>
                      <a:r>
                        <a:rPr lang="en-US" altLang="zh-CN" sz="1400" spc="-25" b="1" dirty="0">
                          <a:solidFill>
                            <a:srgbClr val="4d8e00"/>
                          </a:solidFill>
                          <a:latin typeface="Verdana"/>
                          <a:ea typeface="Verdana"/>
                        </a:rPr>
                        <a:t>PFS-QP</a:t>
                      </a:r>
                      <a:r>
                        <a:rPr lang="en-US" altLang="zh-CN" sz="1400" spc="10" b="1" dirty="0">
                          <a:solidFill>
                            <a:srgbClr val="4d8e00"/>
                          </a:solidFill>
                          <a:latin typeface="Verdana"/>
                          <a:cs typeface="Verdana"/>
                        </a:rPr>
                        <a:t> </a:t>
                      </a:r>
                      <a:r>
                        <a:rPr lang="en-US" altLang="zh-CN" sz="1400" spc="-25" b="1" dirty="0">
                          <a:solidFill>
                            <a:srgbClr val="4d8e00"/>
                          </a:solidFill>
                          <a:latin typeface="Verdana"/>
                          <a:ea typeface="Verdana"/>
                        </a:rPr>
                        <a:t>Reviews</a:t>
                      </a:r>
                    </a:p>
                  </a:txBody>
                  <a:tcPr marL="0" marR="0" marT="0" marB="0">
                    <a:lnL w="38100">
                      <a:solidFill>
                        <a:srgbClr val="8E4D"/>
                      </a:solidFill>
                      <a:prstDash val="solid"/>
                    </a:lnL>
                    <a:lnR w="38100">
                      <a:solidFill>
                        <a:srgbClr val="8E4D"/>
                      </a:solidFill>
                      <a:prstDash val="solid"/>
                    </a:lnR>
                    <a:lnT w="38100">
                      <a:solidFill>
                        <a:srgbClr val="8E4D"/>
                      </a:solidFill>
                      <a:prstDash val="solid"/>
                    </a:lnT>
                    <a:lnB w="38100">
                      <a:solidFill>
                        <a:srgbClr val="8E4D"/>
                      </a:solidFill>
                      <a:prstDash val="solid"/>
                    </a:lnB>
                    <a:solidFill>
                      <a:srgbClr val="CFDCEE"/>
                    </a:solidFill>
                  </a:tcPr>
                </a:tc>
              </a:tr>
              <a:tr h="355600">
                <a:tc>
                  <a:txBody>
                    <a:bodyPr/>
                    <a:lstStyle/>
                    <a:p>
                      <a:pPr marL="0" indent="63500">
                        <a:lnSpc>
                          <a:spcPct val="101250"/>
                        </a:lnSpc>
                        <a:spcBef>
                          <a:spcPts val="390"/>
                        </a:spcBef>
                      </a:pPr>
                      <a:r>
                        <a:rPr lang="en-US" altLang="zh-CN" sz="1200" spc="-20" b="1" dirty="0">
                          <a:solidFill>
                            <a:srgbClr val="000000"/>
                          </a:solidFill>
                          <a:latin typeface="Verdana"/>
                          <a:ea typeface="Verdana"/>
                        </a:rPr>
                        <a:t>Time</a:t>
                      </a:r>
                      <a:r>
                        <a:rPr lang="en-US" altLang="zh-CN" sz="1200" spc="20" b="1" dirty="0">
                          <a:solidFill>
                            <a:srgbClr val="000000"/>
                          </a:solidFill>
                          <a:latin typeface="Verdana"/>
                          <a:cs typeface="Verdana"/>
                        </a:rPr>
                        <a:t> </a:t>
                      </a:r>
                      <a:r>
                        <a:rPr lang="en-US" altLang="zh-CN" sz="1200" spc="-25" b="1" dirty="0">
                          <a:solidFill>
                            <a:srgbClr val="000000"/>
                          </a:solidFill>
                          <a:latin typeface="Verdana"/>
                          <a:ea typeface="Verdana"/>
                        </a:rPr>
                        <a:t>Management</a:t>
                      </a:r>
                    </a:p>
                  </a:txBody>
                  <a:tcPr marL="0" marR="0" marT="0" marB="0">
                    <a:lnL w="38100">
                      <a:solidFill>
                        <a:srgbClr val="8E4D"/>
                      </a:solidFill>
                      <a:prstDash val="solid"/>
                    </a:lnL>
                    <a:lnR w="38100">
                      <a:solidFill>
                        <a:srgbClr val="8E4D"/>
                      </a:solidFill>
                      <a:prstDash val="solid"/>
                    </a:lnR>
                    <a:lnT w="38100">
                      <a:solidFill>
                        <a:srgbClr val="8E4D"/>
                      </a:solidFill>
                      <a:prstDash val="solid"/>
                    </a:lnT>
                    <a:lnB w="38100">
                      <a:solidFill>
                        <a:srgbClr val="8E4D"/>
                      </a:solidFill>
                      <a:prstDash val="solid"/>
                    </a:lnB>
                  </a:tcPr>
                </a:tc>
                <a:tc>
                  <a:txBody>
                    <a:bodyPr/>
                    <a:lstStyle/>
                    <a:p>
                      <a:pPr marL="0" indent="44450">
                        <a:lnSpc>
                          <a:spcPct val="101250"/>
                        </a:lnSpc>
                        <a:spcBef>
                          <a:spcPts val="390"/>
                        </a:spcBef>
                      </a:pPr>
                      <a:r>
                        <a:rPr lang="en-US" altLang="zh-CN" sz="1200" dirty="0">
                          <a:solidFill>
                            <a:srgbClr val="000000"/>
                          </a:solidFill>
                          <a:latin typeface="Verdana"/>
                          <a:ea typeface="Verdana"/>
                        </a:rPr>
                        <a:t>how</a:t>
                      </a:r>
                      <a:r>
                        <a:rPr lang="en-US" altLang="zh-CN" sz="1200" spc="-40" dirty="0">
                          <a:solidFill>
                            <a:srgbClr val="000000"/>
                          </a:solidFill>
                          <a:latin typeface="Verdana"/>
                          <a:cs typeface="Verdana"/>
                        </a:rPr>
                        <a:t> </a:t>
                      </a:r>
                      <a:r>
                        <a:rPr lang="en-US" altLang="zh-CN" sz="1200" dirty="0">
                          <a:solidFill>
                            <a:srgbClr val="000000"/>
                          </a:solidFill>
                          <a:latin typeface="Verdana"/>
                          <a:ea typeface="Verdana"/>
                        </a:rPr>
                        <a:t>Time</a:t>
                      </a:r>
                      <a:r>
                        <a:rPr lang="en-US" altLang="zh-CN" sz="1200" spc="-40" dirty="0">
                          <a:solidFill>
                            <a:srgbClr val="000000"/>
                          </a:solidFill>
                          <a:latin typeface="Verdana"/>
                          <a:cs typeface="Verdana"/>
                        </a:rPr>
                        <a:t> </a:t>
                      </a:r>
                      <a:r>
                        <a:rPr lang="en-US" altLang="zh-CN" sz="1200" dirty="0">
                          <a:solidFill>
                            <a:srgbClr val="000000"/>
                          </a:solidFill>
                          <a:latin typeface="Verdana"/>
                          <a:ea typeface="Verdana"/>
                        </a:rPr>
                        <a:t>Management</a:t>
                      </a:r>
                      <a:r>
                        <a:rPr lang="en-US" altLang="zh-CN" sz="1200" spc="-40" dirty="0">
                          <a:solidFill>
                            <a:srgbClr val="000000"/>
                          </a:solidFill>
                          <a:latin typeface="Verdana"/>
                          <a:cs typeface="Verdana"/>
                        </a:rPr>
                        <a:t> </a:t>
                      </a:r>
                      <a:r>
                        <a:rPr lang="en-US" altLang="zh-CN" sz="1200" dirty="0">
                          <a:solidFill>
                            <a:srgbClr val="000000"/>
                          </a:solidFill>
                          <a:latin typeface="Verdana"/>
                          <a:ea typeface="Verdana"/>
                        </a:rPr>
                        <a:t>will</a:t>
                      </a:r>
                      <a:r>
                        <a:rPr lang="en-US" altLang="zh-CN" sz="1200" spc="-40" dirty="0">
                          <a:solidFill>
                            <a:srgbClr val="000000"/>
                          </a:solidFill>
                          <a:latin typeface="Verdana"/>
                          <a:cs typeface="Verdana"/>
                        </a:rPr>
                        <a:t> </a:t>
                      </a:r>
                      <a:r>
                        <a:rPr lang="en-US" altLang="zh-CN" sz="1200" dirty="0">
                          <a:solidFill>
                            <a:srgbClr val="000000"/>
                          </a:solidFill>
                          <a:latin typeface="Verdana"/>
                          <a:ea typeface="Verdana"/>
                        </a:rPr>
                        <a:t>be</a:t>
                      </a:r>
                      <a:r>
                        <a:rPr lang="en-US" altLang="zh-CN" sz="1200" spc="-40" dirty="0">
                          <a:solidFill>
                            <a:srgbClr val="000000"/>
                          </a:solidFill>
                          <a:latin typeface="Verdana"/>
                          <a:cs typeface="Verdana"/>
                        </a:rPr>
                        <a:t> </a:t>
                      </a:r>
                      <a:r>
                        <a:rPr lang="en-US" altLang="zh-CN" sz="1200" dirty="0">
                          <a:solidFill>
                            <a:srgbClr val="000000"/>
                          </a:solidFill>
                          <a:latin typeface="Verdana"/>
                          <a:ea typeface="Verdana"/>
                        </a:rPr>
                        <a:t>undertaken</a:t>
                      </a:r>
                      <a:r>
                        <a:rPr lang="en-US" altLang="zh-CN" sz="1200" spc="-40" dirty="0">
                          <a:solidFill>
                            <a:srgbClr val="000000"/>
                          </a:solidFill>
                          <a:latin typeface="Verdana"/>
                          <a:cs typeface="Verdana"/>
                        </a:rPr>
                        <a:t> </a:t>
                      </a:r>
                      <a:r>
                        <a:rPr lang="en-US" altLang="zh-CN" sz="1200" dirty="0">
                          <a:solidFill>
                            <a:srgbClr val="000000"/>
                          </a:solidFill>
                          <a:latin typeface="Verdana"/>
                          <a:ea typeface="Verdana"/>
                        </a:rPr>
                        <a:t>on</a:t>
                      </a:r>
                      <a:r>
                        <a:rPr lang="en-US" altLang="zh-CN" sz="1200" spc="-40" dirty="0">
                          <a:solidFill>
                            <a:srgbClr val="000000"/>
                          </a:solidFill>
                          <a:latin typeface="Verdana"/>
                          <a:cs typeface="Verdana"/>
                        </a:rPr>
                        <a:t> </a:t>
                      </a:r>
                      <a:r>
                        <a:rPr lang="en-US" altLang="zh-CN" sz="1200" dirty="0">
                          <a:solidFill>
                            <a:srgbClr val="000000"/>
                          </a:solidFill>
                          <a:latin typeface="Verdana"/>
                          <a:ea typeface="Verdana"/>
                        </a:rPr>
                        <a:t>this</a:t>
                      </a:r>
                      <a:r>
                        <a:rPr lang="en-US" altLang="zh-CN" sz="1200" spc="-45" dirty="0">
                          <a:solidFill>
                            <a:srgbClr val="000000"/>
                          </a:solidFill>
                          <a:latin typeface="Verdana"/>
                          <a:cs typeface="Verdana"/>
                        </a:rPr>
                        <a:t> </a:t>
                      </a:r>
                      <a:r>
                        <a:rPr lang="en-US" altLang="zh-CN" sz="1200" dirty="0">
                          <a:solidFill>
                            <a:srgbClr val="000000"/>
                          </a:solidFill>
                          <a:latin typeface="Verdana"/>
                          <a:ea typeface="Verdana"/>
                        </a:rPr>
                        <a:t>project.</a:t>
                      </a:r>
                    </a:p>
                  </a:txBody>
                  <a:tcPr marL="0" marR="0" marT="0" marB="0">
                    <a:lnL w="38100">
                      <a:solidFill>
                        <a:srgbClr val="8E4D"/>
                      </a:solidFill>
                      <a:prstDash val="solid"/>
                    </a:lnL>
                    <a:lnR w="38100">
                      <a:solidFill>
                        <a:srgbClr val="8E4D"/>
                      </a:solidFill>
                      <a:prstDash val="solid"/>
                    </a:lnR>
                    <a:lnT w="38100">
                      <a:solidFill>
                        <a:srgbClr val="8E4D"/>
                      </a:solidFill>
                      <a:prstDash val="solid"/>
                    </a:lnT>
                    <a:lnB w="38100">
                      <a:solidFill>
                        <a:srgbClr val="8E4D"/>
                      </a:solidFill>
                      <a:prstDash val="solid"/>
                    </a:lnB>
                  </a:tcPr>
                </a:tc>
              </a:tr>
              <a:tr h="355599">
                <a:tc>
                  <a:txBody>
                    <a:bodyPr/>
                    <a:lstStyle/>
                    <a:p>
                      <a:pPr marL="0" indent="63500">
                        <a:lnSpc>
                          <a:spcPct val="101250"/>
                        </a:lnSpc>
                        <a:spcBef>
                          <a:spcPts val="390"/>
                        </a:spcBef>
                      </a:pPr>
                      <a:r>
                        <a:rPr lang="en-US" altLang="zh-CN" sz="1200" spc="-20" b="1" dirty="0">
                          <a:solidFill>
                            <a:srgbClr val="000000"/>
                          </a:solidFill>
                          <a:latin typeface="Verdana"/>
                          <a:ea typeface="Verdana"/>
                        </a:rPr>
                        <a:t>Cost</a:t>
                      </a:r>
                      <a:r>
                        <a:rPr lang="en-US" altLang="zh-CN" sz="1200" spc="20" b="1" dirty="0">
                          <a:solidFill>
                            <a:srgbClr val="000000"/>
                          </a:solidFill>
                          <a:latin typeface="Verdana"/>
                          <a:cs typeface="Verdana"/>
                        </a:rPr>
                        <a:t> </a:t>
                      </a:r>
                      <a:r>
                        <a:rPr lang="en-US" altLang="zh-CN" sz="1200" spc="-25" b="1" dirty="0">
                          <a:solidFill>
                            <a:srgbClr val="000000"/>
                          </a:solidFill>
                          <a:latin typeface="Verdana"/>
                          <a:ea typeface="Verdana"/>
                        </a:rPr>
                        <a:t>Management</a:t>
                      </a:r>
                    </a:p>
                  </a:txBody>
                  <a:tcPr marL="0" marR="0" marT="0" marB="0">
                    <a:lnL w="38100">
                      <a:solidFill>
                        <a:srgbClr val="8E4D"/>
                      </a:solidFill>
                      <a:prstDash val="solid"/>
                    </a:lnL>
                    <a:lnR w="38100">
                      <a:solidFill>
                        <a:srgbClr val="8E4D"/>
                      </a:solidFill>
                      <a:prstDash val="solid"/>
                    </a:lnR>
                    <a:lnT w="38100">
                      <a:solidFill>
                        <a:srgbClr val="8E4D"/>
                      </a:solidFill>
                      <a:prstDash val="solid"/>
                    </a:lnT>
                    <a:lnB w="38100">
                      <a:solidFill>
                        <a:srgbClr val="8E4D"/>
                      </a:solidFill>
                      <a:prstDash val="solid"/>
                    </a:lnB>
                    <a:solidFill>
                      <a:srgbClr val="D6E8FD"/>
                    </a:solidFill>
                  </a:tcPr>
                </a:tc>
                <a:tc>
                  <a:txBody>
                    <a:bodyPr/>
                    <a:lstStyle/>
                    <a:p>
                      <a:pPr marL="0" indent="44450">
                        <a:lnSpc>
                          <a:spcPct val="101250"/>
                        </a:lnSpc>
                        <a:spcBef>
                          <a:spcPts val="390"/>
                        </a:spcBef>
                      </a:pPr>
                      <a:r>
                        <a:rPr lang="en-US" altLang="zh-CN" sz="1200" dirty="0">
                          <a:solidFill>
                            <a:srgbClr val="000000"/>
                          </a:solidFill>
                          <a:latin typeface="Verdana"/>
                          <a:ea typeface="Verdana"/>
                        </a:rPr>
                        <a:t>how</a:t>
                      </a:r>
                      <a:r>
                        <a:rPr lang="en-US" altLang="zh-CN" sz="1200" spc="-40" dirty="0">
                          <a:solidFill>
                            <a:srgbClr val="000000"/>
                          </a:solidFill>
                          <a:latin typeface="Verdana"/>
                          <a:cs typeface="Verdana"/>
                        </a:rPr>
                        <a:t> </a:t>
                      </a:r>
                      <a:r>
                        <a:rPr lang="en-US" altLang="zh-CN" sz="1200" dirty="0">
                          <a:solidFill>
                            <a:srgbClr val="000000"/>
                          </a:solidFill>
                          <a:latin typeface="Verdana"/>
                          <a:ea typeface="Verdana"/>
                        </a:rPr>
                        <a:t>Cost</a:t>
                      </a:r>
                      <a:r>
                        <a:rPr lang="en-US" altLang="zh-CN" sz="1200" spc="-40" dirty="0">
                          <a:solidFill>
                            <a:srgbClr val="000000"/>
                          </a:solidFill>
                          <a:latin typeface="Verdana"/>
                          <a:cs typeface="Verdana"/>
                        </a:rPr>
                        <a:t> </a:t>
                      </a:r>
                      <a:r>
                        <a:rPr lang="en-US" altLang="zh-CN" sz="1200" dirty="0">
                          <a:solidFill>
                            <a:srgbClr val="000000"/>
                          </a:solidFill>
                          <a:latin typeface="Verdana"/>
                          <a:ea typeface="Verdana"/>
                        </a:rPr>
                        <a:t>Management</a:t>
                      </a:r>
                      <a:r>
                        <a:rPr lang="en-US" altLang="zh-CN" sz="1200" spc="-40" dirty="0">
                          <a:solidFill>
                            <a:srgbClr val="000000"/>
                          </a:solidFill>
                          <a:latin typeface="Verdana"/>
                          <a:cs typeface="Verdana"/>
                        </a:rPr>
                        <a:t> </a:t>
                      </a:r>
                      <a:r>
                        <a:rPr lang="en-US" altLang="zh-CN" sz="1200" dirty="0">
                          <a:solidFill>
                            <a:srgbClr val="000000"/>
                          </a:solidFill>
                          <a:latin typeface="Verdana"/>
                          <a:ea typeface="Verdana"/>
                        </a:rPr>
                        <a:t>will</a:t>
                      </a:r>
                      <a:r>
                        <a:rPr lang="en-US" altLang="zh-CN" sz="1200" spc="-40" dirty="0">
                          <a:solidFill>
                            <a:srgbClr val="000000"/>
                          </a:solidFill>
                          <a:latin typeface="Verdana"/>
                          <a:cs typeface="Verdana"/>
                        </a:rPr>
                        <a:t> </a:t>
                      </a:r>
                      <a:r>
                        <a:rPr lang="en-US" altLang="zh-CN" sz="1200" dirty="0">
                          <a:solidFill>
                            <a:srgbClr val="000000"/>
                          </a:solidFill>
                          <a:latin typeface="Verdana"/>
                          <a:ea typeface="Verdana"/>
                        </a:rPr>
                        <a:t>be</a:t>
                      </a:r>
                      <a:r>
                        <a:rPr lang="en-US" altLang="zh-CN" sz="1200" spc="-40" dirty="0">
                          <a:solidFill>
                            <a:srgbClr val="000000"/>
                          </a:solidFill>
                          <a:latin typeface="Verdana"/>
                          <a:cs typeface="Verdana"/>
                        </a:rPr>
                        <a:t> </a:t>
                      </a:r>
                      <a:r>
                        <a:rPr lang="en-US" altLang="zh-CN" sz="1200" dirty="0">
                          <a:solidFill>
                            <a:srgbClr val="000000"/>
                          </a:solidFill>
                          <a:latin typeface="Verdana"/>
                          <a:ea typeface="Verdana"/>
                        </a:rPr>
                        <a:t>undertaken</a:t>
                      </a:r>
                      <a:r>
                        <a:rPr lang="en-US" altLang="zh-CN" sz="1200" spc="-40" dirty="0">
                          <a:solidFill>
                            <a:srgbClr val="000000"/>
                          </a:solidFill>
                          <a:latin typeface="Verdana"/>
                          <a:cs typeface="Verdana"/>
                        </a:rPr>
                        <a:t> </a:t>
                      </a:r>
                      <a:r>
                        <a:rPr lang="en-US" altLang="zh-CN" sz="1200" dirty="0">
                          <a:solidFill>
                            <a:srgbClr val="000000"/>
                          </a:solidFill>
                          <a:latin typeface="Verdana"/>
                          <a:ea typeface="Verdana"/>
                        </a:rPr>
                        <a:t>on</a:t>
                      </a:r>
                      <a:r>
                        <a:rPr lang="en-US" altLang="zh-CN" sz="1200" spc="-40" dirty="0">
                          <a:solidFill>
                            <a:srgbClr val="000000"/>
                          </a:solidFill>
                          <a:latin typeface="Verdana"/>
                          <a:cs typeface="Verdana"/>
                        </a:rPr>
                        <a:t> </a:t>
                      </a:r>
                      <a:r>
                        <a:rPr lang="en-US" altLang="zh-CN" sz="1200" dirty="0">
                          <a:solidFill>
                            <a:srgbClr val="000000"/>
                          </a:solidFill>
                          <a:latin typeface="Verdana"/>
                          <a:ea typeface="Verdana"/>
                        </a:rPr>
                        <a:t>this</a:t>
                      </a:r>
                      <a:r>
                        <a:rPr lang="en-US" altLang="zh-CN" sz="1200" spc="-45" dirty="0">
                          <a:solidFill>
                            <a:srgbClr val="000000"/>
                          </a:solidFill>
                          <a:latin typeface="Verdana"/>
                          <a:cs typeface="Verdana"/>
                        </a:rPr>
                        <a:t> </a:t>
                      </a:r>
                      <a:r>
                        <a:rPr lang="en-US" altLang="zh-CN" sz="1200" dirty="0">
                          <a:solidFill>
                            <a:srgbClr val="000000"/>
                          </a:solidFill>
                          <a:latin typeface="Verdana"/>
                          <a:ea typeface="Verdana"/>
                        </a:rPr>
                        <a:t>project.</a:t>
                      </a:r>
                    </a:p>
                  </a:txBody>
                  <a:tcPr marL="0" marR="0" marT="0" marB="0">
                    <a:lnL w="38100">
                      <a:solidFill>
                        <a:srgbClr val="8E4D"/>
                      </a:solidFill>
                      <a:prstDash val="solid"/>
                    </a:lnL>
                    <a:lnR w="38100">
                      <a:solidFill>
                        <a:srgbClr val="8E4D"/>
                      </a:solidFill>
                      <a:prstDash val="solid"/>
                    </a:lnR>
                    <a:lnT w="38100">
                      <a:solidFill>
                        <a:srgbClr val="8E4D"/>
                      </a:solidFill>
                      <a:prstDash val="solid"/>
                    </a:lnT>
                    <a:lnB w="38100">
                      <a:solidFill>
                        <a:srgbClr val="8E4D"/>
                      </a:solidFill>
                      <a:prstDash val="solid"/>
                    </a:lnB>
                    <a:solidFill>
                      <a:srgbClr val="D6E8FD"/>
                    </a:solidFill>
                  </a:tcPr>
                </a:tc>
              </a:tr>
              <a:tr h="355600">
                <a:tc>
                  <a:txBody>
                    <a:bodyPr/>
                    <a:lstStyle/>
                    <a:p>
                      <a:pPr marL="0" indent="63500">
                        <a:lnSpc>
                          <a:spcPct val="101250"/>
                        </a:lnSpc>
                        <a:spcBef>
                          <a:spcPts val="390"/>
                        </a:spcBef>
                      </a:pPr>
                      <a:r>
                        <a:rPr lang="en-US" altLang="zh-CN" sz="1200" spc="-15" b="1" dirty="0">
                          <a:solidFill>
                            <a:srgbClr val="000000"/>
                          </a:solidFill>
                          <a:latin typeface="Verdana"/>
                          <a:ea typeface="Verdana"/>
                        </a:rPr>
                        <a:t>Quality</a:t>
                      </a:r>
                      <a:r>
                        <a:rPr lang="en-US" altLang="zh-CN" sz="1200" b="1" dirty="0">
                          <a:solidFill>
                            <a:srgbClr val="000000"/>
                          </a:solidFill>
                          <a:latin typeface="Verdana"/>
                          <a:cs typeface="Verdana"/>
                        </a:rPr>
                        <a:t> </a:t>
                      </a:r>
                      <a:r>
                        <a:rPr lang="en-US" altLang="zh-CN" sz="1200" spc="-20" b="1" dirty="0">
                          <a:solidFill>
                            <a:srgbClr val="000000"/>
                          </a:solidFill>
                          <a:latin typeface="Verdana"/>
                          <a:ea typeface="Verdana"/>
                        </a:rPr>
                        <a:t>Management</a:t>
                      </a:r>
                    </a:p>
                  </a:txBody>
                  <a:tcPr marL="0" marR="0" marT="0" marB="0">
                    <a:lnL w="38100">
                      <a:solidFill>
                        <a:srgbClr val="8E4D"/>
                      </a:solidFill>
                      <a:prstDash val="solid"/>
                    </a:lnL>
                    <a:lnR w="38100">
                      <a:solidFill>
                        <a:srgbClr val="8E4D"/>
                      </a:solidFill>
                      <a:prstDash val="solid"/>
                    </a:lnR>
                    <a:lnT w="38100">
                      <a:solidFill>
                        <a:srgbClr val="8E4D"/>
                      </a:solidFill>
                      <a:prstDash val="solid"/>
                    </a:lnT>
                    <a:lnB w="38100">
                      <a:solidFill>
                        <a:srgbClr val="8E4D"/>
                      </a:solidFill>
                      <a:prstDash val="solid"/>
                    </a:lnB>
                  </a:tcPr>
                </a:tc>
                <a:tc>
                  <a:txBody>
                    <a:bodyPr/>
                    <a:lstStyle/>
                    <a:p>
                      <a:pPr marL="0" indent="44450">
                        <a:lnSpc>
                          <a:spcPct val="101250"/>
                        </a:lnSpc>
                        <a:spcBef>
                          <a:spcPts val="390"/>
                        </a:spcBef>
                      </a:pPr>
                      <a:r>
                        <a:rPr lang="en-US" altLang="zh-CN" sz="1200" dirty="0">
                          <a:solidFill>
                            <a:srgbClr val="000000"/>
                          </a:solidFill>
                          <a:latin typeface="Verdana"/>
                          <a:ea typeface="Verdana"/>
                        </a:rPr>
                        <a:t>how</a:t>
                      </a:r>
                      <a:r>
                        <a:rPr lang="en-US" altLang="zh-CN" sz="1200" spc="-40" dirty="0">
                          <a:solidFill>
                            <a:srgbClr val="000000"/>
                          </a:solidFill>
                          <a:latin typeface="Verdana"/>
                          <a:cs typeface="Verdana"/>
                        </a:rPr>
                        <a:t> </a:t>
                      </a:r>
                      <a:r>
                        <a:rPr lang="en-US" altLang="zh-CN" sz="1200" dirty="0">
                          <a:solidFill>
                            <a:srgbClr val="000000"/>
                          </a:solidFill>
                          <a:latin typeface="Verdana"/>
                          <a:ea typeface="Verdana"/>
                        </a:rPr>
                        <a:t>Quality</a:t>
                      </a:r>
                      <a:r>
                        <a:rPr lang="en-US" altLang="zh-CN" sz="1200" spc="-40" dirty="0">
                          <a:solidFill>
                            <a:srgbClr val="000000"/>
                          </a:solidFill>
                          <a:latin typeface="Verdana"/>
                          <a:cs typeface="Verdana"/>
                        </a:rPr>
                        <a:t> </a:t>
                      </a:r>
                      <a:r>
                        <a:rPr lang="en-US" altLang="zh-CN" sz="1200" dirty="0">
                          <a:solidFill>
                            <a:srgbClr val="000000"/>
                          </a:solidFill>
                          <a:latin typeface="Verdana"/>
                          <a:ea typeface="Verdana"/>
                        </a:rPr>
                        <a:t>Management</a:t>
                      </a:r>
                      <a:r>
                        <a:rPr lang="en-US" altLang="zh-CN" sz="1200" spc="-40" dirty="0">
                          <a:solidFill>
                            <a:srgbClr val="000000"/>
                          </a:solidFill>
                          <a:latin typeface="Verdana"/>
                          <a:cs typeface="Verdana"/>
                        </a:rPr>
                        <a:t> </a:t>
                      </a:r>
                      <a:r>
                        <a:rPr lang="en-US" altLang="zh-CN" sz="1200" dirty="0">
                          <a:solidFill>
                            <a:srgbClr val="000000"/>
                          </a:solidFill>
                          <a:latin typeface="Verdana"/>
                          <a:ea typeface="Verdana"/>
                        </a:rPr>
                        <a:t>will</a:t>
                      </a:r>
                      <a:r>
                        <a:rPr lang="en-US" altLang="zh-CN" sz="1200" spc="-40" dirty="0">
                          <a:solidFill>
                            <a:srgbClr val="000000"/>
                          </a:solidFill>
                          <a:latin typeface="Verdana"/>
                          <a:cs typeface="Verdana"/>
                        </a:rPr>
                        <a:t> </a:t>
                      </a:r>
                      <a:r>
                        <a:rPr lang="en-US" altLang="zh-CN" sz="1200" dirty="0">
                          <a:solidFill>
                            <a:srgbClr val="000000"/>
                          </a:solidFill>
                          <a:latin typeface="Verdana"/>
                          <a:ea typeface="Verdana"/>
                        </a:rPr>
                        <a:t>be</a:t>
                      </a:r>
                      <a:r>
                        <a:rPr lang="en-US" altLang="zh-CN" sz="1200" spc="-40" dirty="0">
                          <a:solidFill>
                            <a:srgbClr val="000000"/>
                          </a:solidFill>
                          <a:latin typeface="Verdana"/>
                          <a:cs typeface="Verdana"/>
                        </a:rPr>
                        <a:t> </a:t>
                      </a:r>
                      <a:r>
                        <a:rPr lang="en-US" altLang="zh-CN" sz="1200" dirty="0">
                          <a:solidFill>
                            <a:srgbClr val="000000"/>
                          </a:solidFill>
                          <a:latin typeface="Verdana"/>
                          <a:ea typeface="Verdana"/>
                        </a:rPr>
                        <a:t>undertaken</a:t>
                      </a:r>
                      <a:r>
                        <a:rPr lang="en-US" altLang="zh-CN" sz="1200" spc="-44" dirty="0">
                          <a:solidFill>
                            <a:srgbClr val="000000"/>
                          </a:solidFill>
                          <a:latin typeface="Verdana"/>
                          <a:cs typeface="Verdana"/>
                        </a:rPr>
                        <a:t> </a:t>
                      </a:r>
                      <a:r>
                        <a:rPr lang="en-US" altLang="zh-CN" sz="1200" dirty="0">
                          <a:solidFill>
                            <a:srgbClr val="000000"/>
                          </a:solidFill>
                          <a:latin typeface="Verdana"/>
                          <a:ea typeface="Verdana"/>
                        </a:rPr>
                        <a:t>on</a:t>
                      </a:r>
                      <a:r>
                        <a:rPr lang="en-US" altLang="zh-CN" sz="1200" spc="-40" dirty="0">
                          <a:solidFill>
                            <a:srgbClr val="000000"/>
                          </a:solidFill>
                          <a:latin typeface="Verdana"/>
                          <a:cs typeface="Verdana"/>
                        </a:rPr>
                        <a:t> </a:t>
                      </a:r>
                      <a:r>
                        <a:rPr lang="en-US" altLang="zh-CN" sz="1200" dirty="0">
                          <a:solidFill>
                            <a:srgbClr val="000000"/>
                          </a:solidFill>
                          <a:latin typeface="Verdana"/>
                          <a:ea typeface="Verdana"/>
                        </a:rPr>
                        <a:t>this</a:t>
                      </a:r>
                      <a:r>
                        <a:rPr lang="en-US" altLang="zh-CN" sz="1200" spc="-45" dirty="0">
                          <a:solidFill>
                            <a:srgbClr val="000000"/>
                          </a:solidFill>
                          <a:latin typeface="Verdana"/>
                          <a:cs typeface="Verdana"/>
                        </a:rPr>
                        <a:t> </a:t>
                      </a:r>
                      <a:r>
                        <a:rPr lang="en-US" altLang="zh-CN" sz="1200" dirty="0">
                          <a:solidFill>
                            <a:srgbClr val="000000"/>
                          </a:solidFill>
                          <a:latin typeface="Verdana"/>
                          <a:ea typeface="Verdana"/>
                        </a:rPr>
                        <a:t>project.</a:t>
                      </a:r>
                    </a:p>
                  </a:txBody>
                  <a:tcPr marL="0" marR="0" marT="0" marB="0">
                    <a:lnL w="38100">
                      <a:solidFill>
                        <a:srgbClr val="8E4D"/>
                      </a:solidFill>
                      <a:prstDash val="solid"/>
                    </a:lnL>
                    <a:lnR w="38100">
                      <a:solidFill>
                        <a:srgbClr val="8E4D"/>
                      </a:solidFill>
                      <a:prstDash val="solid"/>
                    </a:lnR>
                    <a:lnT w="38100">
                      <a:solidFill>
                        <a:srgbClr val="8E4D"/>
                      </a:solidFill>
                      <a:prstDash val="solid"/>
                    </a:lnT>
                    <a:lnB w="38100">
                      <a:solidFill>
                        <a:srgbClr val="8E4D"/>
                      </a:solidFill>
                      <a:prstDash val="solid"/>
                    </a:lnB>
                  </a:tcPr>
                </a:tc>
              </a:tr>
              <a:tr h="355600">
                <a:tc>
                  <a:txBody>
                    <a:bodyPr/>
                    <a:lstStyle/>
                    <a:p>
                      <a:pPr marL="0" indent="63500">
                        <a:lnSpc>
                          <a:spcPct val="101250"/>
                        </a:lnSpc>
                        <a:spcBef>
                          <a:spcPts val="390"/>
                        </a:spcBef>
                      </a:pPr>
                      <a:r>
                        <a:rPr lang="en-US" altLang="zh-CN" sz="1200" spc="-20" b="1" dirty="0">
                          <a:solidFill>
                            <a:srgbClr val="000000"/>
                          </a:solidFill>
                          <a:latin typeface="Verdana"/>
                          <a:ea typeface="Verdana"/>
                        </a:rPr>
                        <a:t>Change</a:t>
                      </a:r>
                      <a:r>
                        <a:rPr lang="en-US" altLang="zh-CN" sz="1200" spc="10" b="1" dirty="0">
                          <a:solidFill>
                            <a:srgbClr val="000000"/>
                          </a:solidFill>
                          <a:latin typeface="Verdana"/>
                          <a:cs typeface="Verdana"/>
                        </a:rPr>
                        <a:t> </a:t>
                      </a:r>
                      <a:r>
                        <a:rPr lang="en-US" altLang="zh-CN" sz="1200" spc="-20" b="1" dirty="0">
                          <a:solidFill>
                            <a:srgbClr val="000000"/>
                          </a:solidFill>
                          <a:latin typeface="Verdana"/>
                          <a:ea typeface="Verdana"/>
                        </a:rPr>
                        <a:t>Management</a:t>
                      </a:r>
                    </a:p>
                  </a:txBody>
                  <a:tcPr marL="0" marR="0" marT="0" marB="0">
                    <a:lnL w="38100">
                      <a:solidFill>
                        <a:srgbClr val="8E4D"/>
                      </a:solidFill>
                      <a:prstDash val="solid"/>
                    </a:lnL>
                    <a:lnR w="38100">
                      <a:solidFill>
                        <a:srgbClr val="8E4D"/>
                      </a:solidFill>
                      <a:prstDash val="solid"/>
                    </a:lnR>
                    <a:lnT w="38100">
                      <a:solidFill>
                        <a:srgbClr val="8E4D"/>
                      </a:solidFill>
                      <a:prstDash val="solid"/>
                    </a:lnT>
                    <a:lnB w="38100">
                      <a:solidFill>
                        <a:srgbClr val="8E4D"/>
                      </a:solidFill>
                      <a:prstDash val="solid"/>
                    </a:lnB>
                    <a:solidFill>
                      <a:srgbClr val="D6E8FD"/>
                    </a:solidFill>
                  </a:tcPr>
                </a:tc>
                <a:tc>
                  <a:txBody>
                    <a:bodyPr/>
                    <a:lstStyle/>
                    <a:p>
                      <a:pPr marL="0" indent="44450">
                        <a:lnSpc>
                          <a:spcPct val="101250"/>
                        </a:lnSpc>
                        <a:spcBef>
                          <a:spcPts val="390"/>
                        </a:spcBef>
                      </a:pPr>
                      <a:r>
                        <a:rPr lang="en-US" altLang="zh-CN" sz="1200" dirty="0">
                          <a:solidFill>
                            <a:srgbClr val="000000"/>
                          </a:solidFill>
                          <a:latin typeface="Verdana"/>
                          <a:ea typeface="Verdana"/>
                        </a:rPr>
                        <a:t>how</a:t>
                      </a:r>
                      <a:r>
                        <a:rPr lang="en-US" altLang="zh-CN" sz="1200" spc="-40" dirty="0">
                          <a:solidFill>
                            <a:srgbClr val="000000"/>
                          </a:solidFill>
                          <a:latin typeface="Verdana"/>
                          <a:cs typeface="Verdana"/>
                        </a:rPr>
                        <a:t> </a:t>
                      </a:r>
                      <a:r>
                        <a:rPr lang="en-US" altLang="zh-CN" sz="1200" dirty="0">
                          <a:solidFill>
                            <a:srgbClr val="000000"/>
                          </a:solidFill>
                          <a:latin typeface="Verdana"/>
                          <a:ea typeface="Verdana"/>
                        </a:rPr>
                        <a:t>Change</a:t>
                      </a:r>
                      <a:r>
                        <a:rPr lang="en-US" altLang="zh-CN" sz="1200" spc="-40" dirty="0">
                          <a:solidFill>
                            <a:srgbClr val="000000"/>
                          </a:solidFill>
                          <a:latin typeface="Verdana"/>
                          <a:cs typeface="Verdana"/>
                        </a:rPr>
                        <a:t> </a:t>
                      </a:r>
                      <a:r>
                        <a:rPr lang="en-US" altLang="zh-CN" sz="1200" dirty="0">
                          <a:solidFill>
                            <a:srgbClr val="000000"/>
                          </a:solidFill>
                          <a:latin typeface="Verdana"/>
                          <a:ea typeface="Verdana"/>
                        </a:rPr>
                        <a:t>Management</a:t>
                      </a:r>
                      <a:r>
                        <a:rPr lang="en-US" altLang="zh-CN" sz="1200" spc="-40" dirty="0">
                          <a:solidFill>
                            <a:srgbClr val="000000"/>
                          </a:solidFill>
                          <a:latin typeface="Verdana"/>
                          <a:cs typeface="Verdana"/>
                        </a:rPr>
                        <a:t> </a:t>
                      </a:r>
                      <a:r>
                        <a:rPr lang="en-US" altLang="zh-CN" sz="1200" dirty="0">
                          <a:solidFill>
                            <a:srgbClr val="000000"/>
                          </a:solidFill>
                          <a:latin typeface="Verdana"/>
                          <a:ea typeface="Verdana"/>
                        </a:rPr>
                        <a:t>will</a:t>
                      </a:r>
                      <a:r>
                        <a:rPr lang="en-US" altLang="zh-CN" sz="1200" spc="-40" dirty="0">
                          <a:solidFill>
                            <a:srgbClr val="000000"/>
                          </a:solidFill>
                          <a:latin typeface="Verdana"/>
                          <a:cs typeface="Verdana"/>
                        </a:rPr>
                        <a:t> </a:t>
                      </a:r>
                      <a:r>
                        <a:rPr lang="en-US" altLang="zh-CN" sz="1200" dirty="0">
                          <a:solidFill>
                            <a:srgbClr val="000000"/>
                          </a:solidFill>
                          <a:latin typeface="Verdana"/>
                          <a:ea typeface="Verdana"/>
                        </a:rPr>
                        <a:t>be</a:t>
                      </a:r>
                      <a:r>
                        <a:rPr lang="en-US" altLang="zh-CN" sz="1200" spc="-40" dirty="0">
                          <a:solidFill>
                            <a:srgbClr val="000000"/>
                          </a:solidFill>
                          <a:latin typeface="Verdana"/>
                          <a:cs typeface="Verdana"/>
                        </a:rPr>
                        <a:t> </a:t>
                      </a:r>
                      <a:r>
                        <a:rPr lang="en-US" altLang="zh-CN" sz="1200" dirty="0">
                          <a:solidFill>
                            <a:srgbClr val="000000"/>
                          </a:solidFill>
                          <a:latin typeface="Verdana"/>
                          <a:ea typeface="Verdana"/>
                        </a:rPr>
                        <a:t>undertaken</a:t>
                      </a:r>
                      <a:r>
                        <a:rPr lang="en-US" altLang="zh-CN" sz="1200" spc="-40" dirty="0">
                          <a:solidFill>
                            <a:srgbClr val="000000"/>
                          </a:solidFill>
                          <a:latin typeface="Verdana"/>
                          <a:cs typeface="Verdana"/>
                        </a:rPr>
                        <a:t> </a:t>
                      </a:r>
                      <a:r>
                        <a:rPr lang="en-US" altLang="zh-CN" sz="1200" dirty="0">
                          <a:solidFill>
                            <a:srgbClr val="000000"/>
                          </a:solidFill>
                          <a:latin typeface="Verdana"/>
                          <a:ea typeface="Verdana"/>
                        </a:rPr>
                        <a:t>on</a:t>
                      </a:r>
                      <a:r>
                        <a:rPr lang="en-US" altLang="zh-CN" sz="1200" spc="-40" dirty="0">
                          <a:solidFill>
                            <a:srgbClr val="000000"/>
                          </a:solidFill>
                          <a:latin typeface="Verdana"/>
                          <a:cs typeface="Verdana"/>
                        </a:rPr>
                        <a:t> </a:t>
                      </a:r>
                      <a:r>
                        <a:rPr lang="en-US" altLang="zh-CN" sz="1200" dirty="0">
                          <a:solidFill>
                            <a:srgbClr val="000000"/>
                          </a:solidFill>
                          <a:latin typeface="Verdana"/>
                          <a:ea typeface="Verdana"/>
                        </a:rPr>
                        <a:t>this</a:t>
                      </a:r>
                      <a:r>
                        <a:rPr lang="en-US" altLang="zh-CN" sz="1200" spc="-45" dirty="0">
                          <a:solidFill>
                            <a:srgbClr val="000000"/>
                          </a:solidFill>
                          <a:latin typeface="Verdana"/>
                          <a:cs typeface="Verdana"/>
                        </a:rPr>
                        <a:t> </a:t>
                      </a:r>
                      <a:r>
                        <a:rPr lang="en-US" altLang="zh-CN" sz="1200" dirty="0">
                          <a:solidFill>
                            <a:srgbClr val="000000"/>
                          </a:solidFill>
                          <a:latin typeface="Verdana"/>
                          <a:ea typeface="Verdana"/>
                        </a:rPr>
                        <a:t>project.</a:t>
                      </a:r>
                    </a:p>
                  </a:txBody>
                  <a:tcPr marL="0" marR="0" marT="0" marB="0">
                    <a:lnL w="38100">
                      <a:solidFill>
                        <a:srgbClr val="8E4D"/>
                      </a:solidFill>
                      <a:prstDash val="solid"/>
                    </a:lnL>
                    <a:lnR w="38100">
                      <a:solidFill>
                        <a:srgbClr val="8E4D"/>
                      </a:solidFill>
                      <a:prstDash val="solid"/>
                    </a:lnR>
                    <a:lnT w="38100">
                      <a:solidFill>
                        <a:srgbClr val="8E4D"/>
                      </a:solidFill>
                      <a:prstDash val="solid"/>
                    </a:lnT>
                    <a:lnB w="38100">
                      <a:solidFill>
                        <a:srgbClr val="8E4D"/>
                      </a:solidFill>
                      <a:prstDash val="solid"/>
                    </a:lnB>
                    <a:solidFill>
                      <a:srgbClr val="D6E8FD"/>
                    </a:solidFill>
                  </a:tcPr>
                </a:tc>
              </a:tr>
              <a:tr h="355600">
                <a:tc>
                  <a:txBody>
                    <a:bodyPr/>
                    <a:lstStyle/>
                    <a:p>
                      <a:pPr marL="0" indent="63500">
                        <a:lnSpc>
                          <a:spcPct val="101250"/>
                        </a:lnSpc>
                        <a:spcBef>
                          <a:spcPts val="390"/>
                        </a:spcBef>
                      </a:pPr>
                      <a:r>
                        <a:rPr lang="en-US" altLang="zh-CN" sz="1200" spc="-20" b="1" dirty="0">
                          <a:solidFill>
                            <a:srgbClr val="000000"/>
                          </a:solidFill>
                          <a:latin typeface="Verdana"/>
                          <a:ea typeface="Verdana"/>
                        </a:rPr>
                        <a:t>Risk</a:t>
                      </a:r>
                      <a:r>
                        <a:rPr lang="en-US" altLang="zh-CN" sz="1200" spc="20" b="1" dirty="0">
                          <a:solidFill>
                            <a:srgbClr val="000000"/>
                          </a:solidFill>
                          <a:latin typeface="Verdana"/>
                          <a:cs typeface="Verdana"/>
                        </a:rPr>
                        <a:t> </a:t>
                      </a:r>
                      <a:r>
                        <a:rPr lang="en-US" altLang="zh-CN" sz="1200" spc="-25" b="1" dirty="0">
                          <a:solidFill>
                            <a:srgbClr val="000000"/>
                          </a:solidFill>
                          <a:latin typeface="Verdana"/>
                          <a:ea typeface="Verdana"/>
                        </a:rPr>
                        <a:t>Management</a:t>
                      </a:r>
                    </a:p>
                  </a:txBody>
                  <a:tcPr marL="0" marR="0" marT="0" marB="0">
                    <a:lnL w="38100">
                      <a:solidFill>
                        <a:srgbClr val="8E4D"/>
                      </a:solidFill>
                      <a:prstDash val="solid"/>
                    </a:lnL>
                    <a:lnR w="38100">
                      <a:solidFill>
                        <a:srgbClr val="8E4D"/>
                      </a:solidFill>
                      <a:prstDash val="solid"/>
                    </a:lnR>
                    <a:lnT w="38100">
                      <a:solidFill>
                        <a:srgbClr val="8E4D"/>
                      </a:solidFill>
                      <a:prstDash val="solid"/>
                    </a:lnT>
                    <a:lnB w="38100">
                      <a:solidFill>
                        <a:srgbClr val="8E4D"/>
                      </a:solidFill>
                      <a:prstDash val="solid"/>
                    </a:lnB>
                  </a:tcPr>
                </a:tc>
                <a:tc>
                  <a:txBody>
                    <a:bodyPr/>
                    <a:lstStyle/>
                    <a:p>
                      <a:pPr marL="0" indent="44450">
                        <a:lnSpc>
                          <a:spcPct val="101250"/>
                        </a:lnSpc>
                        <a:spcBef>
                          <a:spcPts val="390"/>
                        </a:spcBef>
                      </a:pPr>
                      <a:r>
                        <a:rPr lang="en-US" altLang="zh-CN" sz="1200" dirty="0">
                          <a:solidFill>
                            <a:srgbClr val="000000"/>
                          </a:solidFill>
                          <a:latin typeface="Verdana"/>
                          <a:ea typeface="Verdana"/>
                        </a:rPr>
                        <a:t>how</a:t>
                      </a:r>
                      <a:r>
                        <a:rPr lang="en-US" altLang="zh-CN" sz="1200" spc="-40" dirty="0">
                          <a:solidFill>
                            <a:srgbClr val="000000"/>
                          </a:solidFill>
                          <a:latin typeface="Verdana"/>
                          <a:cs typeface="Verdana"/>
                        </a:rPr>
                        <a:t> </a:t>
                      </a:r>
                      <a:r>
                        <a:rPr lang="en-US" altLang="zh-CN" sz="1200" dirty="0">
                          <a:solidFill>
                            <a:srgbClr val="000000"/>
                          </a:solidFill>
                          <a:latin typeface="Verdana"/>
                          <a:ea typeface="Verdana"/>
                        </a:rPr>
                        <a:t>Risk</a:t>
                      </a:r>
                      <a:r>
                        <a:rPr lang="en-US" altLang="zh-CN" sz="1200" spc="-40" dirty="0">
                          <a:solidFill>
                            <a:srgbClr val="000000"/>
                          </a:solidFill>
                          <a:latin typeface="Verdana"/>
                          <a:cs typeface="Verdana"/>
                        </a:rPr>
                        <a:t> </a:t>
                      </a:r>
                      <a:r>
                        <a:rPr lang="en-US" altLang="zh-CN" sz="1200" dirty="0">
                          <a:solidFill>
                            <a:srgbClr val="000000"/>
                          </a:solidFill>
                          <a:latin typeface="Verdana"/>
                          <a:ea typeface="Verdana"/>
                        </a:rPr>
                        <a:t>Management</a:t>
                      </a:r>
                      <a:r>
                        <a:rPr lang="en-US" altLang="zh-CN" sz="1200" spc="-40" dirty="0">
                          <a:solidFill>
                            <a:srgbClr val="000000"/>
                          </a:solidFill>
                          <a:latin typeface="Verdana"/>
                          <a:cs typeface="Verdana"/>
                        </a:rPr>
                        <a:t> </a:t>
                      </a:r>
                      <a:r>
                        <a:rPr lang="en-US" altLang="zh-CN" sz="1200" dirty="0">
                          <a:solidFill>
                            <a:srgbClr val="000000"/>
                          </a:solidFill>
                          <a:latin typeface="Verdana"/>
                          <a:ea typeface="Verdana"/>
                        </a:rPr>
                        <a:t>will</a:t>
                      </a:r>
                      <a:r>
                        <a:rPr lang="en-US" altLang="zh-CN" sz="1200" spc="-40" dirty="0">
                          <a:solidFill>
                            <a:srgbClr val="000000"/>
                          </a:solidFill>
                          <a:latin typeface="Verdana"/>
                          <a:cs typeface="Verdana"/>
                        </a:rPr>
                        <a:t> </a:t>
                      </a:r>
                      <a:r>
                        <a:rPr lang="en-US" altLang="zh-CN" sz="1200" dirty="0">
                          <a:solidFill>
                            <a:srgbClr val="000000"/>
                          </a:solidFill>
                          <a:latin typeface="Verdana"/>
                          <a:ea typeface="Verdana"/>
                        </a:rPr>
                        <a:t>be</a:t>
                      </a:r>
                      <a:r>
                        <a:rPr lang="en-US" altLang="zh-CN" sz="1200" spc="-40" dirty="0">
                          <a:solidFill>
                            <a:srgbClr val="000000"/>
                          </a:solidFill>
                          <a:latin typeface="Verdana"/>
                          <a:cs typeface="Verdana"/>
                        </a:rPr>
                        <a:t> </a:t>
                      </a:r>
                      <a:r>
                        <a:rPr lang="en-US" altLang="zh-CN" sz="1200" dirty="0">
                          <a:solidFill>
                            <a:srgbClr val="000000"/>
                          </a:solidFill>
                          <a:latin typeface="Verdana"/>
                          <a:ea typeface="Verdana"/>
                        </a:rPr>
                        <a:t>undertaken</a:t>
                      </a:r>
                      <a:r>
                        <a:rPr lang="en-US" altLang="zh-CN" sz="1200" spc="-40" dirty="0">
                          <a:solidFill>
                            <a:srgbClr val="000000"/>
                          </a:solidFill>
                          <a:latin typeface="Verdana"/>
                          <a:cs typeface="Verdana"/>
                        </a:rPr>
                        <a:t> </a:t>
                      </a:r>
                      <a:r>
                        <a:rPr lang="en-US" altLang="zh-CN" sz="1200" dirty="0">
                          <a:solidFill>
                            <a:srgbClr val="000000"/>
                          </a:solidFill>
                          <a:latin typeface="Verdana"/>
                          <a:ea typeface="Verdana"/>
                        </a:rPr>
                        <a:t>on</a:t>
                      </a:r>
                      <a:r>
                        <a:rPr lang="en-US" altLang="zh-CN" sz="1200" spc="-40" dirty="0">
                          <a:solidFill>
                            <a:srgbClr val="000000"/>
                          </a:solidFill>
                          <a:latin typeface="Verdana"/>
                          <a:cs typeface="Verdana"/>
                        </a:rPr>
                        <a:t> </a:t>
                      </a:r>
                      <a:r>
                        <a:rPr lang="en-US" altLang="zh-CN" sz="1200" dirty="0">
                          <a:solidFill>
                            <a:srgbClr val="000000"/>
                          </a:solidFill>
                          <a:latin typeface="Verdana"/>
                          <a:ea typeface="Verdana"/>
                        </a:rPr>
                        <a:t>this</a:t>
                      </a:r>
                      <a:r>
                        <a:rPr lang="en-US" altLang="zh-CN" sz="1200" spc="-45" dirty="0">
                          <a:solidFill>
                            <a:srgbClr val="000000"/>
                          </a:solidFill>
                          <a:latin typeface="Verdana"/>
                          <a:cs typeface="Verdana"/>
                        </a:rPr>
                        <a:t> </a:t>
                      </a:r>
                      <a:r>
                        <a:rPr lang="en-US" altLang="zh-CN" sz="1200" dirty="0">
                          <a:solidFill>
                            <a:srgbClr val="000000"/>
                          </a:solidFill>
                          <a:latin typeface="Verdana"/>
                          <a:ea typeface="Verdana"/>
                        </a:rPr>
                        <a:t>project.</a:t>
                      </a:r>
                    </a:p>
                  </a:txBody>
                  <a:tcPr marL="0" marR="0" marT="0" marB="0">
                    <a:lnL w="38100">
                      <a:solidFill>
                        <a:srgbClr val="8E4D"/>
                      </a:solidFill>
                      <a:prstDash val="solid"/>
                    </a:lnL>
                    <a:lnR w="38100">
                      <a:solidFill>
                        <a:srgbClr val="8E4D"/>
                      </a:solidFill>
                      <a:prstDash val="solid"/>
                    </a:lnR>
                    <a:lnT w="38100">
                      <a:solidFill>
                        <a:srgbClr val="8E4D"/>
                      </a:solidFill>
                      <a:prstDash val="solid"/>
                    </a:lnT>
                    <a:lnB w="38100">
                      <a:solidFill>
                        <a:srgbClr val="8E4D"/>
                      </a:solidFill>
                      <a:prstDash val="solid"/>
                    </a:lnB>
                  </a:tcPr>
                </a:tc>
              </a:tr>
              <a:tr h="355600">
                <a:tc>
                  <a:txBody>
                    <a:bodyPr/>
                    <a:lstStyle/>
                    <a:p>
                      <a:pPr marL="0" indent="63500">
                        <a:lnSpc>
                          <a:spcPct val="101250"/>
                        </a:lnSpc>
                        <a:spcBef>
                          <a:spcPts val="390"/>
                        </a:spcBef>
                      </a:pPr>
                      <a:r>
                        <a:rPr lang="en-US" altLang="zh-CN" sz="1200" spc="-20" b="1" dirty="0">
                          <a:solidFill>
                            <a:srgbClr val="000000"/>
                          </a:solidFill>
                          <a:latin typeface="Verdana"/>
                          <a:ea typeface="Verdana"/>
                        </a:rPr>
                        <a:t>Issue</a:t>
                      </a:r>
                      <a:r>
                        <a:rPr lang="en-US" altLang="zh-CN" sz="1200" spc="-5" b="1" dirty="0">
                          <a:solidFill>
                            <a:srgbClr val="000000"/>
                          </a:solidFill>
                          <a:latin typeface="Verdana"/>
                          <a:cs typeface="Verdana"/>
                        </a:rPr>
                        <a:t> </a:t>
                      </a:r>
                      <a:r>
                        <a:rPr lang="en-US" altLang="zh-CN" sz="1200" spc="-20" b="1" dirty="0">
                          <a:solidFill>
                            <a:srgbClr val="000000"/>
                          </a:solidFill>
                          <a:latin typeface="Verdana"/>
                          <a:ea typeface="Verdana"/>
                        </a:rPr>
                        <a:t>Management</a:t>
                      </a:r>
                    </a:p>
                  </a:txBody>
                  <a:tcPr marL="0" marR="0" marT="0" marB="0">
                    <a:lnL w="38100">
                      <a:solidFill>
                        <a:srgbClr val="8E4D"/>
                      </a:solidFill>
                      <a:prstDash val="solid"/>
                    </a:lnL>
                    <a:lnR w="38100">
                      <a:solidFill>
                        <a:srgbClr val="8E4D"/>
                      </a:solidFill>
                      <a:prstDash val="solid"/>
                    </a:lnR>
                    <a:lnT w="38100">
                      <a:solidFill>
                        <a:srgbClr val="8E4D"/>
                      </a:solidFill>
                      <a:prstDash val="solid"/>
                    </a:lnT>
                    <a:lnB w="38100">
                      <a:solidFill>
                        <a:srgbClr val="8E4D"/>
                      </a:solidFill>
                      <a:prstDash val="solid"/>
                    </a:lnB>
                    <a:solidFill>
                      <a:srgbClr val="D6E8FD"/>
                    </a:solidFill>
                  </a:tcPr>
                </a:tc>
                <a:tc>
                  <a:txBody>
                    <a:bodyPr/>
                    <a:lstStyle/>
                    <a:p>
                      <a:pPr marL="0" indent="44450">
                        <a:lnSpc>
                          <a:spcPct val="101250"/>
                        </a:lnSpc>
                        <a:spcBef>
                          <a:spcPts val="390"/>
                        </a:spcBef>
                      </a:pPr>
                      <a:r>
                        <a:rPr lang="en-US" altLang="zh-CN" sz="1200" dirty="0">
                          <a:solidFill>
                            <a:srgbClr val="000000"/>
                          </a:solidFill>
                          <a:latin typeface="Verdana"/>
                          <a:ea typeface="Verdana"/>
                        </a:rPr>
                        <a:t>how</a:t>
                      </a:r>
                      <a:r>
                        <a:rPr lang="en-US" altLang="zh-CN" sz="1200" spc="-40" dirty="0">
                          <a:solidFill>
                            <a:srgbClr val="000000"/>
                          </a:solidFill>
                          <a:latin typeface="Verdana"/>
                          <a:cs typeface="Verdana"/>
                        </a:rPr>
                        <a:t> </a:t>
                      </a:r>
                      <a:r>
                        <a:rPr lang="en-US" altLang="zh-CN" sz="1200" dirty="0">
                          <a:solidFill>
                            <a:srgbClr val="000000"/>
                          </a:solidFill>
                          <a:latin typeface="Verdana"/>
                          <a:ea typeface="Verdana"/>
                        </a:rPr>
                        <a:t>Issue</a:t>
                      </a:r>
                      <a:r>
                        <a:rPr lang="en-US" altLang="zh-CN" sz="1200" spc="-40" dirty="0">
                          <a:solidFill>
                            <a:srgbClr val="000000"/>
                          </a:solidFill>
                          <a:latin typeface="Verdana"/>
                          <a:cs typeface="Verdana"/>
                        </a:rPr>
                        <a:t> </a:t>
                      </a:r>
                      <a:r>
                        <a:rPr lang="en-US" altLang="zh-CN" sz="1200" dirty="0">
                          <a:solidFill>
                            <a:srgbClr val="000000"/>
                          </a:solidFill>
                          <a:latin typeface="Verdana"/>
                          <a:ea typeface="Verdana"/>
                        </a:rPr>
                        <a:t>Management</a:t>
                      </a:r>
                      <a:r>
                        <a:rPr lang="en-US" altLang="zh-CN" sz="1200" spc="-40" dirty="0">
                          <a:solidFill>
                            <a:srgbClr val="000000"/>
                          </a:solidFill>
                          <a:latin typeface="Verdana"/>
                          <a:cs typeface="Verdana"/>
                        </a:rPr>
                        <a:t> </a:t>
                      </a:r>
                      <a:r>
                        <a:rPr lang="en-US" altLang="zh-CN" sz="1200" dirty="0">
                          <a:solidFill>
                            <a:srgbClr val="000000"/>
                          </a:solidFill>
                          <a:latin typeface="Verdana"/>
                          <a:ea typeface="Verdana"/>
                        </a:rPr>
                        <a:t>will</a:t>
                      </a:r>
                      <a:r>
                        <a:rPr lang="en-US" altLang="zh-CN" sz="1200" spc="-40" dirty="0">
                          <a:solidFill>
                            <a:srgbClr val="000000"/>
                          </a:solidFill>
                          <a:latin typeface="Verdana"/>
                          <a:cs typeface="Verdana"/>
                        </a:rPr>
                        <a:t> </a:t>
                      </a:r>
                      <a:r>
                        <a:rPr lang="en-US" altLang="zh-CN" sz="1200" dirty="0">
                          <a:solidFill>
                            <a:srgbClr val="000000"/>
                          </a:solidFill>
                          <a:latin typeface="Verdana"/>
                          <a:ea typeface="Verdana"/>
                        </a:rPr>
                        <a:t>be</a:t>
                      </a:r>
                      <a:r>
                        <a:rPr lang="en-US" altLang="zh-CN" sz="1200" spc="-40" dirty="0">
                          <a:solidFill>
                            <a:srgbClr val="000000"/>
                          </a:solidFill>
                          <a:latin typeface="Verdana"/>
                          <a:cs typeface="Verdana"/>
                        </a:rPr>
                        <a:t> </a:t>
                      </a:r>
                      <a:r>
                        <a:rPr lang="en-US" altLang="zh-CN" sz="1200" dirty="0">
                          <a:solidFill>
                            <a:srgbClr val="000000"/>
                          </a:solidFill>
                          <a:latin typeface="Verdana"/>
                          <a:ea typeface="Verdana"/>
                        </a:rPr>
                        <a:t>undertaken</a:t>
                      </a:r>
                      <a:r>
                        <a:rPr lang="en-US" altLang="zh-CN" sz="1200" spc="-40" dirty="0">
                          <a:solidFill>
                            <a:srgbClr val="000000"/>
                          </a:solidFill>
                          <a:latin typeface="Verdana"/>
                          <a:cs typeface="Verdana"/>
                        </a:rPr>
                        <a:t> </a:t>
                      </a:r>
                      <a:r>
                        <a:rPr lang="en-US" altLang="zh-CN" sz="1200" dirty="0">
                          <a:solidFill>
                            <a:srgbClr val="000000"/>
                          </a:solidFill>
                          <a:latin typeface="Verdana"/>
                          <a:ea typeface="Verdana"/>
                        </a:rPr>
                        <a:t>on</a:t>
                      </a:r>
                      <a:r>
                        <a:rPr lang="en-US" altLang="zh-CN" sz="1200" spc="-40" dirty="0">
                          <a:solidFill>
                            <a:srgbClr val="000000"/>
                          </a:solidFill>
                          <a:latin typeface="Verdana"/>
                          <a:cs typeface="Verdana"/>
                        </a:rPr>
                        <a:t> </a:t>
                      </a:r>
                      <a:r>
                        <a:rPr lang="en-US" altLang="zh-CN" sz="1200" dirty="0">
                          <a:solidFill>
                            <a:srgbClr val="000000"/>
                          </a:solidFill>
                          <a:latin typeface="Verdana"/>
                          <a:ea typeface="Verdana"/>
                        </a:rPr>
                        <a:t>this</a:t>
                      </a:r>
                      <a:r>
                        <a:rPr lang="en-US" altLang="zh-CN" sz="1200" spc="-45" dirty="0">
                          <a:solidFill>
                            <a:srgbClr val="000000"/>
                          </a:solidFill>
                          <a:latin typeface="Verdana"/>
                          <a:cs typeface="Verdana"/>
                        </a:rPr>
                        <a:t> </a:t>
                      </a:r>
                      <a:r>
                        <a:rPr lang="en-US" altLang="zh-CN" sz="1200" dirty="0">
                          <a:solidFill>
                            <a:srgbClr val="000000"/>
                          </a:solidFill>
                          <a:latin typeface="Verdana"/>
                          <a:ea typeface="Verdana"/>
                        </a:rPr>
                        <a:t>project.</a:t>
                      </a:r>
                    </a:p>
                  </a:txBody>
                  <a:tcPr marL="0" marR="0" marT="0" marB="0">
                    <a:lnL w="38100">
                      <a:solidFill>
                        <a:srgbClr val="8E4D"/>
                      </a:solidFill>
                      <a:prstDash val="solid"/>
                    </a:lnL>
                    <a:lnR w="38100">
                      <a:solidFill>
                        <a:srgbClr val="8E4D"/>
                      </a:solidFill>
                      <a:prstDash val="solid"/>
                    </a:lnR>
                    <a:lnT w="38100">
                      <a:solidFill>
                        <a:srgbClr val="8E4D"/>
                      </a:solidFill>
                      <a:prstDash val="solid"/>
                    </a:lnT>
                    <a:lnB w="38100">
                      <a:solidFill>
                        <a:srgbClr val="8E4D"/>
                      </a:solidFill>
                      <a:prstDash val="solid"/>
                    </a:lnB>
                    <a:solidFill>
                      <a:srgbClr val="D6E8FD"/>
                    </a:solidFill>
                  </a:tcPr>
                </a:tc>
              </a:tr>
              <a:tr h="355600">
                <a:tc>
                  <a:txBody>
                    <a:bodyPr/>
                    <a:lstStyle/>
                    <a:p>
                      <a:pPr marL="0" indent="63500">
                        <a:lnSpc>
                          <a:spcPct val="101250"/>
                        </a:lnSpc>
                        <a:spcBef>
                          <a:spcPts val="390"/>
                        </a:spcBef>
                      </a:pPr>
                      <a:r>
                        <a:rPr lang="en-US" altLang="zh-CN" sz="1200" spc="-15" b="1" dirty="0">
                          <a:solidFill>
                            <a:srgbClr val="000000"/>
                          </a:solidFill>
                          <a:latin typeface="Verdana"/>
                          <a:ea typeface="Verdana"/>
                        </a:rPr>
                        <a:t>Procurement</a:t>
                      </a:r>
                      <a:r>
                        <a:rPr lang="en-US" altLang="zh-CN" sz="1200" spc="5" b="1" dirty="0">
                          <a:solidFill>
                            <a:srgbClr val="000000"/>
                          </a:solidFill>
                          <a:latin typeface="Verdana"/>
                          <a:cs typeface="Verdana"/>
                        </a:rPr>
                        <a:t> </a:t>
                      </a:r>
                      <a:r>
                        <a:rPr lang="en-US" altLang="zh-CN" sz="1200" spc="-15" b="1" dirty="0">
                          <a:solidFill>
                            <a:srgbClr val="000000"/>
                          </a:solidFill>
                          <a:latin typeface="Verdana"/>
                          <a:ea typeface="Verdana"/>
                        </a:rPr>
                        <a:t>Management</a:t>
                      </a:r>
                    </a:p>
                  </a:txBody>
                  <a:tcPr marL="0" marR="0" marT="0" marB="0">
                    <a:lnL w="38100">
                      <a:solidFill>
                        <a:srgbClr val="8E4D"/>
                      </a:solidFill>
                      <a:prstDash val="solid"/>
                    </a:lnL>
                    <a:lnR w="38100">
                      <a:solidFill>
                        <a:srgbClr val="8E4D"/>
                      </a:solidFill>
                      <a:prstDash val="solid"/>
                    </a:lnR>
                    <a:lnT w="38100">
                      <a:solidFill>
                        <a:srgbClr val="8E4D"/>
                      </a:solidFill>
                      <a:prstDash val="solid"/>
                    </a:lnT>
                    <a:lnB w="38100">
                      <a:solidFill>
                        <a:srgbClr val="8E4D"/>
                      </a:solidFill>
                      <a:prstDash val="solid"/>
                    </a:lnB>
                  </a:tcPr>
                </a:tc>
                <a:tc>
                  <a:txBody>
                    <a:bodyPr/>
                    <a:lstStyle/>
                    <a:p>
                      <a:pPr marL="0" indent="44450">
                        <a:lnSpc>
                          <a:spcPct val="101250"/>
                        </a:lnSpc>
                        <a:spcBef>
                          <a:spcPts val="390"/>
                        </a:spcBef>
                      </a:pPr>
                      <a:r>
                        <a:rPr lang="en-US" altLang="zh-CN" sz="1200" dirty="0">
                          <a:solidFill>
                            <a:srgbClr val="000000"/>
                          </a:solidFill>
                          <a:latin typeface="Verdana"/>
                          <a:ea typeface="Verdana"/>
                        </a:rPr>
                        <a:t>how</a:t>
                      </a:r>
                      <a:r>
                        <a:rPr lang="en-US" altLang="zh-CN" sz="1200" spc="-40" dirty="0">
                          <a:solidFill>
                            <a:srgbClr val="000000"/>
                          </a:solidFill>
                          <a:latin typeface="Verdana"/>
                          <a:cs typeface="Verdana"/>
                        </a:rPr>
                        <a:t> </a:t>
                      </a:r>
                      <a:r>
                        <a:rPr lang="en-US" altLang="zh-CN" sz="1200" dirty="0">
                          <a:solidFill>
                            <a:srgbClr val="000000"/>
                          </a:solidFill>
                          <a:latin typeface="Verdana"/>
                          <a:ea typeface="Verdana"/>
                        </a:rPr>
                        <a:t>Procurement</a:t>
                      </a:r>
                      <a:r>
                        <a:rPr lang="en-US" altLang="zh-CN" sz="1200" spc="-40" dirty="0">
                          <a:solidFill>
                            <a:srgbClr val="000000"/>
                          </a:solidFill>
                          <a:latin typeface="Verdana"/>
                          <a:cs typeface="Verdana"/>
                        </a:rPr>
                        <a:t> </a:t>
                      </a:r>
                      <a:r>
                        <a:rPr lang="en-US" altLang="zh-CN" sz="1200" dirty="0">
                          <a:solidFill>
                            <a:srgbClr val="000000"/>
                          </a:solidFill>
                          <a:latin typeface="Verdana"/>
                          <a:ea typeface="Verdana"/>
                        </a:rPr>
                        <a:t>Management</a:t>
                      </a:r>
                      <a:r>
                        <a:rPr lang="en-US" altLang="zh-CN" sz="1200" spc="-40" dirty="0">
                          <a:solidFill>
                            <a:srgbClr val="000000"/>
                          </a:solidFill>
                          <a:latin typeface="Verdana"/>
                          <a:cs typeface="Verdana"/>
                        </a:rPr>
                        <a:t> </a:t>
                      </a:r>
                      <a:r>
                        <a:rPr lang="en-US" altLang="zh-CN" sz="1200" dirty="0">
                          <a:solidFill>
                            <a:srgbClr val="000000"/>
                          </a:solidFill>
                          <a:latin typeface="Verdana"/>
                          <a:ea typeface="Verdana"/>
                        </a:rPr>
                        <a:t>will</a:t>
                      </a:r>
                      <a:r>
                        <a:rPr lang="en-US" altLang="zh-CN" sz="1200" spc="-40" dirty="0">
                          <a:solidFill>
                            <a:srgbClr val="000000"/>
                          </a:solidFill>
                          <a:latin typeface="Verdana"/>
                          <a:cs typeface="Verdana"/>
                        </a:rPr>
                        <a:t> </a:t>
                      </a:r>
                      <a:r>
                        <a:rPr lang="en-US" altLang="zh-CN" sz="1200" dirty="0">
                          <a:solidFill>
                            <a:srgbClr val="000000"/>
                          </a:solidFill>
                          <a:latin typeface="Verdana"/>
                          <a:ea typeface="Verdana"/>
                        </a:rPr>
                        <a:t>be</a:t>
                      </a:r>
                      <a:r>
                        <a:rPr lang="en-US" altLang="zh-CN" sz="1200" spc="-40" dirty="0">
                          <a:solidFill>
                            <a:srgbClr val="000000"/>
                          </a:solidFill>
                          <a:latin typeface="Verdana"/>
                          <a:cs typeface="Verdana"/>
                        </a:rPr>
                        <a:t> </a:t>
                      </a:r>
                      <a:r>
                        <a:rPr lang="en-US" altLang="zh-CN" sz="1200" dirty="0">
                          <a:solidFill>
                            <a:srgbClr val="000000"/>
                          </a:solidFill>
                          <a:latin typeface="Verdana"/>
                          <a:ea typeface="Verdana"/>
                        </a:rPr>
                        <a:t>undertaken</a:t>
                      </a:r>
                      <a:r>
                        <a:rPr lang="en-US" altLang="zh-CN" sz="1200" spc="-40" dirty="0">
                          <a:solidFill>
                            <a:srgbClr val="000000"/>
                          </a:solidFill>
                          <a:latin typeface="Verdana"/>
                          <a:cs typeface="Verdana"/>
                        </a:rPr>
                        <a:t> </a:t>
                      </a:r>
                      <a:r>
                        <a:rPr lang="en-US" altLang="zh-CN" sz="1200" dirty="0">
                          <a:solidFill>
                            <a:srgbClr val="000000"/>
                          </a:solidFill>
                          <a:latin typeface="Verdana"/>
                          <a:ea typeface="Verdana"/>
                        </a:rPr>
                        <a:t>on</a:t>
                      </a:r>
                      <a:r>
                        <a:rPr lang="en-US" altLang="zh-CN" sz="1200" spc="-40" dirty="0">
                          <a:solidFill>
                            <a:srgbClr val="000000"/>
                          </a:solidFill>
                          <a:latin typeface="Verdana"/>
                          <a:cs typeface="Verdana"/>
                        </a:rPr>
                        <a:t> </a:t>
                      </a:r>
                      <a:r>
                        <a:rPr lang="en-US" altLang="zh-CN" sz="1200" dirty="0">
                          <a:solidFill>
                            <a:srgbClr val="000000"/>
                          </a:solidFill>
                          <a:latin typeface="Verdana"/>
                          <a:ea typeface="Verdana"/>
                        </a:rPr>
                        <a:t>this</a:t>
                      </a:r>
                      <a:r>
                        <a:rPr lang="en-US" altLang="zh-CN" sz="1200" spc="-45" dirty="0">
                          <a:solidFill>
                            <a:srgbClr val="000000"/>
                          </a:solidFill>
                          <a:latin typeface="Verdana"/>
                          <a:cs typeface="Verdana"/>
                        </a:rPr>
                        <a:t> </a:t>
                      </a:r>
                      <a:r>
                        <a:rPr lang="en-US" altLang="zh-CN" sz="1200" dirty="0">
                          <a:solidFill>
                            <a:srgbClr val="000000"/>
                          </a:solidFill>
                          <a:latin typeface="Verdana"/>
                          <a:ea typeface="Verdana"/>
                        </a:rPr>
                        <a:t>project.</a:t>
                      </a:r>
                    </a:p>
                  </a:txBody>
                  <a:tcPr marL="0" marR="0" marT="0" marB="0">
                    <a:lnL w="38100">
                      <a:solidFill>
                        <a:srgbClr val="8E4D"/>
                      </a:solidFill>
                      <a:prstDash val="solid"/>
                    </a:lnL>
                    <a:lnR w="38100">
                      <a:solidFill>
                        <a:srgbClr val="8E4D"/>
                      </a:solidFill>
                      <a:prstDash val="solid"/>
                    </a:lnR>
                    <a:lnT w="38100">
                      <a:solidFill>
                        <a:srgbClr val="8E4D"/>
                      </a:solidFill>
                      <a:prstDash val="solid"/>
                    </a:lnT>
                    <a:lnB w="38100">
                      <a:solidFill>
                        <a:srgbClr val="8E4D"/>
                      </a:solidFill>
                      <a:prstDash val="solid"/>
                    </a:lnB>
                  </a:tcPr>
                </a:tc>
              </a:tr>
              <a:tr h="355600">
                <a:tc>
                  <a:txBody>
                    <a:bodyPr/>
                    <a:lstStyle/>
                    <a:p>
                      <a:pPr marL="0" indent="63500">
                        <a:lnSpc>
                          <a:spcPct val="101250"/>
                        </a:lnSpc>
                        <a:spcBef>
                          <a:spcPts val="390"/>
                        </a:spcBef>
                      </a:pPr>
                      <a:r>
                        <a:rPr lang="en-US" altLang="zh-CN" sz="1200" spc="-15" b="1" dirty="0">
                          <a:solidFill>
                            <a:srgbClr val="000000"/>
                          </a:solidFill>
                          <a:latin typeface="Verdana"/>
                          <a:ea typeface="Verdana"/>
                        </a:rPr>
                        <a:t>Acceptance</a:t>
                      </a:r>
                      <a:r>
                        <a:rPr lang="en-US" altLang="zh-CN" sz="1200" spc="-5" b="1" dirty="0">
                          <a:solidFill>
                            <a:srgbClr val="000000"/>
                          </a:solidFill>
                          <a:latin typeface="Verdana"/>
                          <a:cs typeface="Verdana"/>
                        </a:rPr>
                        <a:t> </a:t>
                      </a:r>
                      <a:r>
                        <a:rPr lang="en-US" altLang="zh-CN" sz="1200" spc="-15" b="1" dirty="0">
                          <a:solidFill>
                            <a:srgbClr val="000000"/>
                          </a:solidFill>
                          <a:latin typeface="Verdana"/>
                          <a:ea typeface="Verdana"/>
                        </a:rPr>
                        <a:t>Management</a:t>
                      </a:r>
                    </a:p>
                  </a:txBody>
                  <a:tcPr marL="0" marR="0" marT="0" marB="0">
                    <a:lnL w="38100">
                      <a:solidFill>
                        <a:srgbClr val="8E4D"/>
                      </a:solidFill>
                      <a:prstDash val="solid"/>
                    </a:lnL>
                    <a:lnR w="38100">
                      <a:solidFill>
                        <a:srgbClr val="8E4D"/>
                      </a:solidFill>
                      <a:prstDash val="solid"/>
                    </a:lnR>
                    <a:lnT w="38100">
                      <a:solidFill>
                        <a:srgbClr val="8E4D"/>
                      </a:solidFill>
                      <a:prstDash val="solid"/>
                    </a:lnT>
                    <a:lnB w="38100">
                      <a:solidFill>
                        <a:srgbClr val="8E4D"/>
                      </a:solidFill>
                      <a:prstDash val="solid"/>
                    </a:lnB>
                    <a:solidFill>
                      <a:srgbClr val="D6E8FD"/>
                    </a:solidFill>
                  </a:tcPr>
                </a:tc>
                <a:tc>
                  <a:txBody>
                    <a:bodyPr/>
                    <a:lstStyle/>
                    <a:p>
                      <a:pPr marL="0" indent="44450">
                        <a:lnSpc>
                          <a:spcPct val="101250"/>
                        </a:lnSpc>
                        <a:spcBef>
                          <a:spcPts val="390"/>
                        </a:spcBef>
                      </a:pPr>
                      <a:r>
                        <a:rPr lang="en-US" altLang="zh-CN" sz="1200" dirty="0">
                          <a:solidFill>
                            <a:srgbClr val="000000"/>
                          </a:solidFill>
                          <a:latin typeface="Verdana"/>
                          <a:ea typeface="Verdana"/>
                        </a:rPr>
                        <a:t>how</a:t>
                      </a:r>
                      <a:r>
                        <a:rPr lang="en-US" altLang="zh-CN" sz="1200" spc="-40" dirty="0">
                          <a:solidFill>
                            <a:srgbClr val="000000"/>
                          </a:solidFill>
                          <a:latin typeface="Verdana"/>
                          <a:cs typeface="Verdana"/>
                        </a:rPr>
                        <a:t> </a:t>
                      </a:r>
                      <a:r>
                        <a:rPr lang="en-US" altLang="zh-CN" sz="1200" dirty="0">
                          <a:solidFill>
                            <a:srgbClr val="000000"/>
                          </a:solidFill>
                          <a:latin typeface="Verdana"/>
                          <a:ea typeface="Verdana"/>
                        </a:rPr>
                        <a:t>Acceptance</a:t>
                      </a:r>
                      <a:r>
                        <a:rPr lang="en-US" altLang="zh-CN" sz="1200" spc="-40" dirty="0">
                          <a:solidFill>
                            <a:srgbClr val="000000"/>
                          </a:solidFill>
                          <a:latin typeface="Verdana"/>
                          <a:cs typeface="Verdana"/>
                        </a:rPr>
                        <a:t> </a:t>
                      </a:r>
                      <a:r>
                        <a:rPr lang="en-US" altLang="zh-CN" sz="1200" dirty="0">
                          <a:solidFill>
                            <a:srgbClr val="000000"/>
                          </a:solidFill>
                          <a:latin typeface="Verdana"/>
                          <a:ea typeface="Verdana"/>
                        </a:rPr>
                        <a:t>Management</a:t>
                      </a:r>
                      <a:r>
                        <a:rPr lang="en-US" altLang="zh-CN" sz="1200" spc="-40" dirty="0">
                          <a:solidFill>
                            <a:srgbClr val="000000"/>
                          </a:solidFill>
                          <a:latin typeface="Verdana"/>
                          <a:cs typeface="Verdana"/>
                        </a:rPr>
                        <a:t> </a:t>
                      </a:r>
                      <a:r>
                        <a:rPr lang="en-US" altLang="zh-CN" sz="1200" dirty="0">
                          <a:solidFill>
                            <a:srgbClr val="000000"/>
                          </a:solidFill>
                          <a:latin typeface="Verdana"/>
                          <a:ea typeface="Verdana"/>
                        </a:rPr>
                        <a:t>will</a:t>
                      </a:r>
                      <a:r>
                        <a:rPr lang="en-US" altLang="zh-CN" sz="1200" spc="-40" dirty="0">
                          <a:solidFill>
                            <a:srgbClr val="000000"/>
                          </a:solidFill>
                          <a:latin typeface="Verdana"/>
                          <a:cs typeface="Verdana"/>
                        </a:rPr>
                        <a:t> </a:t>
                      </a:r>
                      <a:r>
                        <a:rPr lang="en-US" altLang="zh-CN" sz="1200" dirty="0">
                          <a:solidFill>
                            <a:srgbClr val="000000"/>
                          </a:solidFill>
                          <a:latin typeface="Verdana"/>
                          <a:ea typeface="Verdana"/>
                        </a:rPr>
                        <a:t>be</a:t>
                      </a:r>
                      <a:r>
                        <a:rPr lang="en-US" altLang="zh-CN" sz="1200" spc="-40" dirty="0">
                          <a:solidFill>
                            <a:srgbClr val="000000"/>
                          </a:solidFill>
                          <a:latin typeface="Verdana"/>
                          <a:cs typeface="Verdana"/>
                        </a:rPr>
                        <a:t> </a:t>
                      </a:r>
                      <a:r>
                        <a:rPr lang="en-US" altLang="zh-CN" sz="1200" dirty="0">
                          <a:solidFill>
                            <a:srgbClr val="000000"/>
                          </a:solidFill>
                          <a:latin typeface="Verdana"/>
                          <a:ea typeface="Verdana"/>
                        </a:rPr>
                        <a:t>undertaken</a:t>
                      </a:r>
                      <a:r>
                        <a:rPr lang="en-US" altLang="zh-CN" sz="1200" spc="-40" dirty="0">
                          <a:solidFill>
                            <a:srgbClr val="000000"/>
                          </a:solidFill>
                          <a:latin typeface="Verdana"/>
                          <a:cs typeface="Verdana"/>
                        </a:rPr>
                        <a:t> </a:t>
                      </a:r>
                      <a:r>
                        <a:rPr lang="en-US" altLang="zh-CN" sz="1200" dirty="0">
                          <a:solidFill>
                            <a:srgbClr val="000000"/>
                          </a:solidFill>
                          <a:latin typeface="Verdana"/>
                          <a:ea typeface="Verdana"/>
                        </a:rPr>
                        <a:t>on</a:t>
                      </a:r>
                      <a:r>
                        <a:rPr lang="en-US" altLang="zh-CN" sz="1200" spc="-40" dirty="0">
                          <a:solidFill>
                            <a:srgbClr val="000000"/>
                          </a:solidFill>
                          <a:latin typeface="Verdana"/>
                          <a:cs typeface="Verdana"/>
                        </a:rPr>
                        <a:t> </a:t>
                      </a:r>
                      <a:r>
                        <a:rPr lang="en-US" altLang="zh-CN" sz="1200" dirty="0">
                          <a:solidFill>
                            <a:srgbClr val="000000"/>
                          </a:solidFill>
                          <a:latin typeface="Verdana"/>
                          <a:ea typeface="Verdana"/>
                        </a:rPr>
                        <a:t>this</a:t>
                      </a:r>
                      <a:r>
                        <a:rPr lang="en-US" altLang="zh-CN" sz="1200" spc="-45" dirty="0">
                          <a:solidFill>
                            <a:srgbClr val="000000"/>
                          </a:solidFill>
                          <a:latin typeface="Verdana"/>
                          <a:cs typeface="Verdana"/>
                        </a:rPr>
                        <a:t> </a:t>
                      </a:r>
                      <a:r>
                        <a:rPr lang="en-US" altLang="zh-CN" sz="1200" dirty="0">
                          <a:solidFill>
                            <a:srgbClr val="000000"/>
                          </a:solidFill>
                          <a:latin typeface="Verdana"/>
                          <a:ea typeface="Verdana"/>
                        </a:rPr>
                        <a:t>project.</a:t>
                      </a:r>
                    </a:p>
                  </a:txBody>
                  <a:tcPr marL="0" marR="0" marT="0" marB="0">
                    <a:lnL w="38100">
                      <a:solidFill>
                        <a:srgbClr val="8E4D"/>
                      </a:solidFill>
                      <a:prstDash val="solid"/>
                    </a:lnL>
                    <a:lnR w="38100">
                      <a:solidFill>
                        <a:srgbClr val="8E4D"/>
                      </a:solidFill>
                      <a:prstDash val="solid"/>
                    </a:lnR>
                    <a:lnT w="38100">
                      <a:solidFill>
                        <a:srgbClr val="8E4D"/>
                      </a:solidFill>
                      <a:prstDash val="solid"/>
                    </a:lnT>
                    <a:lnB w="38100">
                      <a:solidFill>
                        <a:srgbClr val="8E4D"/>
                      </a:solidFill>
                      <a:prstDash val="solid"/>
                    </a:lnB>
                    <a:solidFill>
                      <a:srgbClr val="D6E8FD"/>
                    </a:solidFill>
                  </a:tcPr>
                </a:tc>
              </a:tr>
              <a:tr h="603250">
                <a:tc>
                  <a:txBody>
                    <a:bodyPr/>
                    <a:lstStyle/>
                    <a:p>
                      <a:pPr marL="0" indent="63500">
                        <a:lnSpc>
                          <a:spcPct val="101250"/>
                        </a:lnSpc>
                        <a:spcBef>
                          <a:spcPts val="390"/>
                        </a:spcBef>
                      </a:pPr>
                      <a:r>
                        <a:rPr lang="en-US" altLang="zh-CN" sz="1200" spc="-25" b="1" dirty="0">
                          <a:solidFill>
                            <a:srgbClr val="000000"/>
                          </a:solidFill>
                          <a:latin typeface="Verdana"/>
                          <a:ea typeface="Verdana"/>
                        </a:rPr>
                        <a:t>Communi</a:t>
                      </a:r>
                      <a:r>
                        <a:rPr lang="en-US" altLang="zh-CN" sz="1200" spc="-20" b="1" dirty="0">
                          <a:solidFill>
                            <a:srgbClr val="000000"/>
                          </a:solidFill>
                          <a:latin typeface="Verdana"/>
                          <a:ea typeface="Verdana"/>
                        </a:rPr>
                        <a:t>cations</a:t>
                      </a:r>
                    </a:p>
                    <a:p>
                      <a:pPr marL="0" indent="63500">
                        <a:lnSpc>
                          <a:spcPct val="101250"/>
                        </a:lnSpc>
                      </a:pPr>
                      <a:r>
                        <a:rPr lang="en-US" altLang="zh-CN" sz="1200" spc="-35" b="1" dirty="0">
                          <a:solidFill>
                            <a:srgbClr val="000000"/>
                          </a:solidFill>
                          <a:latin typeface="Verdana"/>
                          <a:ea typeface="Verdana"/>
                        </a:rPr>
                        <a:t>Ma</a:t>
                      </a:r>
                      <a:r>
                        <a:rPr lang="en-US" altLang="zh-CN" sz="1200" spc="-30" b="1" dirty="0">
                          <a:solidFill>
                            <a:srgbClr val="000000"/>
                          </a:solidFill>
                          <a:latin typeface="Verdana"/>
                          <a:ea typeface="Verdana"/>
                        </a:rPr>
                        <a:t>nagement</a:t>
                      </a:r>
                    </a:p>
                  </a:txBody>
                  <a:tcPr marL="0" marR="0" marT="0" marB="0">
                    <a:lnL w="38100">
                      <a:solidFill>
                        <a:srgbClr val="8E4D"/>
                      </a:solidFill>
                      <a:prstDash val="solid"/>
                    </a:lnL>
                    <a:lnR w="38100">
                      <a:solidFill>
                        <a:srgbClr val="8E4D"/>
                      </a:solidFill>
                      <a:prstDash val="solid"/>
                    </a:lnR>
                    <a:lnT w="38100">
                      <a:solidFill>
                        <a:srgbClr val="8E4D"/>
                      </a:solidFill>
                      <a:prstDash val="solid"/>
                    </a:lnT>
                    <a:lnB w="38100">
                      <a:solidFill>
                        <a:srgbClr val="8E4D"/>
                      </a:solidFill>
                      <a:prstDash val="solid"/>
                    </a:lnB>
                  </a:tcPr>
                </a:tc>
                <a:tc>
                  <a:txBody>
                    <a:bodyPr/>
                    <a:lstStyle/>
                    <a:p>
                      <a:pPr marL="0" indent="44450">
                        <a:lnSpc>
                          <a:spcPct val="101250"/>
                        </a:lnSpc>
                        <a:spcBef>
                          <a:spcPts val="390"/>
                        </a:spcBef>
                      </a:pPr>
                      <a:r>
                        <a:rPr lang="en-US" altLang="zh-CN" sz="1200" dirty="0">
                          <a:solidFill>
                            <a:srgbClr val="000000"/>
                          </a:solidFill>
                          <a:latin typeface="Verdana"/>
                          <a:ea typeface="Verdana"/>
                        </a:rPr>
                        <a:t>how</a:t>
                      </a:r>
                      <a:r>
                        <a:rPr lang="en-US" altLang="zh-CN" sz="1200" spc="-40" dirty="0">
                          <a:solidFill>
                            <a:srgbClr val="000000"/>
                          </a:solidFill>
                          <a:latin typeface="Verdana"/>
                          <a:cs typeface="Verdana"/>
                        </a:rPr>
                        <a:t> </a:t>
                      </a:r>
                      <a:r>
                        <a:rPr lang="en-US" altLang="zh-CN" sz="1200" dirty="0">
                          <a:solidFill>
                            <a:srgbClr val="000000"/>
                          </a:solidFill>
                          <a:latin typeface="Verdana"/>
                          <a:ea typeface="Verdana"/>
                        </a:rPr>
                        <a:t>Communications</a:t>
                      </a:r>
                      <a:r>
                        <a:rPr lang="en-US" altLang="zh-CN" sz="1200" spc="-40" dirty="0">
                          <a:solidFill>
                            <a:srgbClr val="000000"/>
                          </a:solidFill>
                          <a:latin typeface="Verdana"/>
                          <a:cs typeface="Verdana"/>
                        </a:rPr>
                        <a:t> </a:t>
                      </a:r>
                      <a:r>
                        <a:rPr lang="en-US" altLang="zh-CN" sz="1200" dirty="0">
                          <a:solidFill>
                            <a:srgbClr val="000000"/>
                          </a:solidFill>
                          <a:latin typeface="Verdana"/>
                          <a:ea typeface="Verdana"/>
                        </a:rPr>
                        <a:t>Management</a:t>
                      </a:r>
                      <a:r>
                        <a:rPr lang="en-US" altLang="zh-CN" sz="1200" spc="-40" dirty="0">
                          <a:solidFill>
                            <a:srgbClr val="000000"/>
                          </a:solidFill>
                          <a:latin typeface="Verdana"/>
                          <a:cs typeface="Verdana"/>
                        </a:rPr>
                        <a:t> </a:t>
                      </a:r>
                      <a:r>
                        <a:rPr lang="en-US" altLang="zh-CN" sz="1200" dirty="0">
                          <a:solidFill>
                            <a:srgbClr val="000000"/>
                          </a:solidFill>
                          <a:latin typeface="Verdana"/>
                          <a:ea typeface="Verdana"/>
                        </a:rPr>
                        <a:t>will</a:t>
                      </a:r>
                      <a:r>
                        <a:rPr lang="en-US" altLang="zh-CN" sz="1200" spc="-40" dirty="0">
                          <a:solidFill>
                            <a:srgbClr val="000000"/>
                          </a:solidFill>
                          <a:latin typeface="Verdana"/>
                          <a:cs typeface="Verdana"/>
                        </a:rPr>
                        <a:t> </a:t>
                      </a:r>
                      <a:r>
                        <a:rPr lang="en-US" altLang="zh-CN" sz="1200" dirty="0">
                          <a:solidFill>
                            <a:srgbClr val="000000"/>
                          </a:solidFill>
                          <a:latin typeface="Verdana"/>
                          <a:ea typeface="Verdana"/>
                        </a:rPr>
                        <a:t>be</a:t>
                      </a:r>
                      <a:r>
                        <a:rPr lang="en-US" altLang="zh-CN" sz="1200" spc="-40" dirty="0">
                          <a:solidFill>
                            <a:srgbClr val="000000"/>
                          </a:solidFill>
                          <a:latin typeface="Verdana"/>
                          <a:cs typeface="Verdana"/>
                        </a:rPr>
                        <a:t> </a:t>
                      </a:r>
                      <a:r>
                        <a:rPr lang="en-US" altLang="zh-CN" sz="1200" dirty="0">
                          <a:solidFill>
                            <a:srgbClr val="000000"/>
                          </a:solidFill>
                          <a:latin typeface="Verdana"/>
                          <a:ea typeface="Verdana"/>
                        </a:rPr>
                        <a:t>undertaken</a:t>
                      </a:r>
                      <a:r>
                        <a:rPr lang="en-US" altLang="zh-CN" sz="1200" spc="-40" dirty="0">
                          <a:solidFill>
                            <a:srgbClr val="000000"/>
                          </a:solidFill>
                          <a:latin typeface="Verdana"/>
                          <a:cs typeface="Verdana"/>
                        </a:rPr>
                        <a:t> </a:t>
                      </a:r>
                      <a:r>
                        <a:rPr lang="en-US" altLang="zh-CN" sz="1200" dirty="0">
                          <a:solidFill>
                            <a:srgbClr val="000000"/>
                          </a:solidFill>
                          <a:latin typeface="Verdana"/>
                          <a:ea typeface="Verdana"/>
                        </a:rPr>
                        <a:t>on</a:t>
                      </a:r>
                      <a:r>
                        <a:rPr lang="en-US" altLang="zh-CN" sz="1200" spc="-40" dirty="0">
                          <a:solidFill>
                            <a:srgbClr val="000000"/>
                          </a:solidFill>
                          <a:latin typeface="Verdana"/>
                          <a:cs typeface="Verdana"/>
                        </a:rPr>
                        <a:t> </a:t>
                      </a:r>
                      <a:r>
                        <a:rPr lang="en-US" altLang="zh-CN" sz="1200" dirty="0">
                          <a:solidFill>
                            <a:srgbClr val="000000"/>
                          </a:solidFill>
                          <a:latin typeface="Verdana"/>
                          <a:ea typeface="Verdana"/>
                        </a:rPr>
                        <a:t>this</a:t>
                      </a:r>
                      <a:r>
                        <a:rPr lang="en-US" altLang="zh-CN" sz="1200" spc="-45" dirty="0">
                          <a:solidFill>
                            <a:srgbClr val="000000"/>
                          </a:solidFill>
                          <a:latin typeface="Verdana"/>
                          <a:cs typeface="Verdana"/>
                        </a:rPr>
                        <a:t> </a:t>
                      </a:r>
                      <a:r>
                        <a:rPr lang="en-US" altLang="zh-CN" sz="1200" dirty="0">
                          <a:solidFill>
                            <a:srgbClr val="000000"/>
                          </a:solidFill>
                          <a:latin typeface="Verdana"/>
                          <a:ea typeface="Verdana"/>
                        </a:rPr>
                        <a:t>project.</a:t>
                      </a:r>
                    </a:p>
                  </a:txBody>
                  <a:tcPr marL="0" marR="0" marT="0" marB="0">
                    <a:lnL w="38100">
                      <a:solidFill>
                        <a:srgbClr val="8E4D"/>
                      </a:solidFill>
                      <a:prstDash val="solid"/>
                    </a:lnL>
                    <a:lnR w="38100">
                      <a:solidFill>
                        <a:srgbClr val="8E4D"/>
                      </a:solidFill>
                      <a:prstDash val="solid"/>
                    </a:lnR>
                    <a:lnT w="38100">
                      <a:solidFill>
                        <a:srgbClr val="8E4D"/>
                      </a:solidFill>
                      <a:prstDash val="solid"/>
                    </a:lnT>
                    <a:lnB w="38100">
                      <a:solidFill>
                        <a:srgbClr val="8E4D"/>
                      </a:solidFill>
                      <a:prstDash val="solid"/>
                    </a:lnB>
                  </a:tcPr>
                </a:tc>
              </a:tr>
            </a:tbl>
          </a:graphicData>
        </a:graphic>
      </p:graphicFrame>
    </p:spTree>
  </p:cSld>
  <p:clrMapOvr>
    <a:masterClrMapping/>
  </p:clrMapOvr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18" name="Picture 118">
					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118" name="TextBox 118"/>
          <p:cNvSpPr txBox="1"/>
          <p:nvPr/>
        </p:nvSpPr>
        <p:spPr>
          <a:xfrm>
            <a:off x="4617061" y="4329074"/>
            <a:ext cx="3779130" cy="533400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/>
          <a:p>
            <a:pPr marL="0">
              <a:lnSpc>
                <a:spcPct val="100000"/>
              </a:lnSpc>
            </a:pPr>
            <a:r>
              <a:rPr lang="en-US" altLang="zh-CN" sz="1750" spc="-20" b="1" dirty="0">
                <a:solidFill>
                  <a:srgbClr val="355a9b"/>
                </a:solidFill>
                <a:latin typeface="Times New Roman"/>
                <a:ea typeface="Times New Roman"/>
              </a:rPr>
              <a:t>3-</a:t>
            </a:r>
            <a:r>
              <a:rPr lang="en-US" altLang="zh-CN" sz="1750" spc="-5" b="1" dirty="0">
                <a:solidFill>
                  <a:srgbClr val="355a9b"/>
                </a:solidFill>
                <a:latin typeface="Times New Roman"/>
                <a:cs typeface="Times New Roman"/>
              </a:rPr>
              <a:t> </a:t>
            </a:r>
            <a:r>
              <a:rPr lang="en-US" altLang="zh-CN" sz="1750" spc="-25" b="1" dirty="0">
                <a:solidFill>
                  <a:srgbClr val="355a9b"/>
                </a:solidFill>
                <a:latin typeface="Times New Roman"/>
                <a:ea typeface="Times New Roman"/>
              </a:rPr>
              <a:t>Regrading</a:t>
            </a:r>
            <a:r>
              <a:rPr lang="en-US" altLang="zh-CN" sz="1750" spc="-10" b="1" dirty="0">
                <a:solidFill>
                  <a:srgbClr val="355a9b"/>
                </a:solidFill>
                <a:latin typeface="Times New Roman"/>
                <a:cs typeface="Times New Roman"/>
              </a:rPr>
              <a:t> </a:t>
            </a:r>
            <a:r>
              <a:rPr lang="en-US" altLang="zh-CN" sz="1750" spc="-25" b="1" dirty="0">
                <a:solidFill>
                  <a:srgbClr val="355a9b"/>
                </a:solidFill>
                <a:latin typeface="Times New Roman"/>
                <a:ea typeface="Times New Roman"/>
              </a:rPr>
              <a:t>the</a:t>
            </a:r>
            <a:r>
              <a:rPr lang="en-US" altLang="zh-CN" sz="1750" spc="-10" b="1" dirty="0">
                <a:solidFill>
                  <a:srgbClr val="355a9b"/>
                </a:solidFill>
                <a:latin typeface="Times New Roman"/>
                <a:cs typeface="Times New Roman"/>
              </a:rPr>
              <a:t> </a:t>
            </a:r>
            <a:r>
              <a:rPr lang="en-US" altLang="zh-CN" sz="1750" spc="-25" b="1" dirty="0">
                <a:solidFill>
                  <a:srgbClr val="355a9b"/>
                </a:solidFill>
                <a:latin typeface="Times New Roman"/>
                <a:ea typeface="Times New Roman"/>
              </a:rPr>
              <a:t>communication</a:t>
            </a:r>
            <a:r>
              <a:rPr lang="en-US" altLang="zh-CN" sz="1750" spc="-15" b="1" dirty="0">
                <a:solidFill>
                  <a:srgbClr val="355a9b"/>
                </a:solidFill>
                <a:latin typeface="Times New Roman"/>
                <a:cs typeface="Times New Roman"/>
              </a:rPr>
              <a:t> </a:t>
            </a:r>
            <a:r>
              <a:rPr lang="en-US" altLang="zh-CN" sz="1750" spc="-25" b="1" dirty="0">
                <a:solidFill>
                  <a:srgbClr val="355a9b"/>
                </a:solidFill>
                <a:latin typeface="Times New Roman"/>
                <a:ea typeface="Times New Roman"/>
              </a:rPr>
              <a:t>process</a:t>
            </a:r>
          </a:p>
          <a:p>
            <a:pPr marL="0" indent="637926">
              <a:lnSpc>
                <a:spcPct val="100000"/>
              </a:lnSpc>
            </a:pPr>
            <a:r>
              <a:rPr lang="en-US" altLang="zh-CN" sz="1750" spc="-40" b="1" dirty="0">
                <a:solidFill>
                  <a:srgbClr val="355a9b"/>
                </a:solidFill>
                <a:latin typeface="Times New Roman"/>
                <a:ea typeface="Times New Roman"/>
              </a:rPr>
              <a:t>for</a:t>
            </a:r>
            <a:r>
              <a:rPr lang="en-US" altLang="zh-CN" sz="1750" spc="-20" b="1" dirty="0">
                <a:solidFill>
                  <a:srgbClr val="355a9b"/>
                </a:solidFill>
                <a:latin typeface="Times New Roman"/>
                <a:cs typeface="Times New Roman"/>
              </a:rPr>
              <a:t> </a:t>
            </a:r>
            <a:r>
              <a:rPr lang="en-US" altLang="zh-CN" sz="1750" spc="-44" b="1" dirty="0">
                <a:solidFill>
                  <a:srgbClr val="355a9b"/>
                </a:solidFill>
                <a:latin typeface="Times New Roman"/>
                <a:ea typeface="Times New Roman"/>
              </a:rPr>
              <a:t>having</a:t>
            </a:r>
            <a:r>
              <a:rPr lang="en-US" altLang="zh-CN" sz="1750" spc="-25" b="1" dirty="0">
                <a:solidFill>
                  <a:srgbClr val="355a9b"/>
                </a:solidFill>
                <a:latin typeface="Times New Roman"/>
                <a:cs typeface="Times New Roman"/>
              </a:rPr>
              <a:t> </a:t>
            </a:r>
            <a:r>
              <a:rPr lang="en-US" altLang="zh-CN" sz="1750" spc="-60" b="1" dirty="0">
                <a:solidFill>
                  <a:srgbClr val="355a9b"/>
                </a:solidFill>
                <a:latin typeface="Times New Roman"/>
                <a:ea typeface="Times New Roman"/>
              </a:rPr>
              <a:t>PFS</a:t>
            </a:r>
            <a:r>
              <a:rPr lang="en-US" altLang="zh-CN" sz="1750" spc="-25" b="1" dirty="0">
                <a:solidFill>
                  <a:srgbClr val="355a9b"/>
                </a:solidFill>
                <a:latin typeface="Times New Roman"/>
                <a:cs typeface="Times New Roman"/>
              </a:rPr>
              <a:t> </a:t>
            </a:r>
            <a:r>
              <a:rPr lang="en-US" altLang="zh-CN" sz="1750" spc="-40" b="1" dirty="0">
                <a:solidFill>
                  <a:srgbClr val="355a9b"/>
                </a:solidFill>
                <a:latin typeface="Times New Roman"/>
                <a:ea typeface="Times New Roman"/>
              </a:rPr>
              <a:t>value</a:t>
            </a:r>
            <a:r>
              <a:rPr lang="en-US" altLang="zh-CN" sz="1750" spc="-30" b="1" dirty="0">
                <a:solidFill>
                  <a:srgbClr val="355a9b"/>
                </a:solidFill>
                <a:latin typeface="Times New Roman"/>
                <a:cs typeface="Times New Roman"/>
              </a:rPr>
              <a:t> </a:t>
            </a:r>
            <a:r>
              <a:rPr lang="en-US" altLang="zh-CN" sz="1750" spc="-50" b="1" dirty="0">
                <a:solidFill>
                  <a:srgbClr val="355a9b"/>
                </a:solidFill>
                <a:latin typeface="Times New Roman"/>
                <a:ea typeface="Times New Roman"/>
              </a:rPr>
              <a:t>added</a:t>
            </a:r>
          </a:p>
        </p:txBody>
      </p:sp>
    </p:spTree>
  </p:cSld>
  <p:clrMapOvr>
    <a:masterClrMapping/>
  </p:clrMapOvr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20" name="Picture 120">
					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120" name="TextBox 120"/>
          <p:cNvSpPr txBox="1"/>
          <p:nvPr/>
        </p:nvSpPr>
        <p:spPr>
          <a:xfrm>
            <a:off x="687536" y="1315763"/>
            <a:ext cx="10899950" cy="5316821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/>
          <a:p>
            <a:pPr marL="0" indent="2608270">
              <a:lnSpc>
                <a:spcPct val="100000"/>
              </a:lnSpc>
            </a:pPr>
            <a:r>
              <a:rPr lang="en-US" altLang="zh-CN" sz="4400" spc="-129" b="1" dirty="0">
                <a:solidFill>
                  <a:srgbClr val="fdfefe"/>
                </a:solidFill>
                <a:latin typeface="Times New Roman"/>
                <a:ea typeface="Times New Roman"/>
              </a:rPr>
              <a:t>1-Reporting</a:t>
            </a:r>
            <a:r>
              <a:rPr lang="en-US" altLang="zh-CN" sz="4400" spc="-75" b="1" dirty="0">
                <a:solidFill>
                  <a:srgbClr val="fdfefe"/>
                </a:solidFill>
                <a:latin typeface="Times New Roman"/>
                <a:cs typeface="Times New Roman"/>
              </a:rPr>
              <a:t> </a:t>
            </a:r>
            <a:r>
              <a:rPr lang="en-US" altLang="zh-CN" sz="4400" spc="-129" b="1" dirty="0">
                <a:solidFill>
                  <a:srgbClr val="fdfefe"/>
                </a:solidFill>
                <a:latin typeface="Times New Roman"/>
                <a:ea typeface="Times New Roman"/>
              </a:rPr>
              <a:t>flow</a:t>
            </a:r>
            <a:r>
              <a:rPr lang="en-US" altLang="zh-CN" sz="4400" spc="-80" b="1" dirty="0">
                <a:solidFill>
                  <a:srgbClr val="fdfefe"/>
                </a:solidFill>
                <a:latin typeface="Times New Roman"/>
                <a:cs typeface="Times New Roman"/>
              </a:rPr>
              <a:t> </a:t>
            </a:r>
            <a:r>
              <a:rPr lang="en-US" altLang="zh-CN" sz="4400" spc="-120" b="1" dirty="0">
                <a:solidFill>
                  <a:srgbClr val="fdfefe"/>
                </a:solidFill>
                <a:latin typeface="Times New Roman"/>
                <a:ea typeface="Times New Roman"/>
              </a:rPr>
              <a:t>structure</a:t>
            </a:r>
          </a:p>
          <a:p>
            <a:pPr>
              <a:lnSpc>
                <a:spcPts val="1000"/>
              </a:lnSpc>
            </a:pPr>
            <a:endParaRPr lang="en-US" dirty="0" smtClean="0"/>
          </a:p>
          <a:p>
            <a:pPr>
              <a:lnSpc>
                <a:spcPts val="1000"/>
              </a:lnSpc>
            </a:pPr>
            <a:endParaRPr lang="en-US" dirty="0" smtClean="0"/>
          </a:p>
          <a:p>
            <a:pPr>
              <a:lnSpc>
                <a:spcPts val="1000"/>
              </a:lnSpc>
            </a:pPr>
            <a:endParaRPr lang="en-US" dirty="0" smtClean="0"/>
          </a:p>
          <a:p>
            <a:pPr>
              <a:lnSpc>
                <a:spcPts val="1219"/>
              </a:lnSpc>
            </a:pPr>
            <a:endParaRPr lang="en-US" dirty="0" smtClean="0"/>
          </a:p>
          <a:p>
            <a:pPr hangingPunct="0" marL="422408">
              <a:lnSpc>
                <a:spcPct val="95833"/>
              </a:lnSpc>
            </a:pPr>
            <a:r>
              <a:rPr lang="en-US" altLang="zh-CN" sz="1800" spc="-50" dirty="0">
                <a:solidFill>
                  <a:srgbClr val="000000"/>
                </a:solidFill>
                <a:latin typeface="Times New Roman"/>
                <a:ea typeface="Times New Roman"/>
              </a:rPr>
              <a:t>eporting</a:t>
            </a:r>
            <a:r>
              <a:rPr lang="en-US" altLang="zh-CN" sz="1800" spc="-25" dirty="0">
                <a:solidFill>
                  <a:srgbClr val="000000"/>
                </a:solidFill>
                <a:latin typeface="Times New Roman"/>
                <a:cs typeface="Times New Roman"/>
              </a:rPr>
              <a:t> </a:t>
            </a:r>
            <a:r>
              <a:rPr lang="en-US" altLang="zh-CN" sz="1800" spc="-60" dirty="0">
                <a:solidFill>
                  <a:srgbClr val="000000"/>
                </a:solidFill>
                <a:latin typeface="Times New Roman"/>
                <a:ea typeface="Times New Roman"/>
              </a:rPr>
              <a:t>on</a:t>
            </a:r>
            <a:r>
              <a:rPr lang="en-US" altLang="zh-CN" sz="1800" spc="-30" dirty="0">
                <a:solidFill>
                  <a:srgbClr val="000000"/>
                </a:solidFill>
                <a:latin typeface="Times New Roman"/>
                <a:cs typeface="Times New Roman"/>
              </a:rPr>
              <a:t> </a:t>
            </a:r>
            <a:r>
              <a:rPr lang="en-US" altLang="zh-CN" sz="1800" spc="-55" dirty="0">
                <a:solidFill>
                  <a:srgbClr val="000000"/>
                </a:solidFill>
                <a:latin typeface="Times New Roman"/>
                <a:ea typeface="Times New Roman"/>
              </a:rPr>
              <a:t>an</a:t>
            </a:r>
            <a:r>
              <a:rPr lang="en-US" altLang="zh-CN" sz="1800" spc="-30" dirty="0">
                <a:solidFill>
                  <a:srgbClr val="000000"/>
                </a:solidFill>
                <a:latin typeface="Times New Roman"/>
                <a:cs typeface="Times New Roman"/>
              </a:rPr>
              <a:t> </a:t>
            </a:r>
            <a:r>
              <a:rPr lang="en-US" altLang="zh-CN" sz="1800" spc="-55" dirty="0">
                <a:solidFill>
                  <a:srgbClr val="000000"/>
                </a:solidFill>
                <a:latin typeface="Times New Roman"/>
                <a:ea typeface="Times New Roman"/>
              </a:rPr>
              <a:t>ongoing</a:t>
            </a:r>
            <a:r>
              <a:rPr lang="en-US" altLang="zh-CN" sz="1800" spc="-30" dirty="0">
                <a:solidFill>
                  <a:srgbClr val="000000"/>
                </a:solidFill>
                <a:latin typeface="Times New Roman"/>
                <a:cs typeface="Times New Roman"/>
              </a:rPr>
              <a:t> </a:t>
            </a:r>
            <a:r>
              <a:rPr lang="en-US" altLang="zh-CN" sz="1800" spc="-50" dirty="0">
                <a:solidFill>
                  <a:srgbClr val="000000"/>
                </a:solidFill>
                <a:latin typeface="Times New Roman"/>
                <a:ea typeface="Times New Roman"/>
              </a:rPr>
              <a:t>basis</a:t>
            </a:r>
            <a:r>
              <a:rPr lang="en-US" altLang="zh-CN" sz="1800" spc="-30" dirty="0">
                <a:solidFill>
                  <a:srgbClr val="000000"/>
                </a:solidFill>
                <a:latin typeface="Times New Roman"/>
                <a:cs typeface="Times New Roman"/>
              </a:rPr>
              <a:t> </a:t>
            </a:r>
            <a:r>
              <a:rPr lang="en-US" altLang="zh-CN" sz="1800" spc="-55" dirty="0">
                <a:solidFill>
                  <a:srgbClr val="000000"/>
                </a:solidFill>
                <a:latin typeface="Times New Roman"/>
                <a:ea typeface="Times New Roman"/>
              </a:rPr>
              <a:t>and</a:t>
            </a:r>
            <a:r>
              <a:rPr lang="en-US" altLang="zh-CN" sz="1800" spc="-30" dirty="0">
                <a:solidFill>
                  <a:srgbClr val="000000"/>
                </a:solidFill>
                <a:latin typeface="Times New Roman"/>
                <a:cs typeface="Times New Roman"/>
              </a:rPr>
              <a:t> </a:t>
            </a:r>
            <a:r>
              <a:rPr lang="en-US" altLang="zh-CN" sz="1800" spc="-50" dirty="0">
                <a:solidFill>
                  <a:srgbClr val="000000"/>
                </a:solidFill>
                <a:latin typeface="Times New Roman"/>
                <a:ea typeface="Times New Roman"/>
              </a:rPr>
              <a:t>providing</a:t>
            </a:r>
            <a:r>
              <a:rPr lang="en-US" altLang="zh-CN" sz="1800" spc="-30" dirty="0">
                <a:solidFill>
                  <a:srgbClr val="000000"/>
                </a:solidFill>
                <a:latin typeface="Times New Roman"/>
                <a:cs typeface="Times New Roman"/>
              </a:rPr>
              <a:t> </a:t>
            </a:r>
            <a:r>
              <a:rPr lang="en-US" altLang="zh-CN" sz="1800" spc="-60" b="1" u="sng" dirty="0">
                <a:solidFill>
                  <a:srgbClr val="000000"/>
                </a:solidFill>
                <a:uFill>
                  <a:solidFill>
                    <a:srgbClr val="000000"/>
                  </a:solidFill>
                </a:uFill>
                <a:latin typeface="Times New Roman"/>
                <a:ea typeface="Times New Roman"/>
              </a:rPr>
              <a:t>transparency</a:t>
            </a:r>
            <a:r>
              <a:rPr lang="en-US" altLang="zh-CN" sz="1800" spc="-30" b="1" dirty="0">
                <a:solidFill>
                  <a:srgbClr val="000000"/>
                </a:solidFill>
                <a:latin typeface="Times New Roman"/>
                <a:cs typeface="Times New Roman"/>
              </a:rPr>
              <a:t> </a:t>
            </a:r>
            <a:r>
              <a:rPr lang="en-US" altLang="zh-CN" sz="1800" spc="-34" dirty="0">
                <a:solidFill>
                  <a:srgbClr val="000000"/>
                </a:solidFill>
                <a:latin typeface="Times New Roman"/>
                <a:ea typeface="Times New Roman"/>
              </a:rPr>
              <a:t>in</a:t>
            </a:r>
            <a:r>
              <a:rPr lang="en-US" altLang="zh-CN" sz="1800" spc="-30" dirty="0">
                <a:solidFill>
                  <a:srgbClr val="000000"/>
                </a:solidFill>
                <a:latin typeface="Times New Roman"/>
                <a:cs typeface="Times New Roman"/>
              </a:rPr>
              <a:t> </a:t>
            </a:r>
            <a:r>
              <a:rPr lang="en-US" altLang="zh-CN" sz="1800" spc="-55" dirty="0">
                <a:solidFill>
                  <a:srgbClr val="000000"/>
                </a:solidFill>
                <a:latin typeface="Times New Roman"/>
                <a:ea typeface="Times New Roman"/>
              </a:rPr>
              <a:t>every</a:t>
            </a:r>
            <a:r>
              <a:rPr lang="en-US" altLang="zh-CN" sz="1800" spc="-25" dirty="0">
                <a:solidFill>
                  <a:srgbClr val="000000"/>
                </a:solidFill>
                <a:latin typeface="Times New Roman"/>
                <a:cs typeface="Times New Roman"/>
              </a:rPr>
              <a:t> </a:t>
            </a:r>
            <a:r>
              <a:rPr lang="en-US" altLang="zh-CN" sz="1800" spc="-50" dirty="0">
                <a:solidFill>
                  <a:srgbClr val="000000"/>
                </a:solidFill>
                <a:latin typeface="Times New Roman"/>
                <a:ea typeface="Times New Roman"/>
              </a:rPr>
              <a:t>aspect</a:t>
            </a:r>
            <a:r>
              <a:rPr lang="en-US" altLang="zh-CN" sz="1800" spc="-30" dirty="0">
                <a:solidFill>
                  <a:srgbClr val="000000"/>
                </a:solidFill>
                <a:latin typeface="Times New Roman"/>
                <a:cs typeface="Times New Roman"/>
              </a:rPr>
              <a:t>  </a:t>
            </a:r>
            <a:r>
              <a:rPr lang="en-US" altLang="zh-CN" sz="1800" spc="-50" dirty="0">
                <a:solidFill>
                  <a:srgbClr val="000000"/>
                </a:solidFill>
                <a:latin typeface="Times New Roman"/>
                <a:ea typeface="Times New Roman"/>
              </a:rPr>
              <a:t>with</a:t>
            </a:r>
            <a:r>
              <a:rPr lang="en-US" altLang="zh-CN" sz="1800" spc="-30" dirty="0">
                <a:solidFill>
                  <a:srgbClr val="000000"/>
                </a:solidFill>
                <a:latin typeface="Times New Roman"/>
                <a:cs typeface="Times New Roman"/>
              </a:rPr>
              <a:t> </a:t>
            </a:r>
            <a:r>
              <a:rPr lang="en-US" altLang="zh-CN" sz="1800" spc="-90" dirty="0">
                <a:solidFill>
                  <a:srgbClr val="000000"/>
                </a:solidFill>
                <a:latin typeface="Times New Roman"/>
                <a:ea typeface="Times New Roman"/>
              </a:rPr>
              <a:t>QMS</a:t>
            </a:r>
            <a:r>
              <a:rPr lang="en-US" altLang="zh-CN" sz="1800" spc="-30" dirty="0">
                <a:solidFill>
                  <a:srgbClr val="000000"/>
                </a:solidFill>
                <a:latin typeface="Times New Roman"/>
                <a:cs typeface="Times New Roman"/>
              </a:rPr>
              <a:t> </a:t>
            </a:r>
            <a:r>
              <a:rPr lang="en-US" altLang="zh-CN" sz="1800" spc="-55" dirty="0">
                <a:solidFill>
                  <a:srgbClr val="000000"/>
                </a:solidFill>
                <a:latin typeface="Times New Roman"/>
                <a:ea typeface="Times New Roman"/>
              </a:rPr>
              <a:t>governance</a:t>
            </a:r>
            <a:r>
              <a:rPr lang="en-US" altLang="zh-CN" sz="1800" spc="-30" dirty="0">
                <a:solidFill>
                  <a:srgbClr val="000000"/>
                </a:solidFill>
                <a:latin typeface="Times New Roman"/>
                <a:cs typeface="Times New Roman"/>
              </a:rPr>
              <a:t> </a:t>
            </a:r>
            <a:r>
              <a:rPr lang="en-US" altLang="zh-CN" sz="1800" spc="-55" dirty="0">
                <a:solidFill>
                  <a:srgbClr val="000000"/>
                </a:solidFill>
                <a:latin typeface="Times New Roman"/>
                <a:ea typeface="Times New Roman"/>
              </a:rPr>
              <a:t>and</a:t>
            </a:r>
            <a:r>
              <a:rPr lang="en-US" altLang="zh-CN" sz="1800" spc="-30" dirty="0">
                <a:solidFill>
                  <a:srgbClr val="000000"/>
                </a:solidFill>
                <a:latin typeface="Times New Roman"/>
                <a:cs typeface="Times New Roman"/>
              </a:rPr>
              <a:t> </a:t>
            </a:r>
            <a:r>
              <a:rPr lang="en-US" altLang="zh-CN" sz="1800" spc="-50" dirty="0">
                <a:solidFill>
                  <a:srgbClr val="000000"/>
                </a:solidFill>
                <a:latin typeface="Times New Roman"/>
                <a:ea typeface="Times New Roman"/>
              </a:rPr>
              <a:t>senior</a:t>
            </a:r>
            <a:r>
              <a:rPr lang="en-US" altLang="zh-CN" sz="1800" spc="-35" dirty="0">
                <a:solidFill>
                  <a:srgbClr val="000000"/>
                </a:solidFill>
                <a:latin typeface="Times New Roman"/>
                <a:cs typeface="Times New Roman"/>
              </a:rPr>
              <a:t> </a:t>
            </a:r>
            <a:r>
              <a:rPr lang="en-US" altLang="zh-CN" sz="1800" spc="-50" dirty="0">
                <a:solidFill>
                  <a:srgbClr val="000000"/>
                </a:solidFill>
                <a:latin typeface="Times New Roman"/>
                <a:ea typeface="Times New Roman"/>
              </a:rPr>
              <a:t>stakeholders</a:t>
            </a:r>
            <a:r>
              <a:rPr lang="en-US" altLang="zh-CN" sz="1800" dirty="0">
                <a:solidFill>
                  <a:srgbClr val="000000"/>
                </a:solidFill>
                <a:latin typeface="Times New Roman"/>
                <a:cs typeface="Times New Roman"/>
              </a:rPr>
              <a:t> </a:t>
            </a:r>
            <a:r>
              <a:rPr lang="en-US" altLang="zh-CN" sz="1800" spc="-44" dirty="0">
                <a:solidFill>
                  <a:srgbClr val="000000"/>
                </a:solidFill>
                <a:latin typeface="Times New Roman"/>
                <a:ea typeface="Times New Roman"/>
              </a:rPr>
              <a:t>is</a:t>
            </a:r>
            <a:r>
              <a:rPr lang="en-US" altLang="zh-CN" sz="1800" spc="-30" dirty="0">
                <a:solidFill>
                  <a:srgbClr val="000000"/>
                </a:solidFill>
                <a:latin typeface="Times New Roman"/>
                <a:cs typeface="Times New Roman"/>
              </a:rPr>
              <a:t> </a:t>
            </a:r>
            <a:r>
              <a:rPr lang="en-US" altLang="zh-CN" sz="1800" spc="-69" dirty="0">
                <a:solidFill>
                  <a:srgbClr val="000000"/>
                </a:solidFill>
                <a:latin typeface="Times New Roman"/>
                <a:ea typeface="Times New Roman"/>
              </a:rPr>
              <a:t>a</a:t>
            </a:r>
            <a:r>
              <a:rPr lang="en-US" altLang="zh-CN" sz="1800" spc="-30" dirty="0">
                <a:solidFill>
                  <a:srgbClr val="000000"/>
                </a:solidFill>
                <a:latin typeface="Times New Roman"/>
                <a:cs typeface="Times New Roman"/>
              </a:rPr>
              <a:t> </a:t>
            </a:r>
            <a:r>
              <a:rPr lang="en-US" altLang="zh-CN" sz="1800" spc="-55" dirty="0">
                <a:solidFill>
                  <a:srgbClr val="000000"/>
                </a:solidFill>
                <a:latin typeface="Times New Roman"/>
                <a:ea typeface="Times New Roman"/>
              </a:rPr>
              <a:t>best</a:t>
            </a:r>
            <a:r>
              <a:rPr lang="en-US" altLang="zh-CN" sz="1800" spc="-34" dirty="0">
                <a:solidFill>
                  <a:srgbClr val="000000"/>
                </a:solidFill>
                <a:latin typeface="Times New Roman"/>
                <a:cs typeface="Times New Roman"/>
              </a:rPr>
              <a:t> </a:t>
            </a:r>
            <a:r>
              <a:rPr lang="en-US" altLang="zh-CN" sz="1800" spc="-55" dirty="0">
                <a:solidFill>
                  <a:srgbClr val="000000"/>
                </a:solidFill>
                <a:latin typeface="Times New Roman"/>
                <a:ea typeface="Times New Roman"/>
              </a:rPr>
              <a:t>practices</a:t>
            </a:r>
            <a:r>
              <a:rPr lang="en-US" altLang="zh-CN" sz="1800" spc="-30" dirty="0">
                <a:solidFill>
                  <a:srgbClr val="000000"/>
                </a:solidFill>
                <a:latin typeface="Times New Roman"/>
                <a:cs typeface="Times New Roman"/>
              </a:rPr>
              <a:t> </a:t>
            </a:r>
            <a:r>
              <a:rPr lang="en-US" altLang="zh-CN" sz="1800" spc="-65" dirty="0">
                <a:solidFill>
                  <a:srgbClr val="000000"/>
                </a:solidFill>
                <a:latin typeface="Times New Roman"/>
                <a:ea typeface="Times New Roman"/>
              </a:rPr>
              <a:t>in</a:t>
            </a:r>
            <a:r>
              <a:rPr lang="en-US" altLang="zh-CN" sz="1800" spc="-30" dirty="0">
                <a:solidFill>
                  <a:srgbClr val="000000"/>
                </a:solidFill>
                <a:latin typeface="Times New Roman"/>
                <a:cs typeface="Times New Roman"/>
              </a:rPr>
              <a:t> </a:t>
            </a:r>
            <a:r>
              <a:rPr lang="en-US" altLang="zh-CN" sz="1800" spc="-64" dirty="0">
                <a:solidFill>
                  <a:srgbClr val="000000"/>
                </a:solidFill>
                <a:latin typeface="Times New Roman"/>
                <a:ea typeface="Times New Roman"/>
              </a:rPr>
              <a:t>advanced</a:t>
            </a:r>
            <a:r>
              <a:rPr lang="en-US" altLang="zh-CN" sz="1800" spc="-34" dirty="0">
                <a:solidFill>
                  <a:srgbClr val="000000"/>
                </a:solidFill>
                <a:latin typeface="Times New Roman"/>
                <a:cs typeface="Times New Roman"/>
              </a:rPr>
              <a:t> </a:t>
            </a:r>
            <a:r>
              <a:rPr lang="en-US" altLang="zh-CN" sz="1800" spc="-60" dirty="0">
                <a:solidFill>
                  <a:srgbClr val="000000"/>
                </a:solidFill>
                <a:latin typeface="Times New Roman"/>
                <a:ea typeface="Times New Roman"/>
              </a:rPr>
              <a:t>project</a:t>
            </a:r>
            <a:r>
              <a:rPr lang="en-US" altLang="zh-CN" sz="1800" spc="-35" dirty="0">
                <a:solidFill>
                  <a:srgbClr val="000000"/>
                </a:solidFill>
                <a:latin typeface="Times New Roman"/>
                <a:cs typeface="Times New Roman"/>
              </a:rPr>
              <a:t> </a:t>
            </a:r>
            <a:r>
              <a:rPr lang="en-US" altLang="zh-CN" sz="1800" spc="-69" dirty="0">
                <a:solidFill>
                  <a:srgbClr val="000000"/>
                </a:solidFill>
                <a:latin typeface="Times New Roman"/>
                <a:ea typeface="Times New Roman"/>
              </a:rPr>
              <a:t>management.</a:t>
            </a:r>
          </a:p>
          <a:p>
            <a:pPr>
              <a:lnSpc>
                <a:spcPts val="605"/>
              </a:lnSpc>
            </a:pPr>
            <a:endParaRPr lang="en-US" dirty="0" smtClean="0"/>
          </a:p>
          <a:p>
            <a:pPr marL="0" indent="422408">
              <a:lnSpc>
                <a:spcPct val="100000"/>
              </a:lnSpc>
            </a:pPr>
            <a:r>
              <a:rPr lang="en-US" altLang="zh-CN" sz="1800" spc="-50" dirty="0">
                <a:solidFill>
                  <a:srgbClr val="000000"/>
                </a:solidFill>
                <a:latin typeface="Times New Roman"/>
                <a:ea typeface="Times New Roman"/>
              </a:rPr>
              <a:t>Therefore</a:t>
            </a:r>
            <a:r>
              <a:rPr lang="en-US" altLang="zh-CN" sz="1800" spc="-30" dirty="0">
                <a:solidFill>
                  <a:srgbClr val="000000"/>
                </a:solidFill>
                <a:latin typeface="Times New Roman"/>
                <a:cs typeface="Times New Roman"/>
              </a:rPr>
              <a:t> </a:t>
            </a:r>
            <a:r>
              <a:rPr lang="en-US" altLang="zh-CN" sz="1800" spc="-40" dirty="0">
                <a:solidFill>
                  <a:srgbClr val="000000"/>
                </a:solidFill>
                <a:latin typeface="Times New Roman"/>
                <a:ea typeface="Times New Roman"/>
              </a:rPr>
              <a:t>,Critical</a:t>
            </a:r>
            <a:r>
              <a:rPr lang="en-US" altLang="zh-CN" sz="1800" spc="-30" dirty="0">
                <a:solidFill>
                  <a:srgbClr val="000000"/>
                </a:solidFill>
                <a:latin typeface="Times New Roman"/>
                <a:cs typeface="Times New Roman"/>
              </a:rPr>
              <a:t> </a:t>
            </a:r>
            <a:r>
              <a:rPr lang="en-US" altLang="zh-CN" sz="1800" spc="-50" dirty="0">
                <a:solidFill>
                  <a:srgbClr val="000000"/>
                </a:solidFill>
                <a:latin typeface="Times New Roman"/>
                <a:ea typeface="Times New Roman"/>
              </a:rPr>
              <a:t>success</a:t>
            </a:r>
            <a:r>
              <a:rPr lang="en-US" altLang="zh-CN" sz="1800" spc="-30" dirty="0">
                <a:solidFill>
                  <a:srgbClr val="000000"/>
                </a:solidFill>
                <a:latin typeface="Times New Roman"/>
                <a:cs typeface="Times New Roman"/>
              </a:rPr>
              <a:t> </a:t>
            </a:r>
            <a:r>
              <a:rPr lang="en-US" altLang="zh-CN" sz="1800" spc="-40" dirty="0">
                <a:solidFill>
                  <a:srgbClr val="000000"/>
                </a:solidFill>
                <a:latin typeface="Times New Roman"/>
                <a:ea typeface="Times New Roman"/>
              </a:rPr>
              <a:t>criteria</a:t>
            </a:r>
            <a:r>
              <a:rPr lang="en-US" altLang="zh-CN" sz="1800" spc="-30" dirty="0">
                <a:solidFill>
                  <a:srgbClr val="000000"/>
                </a:solidFill>
                <a:latin typeface="Times New Roman"/>
                <a:cs typeface="Times New Roman"/>
              </a:rPr>
              <a:t> </a:t>
            </a:r>
            <a:r>
              <a:rPr lang="en-US" altLang="zh-CN" sz="1800" spc="-50" dirty="0">
                <a:solidFill>
                  <a:srgbClr val="000000"/>
                </a:solidFill>
                <a:latin typeface="Times New Roman"/>
                <a:ea typeface="Times New Roman"/>
              </a:rPr>
              <a:t>best</a:t>
            </a:r>
            <a:r>
              <a:rPr lang="en-US" altLang="zh-CN" sz="1800" spc="-30" dirty="0">
                <a:solidFill>
                  <a:srgbClr val="000000"/>
                </a:solidFill>
                <a:latin typeface="Times New Roman"/>
                <a:cs typeface="Times New Roman"/>
              </a:rPr>
              <a:t> </a:t>
            </a:r>
            <a:r>
              <a:rPr lang="en-US" altLang="zh-CN" sz="1800" spc="-45" dirty="0">
                <a:solidFill>
                  <a:srgbClr val="000000"/>
                </a:solidFill>
                <a:latin typeface="Times New Roman"/>
                <a:ea typeface="Times New Roman"/>
              </a:rPr>
              <a:t>practices</a:t>
            </a:r>
            <a:r>
              <a:rPr lang="en-US" altLang="zh-CN" sz="1800" spc="-40" dirty="0">
                <a:solidFill>
                  <a:srgbClr val="000000"/>
                </a:solidFill>
                <a:latin typeface="Times New Roman"/>
                <a:cs typeface="Times New Roman"/>
              </a:rPr>
              <a:t> </a:t>
            </a:r>
            <a:r>
              <a:rPr lang="en-US" altLang="zh-CN" sz="1800" spc="-44" dirty="0">
                <a:solidFill>
                  <a:srgbClr val="000000"/>
                </a:solidFill>
                <a:latin typeface="Times New Roman"/>
                <a:ea typeface="Times New Roman"/>
              </a:rPr>
              <a:t>ensure:</a:t>
            </a:r>
          </a:p>
          <a:p>
            <a:pPr>
              <a:lnSpc>
                <a:spcPts val="594"/>
              </a:lnSpc>
            </a:pPr>
            <a:endParaRPr lang="en-US" dirty="0" smtClean="0"/>
          </a:p>
          <a:p>
            <a:pPr marL="0" indent="42377">
              <a:lnSpc>
                <a:spcPct val="100000"/>
              </a:lnSpc>
            </a:pPr>
            <a:r>
              <a:rPr lang="en-US" altLang="zh-CN" sz="1800" spc="-60" dirty="0">
                <a:solidFill>
                  <a:srgbClr val="000000"/>
                </a:solidFill>
                <a:latin typeface="Times New Roman"/>
                <a:ea typeface="Times New Roman"/>
              </a:rPr>
              <a:t>1-</a:t>
            </a:r>
            <a:r>
              <a:rPr lang="en-US" altLang="zh-CN" sz="1800" spc="-34" dirty="0">
                <a:solidFill>
                  <a:srgbClr val="000000"/>
                </a:solidFill>
                <a:latin typeface="Times New Roman"/>
                <a:cs typeface="Times New Roman"/>
              </a:rPr>
              <a:t> </a:t>
            </a:r>
            <a:r>
              <a:rPr lang="en-US" altLang="zh-CN" sz="1800" spc="-55" dirty="0">
                <a:solidFill>
                  <a:srgbClr val="000000"/>
                </a:solidFill>
                <a:latin typeface="Times New Roman"/>
                <a:ea typeface="Times New Roman"/>
              </a:rPr>
              <a:t>clear</a:t>
            </a:r>
            <a:r>
              <a:rPr lang="en-US" altLang="zh-CN" sz="1800" spc="-34" dirty="0">
                <a:solidFill>
                  <a:srgbClr val="000000"/>
                </a:solidFill>
                <a:latin typeface="Times New Roman"/>
                <a:cs typeface="Times New Roman"/>
              </a:rPr>
              <a:t> </a:t>
            </a:r>
            <a:r>
              <a:rPr lang="en-US" altLang="zh-CN" sz="1800" spc="-60" dirty="0">
                <a:solidFill>
                  <a:srgbClr val="000000"/>
                </a:solidFill>
                <a:latin typeface="Times New Roman"/>
                <a:ea typeface="Times New Roman"/>
              </a:rPr>
              <a:t>reporting</a:t>
            </a:r>
            <a:r>
              <a:rPr lang="en-US" altLang="zh-CN" sz="1800" spc="-40" dirty="0">
                <a:solidFill>
                  <a:srgbClr val="000000"/>
                </a:solidFill>
                <a:latin typeface="Times New Roman"/>
                <a:cs typeface="Times New Roman"/>
              </a:rPr>
              <a:t> </a:t>
            </a:r>
            <a:r>
              <a:rPr lang="en-US" altLang="zh-CN" sz="1800" spc="-64" dirty="0">
                <a:solidFill>
                  <a:srgbClr val="000000"/>
                </a:solidFill>
                <a:latin typeface="Times New Roman"/>
                <a:ea typeface="Times New Roman"/>
              </a:rPr>
              <a:t>of</a:t>
            </a:r>
            <a:r>
              <a:rPr lang="en-US" altLang="zh-CN" sz="1800" spc="-34" dirty="0">
                <a:solidFill>
                  <a:srgbClr val="000000"/>
                </a:solidFill>
                <a:latin typeface="Times New Roman"/>
                <a:cs typeface="Times New Roman"/>
              </a:rPr>
              <a:t> </a:t>
            </a:r>
            <a:r>
              <a:rPr lang="en-US" altLang="zh-CN" sz="1800" spc="-64" dirty="0">
                <a:solidFill>
                  <a:srgbClr val="000000"/>
                </a:solidFill>
                <a:latin typeface="Times New Roman"/>
                <a:ea typeface="Times New Roman"/>
              </a:rPr>
              <a:t>every</a:t>
            </a:r>
            <a:r>
              <a:rPr lang="en-US" altLang="zh-CN" sz="1800" spc="-34" dirty="0">
                <a:solidFill>
                  <a:srgbClr val="000000"/>
                </a:solidFill>
                <a:latin typeface="Times New Roman"/>
                <a:cs typeface="Times New Roman"/>
              </a:rPr>
              <a:t> </a:t>
            </a:r>
            <a:r>
              <a:rPr lang="en-US" altLang="zh-CN" sz="1800" spc="-60" dirty="0">
                <a:solidFill>
                  <a:srgbClr val="000000"/>
                </a:solidFill>
                <a:latin typeface="Times New Roman"/>
                <a:ea typeface="Times New Roman"/>
              </a:rPr>
              <a:t>aspect</a:t>
            </a:r>
            <a:r>
              <a:rPr lang="en-US" altLang="zh-CN" sz="1800" spc="-40" dirty="0">
                <a:solidFill>
                  <a:srgbClr val="000000"/>
                </a:solidFill>
                <a:latin typeface="Times New Roman"/>
                <a:cs typeface="Times New Roman"/>
              </a:rPr>
              <a:t> </a:t>
            </a:r>
            <a:r>
              <a:rPr lang="en-US" altLang="zh-CN" sz="1800" spc="-64" dirty="0">
                <a:solidFill>
                  <a:srgbClr val="000000"/>
                </a:solidFill>
                <a:latin typeface="Times New Roman"/>
                <a:ea typeface="Times New Roman"/>
              </a:rPr>
              <a:t>of</a:t>
            </a:r>
            <a:r>
              <a:rPr lang="en-US" altLang="zh-CN" sz="1800" spc="-34" dirty="0">
                <a:solidFill>
                  <a:srgbClr val="000000"/>
                </a:solidFill>
                <a:latin typeface="Times New Roman"/>
                <a:cs typeface="Times New Roman"/>
              </a:rPr>
              <a:t> </a:t>
            </a:r>
            <a:r>
              <a:rPr lang="en-US" altLang="zh-CN" sz="1800" spc="-69" dirty="0">
                <a:solidFill>
                  <a:srgbClr val="000000"/>
                </a:solidFill>
                <a:latin typeface="Times New Roman"/>
                <a:ea typeface="Times New Roman"/>
              </a:rPr>
              <a:t>a</a:t>
            </a:r>
            <a:r>
              <a:rPr lang="en-US" altLang="zh-CN" sz="1800" spc="-45" dirty="0">
                <a:solidFill>
                  <a:srgbClr val="000000"/>
                </a:solidFill>
                <a:latin typeface="Times New Roman"/>
                <a:cs typeface="Times New Roman"/>
              </a:rPr>
              <a:t> </a:t>
            </a:r>
            <a:r>
              <a:rPr lang="en-US" altLang="zh-CN" sz="1800" spc="-55" dirty="0">
                <a:solidFill>
                  <a:srgbClr val="000000"/>
                </a:solidFill>
                <a:latin typeface="Times New Roman"/>
                <a:ea typeface="Times New Roman"/>
              </a:rPr>
              <a:t>project,</a:t>
            </a:r>
          </a:p>
          <a:p>
            <a:pPr>
              <a:lnSpc>
                <a:spcPts val="600"/>
              </a:lnSpc>
            </a:pPr>
            <a:endParaRPr lang="en-US" dirty="0" smtClean="0"/>
          </a:p>
          <a:p>
            <a:pPr marL="0">
              <a:lnSpc>
                <a:spcPct val="100000"/>
              </a:lnSpc>
            </a:pPr>
            <a:r>
              <a:rPr lang="en-US" altLang="zh-CN" sz="1800" spc="-55" dirty="0">
                <a:solidFill>
                  <a:srgbClr val="000000"/>
                </a:solidFill>
                <a:latin typeface="Times New Roman"/>
                <a:ea typeface="Times New Roman"/>
              </a:rPr>
              <a:t>2-</a:t>
            </a:r>
            <a:r>
              <a:rPr lang="en-US" altLang="zh-CN" sz="1800" spc="-30" dirty="0">
                <a:solidFill>
                  <a:srgbClr val="000000"/>
                </a:solidFill>
                <a:latin typeface="Times New Roman"/>
                <a:cs typeface="Times New Roman"/>
              </a:rPr>
              <a:t> </a:t>
            </a:r>
            <a:r>
              <a:rPr lang="en-US" altLang="zh-CN" sz="1800" spc="-50" dirty="0">
                <a:solidFill>
                  <a:srgbClr val="000000"/>
                </a:solidFill>
                <a:latin typeface="Times New Roman"/>
                <a:ea typeface="Times New Roman"/>
              </a:rPr>
              <a:t>full</a:t>
            </a:r>
            <a:r>
              <a:rPr lang="en-US" altLang="zh-CN" sz="1800" spc="-34" dirty="0">
                <a:solidFill>
                  <a:srgbClr val="000000"/>
                </a:solidFill>
                <a:latin typeface="Times New Roman"/>
                <a:cs typeface="Times New Roman"/>
              </a:rPr>
              <a:t> </a:t>
            </a:r>
            <a:r>
              <a:rPr lang="en-US" altLang="zh-CN" sz="1800" spc="-60" dirty="0">
                <a:solidFill>
                  <a:srgbClr val="000000"/>
                </a:solidFill>
                <a:latin typeface="Times New Roman"/>
                <a:ea typeface="Times New Roman"/>
              </a:rPr>
              <a:t>support</a:t>
            </a:r>
            <a:r>
              <a:rPr lang="en-US" altLang="zh-CN" sz="1800" spc="-34" dirty="0">
                <a:solidFill>
                  <a:srgbClr val="000000"/>
                </a:solidFill>
                <a:latin typeface="Times New Roman"/>
                <a:cs typeface="Times New Roman"/>
              </a:rPr>
              <a:t> </a:t>
            </a:r>
            <a:r>
              <a:rPr lang="en-US" altLang="zh-CN" sz="1800" spc="-50" dirty="0">
                <a:solidFill>
                  <a:srgbClr val="000000"/>
                </a:solidFill>
                <a:latin typeface="Times New Roman"/>
                <a:ea typeface="Times New Roman"/>
              </a:rPr>
              <a:t>of</a:t>
            </a:r>
            <a:r>
              <a:rPr lang="en-US" altLang="zh-CN" sz="1800" spc="-34" dirty="0">
                <a:solidFill>
                  <a:srgbClr val="000000"/>
                </a:solidFill>
                <a:latin typeface="Times New Roman"/>
                <a:cs typeface="Times New Roman"/>
              </a:rPr>
              <a:t> </a:t>
            </a:r>
            <a:r>
              <a:rPr lang="en-US" altLang="zh-CN" sz="1800" spc="-65" dirty="0">
                <a:solidFill>
                  <a:srgbClr val="000000"/>
                </a:solidFill>
                <a:latin typeface="Times New Roman"/>
                <a:ea typeface="Times New Roman"/>
              </a:rPr>
              <a:t>agreed-upon</a:t>
            </a:r>
            <a:r>
              <a:rPr lang="en-US" altLang="zh-CN" sz="1800" spc="-34" dirty="0">
                <a:solidFill>
                  <a:srgbClr val="000000"/>
                </a:solidFill>
                <a:latin typeface="Times New Roman"/>
                <a:cs typeface="Times New Roman"/>
              </a:rPr>
              <a:t> </a:t>
            </a:r>
            <a:r>
              <a:rPr lang="en-US" altLang="zh-CN" sz="1800" spc="-44" dirty="0">
                <a:solidFill>
                  <a:srgbClr val="000000"/>
                </a:solidFill>
                <a:latin typeface="Times New Roman"/>
                <a:ea typeface="Times New Roman"/>
              </a:rPr>
              <a:t>criteria</a:t>
            </a:r>
            <a:r>
              <a:rPr lang="en-US" altLang="zh-CN" sz="1800" spc="-34" dirty="0">
                <a:solidFill>
                  <a:srgbClr val="000000"/>
                </a:solidFill>
                <a:latin typeface="Times New Roman"/>
                <a:cs typeface="Times New Roman"/>
              </a:rPr>
              <a:t> </a:t>
            </a:r>
            <a:r>
              <a:rPr lang="en-US" altLang="zh-CN" sz="1800" spc="-69" dirty="0">
                <a:solidFill>
                  <a:srgbClr val="000000"/>
                </a:solidFill>
                <a:latin typeface="Times New Roman"/>
                <a:ea typeface="Times New Roman"/>
              </a:rPr>
              <a:t>by</a:t>
            </a:r>
            <a:r>
              <a:rPr lang="en-US" altLang="zh-CN" sz="1800" spc="-34" dirty="0">
                <a:solidFill>
                  <a:srgbClr val="000000"/>
                </a:solidFill>
                <a:latin typeface="Times New Roman"/>
                <a:cs typeface="Times New Roman"/>
              </a:rPr>
              <a:t> </a:t>
            </a:r>
            <a:r>
              <a:rPr lang="en-US" altLang="zh-CN" sz="1800" spc="-44" dirty="0">
                <a:solidFill>
                  <a:srgbClr val="000000"/>
                </a:solidFill>
                <a:latin typeface="Times New Roman"/>
                <a:ea typeface="Times New Roman"/>
              </a:rPr>
              <a:t>all</a:t>
            </a:r>
            <a:r>
              <a:rPr lang="en-US" altLang="zh-CN" sz="1800" spc="-30" dirty="0">
                <a:solidFill>
                  <a:srgbClr val="000000"/>
                </a:solidFill>
                <a:latin typeface="Times New Roman"/>
                <a:cs typeface="Times New Roman"/>
              </a:rPr>
              <a:t> </a:t>
            </a:r>
            <a:r>
              <a:rPr lang="en-US" altLang="zh-CN" sz="1800" spc="-55" dirty="0">
                <a:solidFill>
                  <a:srgbClr val="000000"/>
                </a:solidFill>
                <a:latin typeface="Times New Roman"/>
                <a:ea typeface="Times New Roman"/>
              </a:rPr>
              <a:t>stakeholders,</a:t>
            </a:r>
            <a:r>
              <a:rPr lang="en-US" altLang="zh-CN" sz="1800" spc="-40" dirty="0">
                <a:solidFill>
                  <a:srgbClr val="000000"/>
                </a:solidFill>
                <a:latin typeface="Times New Roman"/>
                <a:cs typeface="Times New Roman"/>
              </a:rPr>
              <a:t> </a:t>
            </a:r>
            <a:r>
              <a:rPr lang="en-US" altLang="zh-CN" sz="1800" spc="-69" dirty="0">
                <a:solidFill>
                  <a:srgbClr val="000000"/>
                </a:solidFill>
                <a:latin typeface="Times New Roman"/>
                <a:ea typeface="Times New Roman"/>
              </a:rPr>
              <a:t>and</a:t>
            </a:r>
          </a:p>
          <a:p>
            <a:pPr>
              <a:lnSpc>
                <a:spcPts val="594"/>
              </a:lnSpc>
            </a:pPr>
            <a:endParaRPr lang="en-US" dirty="0" smtClean="0"/>
          </a:p>
          <a:p>
            <a:pPr marL="0">
              <a:lnSpc>
                <a:spcPct val="100000"/>
              </a:lnSpc>
            </a:pPr>
            <a:r>
              <a:rPr lang="en-US" altLang="zh-CN" sz="1800" spc="-60" dirty="0">
                <a:solidFill>
                  <a:srgbClr val="000000"/>
                </a:solidFill>
                <a:latin typeface="Times New Roman"/>
                <a:ea typeface="Times New Roman"/>
              </a:rPr>
              <a:t>3-a</a:t>
            </a:r>
            <a:r>
              <a:rPr lang="en-US" altLang="zh-CN" sz="1800" spc="-40" dirty="0">
                <a:solidFill>
                  <a:srgbClr val="000000"/>
                </a:solidFill>
                <a:latin typeface="Times New Roman"/>
                <a:cs typeface="Times New Roman"/>
              </a:rPr>
              <a:t> </a:t>
            </a:r>
            <a:r>
              <a:rPr lang="en-US" altLang="zh-CN" sz="1800" spc="-60" dirty="0">
                <a:solidFill>
                  <a:srgbClr val="000000"/>
                </a:solidFill>
                <a:latin typeface="Times New Roman"/>
                <a:ea typeface="Times New Roman"/>
              </a:rPr>
              <a:t>project</a:t>
            </a:r>
            <a:r>
              <a:rPr lang="en-US" altLang="zh-CN" sz="1800" spc="-40" dirty="0">
                <a:solidFill>
                  <a:srgbClr val="000000"/>
                </a:solidFill>
                <a:latin typeface="Times New Roman"/>
                <a:cs typeface="Times New Roman"/>
              </a:rPr>
              <a:t> </a:t>
            </a:r>
            <a:r>
              <a:rPr lang="en-US" altLang="zh-CN" sz="1800" spc="-69" dirty="0">
                <a:solidFill>
                  <a:srgbClr val="000000"/>
                </a:solidFill>
                <a:latin typeface="Times New Roman"/>
                <a:ea typeface="Times New Roman"/>
              </a:rPr>
              <a:t>manager</a:t>
            </a:r>
            <a:r>
              <a:rPr lang="en-US" altLang="zh-CN" sz="1800" spc="-40" dirty="0">
                <a:solidFill>
                  <a:srgbClr val="000000"/>
                </a:solidFill>
                <a:latin typeface="Times New Roman"/>
                <a:cs typeface="Times New Roman"/>
              </a:rPr>
              <a:t> </a:t>
            </a:r>
            <a:r>
              <a:rPr lang="en-US" altLang="zh-CN" sz="1800" spc="-65" dirty="0">
                <a:solidFill>
                  <a:srgbClr val="000000"/>
                </a:solidFill>
                <a:latin typeface="Times New Roman"/>
                <a:ea typeface="Times New Roman"/>
              </a:rPr>
              <a:t>with</a:t>
            </a:r>
            <a:r>
              <a:rPr lang="en-US" altLang="zh-CN" sz="1800" spc="-40" dirty="0">
                <a:solidFill>
                  <a:srgbClr val="000000"/>
                </a:solidFill>
                <a:latin typeface="Times New Roman"/>
                <a:cs typeface="Times New Roman"/>
              </a:rPr>
              <a:t> </a:t>
            </a:r>
            <a:r>
              <a:rPr lang="en-US" altLang="zh-CN" sz="1800" spc="-55" dirty="0">
                <a:solidFill>
                  <a:srgbClr val="000000"/>
                </a:solidFill>
                <a:latin typeface="Times New Roman"/>
                <a:ea typeface="Times New Roman"/>
              </a:rPr>
              <a:t>overall</a:t>
            </a:r>
            <a:r>
              <a:rPr lang="en-US" altLang="zh-CN" sz="1800" spc="-40" dirty="0">
                <a:solidFill>
                  <a:srgbClr val="000000"/>
                </a:solidFill>
                <a:latin typeface="Times New Roman"/>
                <a:cs typeface="Times New Roman"/>
              </a:rPr>
              <a:t> </a:t>
            </a:r>
            <a:r>
              <a:rPr lang="en-US" altLang="zh-CN" sz="1800" spc="-60" dirty="0">
                <a:solidFill>
                  <a:srgbClr val="000000"/>
                </a:solidFill>
                <a:latin typeface="Times New Roman"/>
                <a:ea typeface="Times New Roman"/>
              </a:rPr>
              <a:t>control</a:t>
            </a:r>
            <a:r>
              <a:rPr lang="en-US" altLang="zh-CN" sz="1800" spc="-40" dirty="0">
                <a:solidFill>
                  <a:srgbClr val="000000"/>
                </a:solidFill>
                <a:latin typeface="Times New Roman"/>
                <a:cs typeface="Times New Roman"/>
              </a:rPr>
              <a:t> </a:t>
            </a:r>
            <a:r>
              <a:rPr lang="en-US" altLang="zh-CN" sz="1800" spc="-69" dirty="0">
                <a:solidFill>
                  <a:srgbClr val="000000"/>
                </a:solidFill>
                <a:latin typeface="Times New Roman"/>
                <a:ea typeface="Times New Roman"/>
              </a:rPr>
              <a:t>and</a:t>
            </a:r>
            <a:r>
              <a:rPr lang="en-US" altLang="zh-CN" sz="1800" spc="-40" dirty="0">
                <a:solidFill>
                  <a:srgbClr val="000000"/>
                </a:solidFill>
                <a:latin typeface="Times New Roman"/>
                <a:cs typeface="Times New Roman"/>
              </a:rPr>
              <a:t> </a:t>
            </a:r>
            <a:r>
              <a:rPr lang="en-US" altLang="zh-CN" sz="1800" spc="-60" dirty="0">
                <a:solidFill>
                  <a:srgbClr val="000000"/>
                </a:solidFill>
                <a:latin typeface="Times New Roman"/>
                <a:ea typeface="Times New Roman"/>
              </a:rPr>
              <a:t>ultimate</a:t>
            </a:r>
            <a:r>
              <a:rPr lang="en-US" altLang="zh-CN" sz="1800" spc="-45" dirty="0">
                <a:solidFill>
                  <a:srgbClr val="000000"/>
                </a:solidFill>
                <a:latin typeface="Times New Roman"/>
                <a:cs typeface="Times New Roman"/>
              </a:rPr>
              <a:t> </a:t>
            </a:r>
            <a:r>
              <a:rPr lang="en-US" altLang="zh-CN" sz="1800" spc="-55" dirty="0">
                <a:solidFill>
                  <a:srgbClr val="000000"/>
                </a:solidFill>
                <a:latin typeface="Times New Roman"/>
                <a:ea typeface="Times New Roman"/>
              </a:rPr>
              <a:t>accountability.</a:t>
            </a:r>
          </a:p>
          <a:p>
            <a:pPr>
              <a:lnSpc>
                <a:spcPts val="1000"/>
              </a:lnSpc>
            </a:pPr>
            <a:endParaRPr lang="en-US" dirty="0" smtClean="0"/>
          </a:p>
          <a:p>
            <a:pPr>
              <a:lnSpc>
                <a:spcPts val="1000"/>
              </a:lnSpc>
            </a:pPr>
            <a:endParaRPr lang="en-US" dirty="0" smtClean="0"/>
          </a:p>
          <a:p>
            <a:pPr>
              <a:lnSpc>
                <a:spcPts val="1000"/>
              </a:lnSpc>
            </a:pPr>
            <a:endParaRPr lang="en-US" dirty="0" smtClean="0"/>
          </a:p>
          <a:p>
            <a:pPr>
              <a:lnSpc>
                <a:spcPts val="1000"/>
              </a:lnSpc>
            </a:pPr>
            <a:endParaRPr lang="en-US" dirty="0" smtClean="0"/>
          </a:p>
          <a:p>
            <a:pPr>
              <a:lnSpc>
                <a:spcPts val="1000"/>
              </a:lnSpc>
            </a:pPr>
            <a:endParaRPr lang="en-US" dirty="0" smtClean="0"/>
          </a:p>
          <a:p>
            <a:pPr>
              <a:lnSpc>
                <a:spcPts val="1139"/>
              </a:lnSpc>
            </a:pPr>
            <a:endParaRPr lang="en-US" dirty="0" smtClean="0"/>
          </a:p>
          <a:p>
            <a:pPr marL="0" indent="5275947">
              <a:lnSpc>
                <a:spcPct val="100000"/>
              </a:lnSpc>
            </a:pPr>
            <a:r>
              <a:rPr lang="en-US" altLang="zh-CN" sz="2200" spc="-120" b="1" dirty="0">
                <a:solidFill>
                  <a:srgbClr val="fdfb77"/>
                </a:solidFill>
                <a:latin typeface="Times New Roman"/>
                <a:ea typeface="Times New Roman"/>
              </a:rPr>
              <a:t>PFS</a:t>
            </a:r>
            <a:r>
              <a:rPr lang="en-US" altLang="zh-CN" sz="2200" spc="-44" b="1" dirty="0">
                <a:solidFill>
                  <a:srgbClr val="fdfb77"/>
                </a:solidFill>
                <a:latin typeface="Times New Roman"/>
                <a:cs typeface="Times New Roman"/>
              </a:rPr>
              <a:t> </a:t>
            </a:r>
            <a:r>
              <a:rPr lang="en-US" altLang="zh-CN" sz="2200" spc="-94" b="1" dirty="0">
                <a:solidFill>
                  <a:srgbClr val="fdfb77"/>
                </a:solidFill>
                <a:latin typeface="Times New Roman"/>
                <a:ea typeface="Times New Roman"/>
              </a:rPr>
              <a:t>value</a:t>
            </a:r>
            <a:r>
              <a:rPr lang="en-US" altLang="zh-CN" sz="2200" spc="-50" b="1" dirty="0">
                <a:solidFill>
                  <a:srgbClr val="fdfb77"/>
                </a:solidFill>
                <a:latin typeface="Times New Roman"/>
                <a:cs typeface="Times New Roman"/>
              </a:rPr>
              <a:t> </a:t>
            </a:r>
            <a:r>
              <a:rPr lang="en-US" altLang="zh-CN" sz="2200" spc="-109" b="1" dirty="0">
                <a:solidFill>
                  <a:srgbClr val="fdfb77"/>
                </a:solidFill>
                <a:latin typeface="Times New Roman"/>
                <a:ea typeface="Times New Roman"/>
              </a:rPr>
              <a:t>added</a:t>
            </a:r>
          </a:p>
          <a:p>
            <a:pPr>
              <a:lnSpc>
                <a:spcPts val="1000"/>
              </a:lnSpc>
            </a:pPr>
            <a:endParaRPr lang="en-US" dirty="0" smtClean="0"/>
          </a:p>
          <a:p>
            <a:pPr>
              <a:lnSpc>
                <a:spcPts val="1000"/>
              </a:lnSpc>
            </a:pPr>
            <a:endParaRPr lang="en-US" dirty="0" smtClean="0"/>
          </a:p>
          <a:p>
            <a:pPr>
              <a:lnSpc>
                <a:spcPts val="1000"/>
              </a:lnSpc>
            </a:pPr>
            <a:endParaRPr lang="en-US" dirty="0" smtClean="0"/>
          </a:p>
          <a:p>
            <a:pPr>
              <a:lnSpc>
                <a:spcPts val="1000"/>
              </a:lnSpc>
            </a:pPr>
            <a:endParaRPr lang="en-US" dirty="0" smtClean="0"/>
          </a:p>
          <a:p>
            <a:pPr>
              <a:lnSpc>
                <a:spcPts val="1000"/>
              </a:lnSpc>
            </a:pPr>
            <a:endParaRPr lang="en-US" dirty="0" smtClean="0"/>
          </a:p>
          <a:p>
            <a:pPr>
              <a:lnSpc>
                <a:spcPts val="1945"/>
              </a:lnSpc>
            </a:pPr>
            <a:endParaRPr lang="en-US" dirty="0" smtClean="0"/>
          </a:p>
          <a:p>
            <a:pPr marL="0" indent="10541441">
              <a:lnSpc>
                <a:spcPct val="100000"/>
              </a:lnSpc>
            </a:pPr>
            <a:r>
              <a:rPr lang="en-US" altLang="zh-CN" sz="1200" spc="-10" dirty="0">
                <a:solidFill>
                  <a:srgbClr val="868686"/>
                </a:solidFill>
                <a:latin typeface="Calibri"/>
                <a:ea typeface="Calibri"/>
              </a:rPr>
              <a:t>X</a:t>
            </a:r>
          </a:p>
        </p:txBody>
      </p:sp>
      <p:sp>
        <p:nvSpPr>
          <p:cNvPr id="121" name="TextBox 121"/>
          <p:cNvSpPr txBox="1"/>
          <p:nvPr/>
        </p:nvSpPr>
        <p:spPr>
          <a:xfrm>
            <a:off x="11602118" y="6321409"/>
            <a:ext cx="360275" cy="411480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/>
          <a:p>
            <a:pPr marL="0">
              <a:lnSpc>
                <a:spcPct val="100000"/>
              </a:lnSpc>
            </a:pPr>
            <a:r>
              <a:rPr lang="en-US" altLang="zh-CN" sz="2700" spc="-10" b="1" dirty="0">
                <a:solidFill>
                  <a:srgbClr val="931000"/>
                </a:solidFill>
                <a:latin typeface="Calibri"/>
                <a:ea typeface="Calibri"/>
              </a:rPr>
              <a:t>26</a:t>
            </a:r>
          </a:p>
        </p:txBody>
      </p:sp>
      <p:sp>
        <p:nvSpPr>
          <p:cNvPr id="122" name="TextBox 122"/>
          <p:cNvSpPr txBox="1"/>
          <p:nvPr/>
        </p:nvSpPr>
        <p:spPr>
          <a:xfrm>
            <a:off x="488455" y="2355172"/>
            <a:ext cx="682172" cy="1134986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/>
          <a:p>
            <a:pPr marL="0">
              <a:lnSpc>
                <a:spcPct val="100000"/>
              </a:lnSpc>
            </a:pPr>
            <a:r>
              <a:rPr lang="en-US" altLang="zh-CN" sz="7450" spc="-640" dirty="0">
                <a:solidFill>
                  <a:srgbClr val="ffffff"/>
                </a:solidFill>
                <a:latin typeface="Times New Roman"/>
                <a:ea typeface="Times New Roman"/>
              </a:rPr>
              <a:t>R</a:t>
            </a:r>
          </a:p>
        </p:txBody>
      </p:sp>
    </p:spTree>
  </p:cSld>
  <p:clrMapOvr>
    <a:masterClrMapping/>
  </p:clrMapOvr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24" name="Picture 124">
					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124" name="TextBox 124"/>
          <p:cNvSpPr txBox="1"/>
          <p:nvPr/>
        </p:nvSpPr>
        <p:spPr>
          <a:xfrm>
            <a:off x="635492" y="509611"/>
            <a:ext cx="10018959" cy="6026987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/>
          <a:p>
            <a:pPr marL="0" indent="3392882">
              <a:lnSpc>
                <a:spcPct val="100000"/>
              </a:lnSpc>
            </a:pPr>
            <a:r>
              <a:rPr lang="en-US" altLang="zh-CN" sz="4400" spc="-100" b="1" dirty="0">
                <a:solidFill>
                  <a:srgbClr val="fdfefe"/>
                </a:solidFill>
                <a:latin typeface="Times New Roman"/>
                <a:ea typeface="Times New Roman"/>
              </a:rPr>
              <a:t>2-Trust</a:t>
            </a:r>
            <a:r>
              <a:rPr lang="en-US" altLang="zh-CN" sz="4400" spc="-55" b="1" dirty="0">
                <a:solidFill>
                  <a:srgbClr val="fdfefe"/>
                </a:solidFill>
                <a:latin typeface="Times New Roman"/>
                <a:cs typeface="Times New Roman"/>
              </a:rPr>
              <a:t> </a:t>
            </a:r>
            <a:r>
              <a:rPr lang="en-US" altLang="zh-CN" sz="4400" spc="-114" b="1" dirty="0">
                <a:solidFill>
                  <a:srgbClr val="fdfefe"/>
                </a:solidFill>
                <a:latin typeface="Times New Roman"/>
                <a:ea typeface="Times New Roman"/>
              </a:rPr>
              <a:t>and</a:t>
            </a:r>
            <a:r>
              <a:rPr lang="en-US" altLang="zh-CN" sz="4400" spc="-60" b="1" dirty="0">
                <a:solidFill>
                  <a:srgbClr val="fdfefe"/>
                </a:solidFill>
                <a:latin typeface="Times New Roman"/>
                <a:cs typeface="Times New Roman"/>
              </a:rPr>
              <a:t> </a:t>
            </a:r>
            <a:r>
              <a:rPr lang="en-US" altLang="zh-CN" sz="4400" spc="-110" b="1" dirty="0">
                <a:solidFill>
                  <a:srgbClr val="fdfefe"/>
                </a:solidFill>
                <a:latin typeface="Times New Roman"/>
                <a:ea typeface="Times New Roman"/>
              </a:rPr>
              <a:t>communication”</a:t>
            </a:r>
          </a:p>
          <a:p>
            <a:pPr>
              <a:lnSpc>
                <a:spcPts val="1000"/>
              </a:lnSpc>
            </a:pPr>
            <a:endParaRPr lang="en-US" dirty="0" smtClean="0"/>
          </a:p>
          <a:p>
            <a:pPr>
              <a:lnSpc>
                <a:spcPts val="1845"/>
              </a:lnSpc>
            </a:pPr>
            <a:endParaRPr lang="en-US" dirty="0" smtClean="0"/>
          </a:p>
          <a:p>
            <a:pPr hangingPunct="0" marL="0">
              <a:lnSpc>
                <a:spcPct val="95416"/>
              </a:lnSpc>
            </a:pPr>
            <a:r>
              <a:rPr lang="en-US" altLang="zh-CN" sz="1950" spc="-50" dirty="0">
                <a:solidFill>
                  <a:srgbClr val="000000"/>
                </a:solidFill>
                <a:latin typeface="Times New Roman"/>
                <a:ea typeface="Times New Roman"/>
              </a:rPr>
              <a:t>“Trust</a:t>
            </a:r>
            <a:r>
              <a:rPr lang="en-US" altLang="zh-CN" sz="1950" spc="-25" dirty="0">
                <a:solidFill>
                  <a:srgbClr val="000000"/>
                </a:solidFill>
                <a:latin typeface="Times New Roman"/>
                <a:cs typeface="Times New Roman"/>
              </a:rPr>
              <a:t> </a:t>
            </a:r>
            <a:r>
              <a:rPr lang="en-US" altLang="zh-CN" sz="1950" spc="-50" dirty="0">
                <a:solidFill>
                  <a:srgbClr val="000000"/>
                </a:solidFill>
                <a:latin typeface="Times New Roman"/>
                <a:ea typeface="Times New Roman"/>
              </a:rPr>
              <a:t>and</a:t>
            </a:r>
            <a:r>
              <a:rPr lang="en-US" altLang="zh-CN" sz="1950" spc="-30" dirty="0">
                <a:solidFill>
                  <a:srgbClr val="000000"/>
                </a:solidFill>
                <a:latin typeface="Times New Roman"/>
                <a:cs typeface="Times New Roman"/>
              </a:rPr>
              <a:t> </a:t>
            </a:r>
            <a:r>
              <a:rPr lang="en-US" altLang="zh-CN" sz="1950" spc="-55" dirty="0">
                <a:solidFill>
                  <a:srgbClr val="000000"/>
                </a:solidFill>
                <a:latin typeface="Times New Roman"/>
                <a:ea typeface="Times New Roman"/>
              </a:rPr>
              <a:t>communication”</a:t>
            </a:r>
            <a:r>
              <a:rPr lang="en-US" altLang="zh-CN" sz="1950" spc="-25" dirty="0">
                <a:solidFill>
                  <a:srgbClr val="000000"/>
                </a:solidFill>
                <a:latin typeface="Times New Roman"/>
                <a:cs typeface="Times New Roman"/>
              </a:rPr>
              <a:t> </a:t>
            </a:r>
            <a:r>
              <a:rPr lang="en-US" altLang="zh-CN" sz="1950" spc="-25" dirty="0">
                <a:solidFill>
                  <a:srgbClr val="000000"/>
                </a:solidFill>
                <a:latin typeface="Times New Roman"/>
                <a:ea typeface="Times New Roman"/>
              </a:rPr>
              <a:t>is</a:t>
            </a:r>
            <a:r>
              <a:rPr lang="en-US" altLang="zh-CN" sz="1950" spc="-30" dirty="0">
                <a:solidFill>
                  <a:srgbClr val="000000"/>
                </a:solidFill>
                <a:latin typeface="Times New Roman"/>
                <a:cs typeface="Times New Roman"/>
              </a:rPr>
              <a:t> </a:t>
            </a:r>
            <a:r>
              <a:rPr lang="en-US" altLang="zh-CN" sz="1950" spc="-44" dirty="0">
                <a:solidFill>
                  <a:srgbClr val="000000"/>
                </a:solidFill>
                <a:latin typeface="Times New Roman"/>
                <a:ea typeface="Times New Roman"/>
              </a:rPr>
              <a:t>the</a:t>
            </a:r>
            <a:r>
              <a:rPr lang="en-US" altLang="zh-CN" sz="1950" spc="-30" dirty="0">
                <a:solidFill>
                  <a:srgbClr val="000000"/>
                </a:solidFill>
                <a:latin typeface="Times New Roman"/>
                <a:cs typeface="Times New Roman"/>
              </a:rPr>
              <a:t> </a:t>
            </a:r>
            <a:r>
              <a:rPr lang="en-US" altLang="zh-CN" sz="1950" spc="-44" dirty="0">
                <a:solidFill>
                  <a:srgbClr val="000000"/>
                </a:solidFill>
                <a:latin typeface="Times New Roman"/>
                <a:ea typeface="Times New Roman"/>
              </a:rPr>
              <a:t>deliverable</a:t>
            </a:r>
            <a:r>
              <a:rPr lang="en-US" altLang="zh-CN" sz="1950" spc="-25" dirty="0">
                <a:solidFill>
                  <a:srgbClr val="000000"/>
                </a:solidFill>
                <a:latin typeface="Times New Roman"/>
                <a:cs typeface="Times New Roman"/>
              </a:rPr>
              <a:t> </a:t>
            </a:r>
            <a:r>
              <a:rPr lang="en-US" altLang="zh-CN" sz="1950" spc="-45" dirty="0">
                <a:solidFill>
                  <a:srgbClr val="000000"/>
                </a:solidFill>
                <a:latin typeface="Times New Roman"/>
                <a:ea typeface="Times New Roman"/>
              </a:rPr>
              <a:t>technicality</a:t>
            </a:r>
            <a:r>
              <a:rPr lang="en-US" altLang="zh-CN" sz="1950" spc="-30" dirty="0">
                <a:solidFill>
                  <a:srgbClr val="000000"/>
                </a:solidFill>
                <a:latin typeface="Times New Roman"/>
                <a:cs typeface="Times New Roman"/>
              </a:rPr>
              <a:t> </a:t>
            </a:r>
            <a:r>
              <a:rPr lang="en-US" altLang="zh-CN" sz="1950" spc="-55" dirty="0">
                <a:solidFill>
                  <a:srgbClr val="000000"/>
                </a:solidFill>
                <a:latin typeface="Times New Roman"/>
                <a:ea typeface="Times New Roman"/>
              </a:rPr>
              <a:t>key</a:t>
            </a:r>
            <a:r>
              <a:rPr lang="en-US" altLang="zh-CN" sz="1950" spc="-25" dirty="0">
                <a:solidFill>
                  <a:srgbClr val="000000"/>
                </a:solidFill>
                <a:latin typeface="Times New Roman"/>
                <a:cs typeface="Times New Roman"/>
              </a:rPr>
              <a:t> </a:t>
            </a:r>
            <a:r>
              <a:rPr lang="en-US" altLang="zh-CN" sz="1950" spc="-44" dirty="0">
                <a:solidFill>
                  <a:srgbClr val="000000"/>
                </a:solidFill>
                <a:latin typeface="Times New Roman"/>
                <a:ea typeface="Times New Roman"/>
              </a:rPr>
              <a:t>success</a:t>
            </a:r>
            <a:r>
              <a:rPr lang="en-US" altLang="zh-CN" sz="1950" spc="-30" dirty="0">
                <a:solidFill>
                  <a:srgbClr val="000000"/>
                </a:solidFill>
                <a:latin typeface="Times New Roman"/>
                <a:cs typeface="Times New Roman"/>
              </a:rPr>
              <a:t> </a:t>
            </a:r>
            <a:r>
              <a:rPr lang="en-US" altLang="zh-CN" sz="1950" spc="-40" dirty="0">
                <a:solidFill>
                  <a:srgbClr val="000000"/>
                </a:solidFill>
                <a:latin typeface="Times New Roman"/>
                <a:ea typeface="Times New Roman"/>
              </a:rPr>
              <a:t>criteria</a:t>
            </a:r>
            <a:r>
              <a:rPr lang="en-US" altLang="zh-CN" sz="1950" spc="-25" dirty="0">
                <a:solidFill>
                  <a:srgbClr val="000000"/>
                </a:solidFill>
                <a:latin typeface="Times New Roman"/>
                <a:cs typeface="Times New Roman"/>
              </a:rPr>
              <a:t>  </a:t>
            </a:r>
            <a:r>
              <a:rPr lang="en-US" altLang="zh-CN" sz="1950" spc="-65" dirty="0">
                <a:solidFill>
                  <a:srgbClr val="000000"/>
                </a:solidFill>
                <a:latin typeface="Times New Roman"/>
                <a:ea typeface="Times New Roman"/>
              </a:rPr>
              <a:t>when</a:t>
            </a:r>
            <a:r>
              <a:rPr lang="en-US" altLang="zh-CN" sz="1950" spc="-34" dirty="0">
                <a:solidFill>
                  <a:srgbClr val="000000"/>
                </a:solidFill>
                <a:latin typeface="Times New Roman"/>
                <a:cs typeface="Times New Roman"/>
              </a:rPr>
              <a:t> </a:t>
            </a:r>
            <a:r>
              <a:rPr lang="en-US" altLang="zh-CN" sz="1950" spc="-50" dirty="0">
                <a:solidFill>
                  <a:srgbClr val="000000"/>
                </a:solidFill>
                <a:latin typeface="Times New Roman"/>
                <a:ea typeface="Times New Roman"/>
              </a:rPr>
              <a:t>everyone</a:t>
            </a:r>
            <a:r>
              <a:rPr lang="en-US" altLang="zh-CN" sz="1950" spc="-25" dirty="0">
                <a:solidFill>
                  <a:srgbClr val="000000"/>
                </a:solidFill>
                <a:latin typeface="Times New Roman"/>
                <a:cs typeface="Times New Roman"/>
              </a:rPr>
              <a:t> </a:t>
            </a:r>
            <a:r>
              <a:rPr lang="en-US" altLang="zh-CN" sz="1950" spc="-40" dirty="0">
                <a:solidFill>
                  <a:srgbClr val="000000"/>
                </a:solidFill>
                <a:latin typeface="Times New Roman"/>
                <a:ea typeface="Times New Roman"/>
              </a:rPr>
              <a:t>is</a:t>
            </a:r>
            <a:r>
              <a:rPr lang="en-US" altLang="zh-CN" sz="1950" spc="-30" dirty="0">
                <a:solidFill>
                  <a:srgbClr val="000000"/>
                </a:solidFill>
                <a:latin typeface="Times New Roman"/>
                <a:cs typeface="Times New Roman"/>
              </a:rPr>
              <a:t> </a:t>
            </a:r>
            <a:r>
              <a:rPr lang="en-US" altLang="zh-CN" sz="1950" spc="-60" dirty="0">
                <a:solidFill>
                  <a:srgbClr val="000000"/>
                </a:solidFill>
                <a:latin typeface="Times New Roman"/>
                <a:ea typeface="Times New Roman"/>
              </a:rPr>
              <a:t>on</a:t>
            </a:r>
            <a:r>
              <a:rPr lang="en-US" altLang="zh-CN" sz="1950" spc="-35" dirty="0">
                <a:solidFill>
                  <a:srgbClr val="000000"/>
                </a:solidFill>
                <a:latin typeface="Times New Roman"/>
                <a:cs typeface="Times New Roman"/>
              </a:rPr>
              <a:t> </a:t>
            </a:r>
            <a:r>
              <a:rPr lang="en-US" altLang="zh-CN" sz="1950" spc="-45" dirty="0">
                <a:solidFill>
                  <a:srgbClr val="000000"/>
                </a:solidFill>
                <a:latin typeface="Times New Roman"/>
                <a:ea typeface="Times New Roman"/>
              </a:rPr>
              <a:t>the</a:t>
            </a:r>
            <a:r>
              <a:rPr lang="en-US" altLang="zh-CN" sz="1950" dirty="0">
                <a:solidFill>
                  <a:srgbClr val="000000"/>
                </a:solidFill>
                <a:latin typeface="Times New Roman"/>
                <a:cs typeface="Times New Roman"/>
              </a:rPr>
              <a:t> </a:t>
            </a:r>
            <a:r>
              <a:rPr lang="en-US" altLang="zh-CN" sz="1950" spc="-75" dirty="0">
                <a:solidFill>
                  <a:srgbClr val="000000"/>
                </a:solidFill>
                <a:latin typeface="Times New Roman"/>
                <a:ea typeface="Times New Roman"/>
              </a:rPr>
              <a:t>same</a:t>
            </a:r>
            <a:r>
              <a:rPr lang="en-US" altLang="zh-CN" sz="1950" spc="-34" dirty="0">
                <a:solidFill>
                  <a:srgbClr val="000000"/>
                </a:solidFill>
                <a:latin typeface="Times New Roman"/>
                <a:cs typeface="Times New Roman"/>
              </a:rPr>
              <a:t> </a:t>
            </a:r>
            <a:r>
              <a:rPr lang="en-US" altLang="zh-CN" sz="1950" spc="-69" dirty="0">
                <a:solidFill>
                  <a:srgbClr val="000000"/>
                </a:solidFill>
                <a:latin typeface="Times New Roman"/>
                <a:ea typeface="Times New Roman"/>
              </a:rPr>
              <a:t>pages</a:t>
            </a:r>
            <a:r>
              <a:rPr lang="en-US" altLang="zh-CN" sz="1950" spc="-34" dirty="0">
                <a:solidFill>
                  <a:srgbClr val="000000"/>
                </a:solidFill>
                <a:latin typeface="Times New Roman"/>
                <a:cs typeface="Times New Roman"/>
              </a:rPr>
              <a:t> </a:t>
            </a:r>
            <a:r>
              <a:rPr lang="en-US" altLang="zh-CN" sz="1950" spc="-40" dirty="0">
                <a:solidFill>
                  <a:srgbClr val="000000"/>
                </a:solidFill>
                <a:latin typeface="Times New Roman"/>
                <a:ea typeface="Times New Roman"/>
              </a:rPr>
              <a:t>.It</a:t>
            </a:r>
            <a:r>
              <a:rPr lang="en-US" altLang="zh-CN" sz="1950" spc="-40" dirty="0">
                <a:solidFill>
                  <a:srgbClr val="000000"/>
                </a:solidFill>
                <a:latin typeface="Times New Roman"/>
                <a:cs typeface="Times New Roman"/>
              </a:rPr>
              <a:t> </a:t>
            </a:r>
            <a:r>
              <a:rPr lang="en-US" altLang="zh-CN" sz="1950" spc="-50" dirty="0">
                <a:solidFill>
                  <a:srgbClr val="000000"/>
                </a:solidFill>
                <a:latin typeface="Times New Roman"/>
                <a:ea typeface="Times New Roman"/>
              </a:rPr>
              <a:t>is</a:t>
            </a:r>
            <a:r>
              <a:rPr lang="en-US" altLang="zh-CN" sz="1950" spc="-34" dirty="0">
                <a:solidFill>
                  <a:srgbClr val="000000"/>
                </a:solidFill>
                <a:latin typeface="Times New Roman"/>
                <a:cs typeface="Times New Roman"/>
              </a:rPr>
              <a:t> </a:t>
            </a:r>
            <a:r>
              <a:rPr lang="en-US" altLang="zh-CN" sz="1950" spc="-60" dirty="0">
                <a:solidFill>
                  <a:srgbClr val="000000"/>
                </a:solidFill>
                <a:latin typeface="Times New Roman"/>
                <a:ea typeface="Times New Roman"/>
              </a:rPr>
              <a:t>the</a:t>
            </a:r>
            <a:r>
              <a:rPr lang="en-US" altLang="zh-CN" sz="1950" spc="-40" dirty="0">
                <a:solidFill>
                  <a:srgbClr val="000000"/>
                </a:solidFill>
                <a:latin typeface="Times New Roman"/>
                <a:cs typeface="Times New Roman"/>
              </a:rPr>
              <a:t> </a:t>
            </a:r>
            <a:r>
              <a:rPr lang="en-US" altLang="zh-CN" sz="1950" spc="-60" dirty="0">
                <a:solidFill>
                  <a:srgbClr val="000000"/>
                </a:solidFill>
                <a:latin typeface="Times New Roman"/>
                <a:ea typeface="Times New Roman"/>
              </a:rPr>
              <a:t>responsibility</a:t>
            </a:r>
            <a:r>
              <a:rPr lang="en-US" altLang="zh-CN" sz="1950" spc="-34" dirty="0">
                <a:solidFill>
                  <a:srgbClr val="000000"/>
                </a:solidFill>
                <a:latin typeface="Times New Roman"/>
                <a:cs typeface="Times New Roman"/>
              </a:rPr>
              <a:t> </a:t>
            </a:r>
            <a:r>
              <a:rPr lang="en-US" altLang="zh-CN" sz="1950" spc="-50" dirty="0">
                <a:solidFill>
                  <a:srgbClr val="000000"/>
                </a:solidFill>
                <a:latin typeface="Times New Roman"/>
                <a:ea typeface="Times New Roman"/>
              </a:rPr>
              <a:t>of</a:t>
            </a:r>
            <a:r>
              <a:rPr lang="en-US" altLang="zh-CN" sz="1950" spc="-40" dirty="0">
                <a:solidFill>
                  <a:srgbClr val="000000"/>
                </a:solidFill>
                <a:latin typeface="Times New Roman"/>
                <a:cs typeface="Times New Roman"/>
              </a:rPr>
              <a:t> </a:t>
            </a:r>
            <a:r>
              <a:rPr lang="en-US" altLang="zh-CN" sz="1950" spc="-60" dirty="0">
                <a:solidFill>
                  <a:srgbClr val="000000"/>
                </a:solidFill>
                <a:latin typeface="Times New Roman"/>
                <a:ea typeface="Times New Roman"/>
              </a:rPr>
              <a:t>the</a:t>
            </a:r>
            <a:r>
              <a:rPr lang="en-US" altLang="zh-CN" sz="1950" spc="-34" dirty="0">
                <a:solidFill>
                  <a:srgbClr val="000000"/>
                </a:solidFill>
                <a:latin typeface="Times New Roman"/>
                <a:cs typeface="Times New Roman"/>
              </a:rPr>
              <a:t> </a:t>
            </a:r>
            <a:r>
              <a:rPr lang="en-US" altLang="zh-CN" sz="1950" spc="-60" dirty="0">
                <a:solidFill>
                  <a:srgbClr val="000000"/>
                </a:solidFill>
                <a:latin typeface="Times New Roman"/>
                <a:ea typeface="Times New Roman"/>
              </a:rPr>
              <a:t>project</a:t>
            </a:r>
            <a:r>
              <a:rPr lang="en-US" altLang="zh-CN" sz="1950" spc="-40" dirty="0">
                <a:solidFill>
                  <a:srgbClr val="000000"/>
                </a:solidFill>
                <a:latin typeface="Times New Roman"/>
                <a:cs typeface="Times New Roman"/>
              </a:rPr>
              <a:t> </a:t>
            </a:r>
            <a:r>
              <a:rPr lang="en-US" altLang="zh-CN" sz="1950" spc="-75" dirty="0">
                <a:solidFill>
                  <a:srgbClr val="000000"/>
                </a:solidFill>
                <a:latin typeface="Times New Roman"/>
                <a:ea typeface="Times New Roman"/>
              </a:rPr>
              <a:t>manager</a:t>
            </a:r>
            <a:r>
              <a:rPr lang="en-US" altLang="zh-CN" sz="1950" spc="-34" dirty="0">
                <a:solidFill>
                  <a:srgbClr val="000000"/>
                </a:solidFill>
                <a:latin typeface="Times New Roman"/>
                <a:cs typeface="Times New Roman"/>
              </a:rPr>
              <a:t> </a:t>
            </a:r>
            <a:r>
              <a:rPr lang="en-US" altLang="zh-CN" sz="1950" spc="-55" dirty="0">
                <a:solidFill>
                  <a:srgbClr val="000000"/>
                </a:solidFill>
                <a:latin typeface="Times New Roman"/>
                <a:ea typeface="Times New Roman"/>
              </a:rPr>
              <a:t>as</a:t>
            </a:r>
            <a:r>
              <a:rPr lang="en-US" altLang="zh-CN" sz="1950" spc="-40" dirty="0">
                <a:solidFill>
                  <a:srgbClr val="000000"/>
                </a:solidFill>
                <a:latin typeface="Times New Roman"/>
                <a:cs typeface="Times New Roman"/>
              </a:rPr>
              <a:t> </a:t>
            </a:r>
            <a:r>
              <a:rPr lang="en-US" altLang="zh-CN" sz="1950" spc="-65" dirty="0">
                <a:solidFill>
                  <a:srgbClr val="000000"/>
                </a:solidFill>
                <a:latin typeface="Times New Roman"/>
                <a:ea typeface="Times New Roman"/>
              </a:rPr>
              <a:t>follows</a:t>
            </a:r>
            <a:r>
              <a:rPr lang="en-US" altLang="zh-CN" sz="1950" spc="-40" dirty="0">
                <a:solidFill>
                  <a:srgbClr val="000000"/>
                </a:solidFill>
                <a:latin typeface="Times New Roman"/>
                <a:cs typeface="Times New Roman"/>
              </a:rPr>
              <a:t> </a:t>
            </a:r>
            <a:r>
              <a:rPr lang="en-US" altLang="zh-CN" sz="1950" spc="-30" dirty="0">
                <a:solidFill>
                  <a:srgbClr val="000000"/>
                </a:solidFill>
                <a:latin typeface="Times New Roman"/>
                <a:ea typeface="Times New Roman"/>
              </a:rPr>
              <a:t>:</a:t>
            </a:r>
          </a:p>
          <a:p>
            <a:pPr>
              <a:lnSpc>
                <a:spcPts val="559"/>
              </a:lnSpc>
            </a:pPr>
            <a:endParaRPr lang="en-US" dirty="0" smtClean="0"/>
          </a:p>
          <a:p>
            <a:pPr marL="0" indent="34289">
              <a:lnSpc>
                <a:spcPct val="100000"/>
              </a:lnSpc>
            </a:pPr>
            <a:r>
              <a:rPr lang="en-US" altLang="zh-CN" sz="1950" spc="-64" dirty="0">
                <a:solidFill>
                  <a:srgbClr val="000000"/>
                </a:solidFill>
                <a:latin typeface="Arial"/>
                <a:ea typeface="Arial"/>
              </a:rPr>
              <a:t>1.</a:t>
            </a:r>
            <a:r>
              <a:rPr lang="en-US" altLang="zh-CN" sz="1950" spc="-55" dirty="0">
                <a:solidFill>
                  <a:srgbClr val="000000"/>
                </a:solidFill>
                <a:latin typeface="Times New Roman"/>
                <a:ea typeface="Times New Roman"/>
              </a:rPr>
              <a:t>-</a:t>
            </a:r>
            <a:r>
              <a:rPr lang="en-US" altLang="zh-CN" sz="1950" spc="-40" dirty="0">
                <a:solidFill>
                  <a:srgbClr val="000000"/>
                </a:solidFill>
                <a:latin typeface="Times New Roman"/>
                <a:cs typeface="Times New Roman"/>
              </a:rPr>
              <a:t> </a:t>
            </a:r>
            <a:r>
              <a:rPr lang="en-US" altLang="zh-CN" sz="1950" spc="-69" dirty="0">
                <a:solidFill>
                  <a:srgbClr val="000000"/>
                </a:solidFill>
                <a:latin typeface="Times New Roman"/>
                <a:ea typeface="Times New Roman"/>
              </a:rPr>
              <a:t>well</a:t>
            </a:r>
            <a:r>
              <a:rPr lang="en-US" altLang="zh-CN" sz="1950" spc="-44" dirty="0">
                <a:solidFill>
                  <a:srgbClr val="000000"/>
                </a:solidFill>
                <a:latin typeface="Times New Roman"/>
                <a:cs typeface="Times New Roman"/>
              </a:rPr>
              <a:t> </a:t>
            </a:r>
            <a:r>
              <a:rPr lang="en-US" altLang="zh-CN" sz="1950" spc="-75" dirty="0">
                <a:solidFill>
                  <a:srgbClr val="000000"/>
                </a:solidFill>
                <a:latin typeface="Times New Roman"/>
                <a:ea typeface="Times New Roman"/>
              </a:rPr>
              <a:t>managing</a:t>
            </a:r>
            <a:r>
              <a:rPr lang="en-US" altLang="zh-CN" sz="1950" spc="-45" dirty="0">
                <a:solidFill>
                  <a:srgbClr val="000000"/>
                </a:solidFill>
                <a:latin typeface="Times New Roman"/>
                <a:cs typeface="Times New Roman"/>
              </a:rPr>
              <a:t> </a:t>
            </a:r>
            <a:r>
              <a:rPr lang="en-US" altLang="zh-CN" sz="1950" spc="-64" dirty="0">
                <a:solidFill>
                  <a:srgbClr val="000000"/>
                </a:solidFill>
                <a:latin typeface="Times New Roman"/>
                <a:ea typeface="Times New Roman"/>
              </a:rPr>
              <a:t>teams.,</a:t>
            </a:r>
          </a:p>
          <a:p>
            <a:pPr>
              <a:lnSpc>
                <a:spcPts val="575"/>
              </a:lnSpc>
            </a:pPr>
            <a:endParaRPr lang="en-US" dirty="0" smtClean="0"/>
          </a:p>
          <a:p>
            <a:pPr marL="0" indent="34289">
              <a:lnSpc>
                <a:spcPct val="100000"/>
              </a:lnSpc>
            </a:pPr>
            <a:r>
              <a:rPr lang="en-US" altLang="zh-CN" sz="1950" spc="-50" dirty="0">
                <a:solidFill>
                  <a:srgbClr val="000000"/>
                </a:solidFill>
                <a:latin typeface="Arial"/>
                <a:ea typeface="Arial"/>
              </a:rPr>
              <a:t>2.</a:t>
            </a:r>
            <a:r>
              <a:rPr lang="en-US" altLang="zh-CN" sz="1950" spc="-44" dirty="0">
                <a:solidFill>
                  <a:srgbClr val="000000"/>
                </a:solidFill>
                <a:latin typeface="Times New Roman"/>
                <a:ea typeface="Times New Roman"/>
              </a:rPr>
              <a:t>-getting</a:t>
            </a:r>
            <a:r>
              <a:rPr lang="en-US" altLang="zh-CN" sz="1950" spc="-25" dirty="0">
                <a:solidFill>
                  <a:srgbClr val="000000"/>
                </a:solidFill>
                <a:latin typeface="Times New Roman"/>
                <a:cs typeface="Times New Roman"/>
              </a:rPr>
              <a:t> </a:t>
            </a:r>
            <a:r>
              <a:rPr lang="en-US" altLang="zh-CN" sz="1950" spc="-60" dirty="0">
                <a:solidFill>
                  <a:srgbClr val="000000"/>
                </a:solidFill>
                <a:latin typeface="Times New Roman"/>
                <a:ea typeface="Times New Roman"/>
              </a:rPr>
              <a:t>team</a:t>
            </a:r>
            <a:r>
              <a:rPr lang="en-US" altLang="zh-CN" sz="1950" spc="-30" dirty="0">
                <a:solidFill>
                  <a:srgbClr val="000000"/>
                </a:solidFill>
                <a:latin typeface="Times New Roman"/>
                <a:cs typeface="Times New Roman"/>
              </a:rPr>
              <a:t> </a:t>
            </a:r>
            <a:r>
              <a:rPr lang="en-US" altLang="zh-CN" sz="1950" spc="-65" dirty="0">
                <a:solidFill>
                  <a:srgbClr val="000000"/>
                </a:solidFill>
                <a:latin typeface="Times New Roman"/>
                <a:ea typeface="Times New Roman"/>
              </a:rPr>
              <a:t>members</a:t>
            </a:r>
            <a:r>
              <a:rPr lang="en-US" altLang="zh-CN" sz="1950" spc="-30" dirty="0">
                <a:solidFill>
                  <a:srgbClr val="000000"/>
                </a:solidFill>
                <a:latin typeface="Times New Roman"/>
                <a:cs typeface="Times New Roman"/>
              </a:rPr>
              <a:t> </a:t>
            </a:r>
            <a:r>
              <a:rPr lang="en-US" altLang="zh-CN" sz="1950" spc="-40" dirty="0">
                <a:solidFill>
                  <a:srgbClr val="000000"/>
                </a:solidFill>
                <a:latin typeface="Times New Roman"/>
                <a:ea typeface="Times New Roman"/>
              </a:rPr>
              <a:t>to</a:t>
            </a:r>
            <a:r>
              <a:rPr lang="en-US" altLang="zh-CN" sz="1950" spc="-30" dirty="0">
                <a:solidFill>
                  <a:srgbClr val="000000"/>
                </a:solidFill>
                <a:latin typeface="Times New Roman"/>
                <a:cs typeface="Times New Roman"/>
              </a:rPr>
              <a:t> </a:t>
            </a:r>
            <a:r>
              <a:rPr lang="en-US" altLang="zh-CN" sz="1950" spc="-55" dirty="0">
                <a:solidFill>
                  <a:srgbClr val="000000"/>
                </a:solidFill>
                <a:latin typeface="Times New Roman"/>
                <a:ea typeface="Times New Roman"/>
              </a:rPr>
              <a:t>open</a:t>
            </a:r>
            <a:r>
              <a:rPr lang="en-US" altLang="zh-CN" sz="1950" spc="-30" dirty="0">
                <a:solidFill>
                  <a:srgbClr val="000000"/>
                </a:solidFill>
                <a:latin typeface="Times New Roman"/>
                <a:cs typeface="Times New Roman"/>
              </a:rPr>
              <a:t> </a:t>
            </a:r>
            <a:r>
              <a:rPr lang="en-US" altLang="zh-CN" sz="1950" spc="-65" dirty="0">
                <a:solidFill>
                  <a:srgbClr val="000000"/>
                </a:solidFill>
                <a:latin typeface="Times New Roman"/>
                <a:ea typeface="Times New Roman"/>
              </a:rPr>
              <a:t>up</a:t>
            </a:r>
            <a:r>
              <a:rPr lang="en-US" altLang="zh-CN" sz="1950" spc="-25" dirty="0">
                <a:solidFill>
                  <a:srgbClr val="000000"/>
                </a:solidFill>
                <a:latin typeface="Times New Roman"/>
                <a:cs typeface="Times New Roman"/>
              </a:rPr>
              <a:t> </a:t>
            </a:r>
            <a:r>
              <a:rPr lang="en-US" altLang="zh-CN" sz="1950" spc="-44" dirty="0">
                <a:solidFill>
                  <a:srgbClr val="000000"/>
                </a:solidFill>
                <a:latin typeface="Times New Roman"/>
                <a:ea typeface="Times New Roman"/>
              </a:rPr>
              <a:t>to</a:t>
            </a:r>
            <a:r>
              <a:rPr lang="en-US" altLang="zh-CN" sz="1950" spc="-30" dirty="0">
                <a:solidFill>
                  <a:srgbClr val="000000"/>
                </a:solidFill>
                <a:latin typeface="Times New Roman"/>
                <a:cs typeface="Times New Roman"/>
              </a:rPr>
              <a:t> </a:t>
            </a:r>
            <a:r>
              <a:rPr lang="en-US" altLang="zh-CN" sz="1950" spc="-55" dirty="0">
                <a:solidFill>
                  <a:srgbClr val="000000"/>
                </a:solidFill>
                <a:latin typeface="Times New Roman"/>
                <a:ea typeface="Times New Roman"/>
              </a:rPr>
              <a:t>each</a:t>
            </a:r>
            <a:r>
              <a:rPr lang="en-US" altLang="zh-CN" sz="1950" spc="-35" dirty="0">
                <a:solidFill>
                  <a:srgbClr val="000000"/>
                </a:solidFill>
                <a:latin typeface="Times New Roman"/>
                <a:cs typeface="Times New Roman"/>
              </a:rPr>
              <a:t> </a:t>
            </a:r>
            <a:r>
              <a:rPr lang="en-US" altLang="zh-CN" sz="1950" spc="-50" dirty="0">
                <a:solidFill>
                  <a:srgbClr val="000000"/>
                </a:solidFill>
                <a:latin typeface="Times New Roman"/>
                <a:ea typeface="Times New Roman"/>
              </a:rPr>
              <a:t>other</a:t>
            </a:r>
          </a:p>
          <a:p>
            <a:pPr>
              <a:lnSpc>
                <a:spcPts val="580"/>
              </a:lnSpc>
            </a:pPr>
            <a:endParaRPr lang="en-US" dirty="0" smtClean="0"/>
          </a:p>
          <a:p>
            <a:pPr hangingPunct="0" marL="34289">
              <a:lnSpc>
                <a:spcPct val="124583"/>
              </a:lnSpc>
            </a:pPr>
            <a:r>
              <a:rPr lang="en-US" altLang="zh-CN" sz="1950" spc="-20" dirty="0">
                <a:solidFill>
                  <a:srgbClr val="000000"/>
                </a:solidFill>
                <a:latin typeface="Arial"/>
                <a:ea typeface="Arial"/>
              </a:rPr>
              <a:t>3.</a:t>
            </a:r>
            <a:r>
              <a:rPr lang="en-US" altLang="zh-CN" sz="1950" spc="-20" dirty="0">
                <a:solidFill>
                  <a:srgbClr val="000000"/>
                </a:solidFill>
                <a:latin typeface="Times New Roman"/>
                <a:ea typeface="Times New Roman"/>
              </a:rPr>
              <a:t>-increase</a:t>
            </a:r>
            <a:r>
              <a:rPr lang="en-US" altLang="zh-CN" sz="1950" spc="-339" dirty="0">
                <a:solidFill>
                  <a:srgbClr val="000000"/>
                </a:solidFill>
                <a:latin typeface="Times New Roman"/>
                <a:cs typeface="Times New Roman"/>
              </a:rPr>
              <a:t> </a:t>
            </a:r>
            <a:r>
              <a:rPr lang="en-US" altLang="zh-CN" sz="1950" spc="-20" dirty="0">
                <a:solidFill>
                  <a:srgbClr val="000000"/>
                </a:solidFill>
                <a:latin typeface="Times New Roman"/>
                <a:ea typeface="Times New Roman"/>
              </a:rPr>
              <a:t>productivity.</a:t>
            </a:r>
            <a:r>
              <a:rPr lang="en-US" altLang="zh-CN" sz="1950" dirty="0">
                <a:solidFill>
                  <a:srgbClr val="000000"/>
                </a:solidFill>
                <a:latin typeface="Times New Roman"/>
                <a:cs typeface="Times New Roman"/>
              </a:rPr>
              <a:t> </a:t>
            </a:r>
            <a:br/>
            <a:r>
              <a:rPr lang="en-US" altLang="zh-CN" sz="1950" spc="-50" dirty="0">
                <a:solidFill>
                  <a:srgbClr val="000000"/>
                </a:solidFill>
                <a:latin typeface="Arial"/>
                <a:ea typeface="Arial"/>
              </a:rPr>
              <a:t>4.</a:t>
            </a:r>
            <a:r>
              <a:rPr lang="en-US" altLang="zh-CN" sz="1950" spc="-50" dirty="0">
                <a:solidFill>
                  <a:srgbClr val="000000"/>
                </a:solidFill>
                <a:latin typeface="Times New Roman"/>
                <a:ea typeface="Times New Roman"/>
              </a:rPr>
              <a:t>-focus</a:t>
            </a:r>
            <a:r>
              <a:rPr lang="en-US" altLang="zh-CN" sz="1950" spc="-25" dirty="0">
                <a:solidFill>
                  <a:srgbClr val="000000"/>
                </a:solidFill>
                <a:latin typeface="Times New Roman"/>
                <a:cs typeface="Times New Roman"/>
              </a:rPr>
              <a:t> </a:t>
            </a:r>
            <a:r>
              <a:rPr lang="en-US" altLang="zh-CN" sz="1950" spc="-60" dirty="0">
                <a:solidFill>
                  <a:srgbClr val="000000"/>
                </a:solidFill>
                <a:latin typeface="Times New Roman"/>
                <a:ea typeface="Times New Roman"/>
              </a:rPr>
              <a:t>on</a:t>
            </a:r>
            <a:r>
              <a:rPr lang="en-US" altLang="zh-CN" sz="1950" spc="-30" dirty="0">
                <a:solidFill>
                  <a:srgbClr val="000000"/>
                </a:solidFill>
                <a:latin typeface="Times New Roman"/>
                <a:cs typeface="Times New Roman"/>
              </a:rPr>
              <a:t> </a:t>
            </a:r>
            <a:r>
              <a:rPr lang="en-US" altLang="zh-CN" sz="1950" spc="-44" dirty="0">
                <a:solidFill>
                  <a:srgbClr val="000000"/>
                </a:solidFill>
                <a:latin typeface="Times New Roman"/>
                <a:ea typeface="Times New Roman"/>
              </a:rPr>
              <a:t>trust-building</a:t>
            </a:r>
            <a:r>
              <a:rPr lang="en-US" altLang="zh-CN" sz="1950" spc="-35" dirty="0">
                <a:solidFill>
                  <a:srgbClr val="000000"/>
                </a:solidFill>
                <a:latin typeface="Times New Roman"/>
                <a:cs typeface="Times New Roman"/>
              </a:rPr>
              <a:t> </a:t>
            </a:r>
            <a:r>
              <a:rPr lang="en-US" altLang="zh-CN" sz="1950" spc="-69" dirty="0">
                <a:solidFill>
                  <a:srgbClr val="000000"/>
                </a:solidFill>
                <a:latin typeface="Times New Roman"/>
                <a:ea typeface="Times New Roman"/>
              </a:rPr>
              <a:t>and</a:t>
            </a:r>
          </a:p>
          <a:p>
            <a:pPr marL="0" indent="34289">
              <a:lnSpc>
                <a:spcPct val="94583"/>
              </a:lnSpc>
            </a:pPr>
            <a:r>
              <a:rPr lang="en-US" altLang="zh-CN" sz="1950" dirty="0">
                <a:solidFill>
                  <a:srgbClr val="000000"/>
                </a:solidFill>
                <a:latin typeface="Arial"/>
                <a:ea typeface="Arial"/>
              </a:rPr>
              <a:t>5.</a:t>
            </a:r>
            <a:r>
              <a:rPr lang="en-US" altLang="zh-CN" sz="1950" dirty="0">
                <a:solidFill>
                  <a:srgbClr val="000000"/>
                </a:solidFill>
                <a:latin typeface="Times New Roman"/>
                <a:ea typeface="Times New Roman"/>
              </a:rPr>
              <a:t>-consistent</a:t>
            </a:r>
            <a:r>
              <a:rPr lang="en-US" altLang="zh-CN" sz="1950" spc="44" dirty="0">
                <a:solidFill>
                  <a:srgbClr val="000000"/>
                </a:solidFill>
                <a:latin typeface="Times New Roman"/>
                <a:cs typeface="Times New Roman"/>
              </a:rPr>
              <a:t> </a:t>
            </a:r>
            <a:r>
              <a:rPr lang="en-US" altLang="zh-CN" sz="1950" dirty="0">
                <a:solidFill>
                  <a:srgbClr val="000000"/>
                </a:solidFill>
                <a:latin typeface="Times New Roman"/>
                <a:ea typeface="Times New Roman"/>
              </a:rPr>
              <a:t>communication</a:t>
            </a:r>
            <a:r>
              <a:rPr lang="en-US" altLang="zh-CN" sz="1950" spc="44" dirty="0">
                <a:solidFill>
                  <a:srgbClr val="000000"/>
                </a:solidFill>
                <a:latin typeface="Times New Roman"/>
                <a:cs typeface="Times New Roman"/>
              </a:rPr>
              <a:t> </a:t>
            </a:r>
            <a:r>
              <a:rPr lang="en-US" altLang="zh-CN" sz="1950" dirty="0">
                <a:solidFill>
                  <a:srgbClr val="000000"/>
                </a:solidFill>
                <a:latin typeface="Times New Roman"/>
                <a:ea typeface="Times New Roman"/>
              </a:rPr>
              <a:t>needs</a:t>
            </a:r>
            <a:r>
              <a:rPr lang="en-US" altLang="zh-CN" sz="1950" spc="50" dirty="0">
                <a:solidFill>
                  <a:srgbClr val="000000"/>
                </a:solidFill>
                <a:latin typeface="Times New Roman"/>
                <a:cs typeface="Times New Roman"/>
              </a:rPr>
              <a:t> </a:t>
            </a:r>
            <a:r>
              <a:rPr lang="en-US" altLang="zh-CN" sz="1950" dirty="0">
                <a:solidFill>
                  <a:srgbClr val="000000"/>
                </a:solidFill>
                <a:latin typeface="Times New Roman"/>
                <a:ea typeface="Times New Roman"/>
              </a:rPr>
              <a:t>to</a:t>
            </a:r>
            <a:r>
              <a:rPr lang="en-US" altLang="zh-CN" sz="1950" spc="44" dirty="0">
                <a:solidFill>
                  <a:srgbClr val="000000"/>
                </a:solidFill>
                <a:latin typeface="Times New Roman"/>
                <a:cs typeface="Times New Roman"/>
              </a:rPr>
              <a:t> </a:t>
            </a:r>
            <a:r>
              <a:rPr lang="en-US" altLang="zh-CN" sz="1950" dirty="0">
                <a:solidFill>
                  <a:srgbClr val="000000"/>
                </a:solidFill>
                <a:latin typeface="Times New Roman"/>
                <a:ea typeface="Times New Roman"/>
              </a:rPr>
              <a:t>be</a:t>
            </a:r>
            <a:r>
              <a:rPr lang="en-US" altLang="zh-CN" sz="1950" spc="50" dirty="0">
                <a:solidFill>
                  <a:srgbClr val="000000"/>
                </a:solidFill>
                <a:latin typeface="Times New Roman"/>
                <a:cs typeface="Times New Roman"/>
              </a:rPr>
              <a:t> </a:t>
            </a:r>
            <a:r>
              <a:rPr lang="en-US" altLang="zh-CN" sz="1950" dirty="0">
                <a:solidFill>
                  <a:srgbClr val="000000"/>
                </a:solidFill>
                <a:latin typeface="Times New Roman"/>
                <a:ea typeface="Times New Roman"/>
              </a:rPr>
              <a:t>established</a:t>
            </a:r>
            <a:r>
              <a:rPr lang="en-US" altLang="zh-CN" sz="1950" spc="44" dirty="0">
                <a:solidFill>
                  <a:srgbClr val="000000"/>
                </a:solidFill>
                <a:latin typeface="Times New Roman"/>
                <a:cs typeface="Times New Roman"/>
              </a:rPr>
              <a:t> </a:t>
            </a:r>
            <a:r>
              <a:rPr lang="en-US" altLang="zh-CN" sz="1950" dirty="0">
                <a:solidFill>
                  <a:srgbClr val="000000"/>
                </a:solidFill>
                <a:latin typeface="Times New Roman"/>
                <a:ea typeface="Times New Roman"/>
              </a:rPr>
              <a:t>between</a:t>
            </a:r>
            <a:r>
              <a:rPr lang="en-US" altLang="zh-CN" sz="1950" spc="50" dirty="0">
                <a:solidFill>
                  <a:srgbClr val="000000"/>
                </a:solidFill>
                <a:latin typeface="Times New Roman"/>
                <a:cs typeface="Times New Roman"/>
              </a:rPr>
              <a:t> </a:t>
            </a:r>
            <a:r>
              <a:rPr lang="en-US" altLang="zh-CN" sz="1950" dirty="0">
                <a:solidFill>
                  <a:srgbClr val="000000"/>
                </a:solidFill>
                <a:latin typeface="Times New Roman"/>
                <a:ea typeface="Times New Roman"/>
              </a:rPr>
              <a:t>the</a:t>
            </a:r>
            <a:r>
              <a:rPr lang="en-US" altLang="zh-CN" sz="1950" spc="44" dirty="0">
                <a:solidFill>
                  <a:srgbClr val="000000"/>
                </a:solidFill>
                <a:latin typeface="Times New Roman"/>
                <a:cs typeface="Times New Roman"/>
              </a:rPr>
              <a:t> </a:t>
            </a:r>
            <a:r>
              <a:rPr lang="en-US" altLang="zh-CN" sz="1950" dirty="0">
                <a:solidFill>
                  <a:srgbClr val="000000"/>
                </a:solidFill>
                <a:latin typeface="Times New Roman"/>
                <a:ea typeface="Times New Roman"/>
              </a:rPr>
              <a:t>stakeholders,</a:t>
            </a:r>
            <a:r>
              <a:rPr lang="en-US" altLang="zh-CN" sz="1950" spc="50" dirty="0">
                <a:solidFill>
                  <a:srgbClr val="000000"/>
                </a:solidFill>
                <a:latin typeface="Times New Roman"/>
                <a:cs typeface="Times New Roman"/>
              </a:rPr>
              <a:t> </a:t>
            </a:r>
            <a:r>
              <a:rPr lang="en-US" altLang="zh-CN" sz="1950" dirty="0">
                <a:solidFill>
                  <a:srgbClr val="000000"/>
                </a:solidFill>
                <a:latin typeface="Times New Roman"/>
                <a:ea typeface="Times New Roman"/>
              </a:rPr>
              <a:t>clients,</a:t>
            </a:r>
            <a:r>
              <a:rPr lang="en-US" altLang="zh-CN" sz="1950" spc="44" dirty="0">
                <a:solidFill>
                  <a:srgbClr val="000000"/>
                </a:solidFill>
                <a:latin typeface="Times New Roman"/>
                <a:cs typeface="Times New Roman"/>
              </a:rPr>
              <a:t> </a:t>
            </a:r>
            <a:r>
              <a:rPr lang="en-US" altLang="zh-CN" sz="1950" dirty="0">
                <a:solidFill>
                  <a:srgbClr val="000000"/>
                </a:solidFill>
                <a:latin typeface="Times New Roman"/>
                <a:ea typeface="Times New Roman"/>
              </a:rPr>
              <a:t>and</a:t>
            </a:r>
            <a:r>
              <a:rPr lang="en-US" altLang="zh-CN" sz="1950" spc="50" dirty="0">
                <a:solidFill>
                  <a:srgbClr val="000000"/>
                </a:solidFill>
                <a:latin typeface="Times New Roman"/>
                <a:cs typeface="Times New Roman"/>
              </a:rPr>
              <a:t> </a:t>
            </a:r>
            <a:r>
              <a:rPr lang="en-US" altLang="zh-CN" sz="1950" dirty="0">
                <a:solidFill>
                  <a:srgbClr val="000000"/>
                </a:solidFill>
                <a:latin typeface="Times New Roman"/>
                <a:ea typeface="Times New Roman"/>
              </a:rPr>
              <a:t>team</a:t>
            </a:r>
          </a:p>
          <a:p>
            <a:pPr marL="0" indent="228599">
              <a:lnSpc>
                <a:spcPct val="100000"/>
              </a:lnSpc>
            </a:pPr>
            <a:r>
              <a:rPr lang="en-US" altLang="zh-CN" sz="1950" spc="-55" dirty="0">
                <a:solidFill>
                  <a:srgbClr val="000000"/>
                </a:solidFill>
                <a:latin typeface="Times New Roman"/>
                <a:ea typeface="Times New Roman"/>
              </a:rPr>
              <a:t>m</a:t>
            </a:r>
            <a:r>
              <a:rPr lang="en-US" altLang="zh-CN" sz="1950" spc="-50" dirty="0">
                <a:solidFill>
                  <a:srgbClr val="000000"/>
                </a:solidFill>
                <a:latin typeface="Times New Roman"/>
                <a:ea typeface="Times New Roman"/>
              </a:rPr>
              <a:t>embers.</a:t>
            </a:r>
          </a:p>
          <a:p>
            <a:pPr>
              <a:lnSpc>
                <a:spcPts val="1000"/>
              </a:lnSpc>
            </a:pPr>
            <a:endParaRPr lang="en-US" dirty="0" smtClean="0"/>
          </a:p>
          <a:p>
            <a:pPr>
              <a:lnSpc>
                <a:spcPts val="1000"/>
              </a:lnSpc>
            </a:pPr>
            <a:endParaRPr lang="en-US" dirty="0" smtClean="0"/>
          </a:p>
          <a:p>
            <a:pPr>
              <a:lnSpc>
                <a:spcPts val="1685"/>
              </a:lnSpc>
            </a:pPr>
            <a:endParaRPr lang="en-US" dirty="0" smtClean="0"/>
          </a:p>
          <a:p>
            <a:pPr hangingPunct="0" marL="34289">
              <a:lnSpc>
                <a:spcPct val="128333"/>
              </a:lnSpc>
            </a:pPr>
            <a:r>
              <a:rPr lang="en-US" altLang="zh-CN" sz="2300" spc="-69" dirty="0">
                <a:solidFill>
                  <a:srgbClr val="000000"/>
                </a:solidFill>
                <a:latin typeface="Times New Roman"/>
                <a:ea typeface="Times New Roman"/>
              </a:rPr>
              <a:t>1-</a:t>
            </a:r>
            <a:r>
              <a:rPr lang="en-US" altLang="zh-CN" sz="2300" spc="-69" dirty="0">
                <a:solidFill>
                  <a:srgbClr val="fdfb77"/>
                </a:solidFill>
                <a:latin typeface="Times New Roman"/>
                <a:ea typeface="Times New Roman"/>
              </a:rPr>
              <a:t>This</a:t>
            </a:r>
            <a:r>
              <a:rPr lang="en-US" altLang="zh-CN" sz="2300" spc="-40" dirty="0">
                <a:solidFill>
                  <a:srgbClr val="fdfb77"/>
                </a:solidFill>
                <a:latin typeface="Times New Roman"/>
                <a:cs typeface="Times New Roman"/>
              </a:rPr>
              <a:t> </a:t>
            </a:r>
            <a:r>
              <a:rPr lang="en-US" altLang="zh-CN" sz="2300" spc="-75" dirty="0">
                <a:solidFill>
                  <a:srgbClr val="fdfb77"/>
                </a:solidFill>
                <a:latin typeface="Times New Roman"/>
                <a:ea typeface="Times New Roman"/>
              </a:rPr>
              <a:t>narrows</a:t>
            </a:r>
            <a:r>
              <a:rPr lang="en-US" altLang="zh-CN" sz="2300" spc="-40" dirty="0">
                <a:solidFill>
                  <a:srgbClr val="fdfb77"/>
                </a:solidFill>
                <a:latin typeface="Times New Roman"/>
                <a:cs typeface="Times New Roman"/>
              </a:rPr>
              <a:t> </a:t>
            </a:r>
            <a:r>
              <a:rPr lang="en-US" altLang="zh-CN" sz="2300" spc="-94" dirty="0">
                <a:solidFill>
                  <a:srgbClr val="fdfb77"/>
                </a:solidFill>
                <a:latin typeface="Times New Roman"/>
                <a:ea typeface="Times New Roman"/>
              </a:rPr>
              <a:t>down</a:t>
            </a:r>
            <a:r>
              <a:rPr lang="en-US" altLang="zh-CN" sz="2300" spc="-40" dirty="0">
                <a:solidFill>
                  <a:srgbClr val="fdfb77"/>
                </a:solidFill>
                <a:latin typeface="Times New Roman"/>
                <a:cs typeface="Times New Roman"/>
              </a:rPr>
              <a:t> </a:t>
            </a:r>
            <a:r>
              <a:rPr lang="en-US" altLang="zh-CN" sz="2300" spc="-65" dirty="0">
                <a:solidFill>
                  <a:srgbClr val="fdfb77"/>
                </a:solidFill>
                <a:latin typeface="Times New Roman"/>
                <a:ea typeface="Times New Roman"/>
              </a:rPr>
              <a:t>the</a:t>
            </a:r>
            <a:r>
              <a:rPr lang="en-US" altLang="zh-CN" sz="2300" spc="-40" dirty="0">
                <a:solidFill>
                  <a:srgbClr val="fdfb77"/>
                </a:solidFill>
                <a:latin typeface="Times New Roman"/>
                <a:cs typeface="Times New Roman"/>
              </a:rPr>
              <a:t> </a:t>
            </a:r>
            <a:r>
              <a:rPr lang="en-US" altLang="zh-CN" sz="2300" spc="-75" dirty="0">
                <a:solidFill>
                  <a:srgbClr val="fdfb77"/>
                </a:solidFill>
                <a:latin typeface="Times New Roman"/>
                <a:ea typeface="Times New Roman"/>
              </a:rPr>
              <a:t>chances</a:t>
            </a:r>
            <a:r>
              <a:rPr lang="en-US" altLang="zh-CN" sz="2300" spc="-40" dirty="0">
                <a:solidFill>
                  <a:srgbClr val="fdfb77"/>
                </a:solidFill>
                <a:latin typeface="Times New Roman"/>
                <a:cs typeface="Times New Roman"/>
              </a:rPr>
              <a:t> </a:t>
            </a:r>
            <a:r>
              <a:rPr lang="en-US" altLang="zh-CN" sz="2300" spc="-60" dirty="0">
                <a:solidFill>
                  <a:srgbClr val="fdfb77"/>
                </a:solidFill>
                <a:latin typeface="Times New Roman"/>
                <a:ea typeface="Times New Roman"/>
              </a:rPr>
              <a:t>of</a:t>
            </a:r>
            <a:r>
              <a:rPr lang="en-US" altLang="zh-CN" sz="2300" spc="-44" dirty="0">
                <a:solidFill>
                  <a:srgbClr val="fdfb77"/>
                </a:solidFill>
                <a:latin typeface="Times New Roman"/>
                <a:cs typeface="Times New Roman"/>
              </a:rPr>
              <a:t> </a:t>
            </a:r>
            <a:r>
              <a:rPr lang="en-US" altLang="zh-CN" sz="2300" spc="-69" dirty="0">
                <a:solidFill>
                  <a:srgbClr val="fdfb77"/>
                </a:solidFill>
                <a:latin typeface="Times New Roman"/>
                <a:ea typeface="Times New Roman"/>
              </a:rPr>
              <a:t>frequent</a:t>
            </a:r>
            <a:r>
              <a:rPr lang="en-US" altLang="zh-CN" sz="2300" spc="-40" dirty="0">
                <a:solidFill>
                  <a:srgbClr val="fdfb77"/>
                </a:solidFill>
                <a:latin typeface="Times New Roman"/>
                <a:cs typeface="Times New Roman"/>
              </a:rPr>
              <a:t> </a:t>
            </a:r>
            <a:r>
              <a:rPr lang="en-US" altLang="zh-CN" sz="2300" spc="-75" dirty="0">
                <a:solidFill>
                  <a:srgbClr val="fdfb77"/>
                </a:solidFill>
                <a:latin typeface="Times New Roman"/>
                <a:ea typeface="Times New Roman"/>
              </a:rPr>
              <a:t>change</a:t>
            </a:r>
            <a:r>
              <a:rPr lang="en-US" altLang="zh-CN" sz="2300" spc="-40" dirty="0">
                <a:solidFill>
                  <a:srgbClr val="fdfb77"/>
                </a:solidFill>
                <a:latin typeface="Times New Roman"/>
                <a:cs typeface="Times New Roman"/>
              </a:rPr>
              <a:t> </a:t>
            </a:r>
            <a:r>
              <a:rPr lang="en-US" altLang="zh-CN" sz="2300" spc="-64" dirty="0">
                <a:solidFill>
                  <a:srgbClr val="fdfb77"/>
                </a:solidFill>
                <a:latin typeface="Times New Roman"/>
                <a:ea typeface="Times New Roman"/>
              </a:rPr>
              <a:t>requests</a:t>
            </a:r>
            <a:r>
              <a:rPr lang="en-US" altLang="zh-CN" sz="2300" spc="-40" dirty="0">
                <a:solidFill>
                  <a:srgbClr val="fdfb77"/>
                </a:solidFill>
                <a:latin typeface="Times New Roman"/>
                <a:cs typeface="Times New Roman"/>
              </a:rPr>
              <a:t> </a:t>
            </a:r>
            <a:r>
              <a:rPr lang="en-US" altLang="zh-CN" sz="2300" spc="-69" dirty="0">
                <a:solidFill>
                  <a:srgbClr val="000000"/>
                </a:solidFill>
                <a:latin typeface="Times New Roman"/>
                <a:ea typeface="Times New Roman"/>
              </a:rPr>
              <a:t>to</a:t>
            </a:r>
            <a:r>
              <a:rPr lang="en-US" altLang="zh-CN" sz="2300" spc="-45" dirty="0">
                <a:solidFill>
                  <a:srgbClr val="000000"/>
                </a:solidFill>
                <a:latin typeface="Times New Roman"/>
                <a:cs typeface="Times New Roman"/>
              </a:rPr>
              <a:t> </a:t>
            </a:r>
            <a:r>
              <a:rPr lang="en-US" altLang="zh-CN" sz="2300" spc="-109" u="sng" dirty="0">
                <a:solidFill>
                  <a:srgbClr val="000000"/>
                </a:solidFill>
                <a:uFill>
                  <a:solidFill>
                    <a:srgbClr val="000000"/>
                  </a:solidFill>
                </a:uFill>
                <a:latin typeface="Times New Roman"/>
                <a:ea typeface="Times New Roman"/>
              </a:rPr>
              <a:t>ZERO</a:t>
            </a:r>
            <a:r>
              <a:rPr lang="en-US" altLang="zh-CN" sz="2300" spc="-30" dirty="0">
                <a:solidFill>
                  <a:srgbClr val="000000"/>
                </a:solidFill>
                <a:latin typeface="Times New Roman"/>
                <a:ea typeface="Times New Roman"/>
              </a:rPr>
              <a:t>.</a:t>
            </a:r>
            <a:r>
              <a:rPr lang="en-US" altLang="zh-CN" sz="2300" dirty="0">
                <a:solidFill>
                  <a:srgbClr val="000000"/>
                </a:solidFill>
                <a:latin typeface="Times New Roman"/>
                <a:cs typeface="Times New Roman"/>
              </a:rPr>
              <a:t> </a:t>
            </a:r>
            <a:br/>
            <a:r>
              <a:rPr lang="en-US" altLang="zh-CN" sz="2300" spc="-75" dirty="0">
                <a:solidFill>
                  <a:srgbClr val="000000"/>
                </a:solidFill>
                <a:latin typeface="Times New Roman"/>
                <a:ea typeface="Times New Roman"/>
              </a:rPr>
              <a:t>2-There</a:t>
            </a:r>
            <a:r>
              <a:rPr lang="en-US" altLang="zh-CN" sz="2300" spc="-40" dirty="0">
                <a:solidFill>
                  <a:srgbClr val="000000"/>
                </a:solidFill>
                <a:latin typeface="Times New Roman"/>
                <a:cs typeface="Times New Roman"/>
              </a:rPr>
              <a:t> </a:t>
            </a:r>
            <a:r>
              <a:rPr lang="en-US" altLang="zh-CN" sz="2300" spc="-60" dirty="0">
                <a:solidFill>
                  <a:srgbClr val="000000"/>
                </a:solidFill>
                <a:latin typeface="Times New Roman"/>
                <a:ea typeface="Times New Roman"/>
              </a:rPr>
              <a:t>will</a:t>
            </a:r>
            <a:r>
              <a:rPr lang="en-US" altLang="zh-CN" sz="2300" spc="-40" dirty="0">
                <a:solidFill>
                  <a:srgbClr val="000000"/>
                </a:solidFill>
                <a:latin typeface="Times New Roman"/>
                <a:cs typeface="Times New Roman"/>
              </a:rPr>
              <a:t> </a:t>
            </a:r>
            <a:r>
              <a:rPr lang="en-US" altLang="zh-CN" sz="2300" spc="-80" dirty="0">
                <a:solidFill>
                  <a:srgbClr val="000000"/>
                </a:solidFill>
                <a:latin typeface="Times New Roman"/>
                <a:ea typeface="Times New Roman"/>
              </a:rPr>
              <a:t>be</a:t>
            </a:r>
            <a:r>
              <a:rPr lang="en-US" altLang="zh-CN" sz="2300" spc="-44" dirty="0">
                <a:solidFill>
                  <a:srgbClr val="000000"/>
                </a:solidFill>
                <a:latin typeface="Times New Roman"/>
                <a:cs typeface="Times New Roman"/>
              </a:rPr>
              <a:t> </a:t>
            </a:r>
            <a:r>
              <a:rPr lang="en-US" altLang="zh-CN" sz="2300" spc="-80" dirty="0">
                <a:solidFill>
                  <a:srgbClr val="000000"/>
                </a:solidFill>
                <a:latin typeface="Times New Roman"/>
                <a:ea typeface="Times New Roman"/>
              </a:rPr>
              <a:t>no</a:t>
            </a:r>
            <a:r>
              <a:rPr lang="en-US" altLang="zh-CN" sz="2300" spc="-40" dirty="0">
                <a:solidFill>
                  <a:srgbClr val="000000"/>
                </a:solidFill>
                <a:latin typeface="Times New Roman"/>
                <a:cs typeface="Times New Roman"/>
              </a:rPr>
              <a:t> </a:t>
            </a:r>
            <a:r>
              <a:rPr lang="en-US" altLang="zh-CN" sz="2300" spc="-65" dirty="0">
                <a:solidFill>
                  <a:srgbClr val="fe2500"/>
                </a:solidFill>
                <a:latin typeface="Times New Roman"/>
                <a:ea typeface="Times New Roman"/>
              </a:rPr>
              <a:t>“surprise</a:t>
            </a:r>
            <a:r>
              <a:rPr lang="en-US" altLang="zh-CN" sz="2300" spc="-44" dirty="0">
                <a:solidFill>
                  <a:srgbClr val="fe2500"/>
                </a:solidFill>
                <a:latin typeface="Times New Roman"/>
                <a:cs typeface="Times New Roman"/>
              </a:rPr>
              <a:t> </a:t>
            </a:r>
            <a:r>
              <a:rPr lang="en-US" altLang="zh-CN" sz="2300" spc="-64" dirty="0">
                <a:solidFill>
                  <a:srgbClr val="fe2500"/>
                </a:solidFill>
                <a:latin typeface="Times New Roman"/>
                <a:ea typeface="Times New Roman"/>
              </a:rPr>
              <a:t>attacks”</a:t>
            </a:r>
            <a:r>
              <a:rPr lang="en-US" altLang="zh-CN" sz="2300" spc="-40" dirty="0">
                <a:solidFill>
                  <a:srgbClr val="fe2500"/>
                </a:solidFill>
                <a:latin typeface="Times New Roman"/>
                <a:cs typeface="Times New Roman"/>
              </a:rPr>
              <a:t> </a:t>
            </a:r>
            <a:r>
              <a:rPr lang="en-US" altLang="zh-CN" sz="2300" spc="-65" dirty="0">
                <a:solidFill>
                  <a:srgbClr val="000000"/>
                </a:solidFill>
                <a:latin typeface="Times New Roman"/>
                <a:ea typeface="Times New Roman"/>
              </a:rPr>
              <a:t>in</a:t>
            </a:r>
            <a:r>
              <a:rPr lang="en-US" altLang="zh-CN" sz="2300" spc="-40" dirty="0">
                <a:solidFill>
                  <a:srgbClr val="000000"/>
                </a:solidFill>
                <a:latin typeface="Times New Roman"/>
                <a:cs typeface="Times New Roman"/>
              </a:rPr>
              <a:t> </a:t>
            </a:r>
            <a:r>
              <a:rPr lang="en-US" altLang="zh-CN" sz="2300" spc="-64" dirty="0">
                <a:solidFill>
                  <a:srgbClr val="000000"/>
                </a:solidFill>
                <a:latin typeface="Times New Roman"/>
                <a:ea typeface="Times New Roman"/>
              </a:rPr>
              <a:t>the</a:t>
            </a:r>
            <a:r>
              <a:rPr lang="en-US" altLang="zh-CN" sz="2300" spc="-44" dirty="0">
                <a:solidFill>
                  <a:srgbClr val="000000"/>
                </a:solidFill>
                <a:latin typeface="Times New Roman"/>
                <a:cs typeface="Times New Roman"/>
              </a:rPr>
              <a:t> </a:t>
            </a:r>
            <a:r>
              <a:rPr lang="en-US" altLang="zh-CN" sz="2300" spc="-75" dirty="0">
                <a:solidFill>
                  <a:srgbClr val="000000"/>
                </a:solidFill>
                <a:latin typeface="Times New Roman"/>
                <a:ea typeface="Times New Roman"/>
              </a:rPr>
              <a:t>middle</a:t>
            </a:r>
            <a:r>
              <a:rPr lang="en-US" altLang="zh-CN" sz="2300" spc="-40" dirty="0">
                <a:solidFill>
                  <a:srgbClr val="000000"/>
                </a:solidFill>
                <a:latin typeface="Times New Roman"/>
                <a:cs typeface="Times New Roman"/>
              </a:rPr>
              <a:t> </a:t>
            </a:r>
            <a:r>
              <a:rPr lang="en-US" altLang="zh-CN" sz="2300" spc="-69" dirty="0">
                <a:solidFill>
                  <a:srgbClr val="000000"/>
                </a:solidFill>
                <a:latin typeface="Times New Roman"/>
                <a:ea typeface="Times New Roman"/>
              </a:rPr>
              <a:t>of</a:t>
            </a:r>
            <a:r>
              <a:rPr lang="en-US" altLang="zh-CN" sz="2300" spc="-44" dirty="0">
                <a:solidFill>
                  <a:srgbClr val="000000"/>
                </a:solidFill>
                <a:latin typeface="Times New Roman"/>
                <a:cs typeface="Times New Roman"/>
              </a:rPr>
              <a:t> </a:t>
            </a:r>
            <a:r>
              <a:rPr lang="en-US" altLang="zh-CN" sz="2300" spc="-64" dirty="0">
                <a:solidFill>
                  <a:srgbClr val="000000"/>
                </a:solidFill>
                <a:latin typeface="Times New Roman"/>
                <a:ea typeface="Times New Roman"/>
              </a:rPr>
              <a:t>the</a:t>
            </a:r>
            <a:r>
              <a:rPr lang="en-US" altLang="zh-CN" sz="2300" spc="-45" dirty="0">
                <a:solidFill>
                  <a:srgbClr val="000000"/>
                </a:solidFill>
                <a:latin typeface="Times New Roman"/>
                <a:cs typeface="Times New Roman"/>
              </a:rPr>
              <a:t> </a:t>
            </a:r>
            <a:r>
              <a:rPr lang="en-US" altLang="zh-CN" sz="2300" spc="-60" dirty="0">
                <a:solidFill>
                  <a:srgbClr val="000000"/>
                </a:solidFill>
                <a:latin typeface="Times New Roman"/>
                <a:ea typeface="Times New Roman"/>
              </a:rPr>
              <a:t>project.</a:t>
            </a:r>
          </a:p>
          <a:p>
            <a:pPr>
              <a:lnSpc>
                <a:spcPts val="1000"/>
              </a:lnSpc>
            </a:pPr>
            <a:endParaRPr lang="en-US" dirty="0" smtClean="0"/>
          </a:p>
          <a:p>
            <a:pPr>
              <a:lnSpc>
                <a:spcPts val="1000"/>
              </a:lnSpc>
            </a:pPr>
            <a:endParaRPr lang="en-US" dirty="0" smtClean="0"/>
          </a:p>
          <a:p>
            <a:pPr>
              <a:lnSpc>
                <a:spcPts val="1000"/>
              </a:lnSpc>
            </a:pPr>
            <a:endParaRPr lang="en-US" dirty="0" smtClean="0"/>
          </a:p>
          <a:p>
            <a:pPr>
              <a:lnSpc>
                <a:spcPts val="1664"/>
              </a:lnSpc>
            </a:pPr>
            <a:endParaRPr lang="en-US" dirty="0" smtClean="0"/>
          </a:p>
          <a:p>
            <a:pPr marL="0" indent="5458545">
              <a:lnSpc>
                <a:spcPct val="100000"/>
              </a:lnSpc>
            </a:pPr>
            <a:r>
              <a:rPr lang="en-US" altLang="zh-CN" sz="2200" spc="-120" b="1" dirty="0">
                <a:solidFill>
                  <a:srgbClr val="fdfb77"/>
                </a:solidFill>
                <a:latin typeface="Times New Roman"/>
                <a:ea typeface="Times New Roman"/>
              </a:rPr>
              <a:t>PFS</a:t>
            </a:r>
            <a:r>
              <a:rPr lang="en-US" altLang="zh-CN" sz="2200" spc="-44" b="1" dirty="0">
                <a:solidFill>
                  <a:srgbClr val="fdfb77"/>
                </a:solidFill>
                <a:latin typeface="Times New Roman"/>
                <a:cs typeface="Times New Roman"/>
              </a:rPr>
              <a:t> </a:t>
            </a:r>
            <a:r>
              <a:rPr lang="en-US" altLang="zh-CN" sz="2200" spc="-94" b="1" dirty="0">
                <a:solidFill>
                  <a:srgbClr val="fdfb77"/>
                </a:solidFill>
                <a:latin typeface="Times New Roman"/>
                <a:ea typeface="Times New Roman"/>
              </a:rPr>
              <a:t>value</a:t>
            </a:r>
            <a:r>
              <a:rPr lang="en-US" altLang="zh-CN" sz="2200" spc="-50" b="1" dirty="0">
                <a:solidFill>
                  <a:srgbClr val="fdfb77"/>
                </a:solidFill>
                <a:latin typeface="Times New Roman"/>
                <a:cs typeface="Times New Roman"/>
              </a:rPr>
              <a:t> </a:t>
            </a:r>
            <a:r>
              <a:rPr lang="en-US" altLang="zh-CN" sz="2200" spc="-109" b="1" dirty="0">
                <a:solidFill>
                  <a:srgbClr val="fdfb77"/>
                </a:solidFill>
                <a:latin typeface="Times New Roman"/>
                <a:ea typeface="Times New Roman"/>
              </a:rPr>
              <a:t>added</a:t>
            </a:r>
          </a:p>
        </p:txBody>
      </p:sp>
      <p:sp>
        <p:nvSpPr>
          <p:cNvPr id="125" name="TextBox 125"/>
          <p:cNvSpPr txBox="1"/>
          <p:nvPr/>
        </p:nvSpPr>
        <p:spPr>
          <a:xfrm>
            <a:off x="11228978" y="6449704"/>
            <a:ext cx="91802" cy="182880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/>
          <a:p>
            <a:pPr marL="0">
              <a:lnSpc>
                <a:spcPct val="100000"/>
              </a:lnSpc>
            </a:pPr>
            <a:r>
              <a:rPr lang="en-US" altLang="zh-CN" sz="1200" spc="-10" dirty="0">
                <a:solidFill>
                  <a:srgbClr val="868686"/>
                </a:solidFill>
                <a:latin typeface="Calibri"/>
                <a:ea typeface="Calibri"/>
              </a:rPr>
              <a:t>X</a:t>
            </a:r>
          </a:p>
        </p:txBody>
      </p:sp>
      <p:sp>
        <p:nvSpPr>
          <p:cNvPr id="126" name="TextBox 126"/>
          <p:cNvSpPr txBox="1"/>
          <p:nvPr/>
        </p:nvSpPr>
        <p:spPr>
          <a:xfrm>
            <a:off x="11602118" y="6321409"/>
            <a:ext cx="360275" cy="411480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/>
          <a:p>
            <a:pPr marL="0">
              <a:lnSpc>
                <a:spcPct val="100000"/>
              </a:lnSpc>
            </a:pPr>
            <a:r>
              <a:rPr lang="en-US" altLang="zh-CN" sz="2700" spc="-10" b="1" dirty="0">
                <a:solidFill>
                  <a:srgbClr val="931000"/>
                </a:solidFill>
                <a:latin typeface="Calibri"/>
                <a:ea typeface="Calibri"/>
              </a:rPr>
              <a:t>27</a:t>
            </a:r>
          </a:p>
        </p:txBody>
      </p:sp>
    </p:spTree>
  </p:cSld>
  <p:clrMapOvr>
    <a:masterClrMapping/>
  </p:clrMapOvr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28" name="Picture 128">
					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128" name="TextBox 128"/>
          <p:cNvSpPr txBox="1"/>
          <p:nvPr/>
        </p:nvSpPr>
        <p:spPr>
          <a:xfrm>
            <a:off x="3946552" y="1336242"/>
            <a:ext cx="197569" cy="304800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/>
          <a:p>
            <a:pPr marL="0">
              <a:lnSpc>
                <a:spcPct val="100000"/>
              </a:lnSpc>
            </a:pPr>
            <a:r>
              <a:rPr lang="en-US" altLang="zh-CN" sz="2000" spc="-10" dirty="0">
                <a:solidFill>
                  <a:srgbClr val="fefefe"/>
                </a:solidFill>
                <a:latin typeface="Arial"/>
                <a:ea typeface="Arial"/>
              </a:rPr>
              <a:t>.</a:t>
            </a:r>
          </a:p>
        </p:txBody>
      </p:sp>
      <p:sp>
        <p:nvSpPr>
          <p:cNvPr id="129" name="TextBox 129"/>
          <p:cNvSpPr txBox="1"/>
          <p:nvPr/>
        </p:nvSpPr>
        <p:spPr>
          <a:xfrm>
            <a:off x="2172891" y="3752239"/>
            <a:ext cx="7497571" cy="769620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/>
          <a:p>
            <a:pPr marL="0">
              <a:lnSpc>
                <a:spcPct val="100000"/>
              </a:lnSpc>
            </a:pPr>
            <a:r>
              <a:rPr lang="en-US" altLang="zh-CN" sz="5050" dirty="0">
                <a:solidFill>
                  <a:srgbClr val="000000"/>
                </a:solidFill>
                <a:latin typeface="Times New Roman"/>
                <a:ea typeface="Times New Roman"/>
              </a:rPr>
              <a:t>2-PFS-QP</a:t>
            </a:r>
            <a:r>
              <a:rPr lang="en-US" altLang="zh-CN" sz="5050" spc="-284" dirty="0">
                <a:solidFill>
                  <a:srgbClr val="000000"/>
                </a:solidFill>
                <a:latin typeface="Times New Roman"/>
                <a:cs typeface="Times New Roman"/>
              </a:rPr>
              <a:t> </a:t>
            </a:r>
            <a:r>
              <a:rPr lang="en-US" altLang="zh-CN" sz="5050" dirty="0">
                <a:solidFill>
                  <a:srgbClr val="000000"/>
                </a:solidFill>
                <a:latin typeface="Times New Roman"/>
                <a:ea typeface="Times New Roman"/>
              </a:rPr>
              <a:t>4</a:t>
            </a:r>
            <a:r>
              <a:rPr lang="en-US" altLang="zh-CN" sz="3350" dirty="0">
                <a:solidFill>
                  <a:srgbClr val="000000"/>
                </a:solidFill>
                <a:latin typeface="Times New Roman"/>
                <a:ea typeface="Times New Roman"/>
              </a:rPr>
              <a:t>th</a:t>
            </a:r>
            <a:r>
              <a:rPr lang="en-US" altLang="zh-CN" sz="3350" spc="-189" dirty="0">
                <a:solidFill>
                  <a:srgbClr val="000000"/>
                </a:solidFill>
                <a:latin typeface="Times New Roman"/>
                <a:cs typeface="Times New Roman"/>
              </a:rPr>
              <a:t>  </a:t>
            </a:r>
            <a:r>
              <a:rPr lang="en-US" altLang="zh-CN" sz="5050" dirty="0">
                <a:solidFill>
                  <a:srgbClr val="000000"/>
                </a:solidFill>
                <a:latin typeface="Times New Roman"/>
                <a:ea typeface="Times New Roman"/>
              </a:rPr>
              <a:t>success</a:t>
            </a:r>
            <a:r>
              <a:rPr lang="en-US" altLang="zh-CN" sz="5050" spc="-295" dirty="0">
                <a:solidFill>
                  <a:srgbClr val="000000"/>
                </a:solidFill>
                <a:latin typeface="Times New Roman"/>
                <a:cs typeface="Times New Roman"/>
              </a:rPr>
              <a:t> </a:t>
            </a:r>
            <a:r>
              <a:rPr lang="en-US" altLang="zh-CN" sz="5050" dirty="0">
                <a:solidFill>
                  <a:srgbClr val="000000"/>
                </a:solidFill>
                <a:latin typeface="Times New Roman"/>
                <a:ea typeface="Times New Roman"/>
              </a:rPr>
              <a:t>factors</a:t>
            </a:r>
          </a:p>
        </p:txBody>
      </p:sp>
      <p:sp>
        <p:nvSpPr>
          <p:cNvPr id="130" name="TextBox 130"/>
          <p:cNvSpPr txBox="1"/>
          <p:nvPr/>
        </p:nvSpPr>
        <p:spPr>
          <a:xfrm>
            <a:off x="1593703" y="4521859"/>
            <a:ext cx="8542589" cy="1931665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/>
          <a:p>
            <a:pPr marL="0">
              <a:lnSpc>
                <a:spcPct val="100000"/>
              </a:lnSpc>
            </a:pPr>
            <a:r>
              <a:rPr lang="en-US" altLang="zh-CN" sz="5050" dirty="0">
                <a:solidFill>
                  <a:srgbClr val="000000"/>
                </a:solidFill>
                <a:latin typeface="Times New Roman"/>
                <a:ea typeface="Times New Roman"/>
              </a:rPr>
              <a:t>regarding</a:t>
            </a:r>
            <a:r>
              <a:rPr lang="en-US" altLang="zh-CN" sz="5050" spc="-215" dirty="0">
                <a:solidFill>
                  <a:srgbClr val="000000"/>
                </a:solidFill>
                <a:latin typeface="Times New Roman"/>
                <a:cs typeface="Times New Roman"/>
              </a:rPr>
              <a:t> </a:t>
            </a:r>
            <a:r>
              <a:rPr lang="en-US" altLang="zh-CN" sz="5050" dirty="0">
                <a:solidFill>
                  <a:srgbClr val="005291"/>
                </a:solidFill>
                <a:latin typeface="Times New Roman"/>
                <a:ea typeface="Times New Roman"/>
              </a:rPr>
              <a:t>PLC</a:t>
            </a:r>
            <a:r>
              <a:rPr lang="en-US" altLang="zh-CN" sz="5050" spc="-225" dirty="0">
                <a:solidFill>
                  <a:srgbClr val="005291"/>
                </a:solidFill>
                <a:latin typeface="Times New Roman"/>
                <a:cs typeface="Times New Roman"/>
              </a:rPr>
              <a:t> </a:t>
            </a:r>
            <a:r>
              <a:rPr lang="en-US" altLang="zh-CN" sz="5050" dirty="0">
                <a:solidFill>
                  <a:srgbClr val="005291"/>
                </a:solidFill>
                <a:latin typeface="Times New Roman"/>
                <a:ea typeface="Times New Roman"/>
              </a:rPr>
              <a:t>interdependencies</a:t>
            </a:r>
          </a:p>
          <a:p>
            <a:pPr>
              <a:lnSpc>
                <a:spcPts val="1000"/>
              </a:lnSpc>
            </a:pPr>
            <a:endParaRPr lang="en-US" dirty="0" smtClean="0"/>
          </a:p>
          <a:p>
            <a:pPr>
              <a:lnSpc>
                <a:spcPts val="1000"/>
              </a:lnSpc>
            </a:pPr>
            <a:endParaRPr lang="en-US" dirty="0" smtClean="0"/>
          </a:p>
          <a:p>
            <a:pPr>
              <a:lnSpc>
                <a:spcPts val="1000"/>
              </a:lnSpc>
            </a:pPr>
            <a:endParaRPr lang="en-US" dirty="0" smtClean="0"/>
          </a:p>
          <a:p>
            <a:pPr>
              <a:lnSpc>
                <a:spcPts val="1000"/>
              </a:lnSpc>
            </a:pPr>
            <a:endParaRPr lang="en-US" dirty="0" smtClean="0"/>
          </a:p>
          <a:p>
            <a:pPr>
              <a:lnSpc>
                <a:spcPts val="1000"/>
              </a:lnSpc>
            </a:pPr>
            <a:endParaRPr lang="en-US" dirty="0" smtClean="0"/>
          </a:p>
          <a:p>
            <a:pPr>
              <a:lnSpc>
                <a:spcPts val="1000"/>
              </a:lnSpc>
            </a:pPr>
            <a:endParaRPr lang="en-US" dirty="0" smtClean="0"/>
          </a:p>
          <a:p>
            <a:pPr>
              <a:lnSpc>
                <a:spcPts val="1704"/>
              </a:lnSpc>
            </a:pPr>
            <a:endParaRPr lang="en-US" dirty="0" smtClean="0"/>
          </a:p>
          <a:p>
            <a:pPr marL="0" indent="7019073">
              <a:lnSpc>
                <a:spcPct val="100000"/>
              </a:lnSpc>
            </a:pPr>
            <a:r>
              <a:rPr lang="en-US" altLang="zh-CN" sz="1200" spc="-10" dirty="0">
                <a:solidFill>
                  <a:srgbClr val="868686"/>
                </a:solidFill>
                <a:latin typeface="Calibri"/>
                <a:ea typeface="Calibri"/>
              </a:rPr>
              <a:t>X</a:t>
            </a:r>
          </a:p>
        </p:txBody>
      </p:sp>
      <p:sp>
        <p:nvSpPr>
          <p:cNvPr id="131" name="TextBox 131"/>
          <p:cNvSpPr txBox="1"/>
          <p:nvPr/>
        </p:nvSpPr>
        <p:spPr>
          <a:xfrm>
            <a:off x="11153595" y="6453524"/>
            <a:ext cx="281478" cy="182880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/>
          <a:p>
            <a:pPr marL="0">
              <a:lnSpc>
                <a:spcPct val="100000"/>
              </a:lnSpc>
            </a:pPr>
            <a:r>
              <a:rPr lang="en-US" altLang="zh-CN" sz="1200" spc="-10" dirty="0">
                <a:solidFill>
                  <a:srgbClr val="868686"/>
                </a:solidFill>
                <a:latin typeface="Calibri"/>
                <a:ea typeface="Calibri"/>
              </a:rPr>
              <a:t>28</a:t>
            </a:r>
          </a:p>
        </p:txBody>
      </p:sp>
    </p:spTree>
  </p:cSld>
  <p:clrMapOvr>
    <a:masterClrMapping/>
  </p:clrMapOvr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33" name="Picture 133">
					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133" name="TextBox 133"/>
          <p:cNvSpPr txBox="1"/>
          <p:nvPr/>
        </p:nvSpPr>
        <p:spPr>
          <a:xfrm>
            <a:off x="2780667" y="179746"/>
            <a:ext cx="8758573" cy="6452837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/>
          <a:p>
            <a:pPr hangingPunct="0" marL="5609080">
              <a:lnSpc>
                <a:spcPct val="95833"/>
              </a:lnSpc>
            </a:pPr>
            <a:r>
              <a:rPr lang="en-US" altLang="zh-CN" sz="1800" dirty="0">
                <a:solidFill>
                  <a:srgbClr val="fdfa00"/>
                </a:solidFill>
                <a:latin typeface="Calibri"/>
                <a:ea typeface="Calibri"/>
              </a:rPr>
              <a:t>The</a:t>
            </a:r>
            <a:r>
              <a:rPr lang="en-US" altLang="zh-CN" sz="1800" dirty="0">
                <a:solidFill>
                  <a:srgbClr val="fdfa00"/>
                </a:solidFill>
                <a:latin typeface="Calibri"/>
                <a:cs typeface="Calibri"/>
              </a:rPr>
              <a:t> </a:t>
            </a:r>
            <a:r>
              <a:rPr lang="en-US" altLang="zh-CN" sz="1800" dirty="0">
                <a:solidFill>
                  <a:srgbClr val="fdfa00"/>
                </a:solidFill>
                <a:latin typeface="Calibri"/>
                <a:ea typeface="Calibri"/>
              </a:rPr>
              <a:t>dark</a:t>
            </a:r>
            <a:r>
              <a:rPr lang="en-US" altLang="zh-CN" sz="1800" dirty="0">
                <a:solidFill>
                  <a:srgbClr val="fdfa00"/>
                </a:solidFill>
                <a:latin typeface="Calibri"/>
                <a:cs typeface="Calibri"/>
              </a:rPr>
              <a:t> </a:t>
            </a:r>
            <a:r>
              <a:rPr lang="en-US" altLang="zh-CN" sz="1800" dirty="0">
                <a:solidFill>
                  <a:srgbClr val="fdfa00"/>
                </a:solidFill>
                <a:latin typeface="Calibri"/>
                <a:ea typeface="Calibri"/>
              </a:rPr>
              <a:t>side</a:t>
            </a:r>
            <a:r>
              <a:rPr lang="en-US" altLang="zh-CN" sz="1800" dirty="0">
                <a:solidFill>
                  <a:srgbClr val="fdfa00"/>
                </a:solidFill>
                <a:latin typeface="Calibri"/>
                <a:cs typeface="Calibri"/>
              </a:rPr>
              <a:t> </a:t>
            </a:r>
            <a:r>
              <a:rPr lang="en-US" altLang="zh-CN" sz="1800" dirty="0">
                <a:solidFill>
                  <a:srgbClr val="fdfa00"/>
                </a:solidFill>
                <a:latin typeface="Calibri"/>
                <a:ea typeface="Calibri"/>
              </a:rPr>
              <a:t>of</a:t>
            </a:r>
            <a:r>
              <a:rPr lang="en-US" altLang="zh-CN" sz="1800" dirty="0">
                <a:solidFill>
                  <a:srgbClr val="fdfa00"/>
                </a:solidFill>
                <a:latin typeface="Calibri"/>
                <a:cs typeface="Calibri"/>
              </a:rPr>
              <a:t> </a:t>
            </a:r>
            <a:r>
              <a:rPr lang="en-US" altLang="zh-CN" sz="1800" dirty="0">
                <a:solidFill>
                  <a:srgbClr val="fdfa00"/>
                </a:solidFill>
                <a:latin typeface="Calibri"/>
                <a:ea typeface="Calibri"/>
              </a:rPr>
              <a:t>the</a:t>
            </a:r>
            <a:r>
              <a:rPr lang="en-US" altLang="zh-CN" sz="1800" spc="-85" dirty="0">
                <a:solidFill>
                  <a:srgbClr val="fdfa00"/>
                </a:solidFill>
                <a:latin typeface="Calibri"/>
                <a:cs typeface="Calibri"/>
              </a:rPr>
              <a:t> </a:t>
            </a:r>
            <a:r>
              <a:rPr lang="en-US" altLang="zh-CN" sz="1800" dirty="0">
                <a:solidFill>
                  <a:srgbClr val="fdfa00"/>
                </a:solidFill>
                <a:latin typeface="Calibri"/>
                <a:ea typeface="Calibri"/>
              </a:rPr>
              <a:t>project</a:t>
            </a:r>
            <a:r>
              <a:rPr lang="en-US" altLang="zh-CN" sz="1800" dirty="0">
                <a:solidFill>
                  <a:srgbClr val="fdfa00"/>
                </a:solidFill>
                <a:latin typeface="Calibri"/>
                <a:cs typeface="Calibri"/>
              </a:rPr>
              <a:t> </a:t>
            </a:r>
            <a:r>
              <a:rPr lang="en-US" altLang="zh-CN" sz="1800" spc="-5" dirty="0">
                <a:solidFill>
                  <a:srgbClr val="fdfa00"/>
                </a:solidFill>
                <a:latin typeface="Calibri"/>
                <a:ea typeface="Calibri"/>
              </a:rPr>
              <a:t>technical</a:t>
            </a:r>
            <a:r>
              <a:rPr lang="en-US" altLang="zh-CN" sz="1800" dirty="0">
                <a:solidFill>
                  <a:srgbClr val="fdfa00"/>
                </a:solidFill>
                <a:latin typeface="Calibri"/>
                <a:ea typeface="Calibri"/>
              </a:rPr>
              <a:t>ity</a:t>
            </a:r>
          </a:p>
          <a:p>
            <a:pPr>
              <a:lnSpc>
                <a:spcPts val="1000"/>
              </a:lnSpc>
            </a:pPr>
            <a:endParaRPr lang="en-US" dirty="0" smtClean="0"/>
          </a:p>
          <a:p>
            <a:pPr>
              <a:lnSpc>
                <a:spcPts val="1000"/>
              </a:lnSpc>
            </a:pPr>
            <a:endParaRPr lang="en-US" dirty="0" smtClean="0"/>
          </a:p>
          <a:p>
            <a:pPr>
              <a:lnSpc>
                <a:spcPts val="1000"/>
              </a:lnSpc>
            </a:pPr>
            <a:endParaRPr lang="en-US" dirty="0" smtClean="0"/>
          </a:p>
          <a:p>
            <a:pPr>
              <a:lnSpc>
                <a:spcPts val="1000"/>
              </a:lnSpc>
            </a:pPr>
            <a:endParaRPr lang="en-US" dirty="0" smtClean="0"/>
          </a:p>
          <a:p>
            <a:pPr>
              <a:lnSpc>
                <a:spcPts val="1000"/>
              </a:lnSpc>
            </a:pPr>
            <a:endParaRPr lang="en-US" dirty="0" smtClean="0"/>
          </a:p>
          <a:p>
            <a:pPr>
              <a:lnSpc>
                <a:spcPts val="1000"/>
              </a:lnSpc>
            </a:pPr>
            <a:endParaRPr lang="en-US" dirty="0" smtClean="0"/>
          </a:p>
          <a:p>
            <a:pPr>
              <a:lnSpc>
                <a:spcPts val="1000"/>
              </a:lnSpc>
            </a:pPr>
            <a:endParaRPr lang="en-US" dirty="0" smtClean="0"/>
          </a:p>
          <a:p>
            <a:pPr>
              <a:lnSpc>
                <a:spcPts val="1000"/>
              </a:lnSpc>
            </a:pPr>
            <a:endParaRPr lang="en-US" dirty="0" smtClean="0"/>
          </a:p>
          <a:p>
            <a:pPr>
              <a:lnSpc>
                <a:spcPts val="1044"/>
              </a:lnSpc>
            </a:pPr>
            <a:endParaRPr lang="en-US" dirty="0" smtClean="0"/>
          </a:p>
          <a:p>
            <a:pPr hangingPunct="0" marL="0">
              <a:lnSpc>
                <a:spcPct val="123749"/>
              </a:lnSpc>
            </a:pPr>
            <a:r>
              <a:rPr lang="en-US" altLang="zh-CN" sz="2050" spc="-90" dirty="0">
                <a:solidFill>
                  <a:srgbClr val="0331fe"/>
                </a:solidFill>
                <a:latin typeface="Times New Roman"/>
                <a:ea typeface="Times New Roman"/>
              </a:rPr>
              <a:t>Q.how</a:t>
            </a:r>
            <a:r>
              <a:rPr lang="en-US" altLang="zh-CN" sz="2050" spc="-34" dirty="0">
                <a:solidFill>
                  <a:srgbClr val="0331fe"/>
                </a:solidFill>
                <a:latin typeface="Times New Roman"/>
                <a:cs typeface="Times New Roman"/>
              </a:rPr>
              <a:t> </a:t>
            </a:r>
            <a:r>
              <a:rPr lang="en-US" altLang="zh-CN" sz="2050" spc="-75" dirty="0">
                <a:solidFill>
                  <a:srgbClr val="0331fe"/>
                </a:solidFill>
                <a:latin typeface="Times New Roman"/>
                <a:ea typeface="Times New Roman"/>
              </a:rPr>
              <a:t>can</a:t>
            </a:r>
            <a:r>
              <a:rPr lang="en-US" altLang="zh-CN" sz="2050" spc="-40" dirty="0">
                <a:solidFill>
                  <a:srgbClr val="0331fe"/>
                </a:solidFill>
                <a:latin typeface="Times New Roman"/>
                <a:cs typeface="Times New Roman"/>
              </a:rPr>
              <a:t> </a:t>
            </a:r>
            <a:r>
              <a:rPr lang="en-US" altLang="zh-CN" sz="2050" spc="-64" dirty="0">
                <a:solidFill>
                  <a:srgbClr val="0331fe"/>
                </a:solidFill>
                <a:latin typeface="Times New Roman"/>
                <a:ea typeface="Times New Roman"/>
              </a:rPr>
              <a:t>the</a:t>
            </a:r>
            <a:r>
              <a:rPr lang="en-US" altLang="zh-CN" sz="2050" spc="-40" dirty="0">
                <a:solidFill>
                  <a:srgbClr val="0331fe"/>
                </a:solidFill>
                <a:latin typeface="Times New Roman"/>
                <a:cs typeface="Times New Roman"/>
              </a:rPr>
              <a:t> </a:t>
            </a:r>
            <a:r>
              <a:rPr lang="en-US" altLang="zh-CN" sz="2050" spc="-69" dirty="0">
                <a:solidFill>
                  <a:srgbClr val="0331fe"/>
                </a:solidFill>
                <a:latin typeface="Times New Roman"/>
                <a:ea typeface="Times New Roman"/>
              </a:rPr>
              <a:t>limited</a:t>
            </a:r>
            <a:r>
              <a:rPr lang="en-US" altLang="zh-CN" sz="2050" spc="-40" dirty="0">
                <a:solidFill>
                  <a:srgbClr val="0331fe"/>
                </a:solidFill>
                <a:latin typeface="Times New Roman"/>
                <a:cs typeface="Times New Roman"/>
              </a:rPr>
              <a:t> </a:t>
            </a:r>
            <a:r>
              <a:rPr lang="en-US" altLang="zh-CN" sz="2050" spc="-65" dirty="0">
                <a:solidFill>
                  <a:srgbClr val="0331fe"/>
                </a:solidFill>
                <a:latin typeface="Times New Roman"/>
                <a:ea typeface="Times New Roman"/>
              </a:rPr>
              <a:t>project</a:t>
            </a:r>
            <a:r>
              <a:rPr lang="en-US" altLang="zh-CN" sz="2050" spc="-40" dirty="0">
                <a:solidFill>
                  <a:srgbClr val="0331fe"/>
                </a:solidFill>
                <a:latin typeface="Times New Roman"/>
                <a:cs typeface="Times New Roman"/>
              </a:rPr>
              <a:t> </a:t>
            </a:r>
            <a:r>
              <a:rPr lang="en-US" altLang="zh-CN" sz="2050" spc="-64" dirty="0">
                <a:solidFill>
                  <a:srgbClr val="0331fe"/>
                </a:solidFill>
                <a:latin typeface="Times New Roman"/>
                <a:ea typeface="Times New Roman"/>
              </a:rPr>
              <a:t>technically</a:t>
            </a:r>
            <a:r>
              <a:rPr lang="en-US" altLang="zh-CN" sz="2050" spc="-40" dirty="0">
                <a:solidFill>
                  <a:srgbClr val="0331fe"/>
                </a:solidFill>
                <a:latin typeface="Times New Roman"/>
                <a:cs typeface="Times New Roman"/>
              </a:rPr>
              <a:t> </a:t>
            </a:r>
            <a:r>
              <a:rPr lang="en-US" altLang="zh-CN" sz="2050" spc="-69" dirty="0">
                <a:solidFill>
                  <a:srgbClr val="0331fe"/>
                </a:solidFill>
                <a:latin typeface="Times New Roman"/>
                <a:ea typeface="Times New Roman"/>
              </a:rPr>
              <a:t>lead</a:t>
            </a:r>
            <a:r>
              <a:rPr lang="en-US" altLang="zh-CN" sz="2050" spc="-40" dirty="0">
                <a:solidFill>
                  <a:srgbClr val="0331fe"/>
                </a:solidFill>
                <a:latin typeface="Times New Roman"/>
                <a:cs typeface="Times New Roman"/>
              </a:rPr>
              <a:t> </a:t>
            </a:r>
            <a:r>
              <a:rPr lang="en-US" altLang="zh-CN" sz="2050" spc="-65" dirty="0">
                <a:solidFill>
                  <a:srgbClr val="0331fe"/>
                </a:solidFill>
                <a:latin typeface="Times New Roman"/>
                <a:ea typeface="Times New Roman"/>
              </a:rPr>
              <a:t>to</a:t>
            </a:r>
            <a:r>
              <a:rPr lang="en-US" altLang="zh-CN" sz="2050" spc="-40" dirty="0">
                <a:solidFill>
                  <a:srgbClr val="0331fe"/>
                </a:solidFill>
                <a:latin typeface="Times New Roman"/>
                <a:cs typeface="Times New Roman"/>
              </a:rPr>
              <a:t> </a:t>
            </a:r>
            <a:r>
              <a:rPr lang="en-US" altLang="zh-CN" sz="2050" spc="-65" dirty="0">
                <a:solidFill>
                  <a:srgbClr val="0331fe"/>
                </a:solidFill>
                <a:latin typeface="Times New Roman"/>
                <a:ea typeface="Times New Roman"/>
              </a:rPr>
              <a:t>project</a:t>
            </a:r>
            <a:r>
              <a:rPr lang="en-US" altLang="zh-CN" sz="2050" spc="-45" dirty="0">
                <a:solidFill>
                  <a:srgbClr val="0331fe"/>
                </a:solidFill>
                <a:latin typeface="Times New Roman"/>
                <a:cs typeface="Times New Roman"/>
              </a:rPr>
              <a:t> </a:t>
            </a:r>
            <a:r>
              <a:rPr lang="en-US" altLang="zh-CN" sz="2050" spc="-65" dirty="0">
                <a:solidFill>
                  <a:srgbClr val="0331fe"/>
                </a:solidFill>
                <a:latin typeface="Times New Roman"/>
                <a:ea typeface="Times New Roman"/>
              </a:rPr>
              <a:t>failure?</a:t>
            </a:r>
            <a:r>
              <a:rPr lang="en-US" altLang="zh-CN" sz="2050" dirty="0">
                <a:solidFill>
                  <a:srgbClr val="0331fe"/>
                </a:solidFill>
                <a:latin typeface="Times New Roman"/>
                <a:cs typeface="Times New Roman"/>
              </a:rPr>
              <a:t> </a:t>
            </a:r>
            <a:br/>
            <a:r>
              <a:rPr lang="en-US" altLang="zh-CN" sz="2050" spc="-85" dirty="0">
                <a:solidFill>
                  <a:srgbClr val="000000"/>
                </a:solidFill>
                <a:latin typeface="Times New Roman"/>
                <a:ea typeface="Times New Roman"/>
              </a:rPr>
              <a:t>Major</a:t>
            </a:r>
            <a:r>
              <a:rPr lang="en-US" altLang="zh-CN" sz="2050" spc="-40" dirty="0">
                <a:solidFill>
                  <a:srgbClr val="000000"/>
                </a:solidFill>
                <a:latin typeface="Times New Roman"/>
                <a:cs typeface="Times New Roman"/>
              </a:rPr>
              <a:t> </a:t>
            </a:r>
            <a:r>
              <a:rPr lang="en-US" altLang="zh-CN" sz="2050" spc="-64" dirty="0">
                <a:solidFill>
                  <a:srgbClr val="000000"/>
                </a:solidFill>
                <a:latin typeface="Times New Roman"/>
                <a:ea typeface="Times New Roman"/>
              </a:rPr>
              <a:t>factors</a:t>
            </a:r>
            <a:r>
              <a:rPr lang="en-US" altLang="zh-CN" sz="2050" spc="-40" dirty="0">
                <a:solidFill>
                  <a:srgbClr val="000000"/>
                </a:solidFill>
                <a:latin typeface="Times New Roman"/>
                <a:cs typeface="Times New Roman"/>
              </a:rPr>
              <a:t> </a:t>
            </a:r>
            <a:r>
              <a:rPr lang="en-US" altLang="zh-CN" sz="2050" spc="-65" dirty="0">
                <a:solidFill>
                  <a:srgbClr val="000000"/>
                </a:solidFill>
                <a:latin typeface="Times New Roman"/>
                <a:ea typeface="Times New Roman"/>
              </a:rPr>
              <a:t>that</a:t>
            </a:r>
            <a:r>
              <a:rPr lang="en-US" altLang="zh-CN" sz="2050" spc="-44" dirty="0">
                <a:solidFill>
                  <a:srgbClr val="000000"/>
                </a:solidFill>
                <a:latin typeface="Times New Roman"/>
                <a:cs typeface="Times New Roman"/>
              </a:rPr>
              <a:t> </a:t>
            </a:r>
            <a:r>
              <a:rPr lang="en-US" altLang="zh-CN" sz="2050" spc="-80" dirty="0">
                <a:solidFill>
                  <a:srgbClr val="000000"/>
                </a:solidFill>
                <a:latin typeface="Times New Roman"/>
                <a:ea typeface="Times New Roman"/>
              </a:rPr>
              <a:t>can</a:t>
            </a:r>
            <a:r>
              <a:rPr lang="en-US" altLang="zh-CN" sz="2050" spc="-40" dirty="0">
                <a:solidFill>
                  <a:srgbClr val="000000"/>
                </a:solidFill>
                <a:latin typeface="Times New Roman"/>
                <a:cs typeface="Times New Roman"/>
              </a:rPr>
              <a:t> </a:t>
            </a:r>
            <a:r>
              <a:rPr lang="en-US" altLang="zh-CN" sz="2050" spc="-69" dirty="0">
                <a:solidFill>
                  <a:srgbClr val="000000"/>
                </a:solidFill>
                <a:latin typeface="Times New Roman"/>
                <a:ea typeface="Times New Roman"/>
              </a:rPr>
              <a:t>lead</a:t>
            </a:r>
            <a:r>
              <a:rPr lang="en-US" altLang="zh-CN" sz="2050" spc="-44" dirty="0">
                <a:solidFill>
                  <a:srgbClr val="000000"/>
                </a:solidFill>
                <a:latin typeface="Times New Roman"/>
                <a:cs typeface="Times New Roman"/>
              </a:rPr>
              <a:t> </a:t>
            </a:r>
            <a:r>
              <a:rPr lang="en-US" altLang="zh-CN" sz="2050" spc="-64" dirty="0">
                <a:solidFill>
                  <a:srgbClr val="000000"/>
                </a:solidFill>
                <a:latin typeface="Times New Roman"/>
                <a:ea typeface="Times New Roman"/>
              </a:rPr>
              <a:t>to</a:t>
            </a:r>
            <a:r>
              <a:rPr lang="en-US" altLang="zh-CN" sz="2050" spc="-40" dirty="0">
                <a:solidFill>
                  <a:srgbClr val="000000"/>
                </a:solidFill>
                <a:latin typeface="Times New Roman"/>
                <a:cs typeface="Times New Roman"/>
              </a:rPr>
              <a:t> </a:t>
            </a:r>
            <a:r>
              <a:rPr lang="en-US" altLang="zh-CN" sz="2050" spc="-69" dirty="0">
                <a:solidFill>
                  <a:srgbClr val="000000"/>
                </a:solidFill>
                <a:latin typeface="Times New Roman"/>
                <a:ea typeface="Times New Roman"/>
              </a:rPr>
              <a:t>project</a:t>
            </a:r>
            <a:r>
              <a:rPr lang="en-US" altLang="zh-CN" sz="2050" spc="-40" dirty="0">
                <a:solidFill>
                  <a:srgbClr val="000000"/>
                </a:solidFill>
                <a:latin typeface="Times New Roman"/>
                <a:cs typeface="Times New Roman"/>
              </a:rPr>
              <a:t> </a:t>
            </a:r>
            <a:r>
              <a:rPr lang="en-US" altLang="zh-CN" sz="2050" spc="-60" dirty="0">
                <a:solidFill>
                  <a:srgbClr val="000000"/>
                </a:solidFill>
                <a:latin typeface="Times New Roman"/>
                <a:ea typeface="Times New Roman"/>
              </a:rPr>
              <a:t>failure</a:t>
            </a:r>
            <a:r>
              <a:rPr lang="en-US" altLang="zh-CN" sz="2050" spc="-50" dirty="0">
                <a:solidFill>
                  <a:srgbClr val="000000"/>
                </a:solidFill>
                <a:latin typeface="Times New Roman"/>
                <a:cs typeface="Times New Roman"/>
              </a:rPr>
              <a:t> </a:t>
            </a:r>
            <a:r>
              <a:rPr lang="en-US" altLang="zh-CN" sz="2050" spc="-75" dirty="0">
                <a:solidFill>
                  <a:srgbClr val="000000"/>
                </a:solidFill>
                <a:latin typeface="Times New Roman"/>
                <a:ea typeface="Times New Roman"/>
              </a:rPr>
              <a:t>include</a:t>
            </a:r>
          </a:p>
          <a:p>
            <a:pPr hangingPunct="0" marL="0">
              <a:lnSpc>
                <a:spcPct val="95833"/>
              </a:lnSpc>
            </a:pPr>
            <a:r>
              <a:rPr lang="en-US" altLang="zh-CN" sz="2050" b="1" u="sng" dirty="0">
                <a:solidFill>
                  <a:srgbClr val="000000"/>
                </a:solidFill>
                <a:uFill>
                  <a:solidFill>
                    <a:srgbClr val="000000"/>
                  </a:solidFill>
                </a:uFill>
                <a:latin typeface="Times New Roman"/>
                <a:ea typeface="Times New Roman"/>
              </a:rPr>
              <a:t>1-Projects</a:t>
            </a:r>
            <a:r>
              <a:rPr lang="en-US" altLang="zh-CN" sz="2050" spc="-125" b="1" u="sng" dirty="0">
                <a:solidFill>
                  <a:srgbClr val="000000"/>
                </a:solidFill>
                <a:uFill>
                  <a:solidFill>
                    <a:srgbClr val="000000"/>
                  </a:solidFill>
                </a:uFill>
                <a:latin typeface="Times New Roman"/>
                <a:cs typeface="Times New Roman"/>
              </a:rPr>
              <a:t> </a:t>
            </a:r>
            <a:r>
              <a:rPr lang="en-US" altLang="zh-CN" sz="2050" b="1" u="sng" dirty="0">
                <a:solidFill>
                  <a:srgbClr val="000000"/>
                </a:solidFill>
                <a:uFill>
                  <a:solidFill>
                    <a:srgbClr val="000000"/>
                  </a:solidFill>
                </a:uFill>
                <a:latin typeface="Times New Roman"/>
                <a:ea typeface="Times New Roman"/>
              </a:rPr>
              <a:t>can</a:t>
            </a:r>
            <a:r>
              <a:rPr lang="en-US" altLang="zh-CN" sz="2050" spc="-125" b="1" u="sng" dirty="0">
                <a:solidFill>
                  <a:srgbClr val="000000"/>
                </a:solidFill>
                <a:uFill>
                  <a:solidFill>
                    <a:srgbClr val="000000"/>
                  </a:solidFill>
                </a:uFill>
                <a:latin typeface="Times New Roman"/>
                <a:cs typeface="Times New Roman"/>
              </a:rPr>
              <a:t> </a:t>
            </a:r>
            <a:r>
              <a:rPr lang="en-US" altLang="zh-CN" sz="2050" b="1" u="sng" dirty="0">
                <a:solidFill>
                  <a:srgbClr val="000000"/>
                </a:solidFill>
                <a:uFill>
                  <a:solidFill>
                    <a:srgbClr val="000000"/>
                  </a:solidFill>
                </a:uFill>
                <a:latin typeface="Times New Roman"/>
                <a:ea typeface="Times New Roman"/>
              </a:rPr>
              <a:t>get</a:t>
            </a:r>
            <a:r>
              <a:rPr lang="en-US" altLang="zh-CN" sz="2050" spc="-125" b="1" u="sng" dirty="0">
                <a:solidFill>
                  <a:srgbClr val="000000"/>
                </a:solidFill>
                <a:uFill>
                  <a:solidFill>
                    <a:srgbClr val="000000"/>
                  </a:solidFill>
                </a:uFill>
                <a:latin typeface="Times New Roman"/>
                <a:cs typeface="Times New Roman"/>
              </a:rPr>
              <a:t> </a:t>
            </a:r>
            <a:r>
              <a:rPr lang="en-US" altLang="zh-CN" sz="2050" b="1" u="sng" dirty="0">
                <a:solidFill>
                  <a:srgbClr val="000000"/>
                </a:solidFill>
                <a:uFill>
                  <a:solidFill>
                    <a:srgbClr val="000000"/>
                  </a:solidFill>
                </a:uFill>
                <a:latin typeface="Times New Roman"/>
                <a:ea typeface="Times New Roman"/>
              </a:rPr>
              <a:t>very</a:t>
            </a:r>
            <a:r>
              <a:rPr lang="en-US" altLang="zh-CN" sz="2050" spc="-125" b="1" u="sng" dirty="0">
                <a:solidFill>
                  <a:srgbClr val="000000"/>
                </a:solidFill>
                <a:uFill>
                  <a:solidFill>
                    <a:srgbClr val="000000"/>
                  </a:solidFill>
                </a:uFill>
                <a:latin typeface="Times New Roman"/>
                <a:cs typeface="Times New Roman"/>
              </a:rPr>
              <a:t> </a:t>
            </a:r>
            <a:r>
              <a:rPr lang="en-US" altLang="zh-CN" sz="2050" b="1" u="sng" dirty="0">
                <a:solidFill>
                  <a:srgbClr val="000000"/>
                </a:solidFill>
                <a:uFill>
                  <a:solidFill>
                    <a:srgbClr val="000000"/>
                  </a:solidFill>
                </a:uFill>
                <a:latin typeface="Times New Roman"/>
                <a:ea typeface="Times New Roman"/>
              </a:rPr>
              <a:t>busy</a:t>
            </a:r>
            <a:r>
              <a:rPr lang="en-US" altLang="zh-CN" sz="2050" spc="-125" b="1" u="sng" dirty="0">
                <a:solidFill>
                  <a:srgbClr val="000000"/>
                </a:solidFill>
                <a:uFill>
                  <a:solidFill>
                    <a:srgbClr val="000000"/>
                  </a:solidFill>
                </a:uFill>
                <a:latin typeface="Times New Roman"/>
                <a:cs typeface="Times New Roman"/>
              </a:rPr>
              <a:t> </a:t>
            </a:r>
            <a:r>
              <a:rPr lang="en-US" altLang="zh-CN" sz="2050" b="1" u="sng" dirty="0">
                <a:solidFill>
                  <a:srgbClr val="000000"/>
                </a:solidFill>
                <a:uFill>
                  <a:solidFill>
                    <a:srgbClr val="000000"/>
                  </a:solidFill>
                </a:uFill>
                <a:latin typeface="Times New Roman"/>
                <a:ea typeface="Times New Roman"/>
              </a:rPr>
              <a:t>.</a:t>
            </a:r>
            <a:r>
              <a:rPr lang="en-US" altLang="zh-CN" sz="2050" spc="-125" b="1" dirty="0">
                <a:solidFill>
                  <a:srgbClr val="000000"/>
                </a:solidFill>
                <a:latin typeface="Times New Roman"/>
                <a:cs typeface="Times New Roman"/>
              </a:rPr>
              <a:t> </a:t>
            </a:r>
            <a:r>
              <a:rPr lang="en-US" altLang="zh-CN" sz="2050" dirty="0">
                <a:solidFill>
                  <a:srgbClr val="000000"/>
                </a:solidFill>
                <a:latin typeface="Times New Roman"/>
                <a:ea typeface="Times New Roman"/>
              </a:rPr>
              <a:t>There’s</a:t>
            </a:r>
            <a:r>
              <a:rPr lang="en-US" altLang="zh-CN" sz="2050" spc="-125" dirty="0">
                <a:solidFill>
                  <a:srgbClr val="000000"/>
                </a:solidFill>
                <a:latin typeface="Times New Roman"/>
                <a:cs typeface="Times New Roman"/>
              </a:rPr>
              <a:t> </a:t>
            </a:r>
            <a:r>
              <a:rPr lang="en-US" altLang="zh-CN" sz="2050" dirty="0">
                <a:solidFill>
                  <a:srgbClr val="000000"/>
                </a:solidFill>
                <a:latin typeface="Times New Roman"/>
                <a:ea typeface="Times New Roman"/>
              </a:rPr>
              <a:t>a</a:t>
            </a:r>
            <a:r>
              <a:rPr lang="en-US" altLang="zh-CN" sz="2050" spc="-125" dirty="0">
                <a:solidFill>
                  <a:srgbClr val="000000"/>
                </a:solidFill>
                <a:latin typeface="Times New Roman"/>
                <a:cs typeface="Times New Roman"/>
              </a:rPr>
              <a:t> </a:t>
            </a:r>
            <a:r>
              <a:rPr lang="en-US" altLang="zh-CN" sz="2050" dirty="0">
                <a:solidFill>
                  <a:srgbClr val="000000"/>
                </a:solidFill>
                <a:latin typeface="Times New Roman"/>
                <a:ea typeface="Times New Roman"/>
              </a:rPr>
              <a:t>lot</a:t>
            </a:r>
            <a:r>
              <a:rPr lang="en-US" altLang="zh-CN" sz="2050" spc="-125" dirty="0">
                <a:solidFill>
                  <a:srgbClr val="000000"/>
                </a:solidFill>
                <a:latin typeface="Times New Roman"/>
                <a:cs typeface="Times New Roman"/>
              </a:rPr>
              <a:t> </a:t>
            </a:r>
            <a:r>
              <a:rPr lang="en-US" altLang="zh-CN" sz="2050" dirty="0">
                <a:solidFill>
                  <a:srgbClr val="000000"/>
                </a:solidFill>
                <a:latin typeface="Times New Roman"/>
                <a:ea typeface="Times New Roman"/>
              </a:rPr>
              <a:t>to</a:t>
            </a:r>
            <a:r>
              <a:rPr lang="en-US" altLang="zh-CN" sz="2050" spc="-125" dirty="0">
                <a:solidFill>
                  <a:srgbClr val="000000"/>
                </a:solidFill>
                <a:latin typeface="Times New Roman"/>
                <a:cs typeface="Times New Roman"/>
              </a:rPr>
              <a:t> </a:t>
            </a:r>
            <a:r>
              <a:rPr lang="en-US" altLang="zh-CN" sz="2050" dirty="0">
                <a:solidFill>
                  <a:srgbClr val="000000"/>
                </a:solidFill>
                <a:latin typeface="Times New Roman"/>
                <a:ea typeface="Times New Roman"/>
              </a:rPr>
              <a:t>look</a:t>
            </a:r>
            <a:r>
              <a:rPr lang="en-US" altLang="zh-CN" sz="2050" spc="-129" dirty="0">
                <a:solidFill>
                  <a:srgbClr val="000000"/>
                </a:solidFill>
                <a:latin typeface="Times New Roman"/>
                <a:cs typeface="Times New Roman"/>
              </a:rPr>
              <a:t> </a:t>
            </a:r>
            <a:r>
              <a:rPr lang="en-US" altLang="zh-CN" sz="2050" dirty="0">
                <a:solidFill>
                  <a:srgbClr val="000000"/>
                </a:solidFill>
                <a:latin typeface="Times New Roman"/>
                <a:ea typeface="Times New Roman"/>
              </a:rPr>
              <a:t>out</a:t>
            </a:r>
            <a:r>
              <a:rPr lang="en-US" altLang="zh-CN" sz="2050" spc="-125" dirty="0">
                <a:solidFill>
                  <a:srgbClr val="000000"/>
                </a:solidFill>
                <a:latin typeface="Times New Roman"/>
                <a:cs typeface="Times New Roman"/>
              </a:rPr>
              <a:t> </a:t>
            </a:r>
            <a:r>
              <a:rPr lang="en-US" altLang="zh-CN" sz="2050" dirty="0">
                <a:solidFill>
                  <a:srgbClr val="000000"/>
                </a:solidFill>
                <a:latin typeface="Times New Roman"/>
                <a:ea typeface="Times New Roman"/>
              </a:rPr>
              <a:t>of</a:t>
            </a:r>
            <a:r>
              <a:rPr lang="en-US" altLang="zh-CN" sz="2050" spc="-125" dirty="0">
                <a:solidFill>
                  <a:srgbClr val="000000"/>
                </a:solidFill>
                <a:latin typeface="Times New Roman"/>
                <a:cs typeface="Times New Roman"/>
              </a:rPr>
              <a:t> </a:t>
            </a:r>
            <a:r>
              <a:rPr lang="en-US" altLang="zh-CN" sz="2050" dirty="0">
                <a:solidFill>
                  <a:srgbClr val="000000"/>
                </a:solidFill>
                <a:latin typeface="Times New Roman"/>
                <a:ea typeface="Times New Roman"/>
              </a:rPr>
              <a:t>tasks</a:t>
            </a:r>
            <a:r>
              <a:rPr lang="en-US" altLang="zh-CN" sz="2050" spc="-125" dirty="0">
                <a:solidFill>
                  <a:srgbClr val="000000"/>
                </a:solidFill>
                <a:latin typeface="Times New Roman"/>
                <a:cs typeface="Times New Roman"/>
              </a:rPr>
              <a:t> </a:t>
            </a:r>
            <a:r>
              <a:rPr lang="en-US" altLang="zh-CN" sz="2050" dirty="0">
                <a:solidFill>
                  <a:srgbClr val="000000"/>
                </a:solidFill>
                <a:latin typeface="Times New Roman"/>
                <a:ea typeface="Times New Roman"/>
              </a:rPr>
              <a:t>and</a:t>
            </a:r>
            <a:r>
              <a:rPr lang="en-US" altLang="zh-CN" sz="2050" spc="-125" dirty="0">
                <a:solidFill>
                  <a:srgbClr val="000000"/>
                </a:solidFill>
                <a:latin typeface="Times New Roman"/>
                <a:cs typeface="Times New Roman"/>
              </a:rPr>
              <a:t> </a:t>
            </a:r>
            <a:r>
              <a:rPr lang="en-US" altLang="zh-CN" sz="2050" dirty="0">
                <a:solidFill>
                  <a:srgbClr val="000000"/>
                </a:solidFill>
                <a:latin typeface="Times New Roman"/>
                <a:ea typeface="Times New Roman"/>
              </a:rPr>
              <a:t>deliverables.</a:t>
            </a:r>
            <a:r>
              <a:rPr lang="en-US" altLang="zh-CN" sz="2050" spc="-129" dirty="0">
                <a:solidFill>
                  <a:srgbClr val="000000"/>
                </a:solidFill>
                <a:latin typeface="Times New Roman"/>
                <a:cs typeface="Times New Roman"/>
              </a:rPr>
              <a:t> </a:t>
            </a:r>
            <a:r>
              <a:rPr lang="en-US" altLang="zh-CN" sz="2050" dirty="0">
                <a:solidFill>
                  <a:srgbClr val="000000"/>
                </a:solidFill>
                <a:latin typeface="Times New Roman"/>
                <a:ea typeface="Times New Roman"/>
              </a:rPr>
              <a:t>So,</a:t>
            </a:r>
            <a:r>
              <a:rPr lang="en-US" altLang="zh-CN" sz="2050" dirty="0">
                <a:solidFill>
                  <a:srgbClr val="000000"/>
                </a:solidFill>
                <a:latin typeface="Times New Roman"/>
                <a:cs typeface="Times New Roman"/>
              </a:rPr>
              <a:t> </a:t>
            </a:r>
            <a:r>
              <a:rPr lang="en-US" altLang="zh-CN" sz="2050" dirty="0">
                <a:solidFill>
                  <a:srgbClr val="000000"/>
                </a:solidFill>
                <a:latin typeface="Times New Roman"/>
                <a:ea typeface="Times New Roman"/>
              </a:rPr>
              <a:t>losing</a:t>
            </a:r>
            <a:r>
              <a:rPr lang="en-US" altLang="zh-CN" sz="2050" dirty="0">
                <a:solidFill>
                  <a:srgbClr val="000000"/>
                </a:solidFill>
                <a:latin typeface="Times New Roman"/>
                <a:cs typeface="Times New Roman"/>
              </a:rPr>
              <a:t> </a:t>
            </a:r>
            <a:r>
              <a:rPr lang="en-US" altLang="zh-CN" sz="2050" dirty="0">
                <a:solidFill>
                  <a:srgbClr val="000000"/>
                </a:solidFill>
                <a:latin typeface="Times New Roman"/>
                <a:ea typeface="Times New Roman"/>
              </a:rPr>
              <a:t>focus</a:t>
            </a:r>
            <a:r>
              <a:rPr lang="en-US" altLang="zh-CN" sz="2050" dirty="0">
                <a:solidFill>
                  <a:srgbClr val="000000"/>
                </a:solidFill>
                <a:latin typeface="Times New Roman"/>
                <a:cs typeface="Times New Roman"/>
              </a:rPr>
              <a:t> </a:t>
            </a:r>
            <a:r>
              <a:rPr lang="en-US" altLang="zh-CN" sz="2050" dirty="0">
                <a:solidFill>
                  <a:srgbClr val="000000"/>
                </a:solidFill>
                <a:latin typeface="Times New Roman"/>
                <a:ea typeface="Times New Roman"/>
              </a:rPr>
              <a:t>and</a:t>
            </a:r>
            <a:r>
              <a:rPr lang="en-US" altLang="zh-CN" sz="2050" dirty="0">
                <a:solidFill>
                  <a:srgbClr val="000000"/>
                </a:solidFill>
                <a:latin typeface="Times New Roman"/>
                <a:cs typeface="Times New Roman"/>
              </a:rPr>
              <a:t> </a:t>
            </a:r>
            <a:r>
              <a:rPr lang="en-US" altLang="zh-CN" sz="2050" dirty="0">
                <a:solidFill>
                  <a:srgbClr val="000000"/>
                </a:solidFill>
                <a:latin typeface="Times New Roman"/>
                <a:ea typeface="Times New Roman"/>
              </a:rPr>
              <a:t>forgetting</a:t>
            </a:r>
            <a:r>
              <a:rPr lang="en-US" altLang="zh-CN" sz="2050" dirty="0">
                <a:solidFill>
                  <a:srgbClr val="000000"/>
                </a:solidFill>
                <a:latin typeface="Times New Roman"/>
                <a:cs typeface="Times New Roman"/>
              </a:rPr>
              <a:t> </a:t>
            </a:r>
            <a:r>
              <a:rPr lang="en-US" altLang="zh-CN" sz="2050" dirty="0">
                <a:solidFill>
                  <a:srgbClr val="000000"/>
                </a:solidFill>
                <a:latin typeface="Times New Roman"/>
                <a:ea typeface="Times New Roman"/>
              </a:rPr>
              <a:t>about</a:t>
            </a:r>
            <a:r>
              <a:rPr lang="en-US" altLang="zh-CN" sz="2050" dirty="0">
                <a:solidFill>
                  <a:srgbClr val="000000"/>
                </a:solidFill>
                <a:latin typeface="Times New Roman"/>
                <a:cs typeface="Times New Roman"/>
              </a:rPr>
              <a:t> </a:t>
            </a:r>
            <a:r>
              <a:rPr lang="en-US" altLang="zh-CN" sz="2050" dirty="0">
                <a:solidFill>
                  <a:srgbClr val="000000"/>
                </a:solidFill>
                <a:latin typeface="Times New Roman"/>
                <a:ea typeface="Times New Roman"/>
              </a:rPr>
              <a:t>project</a:t>
            </a:r>
            <a:r>
              <a:rPr lang="en-US" altLang="zh-CN" sz="2050" dirty="0">
                <a:solidFill>
                  <a:srgbClr val="000000"/>
                </a:solidFill>
                <a:latin typeface="Times New Roman"/>
                <a:cs typeface="Times New Roman"/>
              </a:rPr>
              <a:t> </a:t>
            </a:r>
            <a:r>
              <a:rPr lang="en-US" altLang="zh-CN" sz="2050" dirty="0">
                <a:solidFill>
                  <a:srgbClr val="000000"/>
                </a:solidFill>
                <a:latin typeface="Times New Roman"/>
                <a:ea typeface="Times New Roman"/>
              </a:rPr>
              <a:t>critical</a:t>
            </a:r>
            <a:r>
              <a:rPr lang="en-US" altLang="zh-CN" sz="2050" dirty="0">
                <a:solidFill>
                  <a:srgbClr val="000000"/>
                </a:solidFill>
                <a:latin typeface="Times New Roman"/>
                <a:cs typeface="Times New Roman"/>
              </a:rPr>
              <a:t> </a:t>
            </a:r>
            <a:r>
              <a:rPr lang="en-US" altLang="zh-CN" sz="2050" dirty="0">
                <a:solidFill>
                  <a:srgbClr val="000000"/>
                </a:solidFill>
                <a:latin typeface="Times New Roman"/>
                <a:ea typeface="Times New Roman"/>
              </a:rPr>
              <a:t>success</a:t>
            </a:r>
            <a:r>
              <a:rPr lang="en-US" altLang="zh-CN" sz="2050" dirty="0">
                <a:solidFill>
                  <a:srgbClr val="000000"/>
                </a:solidFill>
                <a:latin typeface="Times New Roman"/>
                <a:cs typeface="Times New Roman"/>
              </a:rPr>
              <a:t> </a:t>
            </a:r>
            <a:r>
              <a:rPr lang="en-US" altLang="zh-CN" sz="2050" dirty="0">
                <a:solidFill>
                  <a:srgbClr val="000000"/>
                </a:solidFill>
                <a:latin typeface="Times New Roman"/>
                <a:ea typeface="Times New Roman"/>
              </a:rPr>
              <a:t>factors</a:t>
            </a:r>
            <a:r>
              <a:rPr lang="en-US" altLang="zh-CN" sz="2050" dirty="0">
                <a:solidFill>
                  <a:srgbClr val="000000"/>
                </a:solidFill>
                <a:latin typeface="Times New Roman"/>
                <a:cs typeface="Times New Roman"/>
              </a:rPr>
              <a:t> </a:t>
            </a:r>
            <a:r>
              <a:rPr lang="en-US" altLang="zh-CN" sz="2050" dirty="0">
                <a:solidFill>
                  <a:srgbClr val="000000"/>
                </a:solidFill>
                <a:latin typeface="Times New Roman"/>
                <a:ea typeface="Times New Roman"/>
              </a:rPr>
              <a:t>is</a:t>
            </a:r>
            <a:r>
              <a:rPr lang="en-US" altLang="zh-CN" sz="2050" dirty="0">
                <a:solidFill>
                  <a:srgbClr val="000000"/>
                </a:solidFill>
                <a:latin typeface="Times New Roman"/>
                <a:cs typeface="Times New Roman"/>
              </a:rPr>
              <a:t> </a:t>
            </a:r>
            <a:r>
              <a:rPr lang="en-US" altLang="zh-CN" sz="2050" dirty="0">
                <a:solidFill>
                  <a:srgbClr val="000000"/>
                </a:solidFill>
                <a:latin typeface="Times New Roman"/>
                <a:ea typeface="Times New Roman"/>
              </a:rPr>
              <a:t>something</a:t>
            </a:r>
            <a:r>
              <a:rPr lang="en-US" altLang="zh-CN" sz="2050" spc="40" dirty="0">
                <a:solidFill>
                  <a:srgbClr val="000000"/>
                </a:solidFill>
                <a:latin typeface="Times New Roman"/>
                <a:cs typeface="Times New Roman"/>
              </a:rPr>
              <a:t> </a:t>
            </a:r>
            <a:r>
              <a:rPr lang="en-US" altLang="zh-CN" sz="2050" dirty="0">
                <a:solidFill>
                  <a:srgbClr val="000000"/>
                </a:solidFill>
                <a:latin typeface="Times New Roman"/>
                <a:ea typeface="Times New Roman"/>
              </a:rPr>
              <a:t>that’s</a:t>
            </a:r>
            <a:r>
              <a:rPr lang="en-US" altLang="zh-CN" sz="2050" dirty="0">
                <a:solidFill>
                  <a:srgbClr val="000000"/>
                </a:solidFill>
                <a:latin typeface="Times New Roman"/>
                <a:cs typeface="Times New Roman"/>
              </a:rPr>
              <a:t> </a:t>
            </a:r>
            <a:r>
              <a:rPr lang="en-US" altLang="zh-CN" sz="2050" spc="-85" dirty="0">
                <a:solidFill>
                  <a:srgbClr val="000000"/>
                </a:solidFill>
                <a:latin typeface="Times New Roman"/>
                <a:ea typeface="Times New Roman"/>
              </a:rPr>
              <a:t>common</a:t>
            </a:r>
            <a:r>
              <a:rPr lang="en-US" altLang="zh-CN" sz="2050" spc="-34" dirty="0">
                <a:solidFill>
                  <a:srgbClr val="000000"/>
                </a:solidFill>
                <a:latin typeface="Times New Roman"/>
                <a:cs typeface="Times New Roman"/>
              </a:rPr>
              <a:t> </a:t>
            </a:r>
            <a:r>
              <a:rPr lang="en-US" altLang="zh-CN" sz="2050" spc="-60" dirty="0">
                <a:solidFill>
                  <a:srgbClr val="000000"/>
                </a:solidFill>
                <a:latin typeface="Times New Roman"/>
                <a:ea typeface="Times New Roman"/>
              </a:rPr>
              <a:t>for</a:t>
            </a:r>
            <a:r>
              <a:rPr lang="en-US" altLang="zh-CN" sz="2050" spc="-40" dirty="0">
                <a:solidFill>
                  <a:srgbClr val="000000"/>
                </a:solidFill>
                <a:latin typeface="Times New Roman"/>
                <a:cs typeface="Times New Roman"/>
              </a:rPr>
              <a:t> </a:t>
            </a:r>
            <a:r>
              <a:rPr lang="en-US" altLang="zh-CN" sz="2050" spc="-60" dirty="0">
                <a:solidFill>
                  <a:srgbClr val="000000"/>
                </a:solidFill>
                <a:latin typeface="Times New Roman"/>
                <a:ea typeface="Times New Roman"/>
              </a:rPr>
              <a:t>project</a:t>
            </a:r>
            <a:r>
              <a:rPr lang="en-US" altLang="zh-CN" sz="2050" spc="-40" dirty="0">
                <a:solidFill>
                  <a:srgbClr val="000000"/>
                </a:solidFill>
                <a:latin typeface="Times New Roman"/>
                <a:cs typeface="Times New Roman"/>
              </a:rPr>
              <a:t> </a:t>
            </a:r>
            <a:r>
              <a:rPr lang="en-US" altLang="zh-CN" sz="2050" spc="-64" dirty="0">
                <a:solidFill>
                  <a:srgbClr val="000000"/>
                </a:solidFill>
                <a:latin typeface="Times New Roman"/>
                <a:ea typeface="Times New Roman"/>
              </a:rPr>
              <a:t>managers.</a:t>
            </a:r>
          </a:p>
          <a:p>
            <a:pPr hangingPunct="0" marL="0">
              <a:lnSpc>
                <a:spcPct val="95416"/>
              </a:lnSpc>
              <a:spcBef>
                <a:spcPts val="240"/>
              </a:spcBef>
            </a:pPr>
            <a:r>
              <a:rPr lang="en-US" altLang="zh-CN" sz="2050" b="1" u="sng" dirty="0">
                <a:solidFill>
                  <a:srgbClr val="000000"/>
                </a:solidFill>
                <a:uFill>
                  <a:solidFill>
                    <a:srgbClr val="000000"/>
                  </a:solidFill>
                </a:uFill>
                <a:latin typeface="Times New Roman"/>
                <a:ea typeface="Times New Roman"/>
              </a:rPr>
              <a:t>2-After</a:t>
            </a:r>
            <a:r>
              <a:rPr lang="en-US" altLang="zh-CN" sz="2050" spc="80" b="1" u="sng" dirty="0">
                <a:solidFill>
                  <a:srgbClr val="000000"/>
                </a:solidFill>
                <a:uFill>
                  <a:solidFill>
                    <a:srgbClr val="000000"/>
                  </a:solidFill>
                </a:uFill>
                <a:latin typeface="Times New Roman"/>
                <a:cs typeface="Times New Roman"/>
              </a:rPr>
              <a:t> </a:t>
            </a:r>
            <a:r>
              <a:rPr lang="en-US" altLang="zh-CN" sz="2050" b="1" u="sng" dirty="0">
                <a:solidFill>
                  <a:srgbClr val="000000"/>
                </a:solidFill>
                <a:uFill>
                  <a:solidFill>
                    <a:srgbClr val="000000"/>
                  </a:solidFill>
                </a:uFill>
                <a:latin typeface="Times New Roman"/>
                <a:ea typeface="Times New Roman"/>
              </a:rPr>
              <a:t>getting</a:t>
            </a:r>
            <a:r>
              <a:rPr lang="en-US" altLang="zh-CN" sz="2050" spc="85" b="1" u="sng" dirty="0">
                <a:solidFill>
                  <a:srgbClr val="000000"/>
                </a:solidFill>
                <a:uFill>
                  <a:solidFill>
                    <a:srgbClr val="000000"/>
                  </a:solidFill>
                </a:uFill>
                <a:latin typeface="Times New Roman"/>
                <a:cs typeface="Times New Roman"/>
              </a:rPr>
              <a:t> </a:t>
            </a:r>
            <a:r>
              <a:rPr lang="en-US" altLang="zh-CN" sz="2050" b="1" u="sng" dirty="0">
                <a:solidFill>
                  <a:srgbClr val="000000"/>
                </a:solidFill>
                <a:uFill>
                  <a:solidFill>
                    <a:srgbClr val="000000"/>
                  </a:solidFill>
                </a:uFill>
                <a:latin typeface="Times New Roman"/>
                <a:ea typeface="Times New Roman"/>
              </a:rPr>
              <a:t>stressed</a:t>
            </a:r>
            <a:r>
              <a:rPr lang="en-US" altLang="zh-CN" sz="2050" spc="85" b="1" u="sng" dirty="0">
                <a:solidFill>
                  <a:srgbClr val="000000"/>
                </a:solidFill>
                <a:uFill>
                  <a:solidFill>
                    <a:srgbClr val="000000"/>
                  </a:solidFill>
                </a:uFill>
                <a:latin typeface="Times New Roman"/>
                <a:cs typeface="Times New Roman"/>
              </a:rPr>
              <a:t> </a:t>
            </a:r>
            <a:r>
              <a:rPr lang="en-US" altLang="zh-CN" sz="2050" b="1" u="sng" dirty="0">
                <a:solidFill>
                  <a:srgbClr val="000000"/>
                </a:solidFill>
                <a:uFill>
                  <a:solidFill>
                    <a:srgbClr val="000000"/>
                  </a:solidFill>
                </a:uFill>
                <a:latin typeface="Times New Roman"/>
                <a:ea typeface="Times New Roman"/>
              </a:rPr>
              <a:t>by</a:t>
            </a:r>
            <a:r>
              <a:rPr lang="en-US" altLang="zh-CN" sz="2050" spc="80" b="1" u="sng" dirty="0">
                <a:solidFill>
                  <a:srgbClr val="000000"/>
                </a:solidFill>
                <a:uFill>
                  <a:solidFill>
                    <a:srgbClr val="000000"/>
                  </a:solidFill>
                </a:uFill>
                <a:latin typeface="Times New Roman"/>
                <a:cs typeface="Times New Roman"/>
              </a:rPr>
              <a:t> </a:t>
            </a:r>
            <a:r>
              <a:rPr lang="en-US" altLang="zh-CN" sz="2050" b="1" u="sng" dirty="0">
                <a:solidFill>
                  <a:srgbClr val="000000"/>
                </a:solidFill>
                <a:uFill>
                  <a:solidFill>
                    <a:srgbClr val="000000"/>
                  </a:solidFill>
                </a:uFill>
                <a:latin typeface="Times New Roman"/>
                <a:ea typeface="Times New Roman"/>
              </a:rPr>
              <a:t>the</a:t>
            </a:r>
            <a:r>
              <a:rPr lang="en-US" altLang="zh-CN" sz="2050" spc="85" b="1" u="sng" dirty="0">
                <a:solidFill>
                  <a:srgbClr val="000000"/>
                </a:solidFill>
                <a:uFill>
                  <a:solidFill>
                    <a:srgbClr val="000000"/>
                  </a:solidFill>
                </a:uFill>
                <a:latin typeface="Times New Roman"/>
                <a:cs typeface="Times New Roman"/>
              </a:rPr>
              <a:t> </a:t>
            </a:r>
            <a:r>
              <a:rPr lang="en-US" altLang="zh-CN" sz="2050" b="1" u="sng" dirty="0">
                <a:solidFill>
                  <a:srgbClr val="000000"/>
                </a:solidFill>
                <a:uFill>
                  <a:solidFill>
                    <a:srgbClr val="000000"/>
                  </a:solidFill>
                </a:uFill>
                <a:latin typeface="Times New Roman"/>
                <a:ea typeface="Times New Roman"/>
              </a:rPr>
              <a:t>never-ending</a:t>
            </a:r>
            <a:r>
              <a:rPr lang="en-US" altLang="zh-CN" sz="2050" spc="85" b="1" u="sng" dirty="0">
                <a:solidFill>
                  <a:srgbClr val="000000"/>
                </a:solidFill>
                <a:uFill>
                  <a:solidFill>
                    <a:srgbClr val="000000"/>
                  </a:solidFill>
                </a:uFill>
                <a:latin typeface="Times New Roman"/>
                <a:cs typeface="Times New Roman"/>
              </a:rPr>
              <a:t> </a:t>
            </a:r>
            <a:r>
              <a:rPr lang="en-US" altLang="zh-CN" sz="2050" b="1" u="sng" dirty="0">
                <a:solidFill>
                  <a:srgbClr val="000000"/>
                </a:solidFill>
                <a:uFill>
                  <a:solidFill>
                    <a:srgbClr val="000000"/>
                  </a:solidFill>
                </a:uFill>
                <a:latin typeface="Times New Roman"/>
                <a:ea typeface="Times New Roman"/>
              </a:rPr>
              <a:t>deadlines,</a:t>
            </a:r>
            <a:r>
              <a:rPr lang="en-US" altLang="zh-CN" sz="2050" spc="85" b="1" dirty="0">
                <a:solidFill>
                  <a:srgbClr val="000000"/>
                </a:solidFill>
                <a:latin typeface="Times New Roman"/>
                <a:cs typeface="Times New Roman"/>
              </a:rPr>
              <a:t> </a:t>
            </a:r>
            <a:r>
              <a:rPr lang="en-US" altLang="zh-CN" sz="2050" dirty="0">
                <a:solidFill>
                  <a:srgbClr val="000000"/>
                </a:solidFill>
                <a:latin typeface="Times New Roman"/>
                <a:ea typeface="Times New Roman"/>
              </a:rPr>
              <a:t>project</a:t>
            </a:r>
            <a:r>
              <a:rPr lang="en-US" altLang="zh-CN" sz="2050" spc="80" dirty="0">
                <a:solidFill>
                  <a:srgbClr val="000000"/>
                </a:solidFill>
                <a:latin typeface="Times New Roman"/>
                <a:cs typeface="Times New Roman"/>
              </a:rPr>
              <a:t> </a:t>
            </a:r>
            <a:r>
              <a:rPr lang="en-US" altLang="zh-CN" sz="2050" dirty="0">
                <a:solidFill>
                  <a:srgbClr val="000000"/>
                </a:solidFill>
                <a:latin typeface="Times New Roman"/>
                <a:ea typeface="Times New Roman"/>
              </a:rPr>
              <a:t>managers</a:t>
            </a:r>
            <a:r>
              <a:rPr lang="en-US" altLang="zh-CN" sz="2050" spc="85" dirty="0">
                <a:solidFill>
                  <a:srgbClr val="000000"/>
                </a:solidFill>
                <a:latin typeface="Times New Roman"/>
                <a:cs typeface="Times New Roman"/>
              </a:rPr>
              <a:t> </a:t>
            </a:r>
            <a:r>
              <a:rPr lang="en-US" altLang="zh-CN" sz="2050" dirty="0">
                <a:solidFill>
                  <a:srgbClr val="000000"/>
                </a:solidFill>
                <a:latin typeface="Times New Roman"/>
                <a:ea typeface="Times New Roman"/>
              </a:rPr>
              <a:t>fail</a:t>
            </a:r>
            <a:r>
              <a:rPr lang="en-US" altLang="zh-CN" sz="2050" spc="85" dirty="0">
                <a:solidFill>
                  <a:srgbClr val="000000"/>
                </a:solidFill>
                <a:latin typeface="Times New Roman"/>
                <a:cs typeface="Times New Roman"/>
              </a:rPr>
              <a:t> </a:t>
            </a:r>
            <a:r>
              <a:rPr lang="en-US" altLang="zh-CN" sz="2050" dirty="0">
                <a:solidFill>
                  <a:srgbClr val="000000"/>
                </a:solidFill>
                <a:latin typeface="Times New Roman"/>
                <a:ea typeface="Times New Roman"/>
              </a:rPr>
              <a:t>to</a:t>
            </a:r>
            <a:r>
              <a:rPr lang="en-US" altLang="zh-CN" sz="2050" dirty="0">
                <a:solidFill>
                  <a:srgbClr val="000000"/>
                </a:solidFill>
                <a:latin typeface="Times New Roman"/>
                <a:cs typeface="Times New Roman"/>
              </a:rPr>
              <a:t> </a:t>
            </a:r>
            <a:r>
              <a:rPr lang="en-US" altLang="zh-CN" sz="2050" spc="-25" dirty="0">
                <a:solidFill>
                  <a:srgbClr val="000000"/>
                </a:solidFill>
                <a:latin typeface="Times New Roman"/>
                <a:ea typeface="Times New Roman"/>
              </a:rPr>
              <a:t>adequately</a:t>
            </a:r>
            <a:r>
              <a:rPr lang="en-US" altLang="zh-CN" sz="2050" spc="-15" dirty="0">
                <a:solidFill>
                  <a:srgbClr val="000000"/>
                </a:solidFill>
                <a:latin typeface="Times New Roman"/>
                <a:cs typeface="Times New Roman"/>
              </a:rPr>
              <a:t> </a:t>
            </a:r>
            <a:r>
              <a:rPr lang="en-US" altLang="zh-CN" sz="2050" spc="-30" dirty="0">
                <a:solidFill>
                  <a:srgbClr val="000000"/>
                </a:solidFill>
                <a:latin typeface="Times New Roman"/>
                <a:ea typeface="Times New Roman"/>
              </a:rPr>
              <a:t>implement</a:t>
            </a:r>
            <a:r>
              <a:rPr lang="en-US" altLang="zh-CN" sz="2050" spc="-15" dirty="0">
                <a:solidFill>
                  <a:srgbClr val="000000"/>
                </a:solidFill>
                <a:latin typeface="Times New Roman"/>
                <a:cs typeface="Times New Roman"/>
              </a:rPr>
              <a:t> </a:t>
            </a:r>
            <a:r>
              <a:rPr lang="en-US" altLang="zh-CN" sz="2050" spc="-25" dirty="0">
                <a:solidFill>
                  <a:srgbClr val="000000"/>
                </a:solidFill>
                <a:latin typeface="Times New Roman"/>
                <a:ea typeface="Times New Roman"/>
              </a:rPr>
              <a:t>a</a:t>
            </a:r>
            <a:r>
              <a:rPr lang="en-US" altLang="zh-CN" sz="2050" spc="-15" dirty="0">
                <a:solidFill>
                  <a:srgbClr val="000000"/>
                </a:solidFill>
                <a:latin typeface="Times New Roman"/>
                <a:cs typeface="Times New Roman"/>
              </a:rPr>
              <a:t> </a:t>
            </a:r>
            <a:r>
              <a:rPr lang="en-US" altLang="zh-CN" sz="2050" spc="-25" dirty="0">
                <a:solidFill>
                  <a:srgbClr val="000000"/>
                </a:solidFill>
                <a:latin typeface="Times New Roman"/>
                <a:ea typeface="Times New Roman"/>
              </a:rPr>
              <a:t>successful</a:t>
            </a:r>
            <a:r>
              <a:rPr lang="en-US" altLang="zh-CN" sz="2050" spc="-15" dirty="0">
                <a:solidFill>
                  <a:srgbClr val="000000"/>
                </a:solidFill>
                <a:latin typeface="Times New Roman"/>
                <a:cs typeface="Times New Roman"/>
              </a:rPr>
              <a:t> </a:t>
            </a:r>
            <a:r>
              <a:rPr lang="en-US" altLang="zh-CN" sz="2050" spc="-20" dirty="0">
                <a:solidFill>
                  <a:srgbClr val="000000"/>
                </a:solidFill>
                <a:latin typeface="Times New Roman"/>
                <a:ea typeface="Times New Roman"/>
              </a:rPr>
              <a:t>strategy.</a:t>
            </a:r>
            <a:r>
              <a:rPr lang="en-US" altLang="zh-CN" sz="2050" spc="-15" dirty="0">
                <a:solidFill>
                  <a:srgbClr val="000000"/>
                </a:solidFill>
                <a:latin typeface="Times New Roman"/>
                <a:cs typeface="Times New Roman"/>
              </a:rPr>
              <a:t> </a:t>
            </a:r>
            <a:r>
              <a:rPr lang="en-US" altLang="zh-CN" sz="2050" spc="-30" dirty="0">
                <a:solidFill>
                  <a:srgbClr val="000000"/>
                </a:solidFill>
                <a:latin typeface="Times New Roman"/>
                <a:ea typeface="Times New Roman"/>
              </a:rPr>
              <a:t>This</a:t>
            </a:r>
            <a:r>
              <a:rPr lang="en-US" altLang="zh-CN" sz="2050" spc="-15" dirty="0">
                <a:solidFill>
                  <a:srgbClr val="000000"/>
                </a:solidFill>
                <a:latin typeface="Times New Roman"/>
                <a:cs typeface="Times New Roman"/>
              </a:rPr>
              <a:t> </a:t>
            </a:r>
            <a:r>
              <a:rPr lang="en-US" altLang="zh-CN" sz="2050" spc="-25" dirty="0">
                <a:solidFill>
                  <a:srgbClr val="000000"/>
                </a:solidFill>
                <a:latin typeface="Times New Roman"/>
                <a:ea typeface="Times New Roman"/>
              </a:rPr>
              <a:t>results</a:t>
            </a:r>
            <a:r>
              <a:rPr lang="en-US" altLang="zh-CN" sz="2050" spc="-15" dirty="0">
                <a:solidFill>
                  <a:srgbClr val="000000"/>
                </a:solidFill>
                <a:latin typeface="Times New Roman"/>
                <a:cs typeface="Times New Roman"/>
              </a:rPr>
              <a:t> </a:t>
            </a:r>
            <a:r>
              <a:rPr lang="en-US" altLang="zh-CN" sz="2050" spc="-20" dirty="0">
                <a:solidFill>
                  <a:srgbClr val="000000"/>
                </a:solidFill>
                <a:latin typeface="Times New Roman"/>
                <a:ea typeface="Times New Roman"/>
              </a:rPr>
              <a:t>in</a:t>
            </a:r>
            <a:r>
              <a:rPr lang="en-US" altLang="zh-CN" sz="2050" spc="-15" dirty="0">
                <a:solidFill>
                  <a:srgbClr val="000000"/>
                </a:solidFill>
                <a:latin typeface="Times New Roman"/>
                <a:cs typeface="Times New Roman"/>
              </a:rPr>
              <a:t> </a:t>
            </a:r>
            <a:r>
              <a:rPr lang="en-US" altLang="zh-CN" sz="2050" spc="-25" dirty="0">
                <a:solidFill>
                  <a:srgbClr val="000000"/>
                </a:solidFill>
                <a:latin typeface="Times New Roman"/>
                <a:ea typeface="Times New Roman"/>
              </a:rPr>
              <a:t>getting</a:t>
            </a:r>
            <a:r>
              <a:rPr lang="en-US" altLang="zh-CN" sz="2050" spc="-15" dirty="0">
                <a:solidFill>
                  <a:srgbClr val="000000"/>
                </a:solidFill>
                <a:latin typeface="Times New Roman"/>
                <a:cs typeface="Times New Roman"/>
              </a:rPr>
              <a:t> </a:t>
            </a:r>
            <a:r>
              <a:rPr lang="en-US" altLang="zh-CN" sz="2050" spc="-20" dirty="0">
                <a:solidFill>
                  <a:srgbClr val="000000"/>
                </a:solidFill>
                <a:latin typeface="Times New Roman"/>
                <a:ea typeface="Times New Roman"/>
              </a:rPr>
              <a:t>the</a:t>
            </a:r>
            <a:r>
              <a:rPr lang="en-US" altLang="zh-CN" sz="2050" spc="-15" dirty="0">
                <a:solidFill>
                  <a:srgbClr val="000000"/>
                </a:solidFill>
                <a:latin typeface="Times New Roman"/>
                <a:cs typeface="Times New Roman"/>
              </a:rPr>
              <a:t> </a:t>
            </a:r>
            <a:r>
              <a:rPr lang="en-US" altLang="zh-CN" sz="2050" spc="-25" u="sng" dirty="0">
                <a:solidFill>
                  <a:srgbClr val="000000"/>
                </a:solidFill>
                <a:uFill>
                  <a:solidFill>
                    <a:srgbClr val="000000"/>
                  </a:solidFill>
                </a:uFill>
                <a:latin typeface="Times New Roman"/>
                <a:ea typeface="Times New Roman"/>
              </a:rPr>
              <a:t>irrelevant</a:t>
            </a:r>
            <a:r>
              <a:rPr lang="en-US" altLang="zh-CN" sz="2050" spc="-20" u="sng" dirty="0">
                <a:solidFill>
                  <a:srgbClr val="000000"/>
                </a:solidFill>
                <a:uFill>
                  <a:solidFill>
                    <a:srgbClr val="000000"/>
                  </a:solidFill>
                </a:uFill>
                <a:latin typeface="Times New Roman"/>
                <a:cs typeface="Times New Roman"/>
              </a:rPr>
              <a:t> </a:t>
            </a:r>
            <a:r>
              <a:rPr lang="en-US" altLang="zh-CN" sz="2050" spc="-20" u="sng" dirty="0">
                <a:solidFill>
                  <a:srgbClr val="000000"/>
                </a:solidFill>
                <a:uFill>
                  <a:solidFill>
                    <a:srgbClr val="000000"/>
                  </a:solidFill>
                </a:uFill>
                <a:latin typeface="Times New Roman"/>
                <a:ea typeface="Times New Roman"/>
              </a:rPr>
              <a:t>tasks</a:t>
            </a:r>
            <a:r>
              <a:rPr lang="en-US" altLang="zh-CN" sz="2050" dirty="0">
                <a:solidFill>
                  <a:srgbClr val="000000"/>
                </a:solidFill>
                <a:latin typeface="Times New Roman"/>
                <a:cs typeface="Times New Roman"/>
              </a:rPr>
              <a:t> </a:t>
            </a:r>
            <a:r>
              <a:rPr lang="en-US" altLang="zh-CN" sz="2050" dirty="0">
                <a:solidFill>
                  <a:srgbClr val="000000"/>
                </a:solidFill>
                <a:latin typeface="Times New Roman"/>
                <a:ea typeface="Times New Roman"/>
              </a:rPr>
              <a:t>done</a:t>
            </a:r>
            <a:r>
              <a:rPr lang="en-US" altLang="zh-CN" sz="2050" dirty="0">
                <a:solidFill>
                  <a:srgbClr val="000000"/>
                </a:solidFill>
                <a:latin typeface="Times New Roman"/>
                <a:cs typeface="Times New Roman"/>
              </a:rPr>
              <a:t> </a:t>
            </a:r>
            <a:r>
              <a:rPr lang="en-US" altLang="zh-CN" sz="2050" dirty="0">
                <a:solidFill>
                  <a:srgbClr val="000000"/>
                </a:solidFill>
                <a:latin typeface="Times New Roman"/>
                <a:ea typeface="Times New Roman"/>
              </a:rPr>
              <a:t>first</a:t>
            </a:r>
            <a:r>
              <a:rPr lang="en-US" altLang="zh-CN" sz="2050" dirty="0">
                <a:solidFill>
                  <a:srgbClr val="000000"/>
                </a:solidFill>
                <a:latin typeface="Times New Roman"/>
                <a:cs typeface="Times New Roman"/>
              </a:rPr>
              <a:t> </a:t>
            </a:r>
            <a:r>
              <a:rPr lang="en-US" altLang="zh-CN" sz="2050" dirty="0">
                <a:solidFill>
                  <a:srgbClr val="000000"/>
                </a:solidFill>
                <a:latin typeface="Times New Roman"/>
                <a:ea typeface="Times New Roman"/>
              </a:rPr>
              <a:t>and</a:t>
            </a:r>
            <a:r>
              <a:rPr lang="en-US" altLang="zh-CN" sz="2050" dirty="0">
                <a:solidFill>
                  <a:srgbClr val="000000"/>
                </a:solidFill>
                <a:latin typeface="Times New Roman"/>
                <a:cs typeface="Times New Roman"/>
              </a:rPr>
              <a:t> </a:t>
            </a:r>
            <a:r>
              <a:rPr lang="en-US" altLang="zh-CN" sz="2050" u="sng" dirty="0">
                <a:solidFill>
                  <a:srgbClr val="000000"/>
                </a:solidFill>
                <a:uFill>
                  <a:solidFill>
                    <a:srgbClr val="000000"/>
                  </a:solidFill>
                </a:uFill>
                <a:latin typeface="Times New Roman"/>
                <a:ea typeface="Times New Roman"/>
              </a:rPr>
              <a:t>losing</a:t>
            </a:r>
            <a:r>
              <a:rPr lang="en-US" altLang="zh-CN" sz="2050" u="sng" dirty="0">
                <a:solidFill>
                  <a:srgbClr val="000000"/>
                </a:solidFill>
                <a:uFill>
                  <a:solidFill>
                    <a:srgbClr val="000000"/>
                  </a:solidFill>
                </a:uFill>
                <a:latin typeface="Times New Roman"/>
                <a:cs typeface="Times New Roman"/>
              </a:rPr>
              <a:t> </a:t>
            </a:r>
            <a:r>
              <a:rPr lang="en-US" altLang="zh-CN" sz="2050" u="sng" dirty="0">
                <a:solidFill>
                  <a:srgbClr val="000000"/>
                </a:solidFill>
                <a:uFill>
                  <a:solidFill>
                    <a:srgbClr val="000000"/>
                  </a:solidFill>
                </a:uFill>
                <a:latin typeface="Times New Roman"/>
                <a:ea typeface="Times New Roman"/>
              </a:rPr>
              <a:t>focus</a:t>
            </a:r>
            <a:r>
              <a:rPr lang="en-US" altLang="zh-CN" sz="2050" dirty="0">
                <a:solidFill>
                  <a:srgbClr val="000000"/>
                </a:solidFill>
                <a:latin typeface="Times New Roman"/>
                <a:cs typeface="Times New Roman"/>
              </a:rPr>
              <a:t> </a:t>
            </a:r>
            <a:r>
              <a:rPr lang="en-US" altLang="zh-CN" sz="2050" dirty="0">
                <a:solidFill>
                  <a:srgbClr val="000000"/>
                </a:solidFill>
                <a:latin typeface="Times New Roman"/>
                <a:ea typeface="Times New Roman"/>
              </a:rPr>
              <a:t>on</a:t>
            </a:r>
            <a:r>
              <a:rPr lang="en-US" altLang="zh-CN" sz="2050" dirty="0">
                <a:solidFill>
                  <a:srgbClr val="000000"/>
                </a:solidFill>
                <a:latin typeface="Times New Roman"/>
                <a:cs typeface="Times New Roman"/>
              </a:rPr>
              <a:t> </a:t>
            </a:r>
            <a:r>
              <a:rPr lang="en-US" altLang="zh-CN" sz="2050" dirty="0">
                <a:solidFill>
                  <a:srgbClr val="000000"/>
                </a:solidFill>
                <a:latin typeface="Times New Roman"/>
                <a:ea typeface="Times New Roman"/>
              </a:rPr>
              <a:t>the</a:t>
            </a:r>
            <a:r>
              <a:rPr lang="en-US" altLang="zh-CN" sz="2050" dirty="0">
                <a:solidFill>
                  <a:srgbClr val="000000"/>
                </a:solidFill>
                <a:latin typeface="Times New Roman"/>
                <a:cs typeface="Times New Roman"/>
              </a:rPr>
              <a:t> </a:t>
            </a:r>
            <a:r>
              <a:rPr lang="en-US" altLang="zh-CN" sz="2050" dirty="0">
                <a:solidFill>
                  <a:srgbClr val="000000"/>
                </a:solidFill>
                <a:latin typeface="Times New Roman"/>
                <a:ea typeface="Times New Roman"/>
              </a:rPr>
              <a:t>tasks</a:t>
            </a:r>
            <a:r>
              <a:rPr lang="en-US" altLang="zh-CN" sz="2050" dirty="0">
                <a:solidFill>
                  <a:srgbClr val="000000"/>
                </a:solidFill>
                <a:latin typeface="Times New Roman"/>
                <a:cs typeface="Times New Roman"/>
              </a:rPr>
              <a:t> </a:t>
            </a:r>
            <a:r>
              <a:rPr lang="en-US" altLang="zh-CN" sz="2050" dirty="0">
                <a:solidFill>
                  <a:srgbClr val="000000"/>
                </a:solidFill>
                <a:latin typeface="Times New Roman"/>
                <a:ea typeface="Times New Roman"/>
              </a:rPr>
              <a:t>that</a:t>
            </a:r>
            <a:r>
              <a:rPr lang="en-US" altLang="zh-CN" sz="2050" dirty="0">
                <a:solidFill>
                  <a:srgbClr val="000000"/>
                </a:solidFill>
                <a:latin typeface="Times New Roman"/>
                <a:cs typeface="Times New Roman"/>
              </a:rPr>
              <a:t> </a:t>
            </a:r>
            <a:r>
              <a:rPr lang="en-US" altLang="zh-CN" sz="2050" dirty="0">
                <a:solidFill>
                  <a:srgbClr val="000000"/>
                </a:solidFill>
                <a:latin typeface="Times New Roman"/>
                <a:ea typeface="Times New Roman"/>
              </a:rPr>
              <a:t>are</a:t>
            </a:r>
            <a:r>
              <a:rPr lang="en-US" altLang="zh-CN" sz="2050" dirty="0">
                <a:solidFill>
                  <a:srgbClr val="000000"/>
                </a:solidFill>
                <a:latin typeface="Times New Roman"/>
                <a:cs typeface="Times New Roman"/>
              </a:rPr>
              <a:t> </a:t>
            </a:r>
            <a:r>
              <a:rPr lang="en-US" altLang="zh-CN" sz="2050" dirty="0">
                <a:solidFill>
                  <a:srgbClr val="000000"/>
                </a:solidFill>
                <a:latin typeface="Times New Roman"/>
                <a:ea typeface="Times New Roman"/>
              </a:rPr>
              <a:t>the</a:t>
            </a:r>
            <a:r>
              <a:rPr lang="en-US" altLang="zh-CN" sz="2050" dirty="0">
                <a:solidFill>
                  <a:srgbClr val="000000"/>
                </a:solidFill>
                <a:latin typeface="Times New Roman"/>
                <a:cs typeface="Times New Roman"/>
              </a:rPr>
              <a:t> </a:t>
            </a:r>
            <a:r>
              <a:rPr lang="en-US" altLang="zh-CN" sz="2050" dirty="0">
                <a:solidFill>
                  <a:srgbClr val="000000"/>
                </a:solidFill>
                <a:latin typeface="Times New Roman"/>
                <a:ea typeface="Times New Roman"/>
              </a:rPr>
              <a:t>real</a:t>
            </a:r>
            <a:r>
              <a:rPr lang="en-US" altLang="zh-CN" sz="2050" dirty="0">
                <a:solidFill>
                  <a:srgbClr val="000000"/>
                </a:solidFill>
                <a:latin typeface="Times New Roman"/>
                <a:cs typeface="Times New Roman"/>
              </a:rPr>
              <a:t> </a:t>
            </a:r>
            <a:r>
              <a:rPr lang="en-US" altLang="zh-CN" sz="2050" dirty="0">
                <a:solidFill>
                  <a:srgbClr val="000000"/>
                </a:solidFill>
                <a:latin typeface="Times New Roman"/>
                <a:ea typeface="Times New Roman"/>
              </a:rPr>
              <a:t>deal!</a:t>
            </a:r>
            <a:r>
              <a:rPr lang="en-US" altLang="zh-CN" sz="2050" dirty="0">
                <a:solidFill>
                  <a:srgbClr val="000000"/>
                </a:solidFill>
                <a:latin typeface="Times New Roman"/>
                <a:cs typeface="Times New Roman"/>
              </a:rPr>
              <a:t> </a:t>
            </a:r>
            <a:r>
              <a:rPr lang="en-US" altLang="zh-CN" sz="2050" dirty="0">
                <a:solidFill>
                  <a:srgbClr val="000000"/>
                </a:solidFill>
                <a:latin typeface="Times New Roman"/>
                <a:ea typeface="Times New Roman"/>
              </a:rPr>
              <a:t>Well,</a:t>
            </a:r>
            <a:r>
              <a:rPr lang="en-US" altLang="zh-CN" sz="2050" dirty="0">
                <a:solidFill>
                  <a:srgbClr val="000000"/>
                </a:solidFill>
                <a:latin typeface="Times New Roman"/>
                <a:cs typeface="Times New Roman"/>
              </a:rPr>
              <a:t> </a:t>
            </a:r>
            <a:r>
              <a:rPr lang="en-US" altLang="zh-CN" sz="2050" dirty="0">
                <a:solidFill>
                  <a:srgbClr val="000000"/>
                </a:solidFill>
                <a:latin typeface="Times New Roman"/>
                <a:ea typeface="Times New Roman"/>
              </a:rPr>
              <a:t>this</a:t>
            </a:r>
            <a:r>
              <a:rPr lang="en-US" altLang="zh-CN" sz="2050" dirty="0">
                <a:solidFill>
                  <a:srgbClr val="000000"/>
                </a:solidFill>
                <a:latin typeface="Times New Roman"/>
                <a:cs typeface="Times New Roman"/>
              </a:rPr>
              <a:t> </a:t>
            </a:r>
            <a:r>
              <a:rPr lang="en-US" altLang="zh-CN" sz="2050" dirty="0">
                <a:solidFill>
                  <a:srgbClr val="000000"/>
                </a:solidFill>
                <a:latin typeface="Times New Roman"/>
                <a:ea typeface="Times New Roman"/>
              </a:rPr>
              <a:t>initiates</a:t>
            </a:r>
            <a:r>
              <a:rPr lang="en-US" altLang="zh-CN" sz="2050" spc="40" dirty="0">
                <a:solidFill>
                  <a:srgbClr val="000000"/>
                </a:solidFill>
                <a:latin typeface="Times New Roman"/>
                <a:cs typeface="Times New Roman"/>
              </a:rPr>
              <a:t> </a:t>
            </a:r>
            <a:r>
              <a:rPr lang="en-US" altLang="zh-CN" sz="2050" dirty="0">
                <a:solidFill>
                  <a:srgbClr val="000000"/>
                </a:solidFill>
                <a:latin typeface="Times New Roman"/>
                <a:ea typeface="Times New Roman"/>
              </a:rPr>
              <a:t>the</a:t>
            </a:r>
            <a:r>
              <a:rPr lang="en-US" altLang="zh-CN" sz="2050" dirty="0">
                <a:solidFill>
                  <a:srgbClr val="000000"/>
                </a:solidFill>
                <a:latin typeface="Times New Roman"/>
                <a:cs typeface="Times New Roman"/>
              </a:rPr>
              <a:t> </a:t>
            </a:r>
            <a:r>
              <a:rPr lang="en-US" altLang="zh-CN" sz="2050" spc="-75" dirty="0">
                <a:solidFill>
                  <a:srgbClr val="000000"/>
                </a:solidFill>
                <a:latin typeface="Times New Roman"/>
                <a:ea typeface="Times New Roman"/>
              </a:rPr>
              <a:t>downfall,</a:t>
            </a:r>
            <a:r>
              <a:rPr lang="en-US" altLang="zh-CN" sz="2050" spc="-40" dirty="0">
                <a:solidFill>
                  <a:srgbClr val="000000"/>
                </a:solidFill>
                <a:latin typeface="Times New Roman"/>
                <a:cs typeface="Times New Roman"/>
              </a:rPr>
              <a:t> </a:t>
            </a:r>
            <a:r>
              <a:rPr lang="en-US" altLang="zh-CN" sz="2050" spc="-69" dirty="0">
                <a:solidFill>
                  <a:srgbClr val="000000"/>
                </a:solidFill>
                <a:latin typeface="Times New Roman"/>
                <a:ea typeface="Times New Roman"/>
              </a:rPr>
              <a:t>ultimately</a:t>
            </a:r>
            <a:r>
              <a:rPr lang="en-US" altLang="zh-CN" sz="2050" spc="-40" dirty="0">
                <a:solidFill>
                  <a:srgbClr val="000000"/>
                </a:solidFill>
                <a:latin typeface="Times New Roman"/>
                <a:cs typeface="Times New Roman"/>
              </a:rPr>
              <a:t> </a:t>
            </a:r>
            <a:r>
              <a:rPr lang="en-US" altLang="zh-CN" sz="2050" spc="-75" dirty="0">
                <a:solidFill>
                  <a:srgbClr val="000000"/>
                </a:solidFill>
                <a:latin typeface="Times New Roman"/>
                <a:ea typeface="Times New Roman"/>
              </a:rPr>
              <a:t>leading</a:t>
            </a:r>
            <a:r>
              <a:rPr lang="en-US" altLang="zh-CN" sz="2050" spc="-40" dirty="0">
                <a:solidFill>
                  <a:srgbClr val="000000"/>
                </a:solidFill>
                <a:latin typeface="Times New Roman"/>
                <a:cs typeface="Times New Roman"/>
              </a:rPr>
              <a:t> </a:t>
            </a:r>
            <a:r>
              <a:rPr lang="en-US" altLang="zh-CN" sz="2050" spc="-64" dirty="0">
                <a:solidFill>
                  <a:srgbClr val="000000"/>
                </a:solidFill>
                <a:latin typeface="Times New Roman"/>
                <a:ea typeface="Times New Roman"/>
              </a:rPr>
              <a:t>to</a:t>
            </a:r>
            <a:r>
              <a:rPr lang="en-US" altLang="zh-CN" sz="2050" spc="-40" dirty="0">
                <a:solidFill>
                  <a:srgbClr val="000000"/>
                </a:solidFill>
                <a:latin typeface="Times New Roman"/>
                <a:cs typeface="Times New Roman"/>
              </a:rPr>
              <a:t> </a:t>
            </a:r>
            <a:r>
              <a:rPr lang="en-US" altLang="zh-CN" sz="2050" spc="-69" u="sng" dirty="0">
                <a:solidFill>
                  <a:srgbClr val="000000"/>
                </a:solidFill>
                <a:uFill>
                  <a:solidFill>
                    <a:srgbClr val="000000"/>
                  </a:solidFill>
                </a:uFill>
                <a:latin typeface="Times New Roman"/>
                <a:ea typeface="Times New Roman"/>
              </a:rPr>
              <a:t>project</a:t>
            </a:r>
            <a:r>
              <a:rPr lang="en-US" altLang="zh-CN" sz="2050" spc="-45" u="sng" dirty="0">
                <a:solidFill>
                  <a:srgbClr val="000000"/>
                </a:solidFill>
                <a:uFill>
                  <a:solidFill>
                    <a:srgbClr val="000000"/>
                  </a:solidFill>
                </a:uFill>
                <a:latin typeface="Times New Roman"/>
                <a:cs typeface="Times New Roman"/>
              </a:rPr>
              <a:t> </a:t>
            </a:r>
            <a:r>
              <a:rPr lang="en-US" altLang="zh-CN" sz="2050" spc="-65" u="sng" dirty="0">
                <a:solidFill>
                  <a:srgbClr val="000000"/>
                </a:solidFill>
                <a:uFill>
                  <a:solidFill>
                    <a:srgbClr val="000000"/>
                  </a:solidFill>
                </a:uFill>
                <a:latin typeface="Times New Roman"/>
                <a:ea typeface="Times New Roman"/>
              </a:rPr>
              <a:t>failure.</a:t>
            </a:r>
          </a:p>
          <a:p>
            <a:pPr marL="0">
              <a:lnSpc>
                <a:spcPct val="100000"/>
              </a:lnSpc>
              <a:spcBef>
                <a:spcPts val="275"/>
              </a:spcBef>
            </a:pPr>
            <a:r>
              <a:rPr lang="en-US" altLang="zh-CN" sz="2050" spc="-60" b="1" u="sng" dirty="0">
                <a:solidFill>
                  <a:srgbClr val="000000"/>
                </a:solidFill>
                <a:uFill>
                  <a:solidFill>
                    <a:srgbClr val="000000"/>
                  </a:solidFill>
                </a:uFill>
                <a:latin typeface="Times New Roman"/>
                <a:ea typeface="Times New Roman"/>
              </a:rPr>
              <a:t>3-always</a:t>
            </a:r>
            <a:r>
              <a:rPr lang="en-US" altLang="zh-CN" sz="2050" spc="-30" b="1" u="sng" dirty="0">
                <a:solidFill>
                  <a:srgbClr val="000000"/>
                </a:solidFill>
                <a:uFill>
                  <a:solidFill>
                    <a:srgbClr val="000000"/>
                  </a:solidFill>
                </a:uFill>
                <a:latin typeface="Times New Roman"/>
                <a:cs typeface="Times New Roman"/>
              </a:rPr>
              <a:t> </a:t>
            </a:r>
            <a:r>
              <a:rPr lang="en-US" altLang="zh-CN" sz="2050" spc="-65" b="1" u="sng" dirty="0">
                <a:solidFill>
                  <a:srgbClr val="000000"/>
                </a:solidFill>
                <a:uFill>
                  <a:solidFill>
                    <a:srgbClr val="000000"/>
                  </a:solidFill>
                </a:uFill>
                <a:latin typeface="Times New Roman"/>
                <a:ea typeface="Times New Roman"/>
              </a:rPr>
              <a:t>run</a:t>
            </a:r>
            <a:r>
              <a:rPr lang="en-US" altLang="zh-CN" sz="2050" spc="-34" b="1" u="sng" dirty="0">
                <a:solidFill>
                  <a:srgbClr val="000000"/>
                </a:solidFill>
                <a:uFill>
                  <a:solidFill>
                    <a:srgbClr val="000000"/>
                  </a:solidFill>
                </a:uFill>
                <a:latin typeface="Times New Roman"/>
                <a:cs typeface="Times New Roman"/>
              </a:rPr>
              <a:t> </a:t>
            </a:r>
            <a:r>
              <a:rPr lang="en-US" altLang="zh-CN" sz="2050" spc="-60" b="1" u="sng" dirty="0">
                <a:solidFill>
                  <a:srgbClr val="000000"/>
                </a:solidFill>
                <a:uFill>
                  <a:solidFill>
                    <a:srgbClr val="000000"/>
                  </a:solidFill>
                </a:uFill>
                <a:latin typeface="Times New Roman"/>
                <a:ea typeface="Times New Roman"/>
              </a:rPr>
              <a:t>out</a:t>
            </a:r>
            <a:r>
              <a:rPr lang="en-US" altLang="zh-CN" sz="2050" spc="-30" b="1" u="sng" dirty="0">
                <a:solidFill>
                  <a:srgbClr val="000000"/>
                </a:solidFill>
                <a:uFill>
                  <a:solidFill>
                    <a:srgbClr val="000000"/>
                  </a:solidFill>
                </a:uFill>
                <a:latin typeface="Times New Roman"/>
                <a:cs typeface="Times New Roman"/>
              </a:rPr>
              <a:t> </a:t>
            </a:r>
            <a:r>
              <a:rPr lang="en-US" altLang="zh-CN" sz="2050" spc="-50" b="1" u="sng" dirty="0">
                <a:solidFill>
                  <a:srgbClr val="000000"/>
                </a:solidFill>
                <a:uFill>
                  <a:solidFill>
                    <a:srgbClr val="000000"/>
                  </a:solidFill>
                </a:uFill>
                <a:latin typeface="Times New Roman"/>
                <a:ea typeface="Times New Roman"/>
              </a:rPr>
              <a:t>of</a:t>
            </a:r>
            <a:r>
              <a:rPr lang="en-US" altLang="zh-CN" sz="2050" spc="-34" b="1" u="sng" dirty="0">
                <a:solidFill>
                  <a:srgbClr val="000000"/>
                </a:solidFill>
                <a:uFill>
                  <a:solidFill>
                    <a:srgbClr val="000000"/>
                  </a:solidFill>
                </a:uFill>
                <a:latin typeface="Times New Roman"/>
                <a:cs typeface="Times New Roman"/>
              </a:rPr>
              <a:t> </a:t>
            </a:r>
            <a:r>
              <a:rPr lang="en-US" altLang="zh-CN" sz="2050" spc="-60" b="1" u="sng" dirty="0">
                <a:solidFill>
                  <a:srgbClr val="000000"/>
                </a:solidFill>
                <a:uFill>
                  <a:solidFill>
                    <a:srgbClr val="000000"/>
                  </a:solidFill>
                </a:uFill>
                <a:latin typeface="Times New Roman"/>
                <a:ea typeface="Times New Roman"/>
              </a:rPr>
              <a:t>time</a:t>
            </a:r>
            <a:r>
              <a:rPr lang="en-US" altLang="zh-CN" sz="2050" spc="-34" b="1" u="sng" dirty="0">
                <a:solidFill>
                  <a:srgbClr val="000000"/>
                </a:solidFill>
                <a:uFill>
                  <a:solidFill>
                    <a:srgbClr val="000000"/>
                  </a:solidFill>
                </a:uFill>
                <a:latin typeface="Times New Roman"/>
                <a:cs typeface="Times New Roman"/>
              </a:rPr>
              <a:t> </a:t>
            </a:r>
            <a:r>
              <a:rPr lang="en-US" altLang="zh-CN" sz="2050" spc="-69" b="1" u="sng" dirty="0">
                <a:solidFill>
                  <a:srgbClr val="000000"/>
                </a:solidFill>
                <a:uFill>
                  <a:solidFill>
                    <a:srgbClr val="000000"/>
                  </a:solidFill>
                </a:uFill>
                <a:latin typeface="Times New Roman"/>
                <a:ea typeface="Times New Roman"/>
              </a:rPr>
              <a:t>and</a:t>
            </a:r>
            <a:r>
              <a:rPr lang="en-US" altLang="zh-CN" sz="2050" spc="-30" b="1" u="sng" dirty="0">
                <a:solidFill>
                  <a:srgbClr val="000000"/>
                </a:solidFill>
                <a:uFill>
                  <a:solidFill>
                    <a:srgbClr val="000000"/>
                  </a:solidFill>
                </a:uFill>
                <a:latin typeface="Times New Roman"/>
                <a:cs typeface="Times New Roman"/>
              </a:rPr>
              <a:t> </a:t>
            </a:r>
            <a:r>
              <a:rPr lang="en-US" altLang="zh-CN" sz="2050" spc="-60" b="1" u="sng" dirty="0">
                <a:solidFill>
                  <a:srgbClr val="000000"/>
                </a:solidFill>
                <a:uFill>
                  <a:solidFill>
                    <a:srgbClr val="000000"/>
                  </a:solidFill>
                </a:uFill>
                <a:latin typeface="Times New Roman"/>
                <a:ea typeface="Times New Roman"/>
              </a:rPr>
              <a:t>budget</a:t>
            </a:r>
            <a:r>
              <a:rPr lang="en-US" altLang="zh-CN" sz="2050" spc="-34" b="1" dirty="0">
                <a:solidFill>
                  <a:srgbClr val="000000"/>
                </a:solidFill>
                <a:latin typeface="Times New Roman"/>
                <a:cs typeface="Times New Roman"/>
              </a:rPr>
              <a:t> </a:t>
            </a:r>
            <a:r>
              <a:rPr lang="en-US" altLang="zh-CN" sz="2050" spc="-44" dirty="0">
                <a:solidFill>
                  <a:srgbClr val="000000"/>
                </a:solidFill>
                <a:latin typeface="Times New Roman"/>
                <a:ea typeface="Times New Roman"/>
              </a:rPr>
              <a:t>if</a:t>
            </a:r>
            <a:r>
              <a:rPr lang="en-US" altLang="zh-CN" sz="2050" spc="-34" dirty="0">
                <a:solidFill>
                  <a:srgbClr val="000000"/>
                </a:solidFill>
                <a:latin typeface="Times New Roman"/>
                <a:cs typeface="Times New Roman"/>
              </a:rPr>
              <a:t> </a:t>
            </a:r>
            <a:r>
              <a:rPr lang="en-US" altLang="zh-CN" sz="2050" spc="-65" dirty="0">
                <a:solidFill>
                  <a:srgbClr val="000000"/>
                </a:solidFill>
                <a:latin typeface="Times New Roman"/>
                <a:ea typeface="Times New Roman"/>
              </a:rPr>
              <a:t>you</a:t>
            </a:r>
            <a:r>
              <a:rPr lang="en-US" altLang="zh-CN" sz="2050" spc="-30" dirty="0">
                <a:solidFill>
                  <a:srgbClr val="000000"/>
                </a:solidFill>
                <a:latin typeface="Times New Roman"/>
                <a:cs typeface="Times New Roman"/>
              </a:rPr>
              <a:t> </a:t>
            </a:r>
            <a:r>
              <a:rPr lang="en-US" altLang="zh-CN" sz="2050" spc="-60" dirty="0">
                <a:solidFill>
                  <a:srgbClr val="000000"/>
                </a:solidFill>
                <a:latin typeface="Times New Roman"/>
                <a:ea typeface="Times New Roman"/>
              </a:rPr>
              <a:t>have</a:t>
            </a:r>
            <a:r>
              <a:rPr lang="en-US" altLang="zh-CN" sz="2050" spc="-34" dirty="0">
                <a:solidFill>
                  <a:srgbClr val="000000"/>
                </a:solidFill>
                <a:latin typeface="Times New Roman"/>
                <a:cs typeface="Times New Roman"/>
              </a:rPr>
              <a:t> </a:t>
            </a:r>
            <a:r>
              <a:rPr lang="en-US" altLang="zh-CN" sz="2050" spc="-60" dirty="0">
                <a:solidFill>
                  <a:srgbClr val="000000"/>
                </a:solidFill>
                <a:latin typeface="Times New Roman"/>
                <a:ea typeface="Times New Roman"/>
              </a:rPr>
              <a:t>poor</a:t>
            </a:r>
            <a:r>
              <a:rPr lang="en-US" altLang="zh-CN" sz="2050" spc="-30" dirty="0">
                <a:solidFill>
                  <a:srgbClr val="000000"/>
                </a:solidFill>
                <a:latin typeface="Times New Roman"/>
                <a:cs typeface="Times New Roman"/>
              </a:rPr>
              <a:t>  </a:t>
            </a:r>
            <a:r>
              <a:rPr lang="en-US" altLang="zh-CN" sz="2050" spc="-50" dirty="0">
                <a:solidFill>
                  <a:srgbClr val="000000"/>
                </a:solidFill>
                <a:latin typeface="Times New Roman"/>
                <a:ea typeface="Times New Roman"/>
              </a:rPr>
              <a:t>project</a:t>
            </a:r>
            <a:r>
              <a:rPr lang="en-US" altLang="zh-CN" sz="2050" spc="-40" dirty="0">
                <a:solidFill>
                  <a:srgbClr val="000000"/>
                </a:solidFill>
                <a:latin typeface="Times New Roman"/>
                <a:cs typeface="Times New Roman"/>
              </a:rPr>
              <a:t> </a:t>
            </a:r>
            <a:r>
              <a:rPr lang="en-US" altLang="zh-CN" sz="2050" spc="-65" dirty="0">
                <a:solidFill>
                  <a:srgbClr val="000000"/>
                </a:solidFill>
                <a:latin typeface="Times New Roman"/>
                <a:ea typeface="Times New Roman"/>
              </a:rPr>
              <a:t>management</a:t>
            </a:r>
            <a:r>
              <a:rPr lang="en-US" altLang="zh-CN" sz="2050" spc="-40" dirty="0">
                <a:solidFill>
                  <a:srgbClr val="000000"/>
                </a:solidFill>
                <a:latin typeface="Times New Roman"/>
                <a:cs typeface="Times New Roman"/>
              </a:rPr>
              <a:t> </a:t>
            </a:r>
            <a:r>
              <a:rPr lang="en-US" altLang="zh-CN" sz="2050" spc="-60" dirty="0">
                <a:solidFill>
                  <a:srgbClr val="000000"/>
                </a:solidFill>
                <a:latin typeface="Times New Roman"/>
                <a:ea typeface="Times New Roman"/>
              </a:rPr>
              <a:t>knowledge</a:t>
            </a:r>
          </a:p>
          <a:p>
            <a:pPr marL="0" indent="90053">
              <a:lnSpc>
                <a:spcPct val="91666"/>
              </a:lnSpc>
            </a:pPr>
            <a:r>
              <a:rPr lang="en-US" altLang="zh-CN" sz="2050" dirty="0">
                <a:solidFill>
                  <a:srgbClr val="000000"/>
                </a:solidFill>
                <a:latin typeface="Times New Roman"/>
                <a:ea typeface="Times New Roman"/>
              </a:rPr>
              <a:t>and</a:t>
            </a:r>
            <a:r>
              <a:rPr lang="en-US" altLang="zh-CN" sz="2050" spc="-89" dirty="0">
                <a:solidFill>
                  <a:srgbClr val="000000"/>
                </a:solidFill>
                <a:latin typeface="Times New Roman"/>
                <a:cs typeface="Times New Roman"/>
              </a:rPr>
              <a:t> </a:t>
            </a:r>
            <a:r>
              <a:rPr lang="en-US" altLang="zh-CN" sz="2050" dirty="0">
                <a:solidFill>
                  <a:srgbClr val="000000"/>
                </a:solidFill>
                <a:latin typeface="Times New Roman"/>
                <a:ea typeface="Times New Roman"/>
              </a:rPr>
              <a:t>your</a:t>
            </a:r>
            <a:r>
              <a:rPr lang="en-US" altLang="zh-CN" sz="2050" spc="-94" dirty="0">
                <a:solidFill>
                  <a:srgbClr val="000000"/>
                </a:solidFill>
                <a:latin typeface="Times New Roman"/>
                <a:cs typeface="Times New Roman"/>
              </a:rPr>
              <a:t> </a:t>
            </a:r>
            <a:r>
              <a:rPr lang="en-US" altLang="zh-CN" sz="2050" dirty="0">
                <a:solidFill>
                  <a:srgbClr val="000000"/>
                </a:solidFill>
                <a:latin typeface="Times New Roman"/>
                <a:ea typeface="Times New Roman"/>
              </a:rPr>
              <a:t>team</a:t>
            </a:r>
            <a:r>
              <a:rPr lang="en-US" altLang="zh-CN" sz="2050" spc="-94" dirty="0">
                <a:solidFill>
                  <a:srgbClr val="000000"/>
                </a:solidFill>
                <a:latin typeface="Times New Roman"/>
                <a:cs typeface="Times New Roman"/>
              </a:rPr>
              <a:t>   </a:t>
            </a:r>
            <a:r>
              <a:rPr lang="en-US" altLang="zh-CN" sz="2050" dirty="0">
                <a:solidFill>
                  <a:srgbClr val="000000"/>
                </a:solidFill>
                <a:latin typeface="Times New Roman"/>
                <a:ea typeface="Times New Roman"/>
              </a:rPr>
              <a:t>losing</a:t>
            </a:r>
            <a:r>
              <a:rPr lang="en-US" altLang="zh-CN" sz="2050" spc="-94" dirty="0">
                <a:solidFill>
                  <a:srgbClr val="000000"/>
                </a:solidFill>
                <a:latin typeface="Times New Roman"/>
                <a:cs typeface="Times New Roman"/>
              </a:rPr>
              <a:t> </a:t>
            </a:r>
            <a:r>
              <a:rPr lang="en-US" altLang="zh-CN" sz="2050" dirty="0">
                <a:solidFill>
                  <a:srgbClr val="000000"/>
                </a:solidFill>
                <a:latin typeface="Times New Roman"/>
                <a:ea typeface="Times New Roman"/>
              </a:rPr>
              <a:t>understanding</a:t>
            </a:r>
            <a:r>
              <a:rPr lang="en-US" altLang="zh-CN" sz="2050" spc="-94" dirty="0">
                <a:solidFill>
                  <a:srgbClr val="000000"/>
                </a:solidFill>
                <a:latin typeface="Times New Roman"/>
                <a:cs typeface="Times New Roman"/>
              </a:rPr>
              <a:t>   </a:t>
            </a:r>
            <a:r>
              <a:rPr lang="en-US" altLang="zh-CN" sz="2050" dirty="0">
                <a:solidFill>
                  <a:srgbClr val="000000"/>
                </a:solidFill>
                <a:latin typeface="Times New Roman"/>
                <a:ea typeface="Times New Roman"/>
              </a:rPr>
              <a:t>what</a:t>
            </a:r>
            <a:r>
              <a:rPr lang="en-US" altLang="zh-CN" sz="2050" spc="-94" dirty="0">
                <a:solidFill>
                  <a:srgbClr val="000000"/>
                </a:solidFill>
                <a:latin typeface="Times New Roman"/>
                <a:cs typeface="Times New Roman"/>
              </a:rPr>
              <a:t> </a:t>
            </a:r>
            <a:r>
              <a:rPr lang="en-US" altLang="zh-CN" sz="2050" dirty="0">
                <a:solidFill>
                  <a:srgbClr val="000000"/>
                </a:solidFill>
                <a:latin typeface="Times New Roman"/>
                <a:ea typeface="Times New Roman"/>
              </a:rPr>
              <a:t>exactly</a:t>
            </a:r>
            <a:r>
              <a:rPr lang="en-US" altLang="zh-CN" sz="2050" spc="-94" dirty="0">
                <a:solidFill>
                  <a:srgbClr val="000000"/>
                </a:solidFill>
                <a:latin typeface="Times New Roman"/>
                <a:cs typeface="Times New Roman"/>
              </a:rPr>
              <a:t> </a:t>
            </a:r>
            <a:r>
              <a:rPr lang="en-US" altLang="zh-CN" sz="2050" dirty="0">
                <a:solidFill>
                  <a:srgbClr val="000000"/>
                </a:solidFill>
                <a:latin typeface="Times New Roman"/>
                <a:ea typeface="Times New Roman"/>
              </a:rPr>
              <a:t>they</a:t>
            </a:r>
            <a:r>
              <a:rPr lang="en-US" altLang="zh-CN" sz="2050" spc="-94" dirty="0">
                <a:solidFill>
                  <a:srgbClr val="000000"/>
                </a:solidFill>
                <a:latin typeface="Times New Roman"/>
                <a:cs typeface="Times New Roman"/>
              </a:rPr>
              <a:t> </a:t>
            </a:r>
            <a:r>
              <a:rPr lang="en-US" altLang="zh-CN" sz="2050" dirty="0">
                <a:solidFill>
                  <a:srgbClr val="000000"/>
                </a:solidFill>
                <a:latin typeface="Times New Roman"/>
                <a:ea typeface="Times New Roman"/>
              </a:rPr>
              <a:t>are</a:t>
            </a:r>
            <a:r>
              <a:rPr lang="en-US" altLang="zh-CN" sz="2050" spc="-94" dirty="0">
                <a:solidFill>
                  <a:srgbClr val="000000"/>
                </a:solidFill>
                <a:latin typeface="Times New Roman"/>
                <a:cs typeface="Times New Roman"/>
              </a:rPr>
              <a:t> </a:t>
            </a:r>
            <a:r>
              <a:rPr lang="en-US" altLang="zh-CN" sz="2050" dirty="0">
                <a:solidFill>
                  <a:srgbClr val="000000"/>
                </a:solidFill>
                <a:latin typeface="Times New Roman"/>
                <a:ea typeface="Times New Roman"/>
              </a:rPr>
              <a:t>creating</a:t>
            </a:r>
            <a:r>
              <a:rPr lang="en-US" altLang="zh-CN" sz="2050" spc="-94" dirty="0">
                <a:solidFill>
                  <a:srgbClr val="000000"/>
                </a:solidFill>
                <a:latin typeface="Times New Roman"/>
                <a:cs typeface="Times New Roman"/>
              </a:rPr>
              <a:t> </a:t>
            </a:r>
            <a:r>
              <a:rPr lang="en-US" altLang="zh-CN" sz="2050" dirty="0">
                <a:solidFill>
                  <a:srgbClr val="000000"/>
                </a:solidFill>
                <a:latin typeface="Times New Roman"/>
                <a:ea typeface="Times New Roman"/>
              </a:rPr>
              <a:t>throughout</a:t>
            </a:r>
            <a:r>
              <a:rPr lang="en-US" altLang="zh-CN" sz="2050" spc="-100" dirty="0">
                <a:solidFill>
                  <a:srgbClr val="000000"/>
                </a:solidFill>
                <a:latin typeface="Times New Roman"/>
                <a:cs typeface="Times New Roman"/>
              </a:rPr>
              <a:t> </a:t>
            </a:r>
            <a:r>
              <a:rPr lang="en-US" altLang="zh-CN" sz="2050" dirty="0">
                <a:solidFill>
                  <a:srgbClr val="000000"/>
                </a:solidFill>
                <a:latin typeface="Times New Roman"/>
                <a:ea typeface="Times New Roman"/>
              </a:rPr>
              <a:t>the</a:t>
            </a:r>
          </a:p>
          <a:p>
            <a:pPr marL="0">
              <a:lnSpc>
                <a:spcPct val="100000"/>
              </a:lnSpc>
            </a:pPr>
            <a:r>
              <a:rPr lang="en-US" altLang="zh-CN" sz="2050" spc="-30" dirty="0">
                <a:solidFill>
                  <a:srgbClr val="000000"/>
                </a:solidFill>
                <a:latin typeface="Times New Roman"/>
                <a:ea typeface="Times New Roman"/>
              </a:rPr>
              <a:t>proje</a:t>
            </a:r>
            <a:r>
              <a:rPr lang="en-US" altLang="zh-CN" sz="2050" spc="-25" dirty="0">
                <a:solidFill>
                  <a:srgbClr val="000000"/>
                </a:solidFill>
                <a:latin typeface="Times New Roman"/>
                <a:ea typeface="Times New Roman"/>
              </a:rPr>
              <a:t>ct.</a:t>
            </a:r>
          </a:p>
          <a:p>
            <a:pPr>
              <a:lnSpc>
                <a:spcPts val="1000"/>
              </a:lnSpc>
            </a:pPr>
            <a:endParaRPr lang="en-US" dirty="0" smtClean="0"/>
          </a:p>
          <a:p>
            <a:pPr>
              <a:lnSpc>
                <a:spcPts val="1000"/>
              </a:lnSpc>
            </a:pPr>
            <a:endParaRPr lang="en-US" dirty="0" smtClean="0"/>
          </a:p>
          <a:p>
            <a:pPr>
              <a:lnSpc>
                <a:spcPts val="1000"/>
              </a:lnSpc>
            </a:pPr>
            <a:endParaRPr lang="en-US" dirty="0" smtClean="0"/>
          </a:p>
          <a:p>
            <a:pPr>
              <a:lnSpc>
                <a:spcPts val="1000"/>
              </a:lnSpc>
            </a:pPr>
            <a:endParaRPr lang="en-US" dirty="0" smtClean="0"/>
          </a:p>
          <a:p>
            <a:pPr>
              <a:lnSpc>
                <a:spcPts val="1939"/>
              </a:lnSpc>
            </a:pPr>
            <a:endParaRPr lang="en-US" dirty="0" smtClean="0"/>
          </a:p>
          <a:p>
            <a:pPr marL="0" indent="8448310">
              <a:lnSpc>
                <a:spcPct val="100000"/>
              </a:lnSpc>
            </a:pPr>
            <a:r>
              <a:rPr lang="en-US" altLang="zh-CN" sz="1200" spc="-10" dirty="0">
                <a:solidFill>
                  <a:srgbClr val="868686"/>
                </a:solidFill>
                <a:latin typeface="Calibri"/>
                <a:ea typeface="Calibri"/>
              </a:rPr>
              <a:t>X</a:t>
            </a:r>
          </a:p>
        </p:txBody>
      </p:sp>
      <p:sp>
        <p:nvSpPr>
          <p:cNvPr id="134" name="TextBox 134"/>
          <p:cNvSpPr txBox="1"/>
          <p:nvPr/>
        </p:nvSpPr>
        <p:spPr>
          <a:xfrm>
            <a:off x="11602118" y="6321409"/>
            <a:ext cx="360275" cy="411480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/>
          <a:p>
            <a:pPr marL="0">
              <a:lnSpc>
                <a:spcPct val="100000"/>
              </a:lnSpc>
            </a:pPr>
            <a:r>
              <a:rPr lang="en-US" altLang="zh-CN" sz="2700" spc="-10" b="1" dirty="0">
                <a:solidFill>
                  <a:srgbClr val="931000"/>
                </a:solidFill>
                <a:latin typeface="Calibri"/>
                <a:ea typeface="Calibri"/>
              </a:rPr>
              <a:t>29</a:t>
            </a:r>
          </a:p>
        </p:txBody>
      </p:sp>
      <p:sp>
        <p:nvSpPr>
          <p:cNvPr id="135" name="TextBox 135"/>
          <p:cNvSpPr txBox="1"/>
          <p:nvPr/>
        </p:nvSpPr>
        <p:spPr>
          <a:xfrm rot="16200000">
            <a:off x="-608901" y="2877498"/>
            <a:ext cx="3412321" cy="342549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/>
          <a:p>
            <a:pPr marL="0">
              <a:lnSpc>
                <a:spcPct val="100000"/>
              </a:lnSpc>
            </a:pPr>
            <a:r>
              <a:rPr lang="en-US" altLang="zh-CN" sz="2600" spc="-55" b="1" dirty="0">
                <a:solidFill>
                  <a:srgbClr val="355a9b"/>
                </a:solidFill>
                <a:latin typeface="Times New Roman"/>
                <a:ea typeface="Times New Roman"/>
              </a:rPr>
              <a:t>1-</a:t>
            </a:r>
            <a:r>
              <a:rPr lang="en-US" altLang="zh-CN" sz="2600" spc="-25" b="1" dirty="0">
                <a:solidFill>
                  <a:srgbClr val="355a9b"/>
                </a:solidFill>
                <a:latin typeface="Times New Roman"/>
                <a:cs typeface="Times New Roman"/>
              </a:rPr>
              <a:t> </a:t>
            </a:r>
            <a:r>
              <a:rPr lang="en-US" altLang="zh-CN" sz="2600" spc="-64" b="1" dirty="0">
                <a:solidFill>
                  <a:srgbClr val="355a9b"/>
                </a:solidFill>
                <a:latin typeface="Times New Roman"/>
                <a:ea typeface="Times New Roman"/>
              </a:rPr>
              <a:t>Regrading</a:t>
            </a:r>
            <a:r>
              <a:rPr lang="en-US" altLang="zh-CN" sz="2600" spc="-30" b="1" dirty="0">
                <a:solidFill>
                  <a:srgbClr val="355a9b"/>
                </a:solidFill>
                <a:latin typeface="Times New Roman"/>
                <a:cs typeface="Times New Roman"/>
              </a:rPr>
              <a:t> </a:t>
            </a:r>
            <a:r>
              <a:rPr lang="en-US" altLang="zh-CN" sz="2600" spc="-65" b="1" dirty="0">
                <a:solidFill>
                  <a:srgbClr val="355a9b"/>
                </a:solidFill>
                <a:latin typeface="Times New Roman"/>
                <a:ea typeface="Times New Roman"/>
              </a:rPr>
              <a:t>the</a:t>
            </a:r>
            <a:r>
              <a:rPr lang="en-US" altLang="zh-CN" sz="2600" spc="-25" b="1" dirty="0">
                <a:solidFill>
                  <a:srgbClr val="355a9b"/>
                </a:solidFill>
                <a:latin typeface="Times New Roman"/>
                <a:cs typeface="Times New Roman"/>
              </a:rPr>
              <a:t> </a:t>
            </a:r>
            <a:r>
              <a:rPr lang="en-US" altLang="zh-CN" sz="2600" spc="-60" b="1" dirty="0">
                <a:solidFill>
                  <a:srgbClr val="355a9b"/>
                </a:solidFill>
                <a:latin typeface="Times New Roman"/>
                <a:ea typeface="Times New Roman"/>
              </a:rPr>
              <a:t>project</a:t>
            </a:r>
          </a:p>
        </p:txBody>
      </p:sp>
      <p:sp>
        <p:nvSpPr>
          <p:cNvPr id="136" name="TextBox 136"/>
          <p:cNvSpPr txBox="1"/>
          <p:nvPr/>
        </p:nvSpPr>
        <p:spPr>
          <a:xfrm rot="16200000">
            <a:off x="605194" y="2990666"/>
            <a:ext cx="1708206" cy="335876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/>
          <a:p>
            <a:pPr marL="0">
              <a:lnSpc>
                <a:spcPct val="100000"/>
              </a:lnSpc>
            </a:pPr>
            <a:r>
              <a:rPr lang="en-US" altLang="zh-CN" sz="2600" spc="-34" b="1" dirty="0">
                <a:solidFill>
                  <a:srgbClr val="355a9b"/>
                </a:solidFill>
                <a:latin typeface="Times New Roman"/>
                <a:ea typeface="Times New Roman"/>
              </a:rPr>
              <a:t>technicality</a:t>
            </a:r>
          </a:p>
        </p:txBody>
      </p:sp>
    </p:spTree>
  </p:cSld>
  <p:clrMapOvr>
    <a:masterClrMapping/>
  </p:clrMapOvr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38" name="Picture 138">
					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138" name="TextBox 138"/>
          <p:cNvSpPr txBox="1"/>
          <p:nvPr/>
        </p:nvSpPr>
        <p:spPr>
          <a:xfrm>
            <a:off x="2152411" y="857205"/>
            <a:ext cx="9819800" cy="5136757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/>
          <a:p>
            <a:pPr marL="0" indent="210388">
              <a:lnSpc>
                <a:spcPct val="100000"/>
              </a:lnSpc>
            </a:pPr>
            <a:r>
              <a:rPr lang="en-US" altLang="zh-CN" sz="2900" b="1" dirty="0">
                <a:solidFill>
                  <a:srgbClr val="355a9b"/>
                </a:solidFill>
                <a:latin typeface="Times New Roman"/>
                <a:ea typeface="Times New Roman"/>
              </a:rPr>
              <a:t>How</a:t>
            </a:r>
            <a:r>
              <a:rPr lang="en-US" altLang="zh-CN" sz="2900" spc="-164" b="1" dirty="0">
                <a:solidFill>
                  <a:srgbClr val="355a9b"/>
                </a:solidFill>
                <a:latin typeface="Times New Roman"/>
                <a:cs typeface="Times New Roman"/>
              </a:rPr>
              <a:t> </a:t>
            </a:r>
            <a:r>
              <a:rPr lang="en-US" altLang="zh-CN" sz="2900" b="1" dirty="0">
                <a:solidFill>
                  <a:srgbClr val="355a9b"/>
                </a:solidFill>
                <a:latin typeface="Times New Roman"/>
                <a:ea typeface="Times New Roman"/>
              </a:rPr>
              <a:t>can</a:t>
            </a:r>
            <a:r>
              <a:rPr lang="en-US" altLang="zh-CN" sz="2900" spc="-170" b="1" dirty="0">
                <a:solidFill>
                  <a:srgbClr val="355a9b"/>
                </a:solidFill>
                <a:latin typeface="Times New Roman"/>
                <a:cs typeface="Times New Roman"/>
              </a:rPr>
              <a:t> </a:t>
            </a:r>
            <a:r>
              <a:rPr lang="en-US" altLang="zh-CN" sz="2900" b="1" dirty="0">
                <a:solidFill>
                  <a:srgbClr val="355a9b"/>
                </a:solidFill>
                <a:latin typeface="Times New Roman"/>
                <a:ea typeface="Times New Roman"/>
              </a:rPr>
              <a:t>we</a:t>
            </a:r>
            <a:r>
              <a:rPr lang="en-US" altLang="zh-CN" sz="2900" spc="-170" b="1" dirty="0">
                <a:solidFill>
                  <a:srgbClr val="355a9b"/>
                </a:solidFill>
                <a:latin typeface="Times New Roman"/>
                <a:cs typeface="Times New Roman"/>
              </a:rPr>
              <a:t> </a:t>
            </a:r>
            <a:r>
              <a:rPr lang="en-US" altLang="zh-CN" sz="2900" b="1" dirty="0">
                <a:solidFill>
                  <a:srgbClr val="355a9b"/>
                </a:solidFill>
                <a:latin typeface="Times New Roman"/>
                <a:ea typeface="Times New Roman"/>
              </a:rPr>
              <a:t>know</a:t>
            </a:r>
            <a:r>
              <a:rPr lang="en-US" altLang="zh-CN" sz="2900" spc="-164" b="1" dirty="0">
                <a:solidFill>
                  <a:srgbClr val="355a9b"/>
                </a:solidFill>
                <a:latin typeface="Times New Roman"/>
                <a:cs typeface="Times New Roman"/>
              </a:rPr>
              <a:t> </a:t>
            </a:r>
            <a:r>
              <a:rPr lang="en-US" altLang="zh-CN" sz="2900" b="1" dirty="0">
                <a:solidFill>
                  <a:srgbClr val="355a9b"/>
                </a:solidFill>
                <a:latin typeface="Times New Roman"/>
                <a:ea typeface="Times New Roman"/>
              </a:rPr>
              <a:t>that</a:t>
            </a:r>
            <a:r>
              <a:rPr lang="en-US" altLang="zh-CN" sz="2900" spc="-170" b="1" dirty="0">
                <a:solidFill>
                  <a:srgbClr val="355a9b"/>
                </a:solidFill>
                <a:latin typeface="Times New Roman"/>
                <a:cs typeface="Times New Roman"/>
              </a:rPr>
              <a:t> </a:t>
            </a:r>
            <a:r>
              <a:rPr lang="en-US" altLang="zh-CN" sz="2900" b="1" dirty="0">
                <a:solidFill>
                  <a:srgbClr val="355a9b"/>
                </a:solidFill>
                <a:latin typeface="Times New Roman"/>
                <a:ea typeface="Times New Roman"/>
              </a:rPr>
              <a:t>we</a:t>
            </a:r>
            <a:r>
              <a:rPr lang="en-US" altLang="zh-CN" sz="2900" spc="-170" b="1" dirty="0">
                <a:solidFill>
                  <a:srgbClr val="355a9b"/>
                </a:solidFill>
                <a:latin typeface="Times New Roman"/>
                <a:cs typeface="Times New Roman"/>
              </a:rPr>
              <a:t> </a:t>
            </a:r>
            <a:r>
              <a:rPr lang="en-US" altLang="zh-CN" sz="2900" b="1" dirty="0">
                <a:solidFill>
                  <a:srgbClr val="355a9b"/>
                </a:solidFill>
                <a:latin typeface="Times New Roman"/>
                <a:ea typeface="Times New Roman"/>
              </a:rPr>
              <a:t>do</a:t>
            </a:r>
            <a:r>
              <a:rPr lang="en-US" altLang="zh-CN" sz="2900" spc="-164" b="1" dirty="0">
                <a:solidFill>
                  <a:srgbClr val="355a9b"/>
                </a:solidFill>
                <a:latin typeface="Times New Roman"/>
                <a:cs typeface="Times New Roman"/>
              </a:rPr>
              <a:t> </a:t>
            </a:r>
            <a:r>
              <a:rPr lang="en-US" altLang="zh-CN" sz="2900" b="1" dirty="0">
                <a:solidFill>
                  <a:srgbClr val="355a9b"/>
                </a:solidFill>
                <a:latin typeface="Times New Roman"/>
                <a:ea typeface="Times New Roman"/>
              </a:rPr>
              <a:t>have</a:t>
            </a:r>
            <a:r>
              <a:rPr lang="en-US" altLang="zh-CN" sz="2900" spc="-170" b="1" dirty="0">
                <a:solidFill>
                  <a:srgbClr val="355a9b"/>
                </a:solidFill>
                <a:latin typeface="Times New Roman"/>
                <a:cs typeface="Times New Roman"/>
              </a:rPr>
              <a:t> </a:t>
            </a:r>
            <a:r>
              <a:rPr lang="en-US" altLang="zh-CN" sz="2900" b="1" dirty="0">
                <a:solidFill>
                  <a:srgbClr val="355a9b"/>
                </a:solidFill>
                <a:latin typeface="Times New Roman"/>
                <a:ea typeface="Times New Roman"/>
              </a:rPr>
              <a:t>poor</a:t>
            </a:r>
            <a:r>
              <a:rPr lang="en-US" altLang="zh-CN" sz="2900" spc="-170" b="1" dirty="0">
                <a:solidFill>
                  <a:srgbClr val="355a9b"/>
                </a:solidFill>
                <a:latin typeface="Times New Roman"/>
                <a:cs typeface="Times New Roman"/>
              </a:rPr>
              <a:t> </a:t>
            </a:r>
            <a:r>
              <a:rPr lang="en-US" altLang="zh-CN" sz="2900" b="1" dirty="0">
                <a:solidFill>
                  <a:srgbClr val="355a9b"/>
                </a:solidFill>
                <a:latin typeface="Times New Roman"/>
                <a:ea typeface="Times New Roman"/>
              </a:rPr>
              <a:t>project</a:t>
            </a:r>
            <a:r>
              <a:rPr lang="en-US" altLang="zh-CN" sz="2900" spc="-164" b="1" dirty="0">
                <a:solidFill>
                  <a:srgbClr val="355a9b"/>
                </a:solidFill>
                <a:latin typeface="Times New Roman"/>
                <a:cs typeface="Times New Roman"/>
              </a:rPr>
              <a:t> </a:t>
            </a:r>
            <a:r>
              <a:rPr lang="en-US" altLang="zh-CN" sz="2900" b="1" dirty="0">
                <a:solidFill>
                  <a:srgbClr val="355a9b"/>
                </a:solidFill>
                <a:latin typeface="Times New Roman"/>
                <a:ea typeface="Times New Roman"/>
              </a:rPr>
              <a:t>technicality</a:t>
            </a:r>
            <a:r>
              <a:rPr lang="en-US" altLang="zh-CN" sz="2900" spc="-175" b="1" dirty="0">
                <a:solidFill>
                  <a:srgbClr val="355a9b"/>
                </a:solidFill>
                <a:latin typeface="Times New Roman"/>
                <a:cs typeface="Times New Roman"/>
              </a:rPr>
              <a:t> </a:t>
            </a:r>
            <a:r>
              <a:rPr lang="en-US" altLang="zh-CN" sz="2900" b="1" dirty="0">
                <a:solidFill>
                  <a:srgbClr val="355a9b"/>
                </a:solidFill>
                <a:latin typeface="Times New Roman"/>
                <a:ea typeface="Times New Roman"/>
              </a:rPr>
              <a:t>??</a:t>
            </a:r>
          </a:p>
          <a:p>
            <a:pPr>
              <a:lnSpc>
                <a:spcPts val="1000"/>
              </a:lnSpc>
            </a:pPr>
            <a:endParaRPr lang="en-US" dirty="0" smtClean="0"/>
          </a:p>
          <a:p>
            <a:pPr>
              <a:lnSpc>
                <a:spcPts val="1000"/>
              </a:lnSpc>
            </a:pPr>
            <a:endParaRPr lang="en-US" dirty="0" smtClean="0"/>
          </a:p>
          <a:p>
            <a:pPr>
              <a:lnSpc>
                <a:spcPts val="1494"/>
              </a:lnSpc>
            </a:pPr>
            <a:endParaRPr lang="en-US" dirty="0" smtClean="0"/>
          </a:p>
          <a:p>
            <a:pPr marL="0">
              <a:lnSpc>
                <a:spcPct val="101250"/>
              </a:lnSpc>
            </a:pPr>
            <a:r>
              <a:rPr lang="en-US" altLang="zh-CN" sz="2000" spc="-50" dirty="0">
                <a:solidFill>
                  <a:srgbClr val="000000"/>
                </a:solidFill>
                <a:latin typeface="Arial"/>
                <a:ea typeface="Arial"/>
              </a:rPr>
              <a:t>1.</a:t>
            </a:r>
            <a:r>
              <a:rPr lang="en-US" altLang="zh-CN" sz="2000" spc="-44" dirty="0">
                <a:solidFill>
                  <a:srgbClr val="000000"/>
                </a:solidFill>
                <a:latin typeface="Times New Roman"/>
                <a:ea typeface="Times New Roman"/>
              </a:rPr>
              <a:t>lack</a:t>
            </a:r>
            <a:r>
              <a:rPr lang="en-US" altLang="zh-CN" sz="2000" spc="-25" dirty="0">
                <a:solidFill>
                  <a:srgbClr val="000000"/>
                </a:solidFill>
                <a:latin typeface="Times New Roman"/>
                <a:cs typeface="Times New Roman"/>
              </a:rPr>
              <a:t> </a:t>
            </a:r>
            <a:r>
              <a:rPr lang="en-US" altLang="zh-CN" sz="2000" spc="-50" dirty="0">
                <a:solidFill>
                  <a:srgbClr val="000000"/>
                </a:solidFill>
                <a:latin typeface="Times New Roman"/>
                <a:ea typeface="Times New Roman"/>
              </a:rPr>
              <a:t>of</a:t>
            </a:r>
            <a:r>
              <a:rPr lang="en-US" altLang="zh-CN" sz="2000" spc="-25" dirty="0">
                <a:solidFill>
                  <a:srgbClr val="000000"/>
                </a:solidFill>
                <a:latin typeface="Times New Roman"/>
                <a:cs typeface="Times New Roman"/>
              </a:rPr>
              <a:t> </a:t>
            </a:r>
            <a:r>
              <a:rPr lang="en-US" altLang="zh-CN" sz="2000" spc="-50" dirty="0">
                <a:solidFill>
                  <a:srgbClr val="000000"/>
                </a:solidFill>
                <a:latin typeface="Times New Roman"/>
                <a:ea typeface="Times New Roman"/>
              </a:rPr>
              <a:t>scope</a:t>
            </a:r>
            <a:r>
              <a:rPr lang="en-US" altLang="zh-CN" sz="2000" spc="-35" dirty="0">
                <a:solidFill>
                  <a:srgbClr val="000000"/>
                </a:solidFill>
                <a:latin typeface="Times New Roman"/>
                <a:cs typeface="Times New Roman"/>
              </a:rPr>
              <a:t> </a:t>
            </a:r>
            <a:r>
              <a:rPr lang="en-US" altLang="zh-CN" sz="2000" spc="-55" dirty="0">
                <a:solidFill>
                  <a:srgbClr val="000000"/>
                </a:solidFill>
                <a:latin typeface="Times New Roman"/>
                <a:ea typeface="Times New Roman"/>
              </a:rPr>
              <a:t>document,</a:t>
            </a:r>
          </a:p>
          <a:p>
            <a:pPr>
              <a:lnSpc>
                <a:spcPts val="605"/>
              </a:lnSpc>
            </a:pPr>
            <a:endParaRPr lang="en-US" dirty="0" smtClean="0"/>
          </a:p>
          <a:p>
            <a:pPr hangingPunct="0" marL="0">
              <a:lnSpc>
                <a:spcPct val="126666"/>
              </a:lnSpc>
            </a:pPr>
            <a:r>
              <a:rPr lang="en-US" altLang="zh-CN" sz="2000" spc="-50" dirty="0">
                <a:solidFill>
                  <a:srgbClr val="000000"/>
                </a:solidFill>
                <a:latin typeface="Arial"/>
                <a:ea typeface="Arial"/>
              </a:rPr>
              <a:t>2.</a:t>
            </a:r>
            <a:r>
              <a:rPr lang="en-US" altLang="zh-CN" sz="2000" spc="-50" dirty="0">
                <a:solidFill>
                  <a:srgbClr val="000000"/>
                </a:solidFill>
                <a:latin typeface="Times New Roman"/>
                <a:ea typeface="Times New Roman"/>
              </a:rPr>
              <a:t>poor</a:t>
            </a:r>
            <a:r>
              <a:rPr lang="en-US" altLang="zh-CN" sz="2000" spc="-20" dirty="0">
                <a:solidFill>
                  <a:srgbClr val="000000"/>
                </a:solidFill>
                <a:latin typeface="Times New Roman"/>
                <a:cs typeface="Times New Roman"/>
              </a:rPr>
              <a:t> </a:t>
            </a:r>
            <a:r>
              <a:rPr lang="en-US" altLang="zh-CN" sz="2000" spc="-50" dirty="0">
                <a:solidFill>
                  <a:srgbClr val="000000"/>
                </a:solidFill>
                <a:latin typeface="Times New Roman"/>
                <a:ea typeface="Times New Roman"/>
              </a:rPr>
              <a:t>planning,</a:t>
            </a:r>
            <a:r>
              <a:rPr lang="en-US" altLang="zh-CN" sz="2000" spc="-25" dirty="0">
                <a:solidFill>
                  <a:srgbClr val="000000"/>
                </a:solidFill>
                <a:latin typeface="Times New Roman"/>
                <a:cs typeface="Times New Roman"/>
              </a:rPr>
              <a:t> </a:t>
            </a:r>
            <a:r>
              <a:rPr lang="en-US" altLang="zh-CN" sz="2000" spc="-44" dirty="0">
                <a:solidFill>
                  <a:srgbClr val="000000"/>
                </a:solidFill>
                <a:latin typeface="Times New Roman"/>
                <a:ea typeface="Times New Roman"/>
              </a:rPr>
              <a:t>lack</a:t>
            </a:r>
            <a:r>
              <a:rPr lang="en-US" altLang="zh-CN" sz="2000" spc="-25" dirty="0">
                <a:solidFill>
                  <a:srgbClr val="000000"/>
                </a:solidFill>
                <a:latin typeface="Times New Roman"/>
                <a:cs typeface="Times New Roman"/>
              </a:rPr>
              <a:t> </a:t>
            </a:r>
            <a:r>
              <a:rPr lang="en-US" altLang="zh-CN" sz="2000" spc="-50" dirty="0">
                <a:solidFill>
                  <a:srgbClr val="000000"/>
                </a:solidFill>
                <a:latin typeface="Times New Roman"/>
                <a:ea typeface="Times New Roman"/>
              </a:rPr>
              <a:t>of</a:t>
            </a:r>
            <a:r>
              <a:rPr lang="en-US" altLang="zh-CN" sz="2000" spc="-30" dirty="0">
                <a:solidFill>
                  <a:srgbClr val="000000"/>
                </a:solidFill>
                <a:latin typeface="Times New Roman"/>
                <a:cs typeface="Times New Roman"/>
              </a:rPr>
              <a:t> </a:t>
            </a:r>
            <a:r>
              <a:rPr lang="en-US" altLang="zh-CN" sz="2000" spc="-55" dirty="0">
                <a:solidFill>
                  <a:srgbClr val="000000"/>
                </a:solidFill>
                <a:latin typeface="Times New Roman"/>
                <a:ea typeface="Times New Roman"/>
              </a:rPr>
              <a:t>communication,</a:t>
            </a:r>
            <a:r>
              <a:rPr lang="en-US" altLang="zh-CN" sz="2000" dirty="0">
                <a:solidFill>
                  <a:srgbClr val="000000"/>
                </a:solidFill>
                <a:latin typeface="Times New Roman"/>
                <a:cs typeface="Times New Roman"/>
              </a:rPr>
              <a:t> </a:t>
            </a:r>
            <a:br/>
            <a:r>
              <a:rPr lang="en-US" altLang="zh-CN" sz="2000" spc="-10" dirty="0">
                <a:solidFill>
                  <a:srgbClr val="000000"/>
                </a:solidFill>
                <a:latin typeface="Arial"/>
                <a:ea typeface="Arial"/>
              </a:rPr>
              <a:t>3.</a:t>
            </a:r>
            <a:r>
              <a:rPr lang="en-US" altLang="zh-CN" sz="2000" spc="-10" dirty="0">
                <a:solidFill>
                  <a:srgbClr val="000000"/>
                </a:solidFill>
                <a:latin typeface="Times New Roman"/>
                <a:ea typeface="Times New Roman"/>
              </a:rPr>
              <a:t>unrealistic</a:t>
            </a:r>
            <a:r>
              <a:rPr lang="en-US" altLang="zh-CN" sz="2000" spc="-295" dirty="0">
                <a:solidFill>
                  <a:srgbClr val="000000"/>
                </a:solidFill>
                <a:latin typeface="Times New Roman"/>
                <a:cs typeface="Times New Roman"/>
              </a:rPr>
              <a:t> </a:t>
            </a:r>
            <a:r>
              <a:rPr lang="en-US" altLang="zh-CN" sz="2000" spc="-10" dirty="0">
                <a:solidFill>
                  <a:srgbClr val="000000"/>
                </a:solidFill>
                <a:latin typeface="Times New Roman"/>
                <a:ea typeface="Times New Roman"/>
              </a:rPr>
              <a:t>expectations,</a:t>
            </a:r>
            <a:r>
              <a:rPr lang="en-US" altLang="zh-CN" sz="2000" dirty="0">
                <a:solidFill>
                  <a:srgbClr val="000000"/>
                </a:solidFill>
                <a:latin typeface="Times New Roman"/>
                <a:cs typeface="Times New Roman"/>
              </a:rPr>
              <a:t> </a:t>
            </a:r>
            <a:br/>
            <a:r>
              <a:rPr lang="en-US" altLang="zh-CN" sz="2000" spc="-30" dirty="0">
                <a:solidFill>
                  <a:srgbClr val="000000"/>
                </a:solidFill>
                <a:latin typeface="Arial"/>
                <a:ea typeface="Arial"/>
              </a:rPr>
              <a:t>4.</a:t>
            </a:r>
            <a:r>
              <a:rPr lang="en-US" altLang="zh-CN" sz="2000" spc="-30" dirty="0">
                <a:solidFill>
                  <a:srgbClr val="000000"/>
                </a:solidFill>
                <a:latin typeface="Times New Roman"/>
                <a:ea typeface="Times New Roman"/>
              </a:rPr>
              <a:t>inexperienced</a:t>
            </a:r>
            <a:r>
              <a:rPr lang="en-US" altLang="zh-CN" sz="2000" spc="-129" dirty="0">
                <a:solidFill>
                  <a:srgbClr val="000000"/>
                </a:solidFill>
                <a:latin typeface="Times New Roman"/>
                <a:cs typeface="Times New Roman"/>
              </a:rPr>
              <a:t> </a:t>
            </a:r>
            <a:r>
              <a:rPr lang="en-US" altLang="zh-CN" sz="2000" spc="-30" dirty="0">
                <a:solidFill>
                  <a:srgbClr val="000000"/>
                </a:solidFill>
                <a:latin typeface="Times New Roman"/>
                <a:ea typeface="Times New Roman"/>
              </a:rPr>
              <a:t>team,</a:t>
            </a:r>
          </a:p>
          <a:p>
            <a:pPr marL="0">
              <a:lnSpc>
                <a:spcPct val="101250"/>
              </a:lnSpc>
            </a:pPr>
            <a:r>
              <a:rPr lang="en-US" altLang="zh-CN" sz="2000" spc="-35" dirty="0">
                <a:solidFill>
                  <a:srgbClr val="000000"/>
                </a:solidFill>
                <a:latin typeface="Arial"/>
                <a:ea typeface="Arial"/>
              </a:rPr>
              <a:t>5.</a:t>
            </a:r>
            <a:r>
              <a:rPr lang="en-US" altLang="zh-CN" sz="2000" spc="-34" dirty="0">
                <a:solidFill>
                  <a:srgbClr val="000000"/>
                </a:solidFill>
                <a:latin typeface="Times New Roman"/>
                <a:ea typeface="Times New Roman"/>
              </a:rPr>
              <a:t>poor</a:t>
            </a:r>
            <a:r>
              <a:rPr lang="en-US" altLang="zh-CN" sz="2000" spc="-20" dirty="0">
                <a:solidFill>
                  <a:srgbClr val="000000"/>
                </a:solidFill>
                <a:latin typeface="Times New Roman"/>
                <a:cs typeface="Times New Roman"/>
              </a:rPr>
              <a:t> </a:t>
            </a:r>
            <a:r>
              <a:rPr lang="en-US" altLang="zh-CN" sz="2000" spc="-35" dirty="0">
                <a:solidFill>
                  <a:srgbClr val="000000"/>
                </a:solidFill>
                <a:latin typeface="Times New Roman"/>
                <a:ea typeface="Times New Roman"/>
              </a:rPr>
              <a:t>project</a:t>
            </a:r>
            <a:r>
              <a:rPr lang="en-US" altLang="zh-CN" sz="2000" spc="-20" dirty="0">
                <a:solidFill>
                  <a:srgbClr val="000000"/>
                </a:solidFill>
                <a:latin typeface="Times New Roman"/>
                <a:cs typeface="Times New Roman"/>
              </a:rPr>
              <a:t> </a:t>
            </a:r>
            <a:r>
              <a:rPr lang="en-US" altLang="zh-CN" sz="2000" spc="-35" dirty="0">
                <a:solidFill>
                  <a:srgbClr val="000000"/>
                </a:solidFill>
                <a:latin typeface="Times New Roman"/>
                <a:ea typeface="Times New Roman"/>
              </a:rPr>
              <a:t>monitoring,</a:t>
            </a:r>
            <a:r>
              <a:rPr lang="en-US" altLang="zh-CN" sz="2000" spc="-25" dirty="0">
                <a:solidFill>
                  <a:srgbClr val="000000"/>
                </a:solidFill>
                <a:latin typeface="Times New Roman"/>
                <a:cs typeface="Times New Roman"/>
              </a:rPr>
              <a:t> </a:t>
            </a:r>
            <a:r>
              <a:rPr lang="en-US" altLang="zh-CN" sz="2000" spc="-30" dirty="0">
                <a:solidFill>
                  <a:srgbClr val="000000"/>
                </a:solidFill>
                <a:latin typeface="Times New Roman"/>
                <a:ea typeface="Times New Roman"/>
              </a:rPr>
              <a:t>and</a:t>
            </a:r>
          </a:p>
          <a:p>
            <a:pPr>
              <a:lnSpc>
                <a:spcPts val="609"/>
              </a:lnSpc>
            </a:pPr>
            <a:endParaRPr lang="en-US" dirty="0" smtClean="0"/>
          </a:p>
          <a:p>
            <a:pPr marL="0">
              <a:lnSpc>
                <a:spcPct val="101250"/>
              </a:lnSpc>
            </a:pPr>
            <a:r>
              <a:rPr lang="en-US" altLang="zh-CN" sz="2000" spc="-50" dirty="0">
                <a:solidFill>
                  <a:srgbClr val="000000"/>
                </a:solidFill>
                <a:latin typeface="Arial"/>
                <a:ea typeface="Arial"/>
              </a:rPr>
              <a:t>6.</a:t>
            </a:r>
            <a:r>
              <a:rPr lang="en-US" altLang="zh-CN" sz="2000" spc="-65" dirty="0">
                <a:solidFill>
                  <a:srgbClr val="000000"/>
                </a:solidFill>
                <a:latin typeface="Times New Roman"/>
                <a:ea typeface="Times New Roman"/>
              </a:rPr>
              <a:t>no</a:t>
            </a:r>
            <a:r>
              <a:rPr lang="en-US" altLang="zh-CN" sz="2000" spc="-30" dirty="0">
                <a:solidFill>
                  <a:srgbClr val="000000"/>
                </a:solidFill>
                <a:latin typeface="Times New Roman"/>
                <a:cs typeface="Times New Roman"/>
              </a:rPr>
              <a:t> </a:t>
            </a:r>
            <a:r>
              <a:rPr lang="en-US" altLang="zh-CN" sz="2000" spc="-44" dirty="0">
                <a:solidFill>
                  <a:srgbClr val="000000"/>
                </a:solidFill>
                <a:latin typeface="Times New Roman"/>
                <a:ea typeface="Times New Roman"/>
              </a:rPr>
              <a:t>risk</a:t>
            </a:r>
            <a:r>
              <a:rPr lang="en-US" altLang="zh-CN" sz="2000" spc="-30" dirty="0">
                <a:solidFill>
                  <a:srgbClr val="000000"/>
                </a:solidFill>
                <a:latin typeface="Times New Roman"/>
                <a:cs typeface="Times New Roman"/>
              </a:rPr>
              <a:t> </a:t>
            </a:r>
            <a:r>
              <a:rPr lang="en-US" altLang="zh-CN" sz="2000" spc="-65" dirty="0">
                <a:solidFill>
                  <a:srgbClr val="000000"/>
                </a:solidFill>
                <a:latin typeface="Times New Roman"/>
                <a:ea typeface="Times New Roman"/>
              </a:rPr>
              <a:t>management</a:t>
            </a:r>
            <a:r>
              <a:rPr lang="en-US" altLang="zh-CN" sz="2000" spc="-34" dirty="0">
                <a:solidFill>
                  <a:srgbClr val="000000"/>
                </a:solidFill>
                <a:latin typeface="Times New Roman"/>
                <a:cs typeface="Times New Roman"/>
              </a:rPr>
              <a:t> </a:t>
            </a:r>
            <a:r>
              <a:rPr lang="en-US" altLang="zh-CN" sz="2000" spc="-44" dirty="0">
                <a:solidFill>
                  <a:srgbClr val="000000"/>
                </a:solidFill>
                <a:latin typeface="Times New Roman"/>
                <a:ea typeface="Times New Roman"/>
              </a:rPr>
              <a:t>strategies</a:t>
            </a:r>
            <a:r>
              <a:rPr lang="en-US" altLang="zh-CN" sz="2000" spc="-30" dirty="0">
                <a:solidFill>
                  <a:srgbClr val="000000"/>
                </a:solidFill>
                <a:latin typeface="Times New Roman"/>
                <a:cs typeface="Times New Roman"/>
              </a:rPr>
              <a:t> </a:t>
            </a:r>
            <a:r>
              <a:rPr lang="en-US" altLang="zh-CN" sz="2000" spc="-55" dirty="0">
                <a:solidFill>
                  <a:srgbClr val="000000"/>
                </a:solidFill>
                <a:latin typeface="Times New Roman"/>
                <a:ea typeface="Times New Roman"/>
              </a:rPr>
              <a:t>:Risk</a:t>
            </a:r>
            <a:r>
              <a:rPr lang="en-US" altLang="zh-CN" sz="2000" spc="-34" dirty="0">
                <a:solidFill>
                  <a:srgbClr val="000000"/>
                </a:solidFill>
                <a:latin typeface="Times New Roman"/>
                <a:cs typeface="Times New Roman"/>
              </a:rPr>
              <a:t> </a:t>
            </a:r>
            <a:r>
              <a:rPr lang="en-US" altLang="zh-CN" sz="2000" spc="-65" dirty="0">
                <a:solidFill>
                  <a:srgbClr val="000000"/>
                </a:solidFill>
                <a:latin typeface="Times New Roman"/>
                <a:ea typeface="Times New Roman"/>
              </a:rPr>
              <a:t>management</a:t>
            </a:r>
            <a:r>
              <a:rPr lang="en-US" altLang="zh-CN" sz="2000" spc="-30" dirty="0">
                <a:solidFill>
                  <a:srgbClr val="000000"/>
                </a:solidFill>
                <a:latin typeface="Times New Roman"/>
                <a:cs typeface="Times New Roman"/>
              </a:rPr>
              <a:t> </a:t>
            </a:r>
            <a:r>
              <a:rPr lang="en-US" altLang="zh-CN" sz="2000" spc="-60" dirty="0">
                <a:solidFill>
                  <a:srgbClr val="000000"/>
                </a:solidFill>
                <a:latin typeface="Times New Roman"/>
                <a:ea typeface="Times New Roman"/>
              </a:rPr>
              <a:t>and</a:t>
            </a:r>
            <a:r>
              <a:rPr lang="en-US" altLang="zh-CN" sz="2000" spc="-34" dirty="0">
                <a:solidFill>
                  <a:srgbClr val="000000"/>
                </a:solidFill>
                <a:latin typeface="Times New Roman"/>
                <a:cs typeface="Times New Roman"/>
              </a:rPr>
              <a:t> </a:t>
            </a:r>
            <a:r>
              <a:rPr lang="en-US" altLang="zh-CN" sz="2000" spc="-50" dirty="0">
                <a:solidFill>
                  <a:srgbClr val="000000"/>
                </a:solidFill>
                <a:latin typeface="Times New Roman"/>
                <a:ea typeface="Times New Roman"/>
              </a:rPr>
              <a:t>lack</a:t>
            </a:r>
            <a:r>
              <a:rPr lang="en-US" altLang="zh-CN" sz="2000" spc="-30" dirty="0">
                <a:solidFill>
                  <a:srgbClr val="000000"/>
                </a:solidFill>
                <a:latin typeface="Times New Roman"/>
                <a:cs typeface="Times New Roman"/>
              </a:rPr>
              <a:t> </a:t>
            </a:r>
            <a:r>
              <a:rPr lang="en-US" altLang="zh-CN" sz="2000" spc="-55" dirty="0">
                <a:solidFill>
                  <a:srgbClr val="000000"/>
                </a:solidFill>
                <a:latin typeface="Times New Roman"/>
                <a:ea typeface="Times New Roman"/>
              </a:rPr>
              <a:t>of</a:t>
            </a:r>
            <a:r>
              <a:rPr lang="en-US" altLang="zh-CN" sz="2000" spc="-30" dirty="0">
                <a:solidFill>
                  <a:srgbClr val="000000"/>
                </a:solidFill>
                <a:latin typeface="Times New Roman"/>
                <a:cs typeface="Times New Roman"/>
              </a:rPr>
              <a:t> </a:t>
            </a:r>
            <a:r>
              <a:rPr lang="en-US" altLang="zh-CN" sz="2000" spc="-55" dirty="0">
                <a:solidFill>
                  <a:srgbClr val="000000"/>
                </a:solidFill>
                <a:latin typeface="Times New Roman"/>
                <a:ea typeface="Times New Roman"/>
              </a:rPr>
              <a:t>support</a:t>
            </a:r>
            <a:r>
              <a:rPr lang="en-US" altLang="zh-CN" sz="2000" spc="-34" dirty="0">
                <a:solidFill>
                  <a:srgbClr val="000000"/>
                </a:solidFill>
                <a:latin typeface="Times New Roman"/>
                <a:cs typeface="Times New Roman"/>
              </a:rPr>
              <a:t> </a:t>
            </a:r>
            <a:r>
              <a:rPr lang="en-US" altLang="zh-CN" sz="2000" spc="-44" dirty="0">
                <a:solidFill>
                  <a:srgbClr val="000000"/>
                </a:solidFill>
                <a:latin typeface="Times New Roman"/>
                <a:ea typeface="Times New Roman"/>
              </a:rPr>
              <a:t>also</a:t>
            </a:r>
            <a:r>
              <a:rPr lang="en-US" altLang="zh-CN" sz="2000" spc="-30" dirty="0">
                <a:solidFill>
                  <a:srgbClr val="000000"/>
                </a:solidFill>
                <a:latin typeface="Times New Roman"/>
                <a:cs typeface="Times New Roman"/>
              </a:rPr>
              <a:t> </a:t>
            </a:r>
            <a:r>
              <a:rPr lang="en-US" altLang="zh-CN" sz="2000" spc="-55" dirty="0">
                <a:solidFill>
                  <a:srgbClr val="000000"/>
                </a:solidFill>
                <a:latin typeface="Times New Roman"/>
                <a:ea typeface="Times New Roman"/>
              </a:rPr>
              <a:t>cause</a:t>
            </a:r>
            <a:r>
              <a:rPr lang="en-US" altLang="zh-CN" sz="2000" spc="-40" dirty="0">
                <a:solidFill>
                  <a:srgbClr val="000000"/>
                </a:solidFill>
                <a:latin typeface="Times New Roman"/>
                <a:cs typeface="Times New Roman"/>
              </a:rPr>
              <a:t> </a:t>
            </a:r>
            <a:r>
              <a:rPr lang="en-US" altLang="zh-CN" sz="2000" spc="-55" dirty="0">
                <a:solidFill>
                  <a:srgbClr val="000000"/>
                </a:solidFill>
                <a:latin typeface="Times New Roman"/>
                <a:ea typeface="Times New Roman"/>
              </a:rPr>
              <a:t>problems.</a:t>
            </a:r>
          </a:p>
          <a:p>
            <a:pPr>
              <a:lnSpc>
                <a:spcPts val="484"/>
              </a:lnSpc>
            </a:pPr>
            <a:endParaRPr lang="en-US" dirty="0" smtClean="0"/>
          </a:p>
          <a:p>
            <a:pPr marL="0">
              <a:lnSpc>
                <a:spcPct val="100000"/>
              </a:lnSpc>
            </a:pPr>
            <a:r>
              <a:rPr lang="en-US" altLang="zh-CN" sz="2000" spc="-30" dirty="0">
                <a:solidFill>
                  <a:srgbClr val="000000"/>
                </a:solidFill>
                <a:latin typeface="Arial"/>
                <a:ea typeface="Arial"/>
              </a:rPr>
              <a:t>7.</a:t>
            </a:r>
            <a:r>
              <a:rPr lang="en-US" altLang="zh-CN" sz="2000" spc="-40" dirty="0">
                <a:solidFill>
                  <a:srgbClr val="000000"/>
                </a:solidFill>
                <a:latin typeface="Times New Roman"/>
                <a:ea typeface="Times New Roman"/>
              </a:rPr>
              <a:t>Maybe</a:t>
            </a:r>
            <a:r>
              <a:rPr lang="en-US" altLang="zh-CN" sz="2000" spc="-15" dirty="0">
                <a:solidFill>
                  <a:srgbClr val="000000"/>
                </a:solidFill>
                <a:latin typeface="Times New Roman"/>
                <a:cs typeface="Times New Roman"/>
              </a:rPr>
              <a:t> </a:t>
            </a:r>
            <a:r>
              <a:rPr lang="en-US" altLang="zh-CN" sz="2000" spc="-40" dirty="0">
                <a:solidFill>
                  <a:srgbClr val="000000"/>
                </a:solidFill>
                <a:latin typeface="Times New Roman"/>
                <a:ea typeface="Times New Roman"/>
              </a:rPr>
              <a:t>you</a:t>
            </a:r>
            <a:r>
              <a:rPr lang="en-US" altLang="zh-CN" sz="2000" spc="-20" dirty="0">
                <a:solidFill>
                  <a:srgbClr val="000000"/>
                </a:solidFill>
                <a:latin typeface="Times New Roman"/>
                <a:cs typeface="Times New Roman"/>
              </a:rPr>
              <a:t> </a:t>
            </a:r>
            <a:r>
              <a:rPr lang="en-US" altLang="zh-CN" sz="2000" spc="-34" dirty="0">
                <a:solidFill>
                  <a:srgbClr val="000000"/>
                </a:solidFill>
                <a:latin typeface="Times New Roman"/>
                <a:ea typeface="Times New Roman"/>
              </a:rPr>
              <a:t>would</a:t>
            </a:r>
            <a:r>
              <a:rPr lang="en-US" altLang="zh-CN" sz="2000" spc="-20" dirty="0">
                <a:solidFill>
                  <a:srgbClr val="000000"/>
                </a:solidFill>
                <a:latin typeface="Times New Roman"/>
                <a:cs typeface="Times New Roman"/>
              </a:rPr>
              <a:t> </a:t>
            </a:r>
            <a:r>
              <a:rPr lang="en-US" altLang="zh-CN" sz="2000" spc="-34" dirty="0">
                <a:solidFill>
                  <a:srgbClr val="000000"/>
                </a:solidFill>
                <a:latin typeface="Times New Roman"/>
                <a:ea typeface="Times New Roman"/>
              </a:rPr>
              <a:t>have</a:t>
            </a:r>
            <a:r>
              <a:rPr lang="en-US" altLang="zh-CN" sz="2000" spc="-15" dirty="0">
                <a:solidFill>
                  <a:srgbClr val="000000"/>
                </a:solidFill>
                <a:latin typeface="Times New Roman"/>
                <a:cs typeface="Times New Roman"/>
              </a:rPr>
              <a:t> </a:t>
            </a:r>
            <a:r>
              <a:rPr lang="en-US" altLang="zh-CN" sz="2000" spc="-34" dirty="0">
                <a:solidFill>
                  <a:srgbClr val="000000"/>
                </a:solidFill>
                <a:latin typeface="Times New Roman"/>
                <a:ea typeface="Times New Roman"/>
              </a:rPr>
              <a:t>run</a:t>
            </a:r>
            <a:r>
              <a:rPr lang="en-US" altLang="zh-CN" sz="2000" spc="-20" dirty="0">
                <a:solidFill>
                  <a:srgbClr val="000000"/>
                </a:solidFill>
                <a:latin typeface="Times New Roman"/>
                <a:cs typeface="Times New Roman"/>
              </a:rPr>
              <a:t> </a:t>
            </a:r>
            <a:r>
              <a:rPr lang="en-US" altLang="zh-CN" sz="2000" spc="-30" dirty="0">
                <a:solidFill>
                  <a:srgbClr val="000000"/>
                </a:solidFill>
                <a:latin typeface="Times New Roman"/>
                <a:ea typeface="Times New Roman"/>
              </a:rPr>
              <a:t>out</a:t>
            </a:r>
            <a:r>
              <a:rPr lang="en-US" altLang="zh-CN" sz="2000" spc="-20" dirty="0">
                <a:solidFill>
                  <a:srgbClr val="000000"/>
                </a:solidFill>
                <a:latin typeface="Times New Roman"/>
                <a:cs typeface="Times New Roman"/>
              </a:rPr>
              <a:t> </a:t>
            </a:r>
            <a:r>
              <a:rPr lang="en-US" altLang="zh-CN" sz="2000" spc="-35" dirty="0">
                <a:solidFill>
                  <a:srgbClr val="000000"/>
                </a:solidFill>
                <a:latin typeface="Times New Roman"/>
                <a:ea typeface="Times New Roman"/>
              </a:rPr>
              <a:t>of</a:t>
            </a:r>
            <a:r>
              <a:rPr lang="en-US" altLang="zh-CN" sz="2000" spc="-20" dirty="0">
                <a:solidFill>
                  <a:srgbClr val="000000"/>
                </a:solidFill>
                <a:latin typeface="Times New Roman"/>
                <a:cs typeface="Times New Roman"/>
              </a:rPr>
              <a:t> </a:t>
            </a:r>
            <a:r>
              <a:rPr lang="en-US" altLang="zh-CN" sz="2000" spc="-30" dirty="0">
                <a:solidFill>
                  <a:srgbClr val="000000"/>
                </a:solidFill>
                <a:latin typeface="Times New Roman"/>
                <a:ea typeface="Times New Roman"/>
              </a:rPr>
              <a:t>time</a:t>
            </a:r>
            <a:r>
              <a:rPr lang="en-US" altLang="zh-CN" sz="2000" spc="-15" dirty="0">
                <a:solidFill>
                  <a:srgbClr val="000000"/>
                </a:solidFill>
                <a:latin typeface="Times New Roman"/>
                <a:cs typeface="Times New Roman"/>
              </a:rPr>
              <a:t> </a:t>
            </a:r>
            <a:r>
              <a:rPr lang="en-US" altLang="zh-CN" sz="2000" spc="-30" dirty="0">
                <a:solidFill>
                  <a:srgbClr val="000000"/>
                </a:solidFill>
                <a:latin typeface="Times New Roman"/>
                <a:ea typeface="Times New Roman"/>
              </a:rPr>
              <a:t>if</a:t>
            </a:r>
            <a:r>
              <a:rPr lang="en-US" altLang="zh-CN" sz="2000" spc="-20" dirty="0">
                <a:solidFill>
                  <a:srgbClr val="000000"/>
                </a:solidFill>
                <a:latin typeface="Times New Roman"/>
                <a:cs typeface="Times New Roman"/>
              </a:rPr>
              <a:t> </a:t>
            </a:r>
            <a:r>
              <a:rPr lang="en-US" altLang="zh-CN" sz="2000" spc="-34" dirty="0">
                <a:solidFill>
                  <a:srgbClr val="000000"/>
                </a:solidFill>
                <a:latin typeface="Times New Roman"/>
                <a:ea typeface="Times New Roman"/>
              </a:rPr>
              <a:t>you</a:t>
            </a:r>
            <a:r>
              <a:rPr lang="en-US" altLang="zh-CN" sz="2000" spc="-20" dirty="0">
                <a:solidFill>
                  <a:srgbClr val="000000"/>
                </a:solidFill>
                <a:latin typeface="Times New Roman"/>
                <a:cs typeface="Times New Roman"/>
              </a:rPr>
              <a:t> </a:t>
            </a:r>
            <a:r>
              <a:rPr lang="en-US" altLang="zh-CN" sz="2000" spc="-34" dirty="0">
                <a:solidFill>
                  <a:srgbClr val="000000"/>
                </a:solidFill>
                <a:latin typeface="Times New Roman"/>
                <a:ea typeface="Times New Roman"/>
              </a:rPr>
              <a:t>had</a:t>
            </a:r>
            <a:r>
              <a:rPr lang="en-US" altLang="zh-CN" sz="2000" spc="-20" dirty="0">
                <a:solidFill>
                  <a:srgbClr val="000000"/>
                </a:solidFill>
                <a:latin typeface="Times New Roman"/>
                <a:cs typeface="Times New Roman"/>
              </a:rPr>
              <a:t> </a:t>
            </a:r>
            <a:r>
              <a:rPr lang="en-US" altLang="zh-CN" sz="2000" spc="-35" dirty="0">
                <a:solidFill>
                  <a:srgbClr val="000000"/>
                </a:solidFill>
                <a:latin typeface="Times New Roman"/>
                <a:ea typeface="Times New Roman"/>
              </a:rPr>
              <a:t>not</a:t>
            </a:r>
            <a:r>
              <a:rPr lang="en-US" altLang="zh-CN" sz="2000" spc="-15" dirty="0">
                <a:solidFill>
                  <a:srgbClr val="000000"/>
                </a:solidFill>
                <a:latin typeface="Times New Roman"/>
                <a:cs typeface="Times New Roman"/>
              </a:rPr>
              <a:t> </a:t>
            </a:r>
            <a:r>
              <a:rPr lang="en-US" altLang="zh-CN" sz="2000" spc="-30" dirty="0">
                <a:solidFill>
                  <a:srgbClr val="000000"/>
                </a:solidFill>
                <a:latin typeface="Times New Roman"/>
                <a:ea typeface="Times New Roman"/>
              </a:rPr>
              <a:t>top</a:t>
            </a:r>
            <a:r>
              <a:rPr lang="en-US" altLang="zh-CN" sz="2000" spc="-20" dirty="0">
                <a:solidFill>
                  <a:srgbClr val="000000"/>
                </a:solidFill>
                <a:latin typeface="Times New Roman"/>
                <a:cs typeface="Times New Roman"/>
              </a:rPr>
              <a:t> </a:t>
            </a:r>
            <a:r>
              <a:rPr lang="en-US" altLang="zh-CN" sz="2000" spc="-34" dirty="0">
                <a:solidFill>
                  <a:srgbClr val="000000"/>
                </a:solidFill>
                <a:latin typeface="Times New Roman"/>
                <a:ea typeface="Times New Roman"/>
              </a:rPr>
              <a:t>management’s</a:t>
            </a:r>
            <a:r>
              <a:rPr lang="en-US" altLang="zh-CN" sz="2000" spc="-20" dirty="0">
                <a:solidFill>
                  <a:srgbClr val="000000"/>
                </a:solidFill>
                <a:latin typeface="Times New Roman"/>
                <a:cs typeface="Times New Roman"/>
              </a:rPr>
              <a:t> </a:t>
            </a:r>
            <a:r>
              <a:rPr lang="en-US" altLang="zh-CN" sz="2000" spc="-35" dirty="0">
                <a:solidFill>
                  <a:srgbClr val="000000"/>
                </a:solidFill>
                <a:latin typeface="Times New Roman"/>
                <a:ea typeface="Times New Roman"/>
              </a:rPr>
              <a:t>support</a:t>
            </a:r>
            <a:r>
              <a:rPr lang="en-US" altLang="zh-CN" sz="2000" spc="-15" dirty="0">
                <a:solidFill>
                  <a:srgbClr val="000000"/>
                </a:solidFill>
                <a:latin typeface="Times New Roman"/>
                <a:cs typeface="Times New Roman"/>
              </a:rPr>
              <a:t> </a:t>
            </a:r>
            <a:r>
              <a:rPr lang="en-US" altLang="zh-CN" sz="2000" spc="-25" dirty="0">
                <a:solidFill>
                  <a:srgbClr val="000000"/>
                </a:solidFill>
                <a:latin typeface="Times New Roman"/>
                <a:ea typeface="Times New Roman"/>
              </a:rPr>
              <a:t>or</a:t>
            </a:r>
            <a:r>
              <a:rPr lang="en-US" altLang="zh-CN" sz="2000" spc="-20" dirty="0">
                <a:solidFill>
                  <a:srgbClr val="000000"/>
                </a:solidFill>
                <a:latin typeface="Times New Roman"/>
                <a:cs typeface="Times New Roman"/>
              </a:rPr>
              <a:t> </a:t>
            </a:r>
            <a:r>
              <a:rPr lang="en-US" altLang="zh-CN" sz="2000" spc="-20" dirty="0">
                <a:solidFill>
                  <a:srgbClr val="000000"/>
                </a:solidFill>
                <a:latin typeface="Times New Roman"/>
                <a:ea typeface="Times New Roman"/>
              </a:rPr>
              <a:t>if</a:t>
            </a:r>
            <a:r>
              <a:rPr lang="en-US" altLang="zh-CN" sz="2000" spc="-20" dirty="0">
                <a:solidFill>
                  <a:srgbClr val="000000"/>
                </a:solidFill>
                <a:latin typeface="Times New Roman"/>
                <a:cs typeface="Times New Roman"/>
              </a:rPr>
              <a:t> </a:t>
            </a:r>
            <a:r>
              <a:rPr lang="en-US" altLang="zh-CN" sz="2000" spc="-35" dirty="0">
                <a:solidFill>
                  <a:srgbClr val="000000"/>
                </a:solidFill>
                <a:latin typeface="Times New Roman"/>
                <a:ea typeface="Times New Roman"/>
              </a:rPr>
              <a:t>your</a:t>
            </a:r>
            <a:r>
              <a:rPr lang="en-US" altLang="zh-CN" sz="2000" spc="-25" dirty="0">
                <a:solidFill>
                  <a:srgbClr val="000000"/>
                </a:solidFill>
                <a:latin typeface="Times New Roman"/>
                <a:cs typeface="Times New Roman"/>
              </a:rPr>
              <a:t> </a:t>
            </a:r>
            <a:r>
              <a:rPr lang="en-US" altLang="zh-CN" sz="2000" spc="-34" dirty="0">
                <a:solidFill>
                  <a:srgbClr val="000000"/>
                </a:solidFill>
                <a:latin typeface="Times New Roman"/>
                <a:ea typeface="Times New Roman"/>
              </a:rPr>
              <a:t>team</a:t>
            </a:r>
          </a:p>
          <a:p>
            <a:pPr hangingPunct="0" marL="0" indent="201167">
              <a:lnSpc>
                <a:spcPct val="124583"/>
              </a:lnSpc>
            </a:pPr>
            <a:r>
              <a:rPr lang="en-US" altLang="zh-CN" sz="2000" spc="-75" dirty="0">
                <a:solidFill>
                  <a:srgbClr val="000000"/>
                </a:solidFill>
                <a:latin typeface="Times New Roman"/>
                <a:ea typeface="Times New Roman"/>
              </a:rPr>
              <a:t>was</a:t>
            </a:r>
            <a:r>
              <a:rPr lang="en-US" altLang="zh-CN" sz="2000" spc="-30" dirty="0">
                <a:solidFill>
                  <a:srgbClr val="000000"/>
                </a:solidFill>
                <a:latin typeface="Times New Roman"/>
                <a:cs typeface="Times New Roman"/>
              </a:rPr>
              <a:t> </a:t>
            </a:r>
            <a:r>
              <a:rPr lang="en-US" altLang="zh-CN" sz="2000" spc="-60" dirty="0">
                <a:solidFill>
                  <a:srgbClr val="000000"/>
                </a:solidFill>
                <a:latin typeface="Times New Roman"/>
                <a:ea typeface="Times New Roman"/>
              </a:rPr>
              <a:t>not</a:t>
            </a:r>
            <a:r>
              <a:rPr lang="en-US" altLang="zh-CN" sz="2000" spc="-34" dirty="0">
                <a:solidFill>
                  <a:srgbClr val="000000"/>
                </a:solidFill>
                <a:latin typeface="Times New Roman"/>
                <a:cs typeface="Times New Roman"/>
              </a:rPr>
              <a:t> </a:t>
            </a:r>
            <a:r>
              <a:rPr lang="en-US" altLang="zh-CN" sz="2000" spc="-60" dirty="0">
                <a:solidFill>
                  <a:srgbClr val="000000"/>
                </a:solidFill>
                <a:latin typeface="Times New Roman"/>
                <a:ea typeface="Times New Roman"/>
              </a:rPr>
              <a:t>well</a:t>
            </a:r>
            <a:r>
              <a:rPr lang="en-US" altLang="zh-CN" sz="2000" spc="-34" dirty="0">
                <a:solidFill>
                  <a:srgbClr val="000000"/>
                </a:solidFill>
                <a:latin typeface="Times New Roman"/>
                <a:cs typeface="Times New Roman"/>
              </a:rPr>
              <a:t> </a:t>
            </a:r>
            <a:r>
              <a:rPr lang="en-US" altLang="zh-CN" sz="2000" spc="-65" dirty="0">
                <a:solidFill>
                  <a:srgbClr val="000000"/>
                </a:solidFill>
                <a:latin typeface="Times New Roman"/>
                <a:ea typeface="Times New Roman"/>
              </a:rPr>
              <a:t>understood</a:t>
            </a:r>
            <a:r>
              <a:rPr lang="en-US" altLang="zh-CN" sz="2000" spc="-34" dirty="0">
                <a:solidFill>
                  <a:srgbClr val="000000"/>
                </a:solidFill>
                <a:latin typeface="Times New Roman"/>
                <a:cs typeface="Times New Roman"/>
              </a:rPr>
              <a:t> </a:t>
            </a:r>
            <a:r>
              <a:rPr lang="en-US" altLang="zh-CN" sz="2000" spc="-64" dirty="0">
                <a:solidFill>
                  <a:srgbClr val="000000"/>
                </a:solidFill>
                <a:latin typeface="Times New Roman"/>
                <a:ea typeface="Times New Roman"/>
              </a:rPr>
              <a:t>what</a:t>
            </a:r>
            <a:r>
              <a:rPr lang="en-US" altLang="zh-CN" sz="2000" spc="-34" dirty="0">
                <a:solidFill>
                  <a:srgbClr val="000000"/>
                </a:solidFill>
                <a:latin typeface="Times New Roman"/>
                <a:cs typeface="Times New Roman"/>
              </a:rPr>
              <a:t> </a:t>
            </a:r>
            <a:r>
              <a:rPr lang="en-US" altLang="zh-CN" sz="2000" spc="-60" dirty="0">
                <a:solidFill>
                  <a:srgbClr val="000000"/>
                </a:solidFill>
                <a:latin typeface="Times New Roman"/>
                <a:ea typeface="Times New Roman"/>
              </a:rPr>
              <a:t>the</a:t>
            </a:r>
            <a:r>
              <a:rPr lang="en-US" altLang="zh-CN" sz="2000" spc="-34" dirty="0">
                <a:solidFill>
                  <a:srgbClr val="000000"/>
                </a:solidFill>
                <a:latin typeface="Times New Roman"/>
                <a:cs typeface="Times New Roman"/>
              </a:rPr>
              <a:t> </a:t>
            </a:r>
            <a:r>
              <a:rPr lang="en-US" altLang="zh-CN" sz="2000" spc="-55" dirty="0">
                <a:solidFill>
                  <a:srgbClr val="000000"/>
                </a:solidFill>
                <a:latin typeface="Times New Roman"/>
                <a:ea typeface="Times New Roman"/>
              </a:rPr>
              <a:t>project</a:t>
            </a:r>
            <a:r>
              <a:rPr lang="en-US" altLang="zh-CN" sz="2000" spc="-34" dirty="0">
                <a:solidFill>
                  <a:srgbClr val="000000"/>
                </a:solidFill>
                <a:latin typeface="Times New Roman"/>
                <a:cs typeface="Times New Roman"/>
              </a:rPr>
              <a:t> </a:t>
            </a:r>
            <a:r>
              <a:rPr lang="en-US" altLang="zh-CN" sz="2000" spc="-75" dirty="0">
                <a:solidFill>
                  <a:srgbClr val="000000"/>
                </a:solidFill>
                <a:latin typeface="Times New Roman"/>
                <a:ea typeface="Times New Roman"/>
              </a:rPr>
              <a:t>was</a:t>
            </a:r>
            <a:r>
              <a:rPr lang="en-US" altLang="zh-CN" sz="2000" spc="-34" dirty="0">
                <a:solidFill>
                  <a:srgbClr val="000000"/>
                </a:solidFill>
                <a:latin typeface="Times New Roman"/>
                <a:cs typeface="Times New Roman"/>
              </a:rPr>
              <a:t> </a:t>
            </a:r>
            <a:r>
              <a:rPr lang="en-US" altLang="zh-CN" sz="2000" spc="-55" dirty="0">
                <a:solidFill>
                  <a:srgbClr val="000000"/>
                </a:solidFill>
                <a:latin typeface="Times New Roman"/>
                <a:ea typeface="Times New Roman"/>
              </a:rPr>
              <a:t>truly</a:t>
            </a:r>
            <a:r>
              <a:rPr lang="en-US" altLang="zh-CN" sz="2000" spc="-34" dirty="0">
                <a:solidFill>
                  <a:srgbClr val="000000"/>
                </a:solidFill>
                <a:latin typeface="Times New Roman"/>
                <a:cs typeface="Times New Roman"/>
              </a:rPr>
              <a:t> </a:t>
            </a:r>
            <a:r>
              <a:rPr lang="en-US" altLang="zh-CN" sz="2000" spc="-69" dirty="0">
                <a:solidFill>
                  <a:srgbClr val="000000"/>
                </a:solidFill>
                <a:latin typeface="Times New Roman"/>
                <a:ea typeface="Times New Roman"/>
              </a:rPr>
              <a:t>meant</a:t>
            </a:r>
            <a:r>
              <a:rPr lang="en-US" altLang="zh-CN" sz="2000" spc="-34" dirty="0">
                <a:solidFill>
                  <a:srgbClr val="000000"/>
                </a:solidFill>
                <a:latin typeface="Times New Roman"/>
                <a:cs typeface="Times New Roman"/>
              </a:rPr>
              <a:t> </a:t>
            </a:r>
            <a:r>
              <a:rPr lang="en-US" altLang="zh-CN" sz="2000" spc="-55" dirty="0">
                <a:solidFill>
                  <a:srgbClr val="000000"/>
                </a:solidFill>
                <a:latin typeface="Times New Roman"/>
                <a:ea typeface="Times New Roman"/>
              </a:rPr>
              <a:t>to</a:t>
            </a:r>
            <a:r>
              <a:rPr lang="en-US" altLang="zh-CN" sz="2000" spc="-40" dirty="0">
                <a:solidFill>
                  <a:srgbClr val="000000"/>
                </a:solidFill>
                <a:latin typeface="Times New Roman"/>
                <a:cs typeface="Times New Roman"/>
              </a:rPr>
              <a:t> </a:t>
            </a:r>
            <a:r>
              <a:rPr lang="en-US" altLang="zh-CN" sz="2000" spc="-55" dirty="0">
                <a:solidFill>
                  <a:srgbClr val="000000"/>
                </a:solidFill>
                <a:latin typeface="Times New Roman"/>
                <a:ea typeface="Times New Roman"/>
              </a:rPr>
              <a:t>create.</a:t>
            </a:r>
            <a:r>
              <a:rPr lang="en-US" altLang="zh-CN" sz="2000" dirty="0">
                <a:solidFill>
                  <a:srgbClr val="000000"/>
                </a:solidFill>
                <a:latin typeface="Times New Roman"/>
                <a:cs typeface="Times New Roman"/>
              </a:rPr>
              <a:t> </a:t>
            </a:r>
            <a:br/>
            <a:r>
              <a:rPr lang="en-US" altLang="zh-CN" sz="2000" spc="-40" dirty="0">
                <a:solidFill>
                  <a:srgbClr val="000000"/>
                </a:solidFill>
                <a:latin typeface="Arial"/>
                <a:ea typeface="Arial"/>
              </a:rPr>
              <a:t>8.</a:t>
            </a:r>
            <a:r>
              <a:rPr lang="en-US" altLang="zh-CN" sz="2000" spc="-50" dirty="0">
                <a:solidFill>
                  <a:srgbClr val="000000"/>
                </a:solidFill>
                <a:latin typeface="Times New Roman"/>
                <a:ea typeface="Times New Roman"/>
              </a:rPr>
              <a:t>Keep</a:t>
            </a:r>
            <a:r>
              <a:rPr lang="en-US" altLang="zh-CN" sz="2000" spc="-20" dirty="0">
                <a:solidFill>
                  <a:srgbClr val="000000"/>
                </a:solidFill>
                <a:latin typeface="Times New Roman"/>
                <a:cs typeface="Times New Roman"/>
              </a:rPr>
              <a:t> </a:t>
            </a:r>
            <a:r>
              <a:rPr lang="en-US" altLang="zh-CN" sz="2000" spc="-40" dirty="0">
                <a:solidFill>
                  <a:srgbClr val="000000"/>
                </a:solidFill>
                <a:latin typeface="Times New Roman"/>
                <a:ea typeface="Times New Roman"/>
              </a:rPr>
              <a:t>bottlenecks</a:t>
            </a:r>
            <a:r>
              <a:rPr lang="en-US" altLang="zh-CN" sz="2000" spc="-20" dirty="0">
                <a:solidFill>
                  <a:srgbClr val="000000"/>
                </a:solidFill>
                <a:latin typeface="Times New Roman"/>
                <a:cs typeface="Times New Roman"/>
              </a:rPr>
              <a:t> </a:t>
            </a:r>
            <a:r>
              <a:rPr lang="en-US" altLang="zh-CN" sz="2000" spc="-34" dirty="0">
                <a:solidFill>
                  <a:srgbClr val="000000"/>
                </a:solidFill>
                <a:latin typeface="Times New Roman"/>
                <a:ea typeface="Times New Roman"/>
              </a:rPr>
              <a:t>in</a:t>
            </a:r>
            <a:r>
              <a:rPr lang="en-US" altLang="zh-CN" sz="2000" spc="-20" dirty="0">
                <a:solidFill>
                  <a:srgbClr val="000000"/>
                </a:solidFill>
                <a:latin typeface="Times New Roman"/>
                <a:cs typeface="Times New Roman"/>
              </a:rPr>
              <a:t> </a:t>
            </a:r>
            <a:r>
              <a:rPr lang="en-US" altLang="zh-CN" sz="2000" spc="-40" dirty="0">
                <a:solidFill>
                  <a:srgbClr val="000000"/>
                </a:solidFill>
                <a:latin typeface="Times New Roman"/>
                <a:ea typeface="Times New Roman"/>
              </a:rPr>
              <a:t>stop</a:t>
            </a:r>
            <a:r>
              <a:rPr lang="en-US" altLang="zh-CN" sz="2000" spc="-25" dirty="0">
                <a:solidFill>
                  <a:srgbClr val="000000"/>
                </a:solidFill>
                <a:latin typeface="Times New Roman"/>
                <a:cs typeface="Times New Roman"/>
              </a:rPr>
              <a:t> </a:t>
            </a:r>
            <a:r>
              <a:rPr lang="en-US" altLang="zh-CN" sz="2000" spc="-45" dirty="0">
                <a:solidFill>
                  <a:srgbClr val="000000"/>
                </a:solidFill>
                <a:latin typeface="Times New Roman"/>
                <a:ea typeface="Times New Roman"/>
              </a:rPr>
              <a:t>having</a:t>
            </a:r>
            <a:r>
              <a:rPr lang="en-US" altLang="zh-CN" sz="2000" spc="-20" dirty="0">
                <a:solidFill>
                  <a:srgbClr val="000000"/>
                </a:solidFill>
                <a:latin typeface="Times New Roman"/>
                <a:cs typeface="Times New Roman"/>
              </a:rPr>
              <a:t> </a:t>
            </a:r>
            <a:r>
              <a:rPr lang="en-US" altLang="zh-CN" sz="2000" spc="-45" dirty="0">
                <a:solidFill>
                  <a:srgbClr val="000000"/>
                </a:solidFill>
                <a:latin typeface="Times New Roman"/>
                <a:ea typeface="Times New Roman"/>
              </a:rPr>
              <a:t>knowledge-sharing</a:t>
            </a:r>
            <a:r>
              <a:rPr lang="en-US" altLang="zh-CN" sz="2000" spc="-25" dirty="0">
                <a:solidFill>
                  <a:srgbClr val="000000"/>
                </a:solidFill>
                <a:latin typeface="Times New Roman"/>
                <a:cs typeface="Times New Roman"/>
              </a:rPr>
              <a:t> </a:t>
            </a:r>
            <a:r>
              <a:rPr lang="en-US" altLang="zh-CN" sz="2000" spc="-35" dirty="0">
                <a:solidFill>
                  <a:srgbClr val="000000"/>
                </a:solidFill>
                <a:latin typeface="Times New Roman"/>
                <a:ea typeface="Times New Roman"/>
              </a:rPr>
              <a:t>flows.</a:t>
            </a:r>
          </a:p>
          <a:p>
            <a:pPr hangingPunct="0" marL="201167">
              <a:lnSpc>
                <a:spcPct val="95416"/>
              </a:lnSpc>
            </a:pPr>
            <a:r>
              <a:rPr lang="en-US" altLang="zh-CN" sz="2000" spc="-35" b="1" dirty="0">
                <a:solidFill>
                  <a:srgbClr val="000000"/>
                </a:solidFill>
                <a:latin typeface="Times New Roman"/>
                <a:ea typeface="Times New Roman"/>
              </a:rPr>
              <a:t>In</a:t>
            </a:r>
            <a:r>
              <a:rPr lang="en-US" altLang="zh-CN" sz="2000" spc="-15" b="1" dirty="0">
                <a:solidFill>
                  <a:srgbClr val="000000"/>
                </a:solidFill>
                <a:latin typeface="Times New Roman"/>
                <a:cs typeface="Times New Roman"/>
              </a:rPr>
              <a:t> </a:t>
            </a:r>
            <a:r>
              <a:rPr lang="en-US" altLang="zh-CN" sz="2000" spc="-30" b="1" dirty="0">
                <a:solidFill>
                  <a:srgbClr val="000000"/>
                </a:solidFill>
                <a:latin typeface="Times New Roman"/>
                <a:ea typeface="Times New Roman"/>
              </a:rPr>
              <a:t>the</a:t>
            </a:r>
            <a:r>
              <a:rPr lang="en-US" altLang="zh-CN" sz="2000" spc="-15" b="1" dirty="0">
                <a:solidFill>
                  <a:srgbClr val="000000"/>
                </a:solidFill>
                <a:latin typeface="Times New Roman"/>
                <a:cs typeface="Times New Roman"/>
              </a:rPr>
              <a:t> </a:t>
            </a:r>
            <a:r>
              <a:rPr lang="en-US" altLang="zh-CN" sz="2000" spc="-30" b="1" dirty="0">
                <a:solidFill>
                  <a:srgbClr val="000000"/>
                </a:solidFill>
                <a:latin typeface="Times New Roman"/>
                <a:ea typeface="Times New Roman"/>
              </a:rPr>
              <a:t>end,</a:t>
            </a:r>
            <a:r>
              <a:rPr lang="en-US" altLang="zh-CN" sz="2000" spc="-20" b="1" dirty="0">
                <a:solidFill>
                  <a:srgbClr val="000000"/>
                </a:solidFill>
                <a:latin typeface="Times New Roman"/>
                <a:cs typeface="Times New Roman"/>
              </a:rPr>
              <a:t> </a:t>
            </a:r>
            <a:r>
              <a:rPr lang="en-US" altLang="zh-CN" sz="2000" spc="-34" dirty="0">
                <a:solidFill>
                  <a:srgbClr val="000000"/>
                </a:solidFill>
                <a:latin typeface="Times New Roman"/>
                <a:ea typeface="Times New Roman"/>
              </a:rPr>
              <a:t>you</a:t>
            </a:r>
            <a:r>
              <a:rPr lang="en-US" altLang="zh-CN" sz="2000" spc="-15" dirty="0">
                <a:solidFill>
                  <a:srgbClr val="000000"/>
                </a:solidFill>
                <a:latin typeface="Times New Roman"/>
                <a:cs typeface="Times New Roman"/>
              </a:rPr>
              <a:t> </a:t>
            </a:r>
            <a:r>
              <a:rPr lang="en-US" altLang="zh-CN" sz="2000" spc="-30" dirty="0">
                <a:solidFill>
                  <a:srgbClr val="000000"/>
                </a:solidFill>
                <a:latin typeface="Times New Roman"/>
                <a:ea typeface="Times New Roman"/>
              </a:rPr>
              <a:t>could</a:t>
            </a:r>
            <a:r>
              <a:rPr lang="en-US" altLang="zh-CN" sz="2000" spc="-15" dirty="0">
                <a:solidFill>
                  <a:srgbClr val="000000"/>
                </a:solidFill>
                <a:latin typeface="Times New Roman"/>
                <a:cs typeface="Times New Roman"/>
              </a:rPr>
              <a:t> </a:t>
            </a:r>
            <a:r>
              <a:rPr lang="en-US" altLang="zh-CN" sz="2000" spc="-35" dirty="0">
                <a:solidFill>
                  <a:srgbClr val="000000"/>
                </a:solidFill>
                <a:latin typeface="Times New Roman"/>
                <a:ea typeface="Times New Roman"/>
              </a:rPr>
              <a:t>end</a:t>
            </a:r>
            <a:r>
              <a:rPr lang="en-US" altLang="zh-CN" sz="2000" spc="-20" dirty="0">
                <a:solidFill>
                  <a:srgbClr val="000000"/>
                </a:solidFill>
                <a:latin typeface="Times New Roman"/>
                <a:cs typeface="Times New Roman"/>
              </a:rPr>
              <a:t> </a:t>
            </a:r>
            <a:r>
              <a:rPr lang="en-US" altLang="zh-CN" sz="2000" spc="-35" dirty="0">
                <a:solidFill>
                  <a:srgbClr val="000000"/>
                </a:solidFill>
                <a:latin typeface="Times New Roman"/>
                <a:ea typeface="Times New Roman"/>
              </a:rPr>
              <a:t>up</a:t>
            </a:r>
            <a:r>
              <a:rPr lang="en-US" altLang="zh-CN" sz="2000" spc="-15" dirty="0">
                <a:solidFill>
                  <a:srgbClr val="000000"/>
                </a:solidFill>
                <a:latin typeface="Times New Roman"/>
                <a:cs typeface="Times New Roman"/>
              </a:rPr>
              <a:t> </a:t>
            </a:r>
            <a:r>
              <a:rPr lang="en-US" altLang="zh-CN" sz="2000" spc="-30" dirty="0">
                <a:solidFill>
                  <a:srgbClr val="000000"/>
                </a:solidFill>
                <a:latin typeface="Times New Roman"/>
                <a:ea typeface="Times New Roman"/>
              </a:rPr>
              <a:t>completing</a:t>
            </a:r>
            <a:r>
              <a:rPr lang="en-US" altLang="zh-CN" sz="2000" spc="-20" dirty="0">
                <a:solidFill>
                  <a:srgbClr val="000000"/>
                </a:solidFill>
                <a:latin typeface="Times New Roman"/>
                <a:cs typeface="Times New Roman"/>
              </a:rPr>
              <a:t> </a:t>
            </a:r>
            <a:r>
              <a:rPr lang="en-US" altLang="zh-CN" sz="2000" spc="-30" b="1" dirty="0">
                <a:solidFill>
                  <a:srgbClr val="000000"/>
                </a:solidFill>
                <a:latin typeface="Times New Roman"/>
                <a:ea typeface="Times New Roman"/>
              </a:rPr>
              <a:t>irrelevant</a:t>
            </a:r>
            <a:r>
              <a:rPr lang="en-US" altLang="zh-CN" sz="2000" spc="-15" b="1" dirty="0">
                <a:solidFill>
                  <a:srgbClr val="000000"/>
                </a:solidFill>
                <a:latin typeface="Times New Roman"/>
                <a:cs typeface="Times New Roman"/>
              </a:rPr>
              <a:t> </a:t>
            </a:r>
            <a:r>
              <a:rPr lang="en-US" altLang="zh-CN" sz="2000" spc="-30" dirty="0">
                <a:solidFill>
                  <a:srgbClr val="000000"/>
                </a:solidFill>
                <a:latin typeface="Times New Roman"/>
                <a:ea typeface="Times New Roman"/>
              </a:rPr>
              <a:t>tasks</a:t>
            </a:r>
            <a:r>
              <a:rPr lang="en-US" altLang="zh-CN" sz="2000" spc="-15" dirty="0">
                <a:solidFill>
                  <a:srgbClr val="000000"/>
                </a:solidFill>
                <a:latin typeface="Times New Roman"/>
                <a:cs typeface="Times New Roman"/>
              </a:rPr>
              <a:t> </a:t>
            </a:r>
            <a:r>
              <a:rPr lang="en-US" altLang="zh-CN" sz="2000" spc="-20" dirty="0">
                <a:solidFill>
                  <a:srgbClr val="000000"/>
                </a:solidFill>
                <a:latin typeface="Times New Roman"/>
                <a:ea typeface="Times New Roman"/>
              </a:rPr>
              <a:t>first,</a:t>
            </a:r>
            <a:r>
              <a:rPr lang="en-US" altLang="zh-CN" sz="2000" spc="-20" dirty="0">
                <a:solidFill>
                  <a:srgbClr val="000000"/>
                </a:solidFill>
                <a:latin typeface="Times New Roman"/>
                <a:cs typeface="Times New Roman"/>
              </a:rPr>
              <a:t> </a:t>
            </a:r>
            <a:r>
              <a:rPr lang="en-US" altLang="zh-CN" sz="2000" spc="-30" dirty="0">
                <a:solidFill>
                  <a:srgbClr val="000000"/>
                </a:solidFill>
                <a:latin typeface="Times New Roman"/>
                <a:ea typeface="Times New Roman"/>
              </a:rPr>
              <a:t>instead</a:t>
            </a:r>
            <a:r>
              <a:rPr lang="en-US" altLang="zh-CN" sz="2000" spc="-15" dirty="0">
                <a:solidFill>
                  <a:srgbClr val="000000"/>
                </a:solidFill>
                <a:latin typeface="Times New Roman"/>
                <a:cs typeface="Times New Roman"/>
              </a:rPr>
              <a:t> </a:t>
            </a:r>
            <a:r>
              <a:rPr lang="en-US" altLang="zh-CN" sz="2000" spc="-20" dirty="0">
                <a:solidFill>
                  <a:srgbClr val="000000"/>
                </a:solidFill>
                <a:latin typeface="Times New Roman"/>
                <a:ea typeface="Times New Roman"/>
              </a:rPr>
              <a:t>of</a:t>
            </a:r>
            <a:r>
              <a:rPr lang="en-US" altLang="zh-CN" sz="2000" spc="-15" dirty="0">
                <a:solidFill>
                  <a:srgbClr val="000000"/>
                </a:solidFill>
                <a:latin typeface="Times New Roman"/>
                <a:cs typeface="Times New Roman"/>
              </a:rPr>
              <a:t> </a:t>
            </a:r>
            <a:r>
              <a:rPr lang="en-US" altLang="zh-CN" sz="2000" spc="-30" dirty="0">
                <a:solidFill>
                  <a:srgbClr val="000000"/>
                </a:solidFill>
                <a:latin typeface="Times New Roman"/>
                <a:ea typeface="Times New Roman"/>
              </a:rPr>
              <a:t>focusing</a:t>
            </a:r>
            <a:r>
              <a:rPr lang="en-US" altLang="zh-CN" sz="2000" spc="-20" dirty="0">
                <a:solidFill>
                  <a:srgbClr val="000000"/>
                </a:solidFill>
                <a:latin typeface="Times New Roman"/>
                <a:cs typeface="Times New Roman"/>
              </a:rPr>
              <a:t> </a:t>
            </a:r>
            <a:r>
              <a:rPr lang="en-US" altLang="zh-CN" sz="2000" spc="-35" dirty="0">
                <a:solidFill>
                  <a:srgbClr val="000000"/>
                </a:solidFill>
                <a:latin typeface="Times New Roman"/>
                <a:ea typeface="Times New Roman"/>
              </a:rPr>
              <a:t>on</a:t>
            </a:r>
            <a:r>
              <a:rPr lang="en-US" altLang="zh-CN" sz="2000" spc="-15" dirty="0">
                <a:solidFill>
                  <a:srgbClr val="000000"/>
                </a:solidFill>
                <a:latin typeface="Times New Roman"/>
                <a:cs typeface="Times New Roman"/>
              </a:rPr>
              <a:t> </a:t>
            </a:r>
            <a:r>
              <a:rPr lang="en-US" altLang="zh-CN" sz="2000" spc="-25" dirty="0">
                <a:solidFill>
                  <a:srgbClr val="000000"/>
                </a:solidFill>
                <a:latin typeface="Times New Roman"/>
                <a:ea typeface="Times New Roman"/>
              </a:rPr>
              <a:t>tasks</a:t>
            </a:r>
            <a:r>
              <a:rPr lang="en-US" altLang="zh-CN" sz="2000" spc="-25" dirty="0">
                <a:solidFill>
                  <a:srgbClr val="000000"/>
                </a:solidFill>
                <a:latin typeface="Times New Roman"/>
                <a:cs typeface="Times New Roman"/>
              </a:rPr>
              <a:t> </a:t>
            </a:r>
            <a:r>
              <a:rPr lang="en-US" altLang="zh-CN" sz="2000" spc="-30" dirty="0">
                <a:solidFill>
                  <a:srgbClr val="000000"/>
                </a:solidFill>
                <a:latin typeface="Times New Roman"/>
                <a:ea typeface="Times New Roman"/>
              </a:rPr>
              <a:t>that</a:t>
            </a:r>
            <a:r>
              <a:rPr lang="en-US" altLang="zh-CN" sz="2000" dirty="0">
                <a:solidFill>
                  <a:srgbClr val="000000"/>
                </a:solidFill>
                <a:latin typeface="Times New Roman"/>
                <a:cs typeface="Times New Roman"/>
              </a:rPr>
              <a:t> </a:t>
            </a:r>
            <a:r>
              <a:rPr lang="en-US" altLang="zh-CN" sz="2000" spc="-20" dirty="0">
                <a:solidFill>
                  <a:srgbClr val="000000"/>
                </a:solidFill>
                <a:latin typeface="Times New Roman"/>
                <a:ea typeface="Times New Roman"/>
              </a:rPr>
              <a:t>truly</a:t>
            </a:r>
            <a:r>
              <a:rPr lang="en-US" altLang="zh-CN" sz="2000" spc="-10" dirty="0">
                <a:solidFill>
                  <a:srgbClr val="000000"/>
                </a:solidFill>
                <a:latin typeface="Times New Roman"/>
                <a:cs typeface="Times New Roman"/>
              </a:rPr>
              <a:t> </a:t>
            </a:r>
            <a:r>
              <a:rPr lang="en-US" altLang="zh-CN" sz="2000" spc="-25" dirty="0">
                <a:solidFill>
                  <a:srgbClr val="000000"/>
                </a:solidFill>
                <a:latin typeface="Times New Roman"/>
                <a:ea typeface="Times New Roman"/>
              </a:rPr>
              <a:t>drive</a:t>
            </a:r>
            <a:r>
              <a:rPr lang="en-US" altLang="zh-CN" sz="2000" spc="-15" dirty="0">
                <a:solidFill>
                  <a:srgbClr val="000000"/>
                </a:solidFill>
                <a:latin typeface="Times New Roman"/>
                <a:cs typeface="Times New Roman"/>
              </a:rPr>
              <a:t> </a:t>
            </a:r>
            <a:r>
              <a:rPr lang="en-US" altLang="zh-CN" sz="2000" spc="-20" dirty="0">
                <a:solidFill>
                  <a:srgbClr val="000000"/>
                </a:solidFill>
                <a:latin typeface="Times New Roman"/>
                <a:ea typeface="Times New Roman"/>
              </a:rPr>
              <a:t>the</a:t>
            </a:r>
            <a:r>
              <a:rPr lang="en-US" altLang="zh-CN" sz="2000" spc="-15" dirty="0">
                <a:solidFill>
                  <a:srgbClr val="000000"/>
                </a:solidFill>
                <a:latin typeface="Times New Roman"/>
                <a:cs typeface="Times New Roman"/>
              </a:rPr>
              <a:t> </a:t>
            </a:r>
            <a:r>
              <a:rPr lang="en-US" altLang="zh-CN" sz="2000" spc="-20" dirty="0">
                <a:solidFill>
                  <a:srgbClr val="000000"/>
                </a:solidFill>
                <a:latin typeface="Times New Roman"/>
                <a:ea typeface="Times New Roman"/>
              </a:rPr>
              <a:t>project’s</a:t>
            </a:r>
            <a:r>
              <a:rPr lang="en-US" altLang="zh-CN" sz="2000" spc="-15" dirty="0">
                <a:solidFill>
                  <a:srgbClr val="000000"/>
                </a:solidFill>
                <a:latin typeface="Times New Roman"/>
                <a:cs typeface="Times New Roman"/>
              </a:rPr>
              <a:t> </a:t>
            </a:r>
            <a:r>
              <a:rPr lang="en-US" altLang="zh-CN" sz="2000" spc="-25" dirty="0">
                <a:solidFill>
                  <a:srgbClr val="000000"/>
                </a:solidFill>
                <a:latin typeface="Times New Roman"/>
                <a:ea typeface="Times New Roman"/>
              </a:rPr>
              <a:t>progress.All</a:t>
            </a:r>
            <a:r>
              <a:rPr lang="en-US" altLang="zh-CN" sz="2000" spc="-10" dirty="0">
                <a:solidFill>
                  <a:srgbClr val="000000"/>
                </a:solidFill>
                <a:latin typeface="Times New Roman"/>
                <a:cs typeface="Times New Roman"/>
              </a:rPr>
              <a:t> </a:t>
            </a:r>
            <a:r>
              <a:rPr lang="en-US" altLang="zh-CN" sz="2000" spc="-25" dirty="0">
                <a:solidFill>
                  <a:srgbClr val="000000"/>
                </a:solidFill>
                <a:latin typeface="Times New Roman"/>
                <a:ea typeface="Times New Roman"/>
              </a:rPr>
              <a:t>of</a:t>
            </a:r>
            <a:r>
              <a:rPr lang="en-US" altLang="zh-CN" sz="2000" spc="-15" dirty="0">
                <a:solidFill>
                  <a:srgbClr val="000000"/>
                </a:solidFill>
                <a:latin typeface="Times New Roman"/>
                <a:cs typeface="Times New Roman"/>
              </a:rPr>
              <a:t> </a:t>
            </a:r>
            <a:r>
              <a:rPr lang="en-US" altLang="zh-CN" sz="2000" spc="-20" dirty="0">
                <a:solidFill>
                  <a:srgbClr val="000000"/>
                </a:solidFill>
                <a:latin typeface="Times New Roman"/>
                <a:ea typeface="Times New Roman"/>
              </a:rPr>
              <a:t>these</a:t>
            </a:r>
            <a:r>
              <a:rPr lang="en-US" altLang="zh-CN" sz="2000" spc="-15" dirty="0">
                <a:solidFill>
                  <a:srgbClr val="000000"/>
                </a:solidFill>
                <a:latin typeface="Times New Roman"/>
                <a:cs typeface="Times New Roman"/>
              </a:rPr>
              <a:t> </a:t>
            </a:r>
            <a:r>
              <a:rPr lang="en-US" altLang="zh-CN" sz="2000" spc="-25" dirty="0">
                <a:solidFill>
                  <a:srgbClr val="000000"/>
                </a:solidFill>
                <a:latin typeface="Times New Roman"/>
                <a:ea typeface="Times New Roman"/>
              </a:rPr>
              <a:t>factors</a:t>
            </a:r>
            <a:r>
              <a:rPr lang="en-US" altLang="zh-CN" sz="2000" spc="-15" dirty="0">
                <a:solidFill>
                  <a:srgbClr val="000000"/>
                </a:solidFill>
                <a:latin typeface="Times New Roman"/>
                <a:cs typeface="Times New Roman"/>
              </a:rPr>
              <a:t> </a:t>
            </a:r>
            <a:r>
              <a:rPr lang="en-US" altLang="zh-CN" sz="2000" spc="-20" dirty="0">
                <a:solidFill>
                  <a:srgbClr val="000000"/>
                </a:solidFill>
                <a:latin typeface="Times New Roman"/>
                <a:ea typeface="Times New Roman"/>
              </a:rPr>
              <a:t>eventually</a:t>
            </a:r>
            <a:r>
              <a:rPr lang="en-US" altLang="zh-CN" sz="2000" spc="-10" dirty="0">
                <a:solidFill>
                  <a:srgbClr val="000000"/>
                </a:solidFill>
                <a:latin typeface="Times New Roman"/>
                <a:cs typeface="Times New Roman"/>
              </a:rPr>
              <a:t> </a:t>
            </a:r>
            <a:r>
              <a:rPr lang="en-US" altLang="zh-CN" sz="2000" spc="-25" dirty="0">
                <a:solidFill>
                  <a:srgbClr val="000000"/>
                </a:solidFill>
                <a:latin typeface="Times New Roman"/>
                <a:ea typeface="Times New Roman"/>
              </a:rPr>
              <a:t>contribute</a:t>
            </a:r>
            <a:r>
              <a:rPr lang="en-US" altLang="zh-CN" sz="2000" spc="-15" dirty="0">
                <a:solidFill>
                  <a:srgbClr val="000000"/>
                </a:solidFill>
                <a:latin typeface="Times New Roman"/>
                <a:cs typeface="Times New Roman"/>
              </a:rPr>
              <a:t> </a:t>
            </a:r>
            <a:r>
              <a:rPr lang="en-US" altLang="zh-CN" sz="2000" spc="-20" dirty="0">
                <a:solidFill>
                  <a:srgbClr val="000000"/>
                </a:solidFill>
                <a:latin typeface="Times New Roman"/>
                <a:ea typeface="Times New Roman"/>
              </a:rPr>
              <a:t>to</a:t>
            </a:r>
            <a:r>
              <a:rPr lang="en-US" altLang="zh-CN" sz="2000" spc="-15" dirty="0">
                <a:solidFill>
                  <a:srgbClr val="000000"/>
                </a:solidFill>
                <a:latin typeface="Times New Roman"/>
                <a:cs typeface="Times New Roman"/>
              </a:rPr>
              <a:t> </a:t>
            </a:r>
            <a:r>
              <a:rPr lang="en-US" altLang="zh-CN" sz="2000" spc="-25" b="1" dirty="0">
                <a:solidFill>
                  <a:srgbClr val="000000"/>
                </a:solidFill>
                <a:latin typeface="Times New Roman"/>
                <a:ea typeface="Times New Roman"/>
              </a:rPr>
              <a:t>missing</a:t>
            </a:r>
            <a:r>
              <a:rPr lang="en-US" altLang="zh-CN" sz="2000" spc="-20" b="1" dirty="0">
                <a:solidFill>
                  <a:srgbClr val="000000"/>
                </a:solidFill>
                <a:latin typeface="Times New Roman"/>
                <a:cs typeface="Times New Roman"/>
              </a:rPr>
              <a:t> </a:t>
            </a:r>
            <a:r>
              <a:rPr lang="en-US" altLang="zh-CN" sz="2000" spc="-25" dirty="0">
                <a:solidFill>
                  <a:srgbClr val="000000"/>
                </a:solidFill>
                <a:latin typeface="Times New Roman"/>
                <a:ea typeface="Times New Roman"/>
              </a:rPr>
              <a:t>deadlines</a:t>
            </a:r>
            <a:r>
              <a:rPr lang="en-US" altLang="zh-CN" sz="2000" dirty="0">
                <a:solidFill>
                  <a:srgbClr val="000000"/>
                </a:solidFill>
                <a:latin typeface="Times New Roman"/>
                <a:cs typeface="Times New Roman"/>
              </a:rPr>
              <a:t> </a:t>
            </a:r>
            <a:r>
              <a:rPr lang="en-US" altLang="zh-CN" sz="2000" spc="-34" dirty="0">
                <a:solidFill>
                  <a:srgbClr val="000000"/>
                </a:solidFill>
                <a:latin typeface="Times New Roman"/>
                <a:ea typeface="Times New Roman"/>
              </a:rPr>
              <a:t>and</a:t>
            </a:r>
            <a:r>
              <a:rPr lang="en-US" altLang="zh-CN" sz="2000" spc="-10" dirty="0">
                <a:solidFill>
                  <a:srgbClr val="000000"/>
                </a:solidFill>
                <a:latin typeface="Times New Roman"/>
                <a:cs typeface="Times New Roman"/>
              </a:rPr>
              <a:t> </a:t>
            </a:r>
            <a:r>
              <a:rPr lang="en-US" altLang="zh-CN" sz="2000" spc="-34" b="1" dirty="0">
                <a:solidFill>
                  <a:srgbClr val="000000"/>
                </a:solidFill>
                <a:latin typeface="Times New Roman"/>
                <a:ea typeface="Times New Roman"/>
              </a:rPr>
              <a:t>exceeding</a:t>
            </a:r>
            <a:r>
              <a:rPr lang="en-US" altLang="zh-CN" sz="2000" spc="-15" b="1" dirty="0">
                <a:solidFill>
                  <a:srgbClr val="000000"/>
                </a:solidFill>
                <a:latin typeface="Times New Roman"/>
                <a:cs typeface="Times New Roman"/>
              </a:rPr>
              <a:t> </a:t>
            </a:r>
            <a:r>
              <a:rPr lang="en-US" altLang="zh-CN" sz="2000" spc="-30" dirty="0">
                <a:solidFill>
                  <a:srgbClr val="000000"/>
                </a:solidFill>
                <a:latin typeface="Times New Roman"/>
                <a:ea typeface="Times New Roman"/>
              </a:rPr>
              <a:t>the</a:t>
            </a:r>
            <a:r>
              <a:rPr lang="en-US" altLang="zh-CN" sz="2000" spc="-15" dirty="0">
                <a:solidFill>
                  <a:srgbClr val="000000"/>
                </a:solidFill>
                <a:latin typeface="Times New Roman"/>
                <a:cs typeface="Times New Roman"/>
              </a:rPr>
              <a:t> </a:t>
            </a:r>
            <a:r>
              <a:rPr lang="en-US" altLang="zh-CN" sz="2000" spc="-35" dirty="0">
                <a:solidFill>
                  <a:srgbClr val="000000"/>
                </a:solidFill>
                <a:latin typeface="Times New Roman"/>
                <a:ea typeface="Times New Roman"/>
              </a:rPr>
              <a:t>budget.</a:t>
            </a:r>
          </a:p>
        </p:txBody>
      </p:sp>
      <p:sp>
        <p:nvSpPr>
          <p:cNvPr id="139" name="TextBox 139"/>
          <p:cNvSpPr txBox="1"/>
          <p:nvPr/>
        </p:nvSpPr>
        <p:spPr>
          <a:xfrm>
            <a:off x="11228978" y="6321409"/>
            <a:ext cx="847715" cy="411480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/>
          <a:p>
            <a:pPr marL="0">
              <a:lnSpc>
                <a:spcPct val="100000"/>
              </a:lnSpc>
              <a:tabLst>
                <a:tab pos="373140" algn="l"/>
              </a:tabLst>
            </a:pPr>
            <a:r>
              <a:rPr lang="en-US" altLang="zh-CN" sz="1200" dirty="0">
                <a:solidFill>
                  <a:srgbClr val="868686"/>
                </a:solidFill>
                <a:latin typeface="Calibri"/>
                <a:ea typeface="Calibri"/>
              </a:rPr>
              <a:t>X	</a:t>
            </a:r>
            <a:r>
              <a:rPr lang="en-US" altLang="zh-CN" sz="2700" spc="-25" b="1" dirty="0">
                <a:solidFill>
                  <a:srgbClr val="931000"/>
                </a:solidFill>
                <a:latin typeface="Calibri"/>
                <a:ea typeface="Calibri"/>
              </a:rPr>
              <a:t>30</a:t>
            </a:r>
          </a:p>
        </p:txBody>
      </p:sp>
      <p:sp>
        <p:nvSpPr>
          <p:cNvPr id="140" name="TextBox 140"/>
          <p:cNvSpPr txBox="1"/>
          <p:nvPr/>
        </p:nvSpPr>
        <p:spPr>
          <a:xfrm rot="16200000">
            <a:off x="-608901" y="2877498"/>
            <a:ext cx="3412321" cy="342549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/>
          <a:p>
            <a:pPr marL="0">
              <a:lnSpc>
                <a:spcPct val="100000"/>
              </a:lnSpc>
            </a:pPr>
            <a:r>
              <a:rPr lang="en-US" altLang="zh-CN" sz="2600" spc="-55" b="1" dirty="0">
                <a:solidFill>
                  <a:srgbClr val="355a9b"/>
                </a:solidFill>
                <a:latin typeface="Times New Roman"/>
                <a:ea typeface="Times New Roman"/>
              </a:rPr>
              <a:t>1-</a:t>
            </a:r>
            <a:r>
              <a:rPr lang="en-US" altLang="zh-CN" sz="2600" spc="-25" b="1" dirty="0">
                <a:solidFill>
                  <a:srgbClr val="355a9b"/>
                </a:solidFill>
                <a:latin typeface="Times New Roman"/>
                <a:cs typeface="Times New Roman"/>
              </a:rPr>
              <a:t> </a:t>
            </a:r>
            <a:r>
              <a:rPr lang="en-US" altLang="zh-CN" sz="2600" spc="-64" b="1" dirty="0">
                <a:solidFill>
                  <a:srgbClr val="355a9b"/>
                </a:solidFill>
                <a:latin typeface="Times New Roman"/>
                <a:ea typeface="Times New Roman"/>
              </a:rPr>
              <a:t>Regrading</a:t>
            </a:r>
            <a:r>
              <a:rPr lang="en-US" altLang="zh-CN" sz="2600" spc="-30" b="1" dirty="0">
                <a:solidFill>
                  <a:srgbClr val="355a9b"/>
                </a:solidFill>
                <a:latin typeface="Times New Roman"/>
                <a:cs typeface="Times New Roman"/>
              </a:rPr>
              <a:t> </a:t>
            </a:r>
            <a:r>
              <a:rPr lang="en-US" altLang="zh-CN" sz="2600" spc="-65" b="1" dirty="0">
                <a:solidFill>
                  <a:srgbClr val="355a9b"/>
                </a:solidFill>
                <a:latin typeface="Times New Roman"/>
                <a:ea typeface="Times New Roman"/>
              </a:rPr>
              <a:t>the</a:t>
            </a:r>
            <a:r>
              <a:rPr lang="en-US" altLang="zh-CN" sz="2600" spc="-25" b="1" dirty="0">
                <a:solidFill>
                  <a:srgbClr val="355a9b"/>
                </a:solidFill>
                <a:latin typeface="Times New Roman"/>
                <a:cs typeface="Times New Roman"/>
              </a:rPr>
              <a:t> </a:t>
            </a:r>
            <a:r>
              <a:rPr lang="en-US" altLang="zh-CN" sz="2600" spc="-60" b="1" dirty="0">
                <a:solidFill>
                  <a:srgbClr val="355a9b"/>
                </a:solidFill>
                <a:latin typeface="Times New Roman"/>
                <a:ea typeface="Times New Roman"/>
              </a:rPr>
              <a:t>project</a:t>
            </a:r>
          </a:p>
        </p:txBody>
      </p:sp>
      <p:sp>
        <p:nvSpPr>
          <p:cNvPr id="141" name="TextBox 141"/>
          <p:cNvSpPr txBox="1"/>
          <p:nvPr/>
        </p:nvSpPr>
        <p:spPr>
          <a:xfrm rot="16200000">
            <a:off x="605194" y="2990666"/>
            <a:ext cx="1708206" cy="335876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/>
          <a:p>
            <a:pPr marL="0">
              <a:lnSpc>
                <a:spcPct val="100000"/>
              </a:lnSpc>
            </a:pPr>
            <a:r>
              <a:rPr lang="en-US" altLang="zh-CN" sz="2600" spc="-34" b="1" dirty="0">
                <a:solidFill>
                  <a:srgbClr val="355a9b"/>
                </a:solidFill>
                <a:latin typeface="Times New Roman"/>
                <a:ea typeface="Times New Roman"/>
              </a:rPr>
              <a:t>technicality</a:t>
            </a:r>
          </a:p>
        </p:txBody>
      </p:sp>
    </p:spTree>
  </p:cSld>
  <p:clrMapOvr>
    <a:masterClrMapping/>
  </p:clrMapOvr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43" name="Picture 143">
					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143" name="TextBox 143"/>
          <p:cNvSpPr txBox="1"/>
          <p:nvPr/>
        </p:nvSpPr>
        <p:spPr>
          <a:xfrm>
            <a:off x="4205168" y="710797"/>
            <a:ext cx="7768411" cy="4475970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/>
          <a:p>
            <a:pPr hangingPunct="0" marL="0">
              <a:lnSpc>
                <a:spcPct val="95416"/>
              </a:lnSpc>
            </a:pPr>
            <a:r>
              <a:rPr lang="en-US" altLang="zh-CN" sz="1900" spc="145" dirty="0">
                <a:solidFill>
                  <a:srgbClr val="000000"/>
                </a:solidFill>
                <a:latin typeface="Times New Roman"/>
                <a:ea typeface="Times New Roman"/>
              </a:rPr>
              <a:t>The</a:t>
            </a:r>
            <a:r>
              <a:rPr lang="en-US" altLang="zh-CN" sz="1900" spc="69" dirty="0">
                <a:solidFill>
                  <a:srgbClr val="000000"/>
                </a:solidFill>
                <a:latin typeface="Times New Roman"/>
                <a:cs typeface="Times New Roman"/>
              </a:rPr>
              <a:t> </a:t>
            </a:r>
            <a:r>
              <a:rPr lang="en-US" altLang="zh-CN" sz="1900" spc="114" dirty="0">
                <a:solidFill>
                  <a:srgbClr val="000000"/>
                </a:solidFill>
                <a:latin typeface="Times New Roman"/>
                <a:ea typeface="Times New Roman"/>
              </a:rPr>
              <a:t>biggest</a:t>
            </a:r>
            <a:r>
              <a:rPr lang="en-US" altLang="zh-CN" sz="1900" spc="69" dirty="0">
                <a:solidFill>
                  <a:srgbClr val="000000"/>
                </a:solidFill>
                <a:latin typeface="Times New Roman"/>
                <a:cs typeface="Times New Roman"/>
              </a:rPr>
              <a:t> </a:t>
            </a:r>
            <a:r>
              <a:rPr lang="en-US" altLang="zh-CN" sz="1900" spc="110" dirty="0">
                <a:solidFill>
                  <a:srgbClr val="000000"/>
                </a:solidFill>
                <a:latin typeface="Times New Roman"/>
                <a:ea typeface="Times New Roman"/>
              </a:rPr>
              <a:t>project</a:t>
            </a:r>
            <a:r>
              <a:rPr lang="en-US" altLang="zh-CN" sz="1900" spc="69" dirty="0">
                <a:solidFill>
                  <a:srgbClr val="000000"/>
                </a:solidFill>
                <a:latin typeface="Times New Roman"/>
                <a:cs typeface="Times New Roman"/>
              </a:rPr>
              <a:t> </a:t>
            </a:r>
            <a:r>
              <a:rPr lang="en-US" altLang="zh-CN" sz="1900" spc="110" dirty="0">
                <a:solidFill>
                  <a:srgbClr val="000000"/>
                </a:solidFill>
                <a:latin typeface="Times New Roman"/>
                <a:ea typeface="Times New Roman"/>
              </a:rPr>
              <a:t>technicality</a:t>
            </a:r>
            <a:r>
              <a:rPr lang="en-US" altLang="zh-CN" sz="1900" spc="69" dirty="0">
                <a:solidFill>
                  <a:srgbClr val="000000"/>
                </a:solidFill>
                <a:latin typeface="Times New Roman"/>
                <a:cs typeface="Times New Roman"/>
              </a:rPr>
              <a:t> </a:t>
            </a:r>
            <a:r>
              <a:rPr lang="en-US" altLang="zh-CN" sz="1900" spc="129" dirty="0">
                <a:solidFill>
                  <a:srgbClr val="000000"/>
                </a:solidFill>
                <a:latin typeface="Times New Roman"/>
                <a:ea typeface="Times New Roman"/>
              </a:rPr>
              <a:t>problem</a:t>
            </a:r>
            <a:r>
              <a:rPr lang="en-US" altLang="zh-CN" sz="1900" spc="75" dirty="0">
                <a:solidFill>
                  <a:srgbClr val="000000"/>
                </a:solidFill>
                <a:latin typeface="Times New Roman"/>
                <a:cs typeface="Times New Roman"/>
              </a:rPr>
              <a:t> </a:t>
            </a:r>
            <a:r>
              <a:rPr lang="en-US" altLang="zh-CN" sz="1900" spc="110" dirty="0">
                <a:solidFill>
                  <a:srgbClr val="000000"/>
                </a:solidFill>
                <a:latin typeface="Times New Roman"/>
                <a:ea typeface="Times New Roman"/>
              </a:rPr>
              <a:t>that</a:t>
            </a:r>
            <a:r>
              <a:rPr lang="en-US" altLang="zh-CN" sz="1900" spc="69" dirty="0">
                <a:solidFill>
                  <a:srgbClr val="000000"/>
                </a:solidFill>
                <a:latin typeface="Times New Roman"/>
                <a:cs typeface="Times New Roman"/>
              </a:rPr>
              <a:t> </a:t>
            </a:r>
            <a:r>
              <a:rPr lang="en-US" altLang="zh-CN" sz="1900" spc="145" dirty="0">
                <a:solidFill>
                  <a:srgbClr val="000000"/>
                </a:solidFill>
                <a:latin typeface="Times New Roman"/>
                <a:ea typeface="Times New Roman"/>
              </a:rPr>
              <a:t>damage</a:t>
            </a:r>
            <a:r>
              <a:rPr lang="en-US" altLang="zh-CN" sz="1900" spc="69" dirty="0">
                <a:solidFill>
                  <a:srgbClr val="000000"/>
                </a:solidFill>
                <a:latin typeface="Times New Roman"/>
                <a:cs typeface="Times New Roman"/>
              </a:rPr>
              <a:t> </a:t>
            </a:r>
            <a:r>
              <a:rPr lang="en-US" altLang="zh-CN" sz="1900" spc="114" dirty="0">
                <a:solidFill>
                  <a:srgbClr val="000000"/>
                </a:solidFill>
                <a:latin typeface="Times New Roman"/>
                <a:ea typeface="Times New Roman"/>
              </a:rPr>
              <a:t>the</a:t>
            </a:r>
            <a:r>
              <a:rPr lang="en-US" altLang="zh-CN" sz="1900" spc="69" dirty="0">
                <a:solidFill>
                  <a:srgbClr val="000000"/>
                </a:solidFill>
                <a:latin typeface="Times New Roman"/>
                <a:cs typeface="Times New Roman"/>
              </a:rPr>
              <a:t> </a:t>
            </a:r>
            <a:r>
              <a:rPr lang="en-US" altLang="zh-CN" sz="1900" spc="110" dirty="0">
                <a:solidFill>
                  <a:srgbClr val="000000"/>
                </a:solidFill>
                <a:latin typeface="Times New Roman"/>
                <a:ea typeface="Times New Roman"/>
              </a:rPr>
              <a:t>relationship</a:t>
            </a:r>
            <a:r>
              <a:rPr lang="en-US" altLang="zh-CN" sz="1900" dirty="0">
                <a:solidFill>
                  <a:srgbClr val="000000"/>
                </a:solidFill>
                <a:latin typeface="Times New Roman"/>
                <a:cs typeface="Times New Roman"/>
              </a:rPr>
              <a:t> </a:t>
            </a:r>
            <a:r>
              <a:rPr lang="en-US" altLang="zh-CN" sz="1900" spc="145" dirty="0">
                <a:solidFill>
                  <a:srgbClr val="000000"/>
                </a:solidFill>
                <a:latin typeface="Times New Roman"/>
                <a:ea typeface="Times New Roman"/>
              </a:rPr>
              <a:t>and</a:t>
            </a:r>
            <a:r>
              <a:rPr lang="en-US" altLang="zh-CN" sz="1900" spc="75" dirty="0">
                <a:solidFill>
                  <a:srgbClr val="000000"/>
                </a:solidFill>
                <a:latin typeface="Times New Roman"/>
                <a:cs typeface="Times New Roman"/>
              </a:rPr>
              <a:t> </a:t>
            </a:r>
            <a:r>
              <a:rPr lang="en-US" altLang="zh-CN" sz="1900" spc="125" dirty="0">
                <a:solidFill>
                  <a:srgbClr val="000000"/>
                </a:solidFill>
                <a:latin typeface="Times New Roman"/>
                <a:ea typeface="Times New Roman"/>
              </a:rPr>
              <a:t>the</a:t>
            </a:r>
            <a:r>
              <a:rPr lang="en-US" altLang="zh-CN" sz="1900" spc="75" dirty="0">
                <a:solidFill>
                  <a:srgbClr val="000000"/>
                </a:solidFill>
                <a:latin typeface="Times New Roman"/>
                <a:cs typeface="Times New Roman"/>
              </a:rPr>
              <a:t> </a:t>
            </a:r>
            <a:r>
              <a:rPr lang="en-US" altLang="zh-CN" sz="1900" spc="129" dirty="0">
                <a:solidFill>
                  <a:srgbClr val="000000"/>
                </a:solidFill>
                <a:latin typeface="Times New Roman"/>
                <a:ea typeface="Times New Roman"/>
              </a:rPr>
              <a:t>balance</a:t>
            </a:r>
            <a:r>
              <a:rPr lang="en-US" altLang="zh-CN" sz="1900" spc="75" dirty="0">
                <a:solidFill>
                  <a:srgbClr val="000000"/>
                </a:solidFill>
                <a:latin typeface="Times New Roman"/>
                <a:cs typeface="Times New Roman"/>
              </a:rPr>
              <a:t> </a:t>
            </a:r>
            <a:r>
              <a:rPr lang="en-US" altLang="zh-CN" sz="1900" spc="145" dirty="0">
                <a:solidFill>
                  <a:srgbClr val="000000"/>
                </a:solidFill>
                <a:latin typeface="Times New Roman"/>
                <a:ea typeface="Times New Roman"/>
              </a:rPr>
              <a:t>between</a:t>
            </a:r>
            <a:r>
              <a:rPr lang="en-US" altLang="zh-CN" sz="1900" spc="80" dirty="0">
                <a:solidFill>
                  <a:srgbClr val="000000"/>
                </a:solidFill>
                <a:latin typeface="Times New Roman"/>
                <a:cs typeface="Times New Roman"/>
              </a:rPr>
              <a:t> </a:t>
            </a:r>
            <a:r>
              <a:rPr lang="en-US" altLang="zh-CN" sz="1900" spc="129" dirty="0">
                <a:solidFill>
                  <a:srgbClr val="000000"/>
                </a:solidFill>
                <a:latin typeface="Times New Roman"/>
                <a:ea typeface="Times New Roman"/>
              </a:rPr>
              <a:t>the</a:t>
            </a:r>
            <a:r>
              <a:rPr lang="en-US" altLang="zh-CN" sz="1900" spc="75" dirty="0">
                <a:solidFill>
                  <a:srgbClr val="000000"/>
                </a:solidFill>
                <a:latin typeface="Times New Roman"/>
                <a:cs typeface="Times New Roman"/>
              </a:rPr>
              <a:t> </a:t>
            </a:r>
            <a:r>
              <a:rPr lang="en-US" altLang="zh-CN" sz="1900" spc="139" dirty="0">
                <a:solidFill>
                  <a:srgbClr val="000000"/>
                </a:solidFill>
                <a:latin typeface="Times New Roman"/>
                <a:ea typeface="Times New Roman"/>
              </a:rPr>
              <a:t>(Scope-Time-Cost</a:t>
            </a:r>
            <a:r>
              <a:rPr lang="en-US" altLang="zh-CN" sz="1900" spc="75" dirty="0">
                <a:solidFill>
                  <a:srgbClr val="000000"/>
                </a:solidFill>
                <a:latin typeface="Times New Roman"/>
                <a:cs typeface="Times New Roman"/>
              </a:rPr>
              <a:t> </a:t>
            </a:r>
            <a:r>
              <a:rPr lang="en-US" altLang="zh-CN" sz="1900" spc="125" dirty="0">
                <a:solidFill>
                  <a:srgbClr val="000000"/>
                </a:solidFill>
                <a:latin typeface="Times New Roman"/>
                <a:ea typeface="Times New Roman"/>
              </a:rPr>
              <a:t>-Quality</a:t>
            </a:r>
            <a:r>
              <a:rPr lang="en-US" altLang="zh-CN" sz="1900" spc="75" dirty="0">
                <a:solidFill>
                  <a:srgbClr val="000000"/>
                </a:solidFill>
                <a:latin typeface="Times New Roman"/>
                <a:cs typeface="Times New Roman"/>
              </a:rPr>
              <a:t> </a:t>
            </a:r>
            <a:r>
              <a:rPr lang="en-US" altLang="zh-CN" sz="1900" spc="135" dirty="0">
                <a:solidFill>
                  <a:srgbClr val="000000"/>
                </a:solidFill>
                <a:latin typeface="Times New Roman"/>
                <a:ea typeface="Times New Roman"/>
              </a:rPr>
              <a:t>)</a:t>
            </a:r>
          </a:p>
          <a:p>
            <a:pPr>
              <a:lnSpc>
                <a:spcPts val="1000"/>
              </a:lnSpc>
            </a:pPr>
            <a:endParaRPr lang="en-US" dirty="0" smtClean="0"/>
          </a:p>
          <a:p>
            <a:pPr>
              <a:lnSpc>
                <a:spcPts val="1000"/>
              </a:lnSpc>
            </a:pPr>
            <a:endParaRPr lang="en-US" dirty="0" smtClean="0"/>
          </a:p>
          <a:p>
            <a:pPr>
              <a:lnSpc>
                <a:spcPts val="1000"/>
              </a:lnSpc>
            </a:pPr>
            <a:endParaRPr lang="en-US" dirty="0" smtClean="0"/>
          </a:p>
          <a:p>
            <a:pPr>
              <a:lnSpc>
                <a:spcPts val="1000"/>
              </a:lnSpc>
            </a:pPr>
            <a:endParaRPr lang="en-US" dirty="0" smtClean="0"/>
          </a:p>
          <a:p>
            <a:pPr>
              <a:lnSpc>
                <a:spcPts val="1000"/>
              </a:lnSpc>
            </a:pPr>
            <a:endParaRPr lang="en-US" dirty="0" smtClean="0"/>
          </a:p>
          <a:p>
            <a:pPr>
              <a:lnSpc>
                <a:spcPts val="1200"/>
              </a:lnSpc>
            </a:pPr>
            <a:endParaRPr lang="en-US" dirty="0" smtClean="0"/>
          </a:p>
          <a:p>
            <a:pPr marL="0" indent="2194626">
              <a:lnSpc>
                <a:spcPct val="100000"/>
              </a:lnSpc>
            </a:pPr>
            <a:r>
              <a:rPr lang="en-US" altLang="zh-CN" sz="2500" spc="-145" b="1" dirty="0">
                <a:solidFill>
                  <a:srgbClr val="355a9b"/>
                </a:solidFill>
                <a:latin typeface="Times New Roman"/>
                <a:ea typeface="Times New Roman"/>
              </a:rPr>
              <a:t>PLC</a:t>
            </a:r>
            <a:r>
              <a:rPr lang="en-US" altLang="zh-CN" sz="2500" spc="-55" b="1" dirty="0">
                <a:solidFill>
                  <a:srgbClr val="355a9b"/>
                </a:solidFill>
                <a:latin typeface="Times New Roman"/>
                <a:cs typeface="Times New Roman"/>
              </a:rPr>
              <a:t> </a:t>
            </a:r>
            <a:r>
              <a:rPr lang="en-US" altLang="zh-CN" sz="2500" spc="-120" b="1" dirty="0">
                <a:solidFill>
                  <a:srgbClr val="355a9b"/>
                </a:solidFill>
                <a:latin typeface="Times New Roman"/>
                <a:ea typeface="Times New Roman"/>
              </a:rPr>
              <a:t>Dead</a:t>
            </a:r>
            <a:r>
              <a:rPr lang="en-US" altLang="zh-CN" sz="2500" spc="-60" b="1" dirty="0">
                <a:solidFill>
                  <a:srgbClr val="355a9b"/>
                </a:solidFill>
                <a:latin typeface="Times New Roman"/>
                <a:cs typeface="Times New Roman"/>
              </a:rPr>
              <a:t> </a:t>
            </a:r>
            <a:r>
              <a:rPr lang="en-US" altLang="zh-CN" sz="2500" spc="-94" b="1" dirty="0">
                <a:solidFill>
                  <a:srgbClr val="355a9b"/>
                </a:solidFill>
                <a:latin typeface="Times New Roman"/>
                <a:ea typeface="Times New Roman"/>
              </a:rPr>
              <a:t>points</a:t>
            </a:r>
          </a:p>
          <a:p>
            <a:pPr marL="0" indent="249858">
              <a:lnSpc>
                <a:spcPct val="100000"/>
              </a:lnSpc>
            </a:pPr>
            <a:r>
              <a:rPr lang="en-US" altLang="zh-CN" sz="2500" spc="-35" b="1" dirty="0">
                <a:solidFill>
                  <a:srgbClr val="355a9b"/>
                </a:solidFill>
                <a:latin typeface="Times New Roman"/>
                <a:ea typeface="Times New Roman"/>
              </a:rPr>
              <a:t>Is</a:t>
            </a:r>
            <a:r>
              <a:rPr lang="en-US" altLang="zh-CN" sz="2500" spc="-25" b="1" dirty="0">
                <a:solidFill>
                  <a:srgbClr val="355a9b"/>
                </a:solidFill>
                <a:latin typeface="Times New Roman"/>
                <a:cs typeface="Times New Roman"/>
              </a:rPr>
              <a:t> </a:t>
            </a:r>
            <a:r>
              <a:rPr lang="en-US" altLang="zh-CN" sz="2500" spc="-35" b="1" dirty="0">
                <a:solidFill>
                  <a:srgbClr val="355a9b"/>
                </a:solidFill>
                <a:latin typeface="Times New Roman"/>
                <a:ea typeface="Times New Roman"/>
              </a:rPr>
              <a:t>losing</a:t>
            </a:r>
            <a:r>
              <a:rPr lang="en-US" altLang="zh-CN" sz="2500" spc="-25" b="1" dirty="0">
                <a:solidFill>
                  <a:srgbClr val="355a9b"/>
                </a:solidFill>
                <a:latin typeface="Times New Roman"/>
                <a:cs typeface="Times New Roman"/>
              </a:rPr>
              <a:t> </a:t>
            </a:r>
            <a:r>
              <a:rPr lang="en-US" altLang="zh-CN" sz="2500" spc="-34" b="1" dirty="0">
                <a:solidFill>
                  <a:srgbClr val="355a9b"/>
                </a:solidFill>
                <a:latin typeface="Times New Roman"/>
                <a:ea typeface="Times New Roman"/>
              </a:rPr>
              <a:t>focus</a:t>
            </a:r>
            <a:r>
              <a:rPr lang="en-US" altLang="zh-CN" sz="2500" spc="-25" b="1" dirty="0">
                <a:solidFill>
                  <a:srgbClr val="355a9b"/>
                </a:solidFill>
                <a:latin typeface="Times New Roman"/>
                <a:cs typeface="Times New Roman"/>
              </a:rPr>
              <a:t> </a:t>
            </a:r>
            <a:r>
              <a:rPr lang="en-US" altLang="zh-CN" sz="2500" spc="-50" b="1" dirty="0">
                <a:solidFill>
                  <a:srgbClr val="355a9b"/>
                </a:solidFill>
                <a:latin typeface="Times New Roman"/>
                <a:ea typeface="Times New Roman"/>
              </a:rPr>
              <a:t>and</a:t>
            </a:r>
            <a:r>
              <a:rPr lang="en-US" altLang="zh-CN" sz="2500" spc="-25" b="1" dirty="0">
                <a:solidFill>
                  <a:srgbClr val="355a9b"/>
                </a:solidFill>
                <a:latin typeface="Times New Roman"/>
                <a:cs typeface="Times New Roman"/>
              </a:rPr>
              <a:t> </a:t>
            </a:r>
            <a:r>
              <a:rPr lang="en-US" altLang="zh-CN" sz="2500" spc="-35" b="1" dirty="0">
                <a:solidFill>
                  <a:srgbClr val="355a9b"/>
                </a:solidFill>
                <a:latin typeface="Times New Roman"/>
                <a:ea typeface="Times New Roman"/>
              </a:rPr>
              <a:t>losing</a:t>
            </a:r>
            <a:r>
              <a:rPr lang="en-US" altLang="zh-CN" sz="2500" spc="-25" b="1" dirty="0">
                <a:solidFill>
                  <a:srgbClr val="355a9b"/>
                </a:solidFill>
                <a:latin typeface="Times New Roman"/>
                <a:cs typeface="Times New Roman"/>
              </a:rPr>
              <a:t> </a:t>
            </a:r>
            <a:r>
              <a:rPr lang="en-US" altLang="zh-CN" sz="2500" spc="-34" b="1" dirty="0">
                <a:solidFill>
                  <a:srgbClr val="355a9b"/>
                </a:solidFill>
                <a:latin typeface="Times New Roman"/>
                <a:ea typeface="Times New Roman"/>
              </a:rPr>
              <a:t>quality</a:t>
            </a:r>
            <a:r>
              <a:rPr lang="en-US" altLang="zh-CN" sz="2500" spc="-30" b="1" dirty="0">
                <a:solidFill>
                  <a:srgbClr val="355a9b"/>
                </a:solidFill>
                <a:latin typeface="Times New Roman"/>
                <a:cs typeface="Times New Roman"/>
              </a:rPr>
              <a:t> </a:t>
            </a:r>
            <a:r>
              <a:rPr lang="en-US" altLang="zh-CN" sz="2500" spc="-40" b="1" dirty="0">
                <a:solidFill>
                  <a:srgbClr val="355a9b"/>
                </a:solidFill>
                <a:latin typeface="Times New Roman"/>
                <a:ea typeface="Times New Roman"/>
              </a:rPr>
              <a:t>performance</a:t>
            </a:r>
          </a:p>
          <a:p>
            <a:pPr>
              <a:lnSpc>
                <a:spcPts val="1000"/>
              </a:lnSpc>
            </a:pPr>
            <a:endParaRPr lang="en-US" dirty="0" smtClean="0"/>
          </a:p>
          <a:p>
            <a:pPr>
              <a:lnSpc>
                <a:spcPts val="1000"/>
              </a:lnSpc>
            </a:pPr>
            <a:endParaRPr lang="en-US" dirty="0" smtClean="0"/>
          </a:p>
          <a:p>
            <a:pPr>
              <a:lnSpc>
                <a:spcPts val="1000"/>
              </a:lnSpc>
            </a:pPr>
            <a:endParaRPr lang="en-US" dirty="0" smtClean="0"/>
          </a:p>
          <a:p>
            <a:pPr>
              <a:lnSpc>
                <a:spcPts val="1000"/>
              </a:lnSpc>
            </a:pPr>
            <a:endParaRPr lang="en-US" dirty="0" smtClean="0"/>
          </a:p>
          <a:p>
            <a:pPr>
              <a:lnSpc>
                <a:spcPts val="1000"/>
              </a:lnSpc>
            </a:pPr>
            <a:endParaRPr lang="en-US" dirty="0" smtClean="0"/>
          </a:p>
          <a:p>
            <a:pPr>
              <a:lnSpc>
                <a:spcPts val="1000"/>
              </a:lnSpc>
            </a:pPr>
            <a:endParaRPr lang="en-US" dirty="0" smtClean="0"/>
          </a:p>
          <a:p>
            <a:pPr>
              <a:lnSpc>
                <a:spcPts val="1000"/>
              </a:lnSpc>
            </a:pPr>
            <a:endParaRPr lang="en-US" dirty="0" smtClean="0"/>
          </a:p>
          <a:p>
            <a:pPr>
              <a:lnSpc>
                <a:spcPts val="1000"/>
              </a:lnSpc>
            </a:pPr>
            <a:endParaRPr lang="en-US" dirty="0" smtClean="0"/>
          </a:p>
          <a:p>
            <a:pPr>
              <a:lnSpc>
                <a:spcPts val="1000"/>
              </a:lnSpc>
            </a:pPr>
            <a:endParaRPr lang="en-US" dirty="0" smtClean="0"/>
          </a:p>
          <a:p>
            <a:pPr>
              <a:lnSpc>
                <a:spcPts val="1000"/>
              </a:lnSpc>
            </a:pPr>
            <a:endParaRPr lang="en-US" dirty="0" smtClean="0"/>
          </a:p>
          <a:p>
            <a:pPr>
              <a:lnSpc>
                <a:spcPts val="1000"/>
              </a:lnSpc>
            </a:pPr>
            <a:endParaRPr lang="en-US" dirty="0" smtClean="0"/>
          </a:p>
          <a:p>
            <a:pPr>
              <a:lnSpc>
                <a:spcPts val="1394"/>
              </a:lnSpc>
            </a:pPr>
            <a:endParaRPr lang="en-US" dirty="0" smtClean="0"/>
          </a:p>
          <a:p>
            <a:pPr marL="0" indent="2062521">
              <a:lnSpc>
                <a:spcPct val="100000"/>
              </a:lnSpc>
            </a:pPr>
            <a:r>
              <a:rPr lang="en-US" altLang="zh-CN" sz="1750" spc="-75" b="1" dirty="0">
                <a:solidFill>
                  <a:srgbClr val="355a9b"/>
                </a:solidFill>
                <a:latin typeface="Times New Roman"/>
                <a:ea typeface="Times New Roman"/>
              </a:rPr>
              <a:t>PFS-QP</a:t>
            </a:r>
            <a:r>
              <a:rPr lang="en-US" altLang="zh-CN" sz="1750" spc="-30" b="1" dirty="0">
                <a:solidFill>
                  <a:srgbClr val="355a9b"/>
                </a:solidFill>
                <a:latin typeface="Times New Roman"/>
                <a:cs typeface="Times New Roman"/>
              </a:rPr>
              <a:t> </a:t>
            </a:r>
            <a:r>
              <a:rPr lang="en-US" altLang="zh-CN" sz="1750" spc="-40" b="1" dirty="0">
                <a:solidFill>
                  <a:srgbClr val="355a9b"/>
                </a:solidFill>
                <a:latin typeface="Times New Roman"/>
                <a:ea typeface="Times New Roman"/>
              </a:rPr>
              <a:t>is</a:t>
            </a:r>
            <a:r>
              <a:rPr lang="en-US" altLang="zh-CN" sz="1750" spc="-30" b="1" dirty="0">
                <a:solidFill>
                  <a:srgbClr val="355a9b"/>
                </a:solidFill>
                <a:latin typeface="Times New Roman"/>
                <a:cs typeface="Times New Roman"/>
              </a:rPr>
              <a:t> </a:t>
            </a:r>
            <a:r>
              <a:rPr lang="en-US" altLang="zh-CN" sz="1750" spc="-60" b="1" dirty="0">
                <a:solidFill>
                  <a:srgbClr val="355a9b"/>
                </a:solidFill>
                <a:latin typeface="Times New Roman"/>
                <a:ea typeface="Times New Roman"/>
              </a:rPr>
              <a:t>—Internally</a:t>
            </a:r>
            <a:r>
              <a:rPr lang="en-US" altLang="zh-CN" sz="1750" spc="-34" b="1" dirty="0">
                <a:solidFill>
                  <a:srgbClr val="355a9b"/>
                </a:solidFill>
                <a:latin typeface="Times New Roman"/>
                <a:cs typeface="Times New Roman"/>
              </a:rPr>
              <a:t> </a:t>
            </a:r>
            <a:r>
              <a:rPr lang="en-US" altLang="zh-CN" sz="1750" spc="-65" b="1" dirty="0">
                <a:solidFill>
                  <a:srgbClr val="355a9b"/>
                </a:solidFill>
                <a:latin typeface="Times New Roman"/>
                <a:ea typeface="Times New Roman"/>
              </a:rPr>
              <a:t>minimize</a:t>
            </a:r>
            <a:r>
              <a:rPr lang="en-US" altLang="zh-CN" sz="1750" spc="-30" b="1" dirty="0">
                <a:solidFill>
                  <a:srgbClr val="355a9b"/>
                </a:solidFill>
                <a:latin typeface="Times New Roman"/>
                <a:cs typeface="Times New Roman"/>
              </a:rPr>
              <a:t> </a:t>
            </a:r>
            <a:r>
              <a:rPr lang="en-US" altLang="zh-CN" sz="1750" spc="-60" b="1" dirty="0">
                <a:solidFill>
                  <a:srgbClr val="355a9b"/>
                </a:solidFill>
                <a:latin typeface="Times New Roman"/>
                <a:ea typeface="Times New Roman"/>
              </a:rPr>
              <a:t>"the</a:t>
            </a:r>
            <a:r>
              <a:rPr lang="en-US" altLang="zh-CN" sz="1750" spc="-34" b="1" dirty="0">
                <a:solidFill>
                  <a:srgbClr val="355a9b"/>
                </a:solidFill>
                <a:latin typeface="Times New Roman"/>
                <a:cs typeface="Times New Roman"/>
              </a:rPr>
              <a:t> </a:t>
            </a:r>
            <a:r>
              <a:rPr lang="en-US" altLang="zh-CN" sz="1750" spc="-60" b="1" dirty="0">
                <a:solidFill>
                  <a:srgbClr val="355a9b"/>
                </a:solidFill>
                <a:latin typeface="Times New Roman"/>
                <a:ea typeface="Times New Roman"/>
              </a:rPr>
              <a:t>load</a:t>
            </a:r>
            <a:r>
              <a:rPr lang="en-US" altLang="zh-CN" sz="1750" spc="-30" b="1" dirty="0">
                <a:solidFill>
                  <a:srgbClr val="355a9b"/>
                </a:solidFill>
                <a:latin typeface="Times New Roman"/>
                <a:cs typeface="Times New Roman"/>
              </a:rPr>
              <a:t> </a:t>
            </a:r>
            <a:r>
              <a:rPr lang="en-US" altLang="zh-CN" sz="1750" spc="-50" b="1" dirty="0">
                <a:solidFill>
                  <a:srgbClr val="355a9b"/>
                </a:solidFill>
                <a:latin typeface="Times New Roman"/>
                <a:ea typeface="Times New Roman"/>
              </a:rPr>
              <a:t>of</a:t>
            </a:r>
            <a:r>
              <a:rPr lang="en-US" altLang="zh-CN" sz="1750" spc="-30" b="1" dirty="0">
                <a:solidFill>
                  <a:srgbClr val="355a9b"/>
                </a:solidFill>
                <a:latin typeface="Times New Roman"/>
                <a:cs typeface="Times New Roman"/>
              </a:rPr>
              <a:t> </a:t>
            </a:r>
            <a:r>
              <a:rPr lang="en-US" altLang="zh-CN" sz="1750" spc="-64" b="1" dirty="0">
                <a:solidFill>
                  <a:srgbClr val="355a9b"/>
                </a:solidFill>
                <a:latin typeface="Times New Roman"/>
                <a:ea typeface="Times New Roman"/>
              </a:rPr>
              <a:t>managing</a:t>
            </a:r>
            <a:r>
              <a:rPr lang="en-US" altLang="zh-CN" sz="1750" spc="-40" b="1" dirty="0">
                <a:solidFill>
                  <a:srgbClr val="355a9b"/>
                </a:solidFill>
                <a:latin typeface="Times New Roman"/>
                <a:cs typeface="Times New Roman"/>
              </a:rPr>
              <a:t> </a:t>
            </a:r>
            <a:r>
              <a:rPr lang="en-US" altLang="zh-CN" sz="1750" spc="-89" b="1" dirty="0">
                <a:solidFill>
                  <a:srgbClr val="355a9b"/>
                </a:solidFill>
                <a:latin typeface="Times New Roman"/>
                <a:ea typeface="Times New Roman"/>
              </a:rPr>
              <a:t>PLC</a:t>
            </a:r>
          </a:p>
          <a:p>
            <a:pPr marL="0" indent="2293899">
              <a:lnSpc>
                <a:spcPct val="99583"/>
              </a:lnSpc>
            </a:pPr>
            <a:r>
              <a:rPr lang="en-US" altLang="zh-CN" sz="1750" b="1" dirty="0">
                <a:solidFill>
                  <a:srgbClr val="355a9b"/>
                </a:solidFill>
                <a:latin typeface="Times New Roman"/>
                <a:ea typeface="Times New Roman"/>
              </a:rPr>
              <a:t>dead</a:t>
            </a:r>
            <a:r>
              <a:rPr lang="en-US" altLang="zh-CN" sz="1750" spc="-80" b="1" dirty="0">
                <a:solidFill>
                  <a:srgbClr val="355a9b"/>
                </a:solidFill>
                <a:latin typeface="Times New Roman"/>
                <a:cs typeface="Times New Roman"/>
              </a:rPr>
              <a:t> </a:t>
            </a:r>
            <a:r>
              <a:rPr lang="en-US" altLang="zh-CN" sz="1750" b="1" dirty="0">
                <a:solidFill>
                  <a:srgbClr val="355a9b"/>
                </a:solidFill>
                <a:latin typeface="Times New Roman"/>
                <a:ea typeface="Times New Roman"/>
              </a:rPr>
              <a:t>points"</a:t>
            </a:r>
            <a:r>
              <a:rPr lang="en-US" altLang="zh-CN" sz="1750" spc="-80" b="1" dirty="0">
                <a:solidFill>
                  <a:srgbClr val="355a9b"/>
                </a:solidFill>
                <a:latin typeface="Times New Roman"/>
                <a:cs typeface="Times New Roman"/>
              </a:rPr>
              <a:t> </a:t>
            </a:r>
            <a:r>
              <a:rPr lang="en-US" altLang="zh-CN" sz="1750" b="1" dirty="0">
                <a:solidFill>
                  <a:srgbClr val="355a9b"/>
                </a:solidFill>
                <a:latin typeface="Times New Roman"/>
                <a:ea typeface="Times New Roman"/>
              </a:rPr>
              <a:t>which</a:t>
            </a:r>
            <a:r>
              <a:rPr lang="en-US" altLang="zh-CN" sz="1750" spc="-80" b="1" dirty="0">
                <a:solidFill>
                  <a:srgbClr val="355a9b"/>
                </a:solidFill>
                <a:latin typeface="Times New Roman"/>
                <a:cs typeface="Times New Roman"/>
              </a:rPr>
              <a:t> </a:t>
            </a:r>
            <a:r>
              <a:rPr lang="en-US" altLang="zh-CN" sz="1750" b="1" dirty="0">
                <a:solidFill>
                  <a:srgbClr val="355a9b"/>
                </a:solidFill>
                <a:latin typeface="Times New Roman"/>
                <a:ea typeface="Times New Roman"/>
              </a:rPr>
              <a:t>may</a:t>
            </a:r>
            <a:r>
              <a:rPr lang="en-US" altLang="zh-CN" sz="1750" spc="-80" b="1" dirty="0">
                <a:solidFill>
                  <a:srgbClr val="355a9b"/>
                </a:solidFill>
                <a:latin typeface="Times New Roman"/>
                <a:cs typeface="Times New Roman"/>
              </a:rPr>
              <a:t> </a:t>
            </a:r>
            <a:r>
              <a:rPr lang="en-US" altLang="zh-CN" sz="1750" b="1" dirty="0">
                <a:solidFill>
                  <a:srgbClr val="355a9b"/>
                </a:solidFill>
                <a:latin typeface="Times New Roman"/>
                <a:ea typeface="Times New Roman"/>
              </a:rPr>
              <a:t>lead</a:t>
            </a:r>
            <a:r>
              <a:rPr lang="en-US" altLang="zh-CN" sz="1750" spc="-85" b="1" dirty="0">
                <a:solidFill>
                  <a:srgbClr val="355a9b"/>
                </a:solidFill>
                <a:latin typeface="Times New Roman"/>
                <a:cs typeface="Times New Roman"/>
              </a:rPr>
              <a:t> </a:t>
            </a:r>
            <a:r>
              <a:rPr lang="en-US" altLang="zh-CN" sz="1750" b="1" dirty="0">
                <a:solidFill>
                  <a:srgbClr val="355a9b"/>
                </a:solidFill>
                <a:latin typeface="Times New Roman"/>
                <a:ea typeface="Times New Roman"/>
              </a:rPr>
              <a:t>to</a:t>
            </a:r>
            <a:r>
              <a:rPr lang="en-US" altLang="zh-CN" sz="1750" spc="-80" b="1" dirty="0">
                <a:solidFill>
                  <a:srgbClr val="355a9b"/>
                </a:solidFill>
                <a:latin typeface="Times New Roman"/>
                <a:cs typeface="Times New Roman"/>
              </a:rPr>
              <a:t> </a:t>
            </a:r>
            <a:r>
              <a:rPr lang="en-US" altLang="zh-CN" sz="1750" b="1" dirty="0">
                <a:solidFill>
                  <a:srgbClr val="355a9b"/>
                </a:solidFill>
                <a:latin typeface="Times New Roman"/>
                <a:ea typeface="Times New Roman"/>
              </a:rPr>
              <a:t>damage</a:t>
            </a:r>
            <a:r>
              <a:rPr lang="en-US" altLang="zh-CN" sz="1750" spc="-80" b="1" dirty="0">
                <a:solidFill>
                  <a:srgbClr val="355a9b"/>
                </a:solidFill>
                <a:latin typeface="Times New Roman"/>
                <a:cs typeface="Times New Roman"/>
              </a:rPr>
              <a:t> </a:t>
            </a:r>
            <a:r>
              <a:rPr lang="en-US" altLang="zh-CN" sz="1750" b="1" dirty="0">
                <a:solidFill>
                  <a:srgbClr val="355a9b"/>
                </a:solidFill>
                <a:latin typeface="Times New Roman"/>
                <a:ea typeface="Times New Roman"/>
              </a:rPr>
              <a:t>project</a:t>
            </a:r>
            <a:r>
              <a:rPr lang="en-US" altLang="zh-CN" sz="1750" spc="-85" b="1" dirty="0">
                <a:solidFill>
                  <a:srgbClr val="355a9b"/>
                </a:solidFill>
                <a:latin typeface="Times New Roman"/>
                <a:cs typeface="Times New Roman"/>
              </a:rPr>
              <a:t> </a:t>
            </a:r>
            <a:r>
              <a:rPr lang="en-US" altLang="zh-CN" sz="1750" b="1" dirty="0">
                <a:solidFill>
                  <a:srgbClr val="355a9b"/>
                </a:solidFill>
                <a:latin typeface="Times New Roman"/>
                <a:ea typeface="Times New Roman"/>
              </a:rPr>
              <a:t>even</a:t>
            </a:r>
          </a:p>
          <a:p>
            <a:pPr marL="0" indent="3115237">
              <a:lnSpc>
                <a:spcPct val="100000"/>
              </a:lnSpc>
            </a:pPr>
            <a:r>
              <a:rPr lang="en-US" altLang="zh-CN" sz="1750" b="1" dirty="0">
                <a:solidFill>
                  <a:srgbClr val="355a9b"/>
                </a:solidFill>
                <a:latin typeface="Times New Roman"/>
                <a:ea typeface="Times New Roman"/>
              </a:rPr>
              <a:t>before</a:t>
            </a:r>
            <a:r>
              <a:rPr lang="en-US" altLang="zh-CN" sz="1750" spc="-55" b="1" dirty="0">
                <a:solidFill>
                  <a:srgbClr val="355a9b"/>
                </a:solidFill>
                <a:latin typeface="Times New Roman"/>
                <a:cs typeface="Times New Roman"/>
              </a:rPr>
              <a:t> </a:t>
            </a:r>
            <a:r>
              <a:rPr lang="en-US" altLang="zh-CN" sz="1750" b="1" dirty="0">
                <a:solidFill>
                  <a:srgbClr val="355a9b"/>
                </a:solidFill>
                <a:latin typeface="Times New Roman"/>
                <a:ea typeface="Times New Roman"/>
              </a:rPr>
              <a:t>completing</a:t>
            </a:r>
            <a:r>
              <a:rPr lang="en-US" altLang="zh-CN" sz="1750" spc="-55" b="1" dirty="0">
                <a:solidFill>
                  <a:srgbClr val="355a9b"/>
                </a:solidFill>
                <a:latin typeface="Times New Roman"/>
                <a:cs typeface="Times New Roman"/>
              </a:rPr>
              <a:t> </a:t>
            </a:r>
            <a:r>
              <a:rPr lang="en-US" altLang="zh-CN" sz="1750" b="1" dirty="0">
                <a:solidFill>
                  <a:srgbClr val="355a9b"/>
                </a:solidFill>
                <a:latin typeface="Times New Roman"/>
                <a:ea typeface="Times New Roman"/>
              </a:rPr>
              <a:t>the</a:t>
            </a:r>
            <a:r>
              <a:rPr lang="en-US" altLang="zh-CN" sz="1750" spc="-60" b="1" dirty="0">
                <a:solidFill>
                  <a:srgbClr val="355a9b"/>
                </a:solidFill>
                <a:latin typeface="Times New Roman"/>
                <a:cs typeface="Times New Roman"/>
              </a:rPr>
              <a:t> </a:t>
            </a:r>
            <a:r>
              <a:rPr lang="en-US" altLang="zh-CN" sz="1750" b="1" dirty="0">
                <a:solidFill>
                  <a:srgbClr val="355a9b"/>
                </a:solidFill>
                <a:latin typeface="Times New Roman"/>
                <a:ea typeface="Times New Roman"/>
              </a:rPr>
              <a:t>deliverables.</a:t>
            </a:r>
          </a:p>
        </p:txBody>
      </p:sp>
      <p:sp>
        <p:nvSpPr>
          <p:cNvPr id="144" name="TextBox 144"/>
          <p:cNvSpPr txBox="1"/>
          <p:nvPr/>
        </p:nvSpPr>
        <p:spPr>
          <a:xfrm>
            <a:off x="11228978" y="6321409"/>
            <a:ext cx="847715" cy="411480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/>
          <a:p>
            <a:pPr marL="0">
              <a:lnSpc>
                <a:spcPct val="100000"/>
              </a:lnSpc>
              <a:tabLst>
                <a:tab pos="373140" algn="l"/>
              </a:tabLst>
            </a:pPr>
            <a:r>
              <a:rPr lang="en-US" altLang="zh-CN" sz="1200" dirty="0">
                <a:solidFill>
                  <a:srgbClr val="868686"/>
                </a:solidFill>
                <a:latin typeface="Calibri"/>
                <a:ea typeface="Calibri"/>
              </a:rPr>
              <a:t>X	</a:t>
            </a:r>
            <a:r>
              <a:rPr lang="en-US" altLang="zh-CN" sz="2700" spc="-25" b="1" dirty="0">
                <a:solidFill>
                  <a:srgbClr val="931000"/>
                </a:solidFill>
                <a:latin typeface="Calibri"/>
                <a:ea typeface="Calibri"/>
              </a:rPr>
              <a:t>31</a:t>
            </a:r>
          </a:p>
        </p:txBody>
      </p:sp>
      <p:sp>
        <p:nvSpPr>
          <p:cNvPr id="145" name="TextBox 145"/>
          <p:cNvSpPr txBox="1"/>
          <p:nvPr/>
        </p:nvSpPr>
        <p:spPr>
          <a:xfrm rot="16200000">
            <a:off x="-607730" y="2975149"/>
            <a:ext cx="3414064" cy="361154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/>
          <a:p>
            <a:pPr marL="0">
              <a:lnSpc>
                <a:spcPct val="100000"/>
              </a:lnSpc>
            </a:pPr>
            <a:r>
              <a:rPr lang="en-US" altLang="zh-CN" sz="2600" spc="-55" b="1" dirty="0">
                <a:solidFill>
                  <a:srgbClr val="355a9b"/>
                </a:solidFill>
                <a:latin typeface="Times New Roman"/>
                <a:ea typeface="Times New Roman"/>
              </a:rPr>
              <a:t>2-</a:t>
            </a:r>
            <a:r>
              <a:rPr lang="en-US" altLang="zh-CN" sz="2600" spc="-25" b="1" dirty="0">
                <a:solidFill>
                  <a:srgbClr val="355a9b"/>
                </a:solidFill>
                <a:latin typeface="Times New Roman"/>
                <a:cs typeface="Times New Roman"/>
              </a:rPr>
              <a:t> </a:t>
            </a:r>
            <a:r>
              <a:rPr lang="en-US" altLang="zh-CN" sz="2600" spc="-64" b="1" dirty="0">
                <a:solidFill>
                  <a:srgbClr val="355a9b"/>
                </a:solidFill>
                <a:latin typeface="Times New Roman"/>
                <a:ea typeface="Times New Roman"/>
              </a:rPr>
              <a:t>Regrading</a:t>
            </a:r>
            <a:r>
              <a:rPr lang="en-US" altLang="zh-CN" sz="2600" spc="-30" b="1" dirty="0">
                <a:solidFill>
                  <a:srgbClr val="355a9b"/>
                </a:solidFill>
                <a:latin typeface="Times New Roman"/>
                <a:cs typeface="Times New Roman"/>
              </a:rPr>
              <a:t> </a:t>
            </a:r>
            <a:r>
              <a:rPr lang="en-US" altLang="zh-CN" sz="2600" spc="-60" b="1" dirty="0">
                <a:solidFill>
                  <a:srgbClr val="355a9b"/>
                </a:solidFill>
                <a:latin typeface="Times New Roman"/>
                <a:ea typeface="Times New Roman"/>
              </a:rPr>
              <a:t>the</a:t>
            </a:r>
            <a:r>
              <a:rPr lang="en-US" altLang="zh-CN" sz="2600" spc="-25" b="1" dirty="0">
                <a:solidFill>
                  <a:srgbClr val="355a9b"/>
                </a:solidFill>
                <a:latin typeface="Times New Roman"/>
                <a:cs typeface="Times New Roman"/>
              </a:rPr>
              <a:t> </a:t>
            </a:r>
            <a:r>
              <a:rPr lang="en-US" altLang="zh-CN" sz="2600" spc="-60" b="1" dirty="0">
                <a:solidFill>
                  <a:srgbClr val="355a9b"/>
                </a:solidFill>
                <a:latin typeface="Times New Roman"/>
                <a:ea typeface="Times New Roman"/>
              </a:rPr>
              <a:t>project</a:t>
            </a:r>
          </a:p>
        </p:txBody>
      </p:sp>
      <p:sp>
        <p:nvSpPr>
          <p:cNvPr id="146" name="TextBox 146"/>
          <p:cNvSpPr txBox="1"/>
          <p:nvPr/>
        </p:nvSpPr>
        <p:spPr>
          <a:xfrm rot="16200000">
            <a:off x="700050" y="3091723"/>
            <a:ext cx="1523811" cy="343035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/>
          <a:p>
            <a:pPr marL="0">
              <a:lnSpc>
                <a:spcPct val="100000"/>
              </a:lnSpc>
            </a:pPr>
            <a:r>
              <a:rPr lang="en-US" altLang="zh-CN" sz="2600" b="1" dirty="0">
                <a:solidFill>
                  <a:srgbClr val="355a9b"/>
                </a:solidFill>
                <a:latin typeface="Times New Roman"/>
                <a:ea typeface="Times New Roman"/>
              </a:rPr>
              <a:t>dead</a:t>
            </a:r>
            <a:r>
              <a:rPr lang="en-US" altLang="zh-CN" sz="2600" spc="-94" b="1" dirty="0">
                <a:solidFill>
                  <a:srgbClr val="355a9b"/>
                </a:solidFill>
                <a:latin typeface="Times New Roman"/>
                <a:cs typeface="Times New Roman"/>
              </a:rPr>
              <a:t> </a:t>
            </a:r>
            <a:r>
              <a:rPr lang="en-US" altLang="zh-CN" sz="2600" b="1" dirty="0">
                <a:solidFill>
                  <a:srgbClr val="355a9b"/>
                </a:solidFill>
                <a:latin typeface="Times New Roman"/>
                <a:ea typeface="Times New Roman"/>
              </a:rPr>
              <a:t>lines</a:t>
            </a:r>
          </a:p>
        </p:txBody>
      </p:sp>
    </p:spTree>
  </p:cSld>
  <p:clrMapOvr>
    <a:masterClrMapping/>
  </p:clrMapOvr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48" name="Picture 148">
					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148" name="TextBox 148"/>
          <p:cNvSpPr txBox="1"/>
          <p:nvPr/>
        </p:nvSpPr>
        <p:spPr>
          <a:xfrm>
            <a:off x="2325941" y="599029"/>
            <a:ext cx="8181576" cy="4946165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/>
          <a:p>
            <a:pPr marL="0" indent="946575">
              <a:lnSpc>
                <a:spcPct val="100000"/>
              </a:lnSpc>
            </a:pPr>
            <a:r>
              <a:rPr lang="en-US" altLang="zh-CN" sz="4400" spc="-275" b="1" dirty="0">
                <a:solidFill>
                  <a:srgbClr val="355a9b"/>
                </a:solidFill>
                <a:latin typeface="Times New Roman"/>
                <a:ea typeface="Times New Roman"/>
              </a:rPr>
              <a:t>The</a:t>
            </a:r>
            <a:r>
              <a:rPr lang="en-US" altLang="zh-CN" sz="4400" spc="-120" b="1" dirty="0">
                <a:solidFill>
                  <a:srgbClr val="355a9b"/>
                </a:solidFill>
                <a:latin typeface="Times New Roman"/>
                <a:cs typeface="Times New Roman"/>
              </a:rPr>
              <a:t> </a:t>
            </a:r>
            <a:r>
              <a:rPr lang="en-US" altLang="zh-CN" sz="4400" spc="-284" b="1" dirty="0">
                <a:solidFill>
                  <a:srgbClr val="355a9b"/>
                </a:solidFill>
                <a:latin typeface="Times New Roman"/>
                <a:ea typeface="Times New Roman"/>
              </a:rPr>
              <a:t>PFS-QP</a:t>
            </a:r>
            <a:r>
              <a:rPr lang="en-US" altLang="zh-CN" sz="4400" spc="-120" b="1" dirty="0">
                <a:solidFill>
                  <a:srgbClr val="355a9b"/>
                </a:solidFill>
                <a:latin typeface="Times New Roman"/>
                <a:cs typeface="Times New Roman"/>
              </a:rPr>
              <a:t> </a:t>
            </a:r>
            <a:r>
              <a:rPr lang="en-US" altLang="zh-CN" sz="4400" spc="-240" b="1" dirty="0">
                <a:solidFill>
                  <a:srgbClr val="355a9b"/>
                </a:solidFill>
                <a:latin typeface="Times New Roman"/>
                <a:ea typeface="Times New Roman"/>
              </a:rPr>
              <a:t>impact</a:t>
            </a:r>
            <a:r>
              <a:rPr lang="en-US" altLang="zh-CN" sz="4400" spc="-125" b="1" dirty="0">
                <a:solidFill>
                  <a:srgbClr val="355a9b"/>
                </a:solidFill>
                <a:latin typeface="Times New Roman"/>
                <a:cs typeface="Times New Roman"/>
              </a:rPr>
              <a:t> </a:t>
            </a:r>
            <a:r>
              <a:rPr lang="en-US" altLang="zh-CN" sz="4400" spc="-259" b="1" dirty="0">
                <a:solidFill>
                  <a:srgbClr val="355a9b"/>
                </a:solidFill>
                <a:latin typeface="Times New Roman"/>
                <a:ea typeface="Times New Roman"/>
              </a:rPr>
              <a:t>on</a:t>
            </a:r>
            <a:r>
              <a:rPr lang="en-US" altLang="zh-CN" sz="4400" spc="-125" b="1" dirty="0">
                <a:solidFill>
                  <a:srgbClr val="355a9b"/>
                </a:solidFill>
                <a:latin typeface="Times New Roman"/>
                <a:cs typeface="Times New Roman"/>
              </a:rPr>
              <a:t> </a:t>
            </a:r>
            <a:r>
              <a:rPr lang="en-US" altLang="zh-CN" sz="4400" spc="-329" b="1" dirty="0">
                <a:solidFill>
                  <a:srgbClr val="355a9b"/>
                </a:solidFill>
                <a:latin typeface="Times New Roman"/>
                <a:ea typeface="Times New Roman"/>
              </a:rPr>
              <a:t>PLC</a:t>
            </a:r>
          </a:p>
          <a:p>
            <a:pPr>
              <a:lnSpc>
                <a:spcPts val="1000"/>
              </a:lnSpc>
            </a:pPr>
            <a:endParaRPr lang="en-US" dirty="0" smtClean="0"/>
          </a:p>
          <a:p>
            <a:pPr>
              <a:lnSpc>
                <a:spcPts val="1000"/>
              </a:lnSpc>
            </a:pPr>
            <a:endParaRPr lang="en-US" dirty="0" smtClean="0"/>
          </a:p>
          <a:p>
            <a:pPr>
              <a:lnSpc>
                <a:spcPts val="1000"/>
              </a:lnSpc>
            </a:pPr>
            <a:endParaRPr lang="en-US" dirty="0" smtClean="0"/>
          </a:p>
          <a:p>
            <a:pPr>
              <a:lnSpc>
                <a:spcPts val="1000"/>
              </a:lnSpc>
            </a:pPr>
            <a:endParaRPr lang="en-US" dirty="0" smtClean="0"/>
          </a:p>
          <a:p>
            <a:pPr>
              <a:lnSpc>
                <a:spcPts val="1000"/>
              </a:lnSpc>
            </a:pPr>
            <a:endParaRPr lang="en-US" dirty="0" smtClean="0"/>
          </a:p>
          <a:p>
            <a:pPr>
              <a:lnSpc>
                <a:spcPts val="1000"/>
              </a:lnSpc>
            </a:pPr>
            <a:endParaRPr lang="en-US" dirty="0" smtClean="0"/>
          </a:p>
          <a:p>
            <a:pPr>
              <a:lnSpc>
                <a:spcPts val="1000"/>
              </a:lnSpc>
            </a:pPr>
            <a:endParaRPr lang="en-US" dirty="0" smtClean="0"/>
          </a:p>
          <a:p>
            <a:pPr>
              <a:lnSpc>
                <a:spcPts val="1000"/>
              </a:lnSpc>
            </a:pPr>
            <a:endParaRPr lang="en-US" dirty="0" smtClean="0"/>
          </a:p>
          <a:p>
            <a:pPr>
              <a:lnSpc>
                <a:spcPts val="1000"/>
              </a:lnSpc>
            </a:pPr>
            <a:endParaRPr lang="en-US" dirty="0" smtClean="0"/>
          </a:p>
          <a:p>
            <a:pPr>
              <a:lnSpc>
                <a:spcPts val="1210"/>
              </a:lnSpc>
            </a:pPr>
            <a:endParaRPr lang="en-US" dirty="0" smtClean="0"/>
          </a:p>
          <a:p>
            <a:pPr marL="0" indent="1872669">
              <a:lnSpc>
                <a:spcPct val="100416"/>
              </a:lnSpc>
            </a:pPr>
            <a:r>
              <a:rPr lang="en-US" altLang="zh-CN" sz="2050" u="sng" dirty="0">
                <a:solidFill>
                  <a:srgbClr val="931000"/>
                </a:solidFill>
                <a:uFill>
                  <a:solidFill>
                    <a:srgbClr val="931000"/>
                  </a:solidFill>
                </a:uFill>
                <a:latin typeface="Times New Roman"/>
                <a:ea typeface="Times New Roman"/>
              </a:rPr>
              <a:t>There</a:t>
            </a:r>
            <a:r>
              <a:rPr lang="en-US" altLang="zh-CN" sz="2050" spc="-85" u="sng" dirty="0">
                <a:solidFill>
                  <a:srgbClr val="931000"/>
                </a:solidFill>
                <a:uFill>
                  <a:solidFill>
                    <a:srgbClr val="931000"/>
                  </a:solidFill>
                </a:uFill>
                <a:latin typeface="Times New Roman"/>
                <a:cs typeface="Times New Roman"/>
              </a:rPr>
              <a:t> </a:t>
            </a:r>
            <a:r>
              <a:rPr lang="en-US" altLang="zh-CN" sz="2050" u="sng" dirty="0">
                <a:solidFill>
                  <a:srgbClr val="931000"/>
                </a:solidFill>
                <a:uFill>
                  <a:solidFill>
                    <a:srgbClr val="931000"/>
                  </a:solidFill>
                </a:uFill>
                <a:latin typeface="Times New Roman"/>
                <a:ea typeface="Times New Roman"/>
              </a:rPr>
              <a:t>are</a:t>
            </a:r>
            <a:r>
              <a:rPr lang="en-US" altLang="zh-CN" sz="2050" spc="-89" u="sng" dirty="0">
                <a:solidFill>
                  <a:srgbClr val="931000"/>
                </a:solidFill>
                <a:uFill>
                  <a:solidFill>
                    <a:srgbClr val="931000"/>
                  </a:solidFill>
                </a:uFill>
                <a:latin typeface="Times New Roman"/>
                <a:cs typeface="Times New Roman"/>
              </a:rPr>
              <a:t> </a:t>
            </a:r>
            <a:r>
              <a:rPr lang="en-US" altLang="zh-CN" sz="2050" u="sng" dirty="0">
                <a:solidFill>
                  <a:srgbClr val="931000"/>
                </a:solidFill>
                <a:uFill>
                  <a:solidFill>
                    <a:srgbClr val="931000"/>
                  </a:solidFill>
                </a:uFill>
                <a:latin typeface="Times New Roman"/>
                <a:ea typeface="Times New Roman"/>
              </a:rPr>
              <a:t>two</a:t>
            </a:r>
            <a:r>
              <a:rPr lang="en-US" altLang="zh-CN" sz="2050" spc="-89" u="sng" dirty="0">
                <a:solidFill>
                  <a:srgbClr val="931000"/>
                </a:solidFill>
                <a:uFill>
                  <a:solidFill>
                    <a:srgbClr val="931000"/>
                  </a:solidFill>
                </a:uFill>
                <a:latin typeface="Times New Roman"/>
                <a:cs typeface="Times New Roman"/>
              </a:rPr>
              <a:t> </a:t>
            </a:r>
            <a:r>
              <a:rPr lang="en-US" altLang="zh-CN" sz="2050" u="sng" dirty="0">
                <a:solidFill>
                  <a:srgbClr val="931000"/>
                </a:solidFill>
                <a:uFill>
                  <a:solidFill>
                    <a:srgbClr val="931000"/>
                  </a:solidFill>
                </a:uFill>
                <a:latin typeface="Times New Roman"/>
                <a:ea typeface="Times New Roman"/>
              </a:rPr>
              <a:t>benefits</a:t>
            </a:r>
            <a:r>
              <a:rPr lang="en-US" altLang="zh-CN" sz="2050" spc="-89" u="sng" dirty="0">
                <a:solidFill>
                  <a:srgbClr val="931000"/>
                </a:solidFill>
                <a:uFill>
                  <a:solidFill>
                    <a:srgbClr val="931000"/>
                  </a:solidFill>
                </a:uFill>
                <a:latin typeface="Times New Roman"/>
                <a:cs typeface="Times New Roman"/>
              </a:rPr>
              <a:t> </a:t>
            </a:r>
            <a:r>
              <a:rPr lang="en-US" altLang="zh-CN" sz="2050" u="sng" dirty="0">
                <a:solidFill>
                  <a:srgbClr val="931000"/>
                </a:solidFill>
                <a:uFill>
                  <a:solidFill>
                    <a:srgbClr val="931000"/>
                  </a:solidFill>
                </a:uFill>
                <a:latin typeface="Times New Roman"/>
                <a:ea typeface="Times New Roman"/>
              </a:rPr>
              <a:t>to</a:t>
            </a:r>
            <a:r>
              <a:rPr lang="en-US" altLang="zh-CN" sz="2050" spc="-85" u="sng" dirty="0">
                <a:solidFill>
                  <a:srgbClr val="931000"/>
                </a:solidFill>
                <a:uFill>
                  <a:solidFill>
                    <a:srgbClr val="931000"/>
                  </a:solidFill>
                </a:uFill>
                <a:latin typeface="Times New Roman"/>
                <a:cs typeface="Times New Roman"/>
              </a:rPr>
              <a:t> </a:t>
            </a:r>
            <a:r>
              <a:rPr lang="en-US" altLang="zh-CN" sz="2050" u="sng" dirty="0">
                <a:solidFill>
                  <a:srgbClr val="931000"/>
                </a:solidFill>
                <a:uFill>
                  <a:solidFill>
                    <a:srgbClr val="931000"/>
                  </a:solidFill>
                </a:uFill>
                <a:latin typeface="Times New Roman"/>
                <a:ea typeface="Times New Roman"/>
              </a:rPr>
              <a:t>creating</a:t>
            </a:r>
            <a:r>
              <a:rPr lang="en-US" altLang="zh-CN" sz="2050" spc="-94" u="sng" dirty="0">
                <a:solidFill>
                  <a:srgbClr val="931000"/>
                </a:solidFill>
                <a:uFill>
                  <a:solidFill>
                    <a:srgbClr val="931000"/>
                  </a:solidFill>
                </a:uFill>
                <a:latin typeface="Times New Roman"/>
                <a:cs typeface="Times New Roman"/>
              </a:rPr>
              <a:t> </a:t>
            </a:r>
            <a:r>
              <a:rPr lang="en-US" altLang="zh-CN" sz="2050" u="sng" dirty="0">
                <a:solidFill>
                  <a:srgbClr val="931000"/>
                </a:solidFill>
                <a:uFill>
                  <a:solidFill>
                    <a:srgbClr val="931000"/>
                  </a:solidFill>
                </a:uFill>
                <a:latin typeface="Times New Roman"/>
                <a:ea typeface="Times New Roman"/>
              </a:rPr>
              <a:t>PFS-QP</a:t>
            </a:r>
          </a:p>
          <a:p>
            <a:pPr>
              <a:lnSpc>
                <a:spcPts val="505"/>
              </a:lnSpc>
            </a:pPr>
            <a:endParaRPr lang="en-US" dirty="0" smtClean="0"/>
          </a:p>
          <a:p>
            <a:pPr hangingPunct="0" marL="0">
              <a:lnSpc>
                <a:spcPct val="95833"/>
              </a:lnSpc>
            </a:pPr>
            <a:r>
              <a:rPr lang="en-US" altLang="zh-CN" sz="2050" u="sng" dirty="0">
                <a:solidFill>
                  <a:srgbClr val="000000"/>
                </a:solidFill>
                <a:uFill>
                  <a:solidFill>
                    <a:srgbClr val="000000"/>
                  </a:solidFill>
                </a:uFill>
                <a:latin typeface="Times New Roman"/>
                <a:ea typeface="Times New Roman"/>
              </a:rPr>
              <a:t>First,</a:t>
            </a:r>
            <a:r>
              <a:rPr lang="en-US" altLang="zh-CN" sz="2050" spc="-20" dirty="0">
                <a:solidFill>
                  <a:srgbClr val="000000"/>
                </a:solidFill>
                <a:latin typeface="Times New Roman"/>
                <a:cs typeface="Times New Roman"/>
              </a:rPr>
              <a:t> </a:t>
            </a:r>
            <a:r>
              <a:rPr lang="en-US" altLang="zh-CN" sz="2050" dirty="0">
                <a:solidFill>
                  <a:srgbClr val="000000"/>
                </a:solidFill>
                <a:latin typeface="Times New Roman"/>
                <a:ea typeface="Times New Roman"/>
              </a:rPr>
              <a:t>its</a:t>
            </a:r>
            <a:r>
              <a:rPr lang="en-US" altLang="zh-CN" sz="2050" spc="-25" dirty="0">
                <a:solidFill>
                  <a:srgbClr val="000000"/>
                </a:solidFill>
                <a:latin typeface="Times New Roman"/>
                <a:cs typeface="Times New Roman"/>
              </a:rPr>
              <a:t>  </a:t>
            </a:r>
            <a:r>
              <a:rPr lang="en-US" altLang="zh-CN" sz="2050" dirty="0">
                <a:solidFill>
                  <a:srgbClr val="000000"/>
                </a:solidFill>
                <a:latin typeface="Times New Roman"/>
                <a:ea typeface="Times New Roman"/>
              </a:rPr>
              <a:t>information</a:t>
            </a:r>
            <a:r>
              <a:rPr lang="en-US" altLang="zh-CN" sz="2050" spc="-25" dirty="0">
                <a:solidFill>
                  <a:srgbClr val="000000"/>
                </a:solidFill>
                <a:latin typeface="Times New Roman"/>
                <a:cs typeface="Times New Roman"/>
              </a:rPr>
              <a:t> </a:t>
            </a:r>
            <a:r>
              <a:rPr lang="en-US" altLang="zh-CN" sz="2050" dirty="0">
                <a:solidFill>
                  <a:srgbClr val="000000"/>
                </a:solidFill>
                <a:latin typeface="Times New Roman"/>
                <a:ea typeface="Times New Roman"/>
              </a:rPr>
              <a:t>will</a:t>
            </a:r>
            <a:r>
              <a:rPr lang="en-US" altLang="zh-CN" sz="2050" spc="-25" dirty="0">
                <a:solidFill>
                  <a:srgbClr val="000000"/>
                </a:solidFill>
                <a:latin typeface="Times New Roman"/>
                <a:cs typeface="Times New Roman"/>
              </a:rPr>
              <a:t> </a:t>
            </a:r>
            <a:r>
              <a:rPr lang="en-US" altLang="zh-CN" sz="2050" dirty="0">
                <a:solidFill>
                  <a:srgbClr val="000000"/>
                </a:solidFill>
                <a:latin typeface="Times New Roman"/>
                <a:ea typeface="Times New Roman"/>
              </a:rPr>
              <a:t>help</a:t>
            </a:r>
            <a:r>
              <a:rPr lang="en-US" altLang="zh-CN" sz="2050" spc="-25" dirty="0">
                <a:solidFill>
                  <a:srgbClr val="000000"/>
                </a:solidFill>
                <a:latin typeface="Times New Roman"/>
                <a:cs typeface="Times New Roman"/>
              </a:rPr>
              <a:t> </a:t>
            </a:r>
            <a:r>
              <a:rPr lang="en-US" altLang="zh-CN" sz="2050" dirty="0">
                <a:solidFill>
                  <a:srgbClr val="000000"/>
                </a:solidFill>
                <a:latin typeface="Times New Roman"/>
                <a:ea typeface="Times New Roman"/>
              </a:rPr>
              <a:t>the</a:t>
            </a:r>
            <a:r>
              <a:rPr lang="en-US" altLang="zh-CN" sz="2050" spc="-25" dirty="0">
                <a:solidFill>
                  <a:srgbClr val="000000"/>
                </a:solidFill>
                <a:latin typeface="Times New Roman"/>
                <a:cs typeface="Times New Roman"/>
              </a:rPr>
              <a:t> </a:t>
            </a:r>
            <a:r>
              <a:rPr lang="en-US" altLang="zh-CN" sz="2050" dirty="0">
                <a:solidFill>
                  <a:srgbClr val="000000"/>
                </a:solidFill>
                <a:latin typeface="Times New Roman"/>
                <a:ea typeface="Times New Roman"/>
              </a:rPr>
              <a:t>client</a:t>
            </a:r>
            <a:r>
              <a:rPr lang="en-US" altLang="zh-CN" sz="2050" spc="-20" dirty="0">
                <a:solidFill>
                  <a:srgbClr val="000000"/>
                </a:solidFill>
                <a:latin typeface="Times New Roman"/>
                <a:cs typeface="Times New Roman"/>
              </a:rPr>
              <a:t> </a:t>
            </a:r>
            <a:r>
              <a:rPr lang="en-US" altLang="zh-CN" sz="2050" dirty="0">
                <a:solidFill>
                  <a:srgbClr val="000000"/>
                </a:solidFill>
                <a:latin typeface="Times New Roman"/>
                <a:ea typeface="Times New Roman"/>
              </a:rPr>
              <a:t>and</a:t>
            </a:r>
            <a:r>
              <a:rPr lang="en-US" altLang="zh-CN" sz="2050" spc="-25" dirty="0">
                <a:solidFill>
                  <a:srgbClr val="000000"/>
                </a:solidFill>
                <a:latin typeface="Times New Roman"/>
                <a:cs typeface="Times New Roman"/>
              </a:rPr>
              <a:t> </a:t>
            </a:r>
            <a:r>
              <a:rPr lang="en-US" altLang="zh-CN" sz="2050" dirty="0">
                <a:solidFill>
                  <a:srgbClr val="000000"/>
                </a:solidFill>
                <a:latin typeface="Times New Roman"/>
                <a:ea typeface="Times New Roman"/>
              </a:rPr>
              <a:t>stakeholders</a:t>
            </a:r>
            <a:r>
              <a:rPr lang="en-US" altLang="zh-CN" sz="2050" spc="-25" dirty="0">
                <a:solidFill>
                  <a:srgbClr val="000000"/>
                </a:solidFill>
                <a:latin typeface="Times New Roman"/>
                <a:cs typeface="Times New Roman"/>
              </a:rPr>
              <a:t> </a:t>
            </a:r>
            <a:r>
              <a:rPr lang="en-US" altLang="zh-CN" sz="2050" dirty="0">
                <a:solidFill>
                  <a:srgbClr val="000000"/>
                </a:solidFill>
                <a:latin typeface="Times New Roman"/>
                <a:ea typeface="Times New Roman"/>
              </a:rPr>
              <a:t>understand</a:t>
            </a:r>
            <a:r>
              <a:rPr lang="en-US" altLang="zh-CN" sz="2050" spc="-25" dirty="0">
                <a:solidFill>
                  <a:srgbClr val="000000"/>
                </a:solidFill>
                <a:latin typeface="Times New Roman"/>
                <a:cs typeface="Times New Roman"/>
              </a:rPr>
              <a:t> </a:t>
            </a:r>
            <a:r>
              <a:rPr lang="en-US" altLang="zh-CN" sz="2050" dirty="0">
                <a:solidFill>
                  <a:srgbClr val="000000"/>
                </a:solidFill>
                <a:latin typeface="Times New Roman"/>
                <a:ea typeface="Times New Roman"/>
              </a:rPr>
              <a:t>how</a:t>
            </a:r>
            <a:r>
              <a:rPr lang="en-US" altLang="zh-CN" sz="2050" spc="-30" dirty="0">
                <a:solidFill>
                  <a:srgbClr val="000000"/>
                </a:solidFill>
                <a:latin typeface="Times New Roman"/>
                <a:cs typeface="Times New Roman"/>
              </a:rPr>
              <a:t> </a:t>
            </a:r>
            <a:r>
              <a:rPr lang="en-US" altLang="zh-CN" sz="2050" dirty="0">
                <a:solidFill>
                  <a:srgbClr val="000000"/>
                </a:solidFill>
                <a:latin typeface="Times New Roman"/>
                <a:ea typeface="Times New Roman"/>
              </a:rPr>
              <a:t>the</a:t>
            </a:r>
            <a:r>
              <a:rPr lang="en-US" altLang="zh-CN" sz="2050" dirty="0">
                <a:solidFill>
                  <a:srgbClr val="000000"/>
                </a:solidFill>
                <a:latin typeface="Times New Roman"/>
                <a:cs typeface="Times New Roman"/>
              </a:rPr>
              <a:t> </a:t>
            </a:r>
            <a:r>
              <a:rPr lang="en-US" altLang="zh-CN" sz="2050" spc="-50" dirty="0">
                <a:solidFill>
                  <a:srgbClr val="000000"/>
                </a:solidFill>
                <a:latin typeface="Times New Roman"/>
                <a:ea typeface="Times New Roman"/>
              </a:rPr>
              <a:t>project</a:t>
            </a:r>
            <a:r>
              <a:rPr lang="en-US" altLang="zh-CN" sz="2050" spc="-30" dirty="0">
                <a:solidFill>
                  <a:srgbClr val="000000"/>
                </a:solidFill>
                <a:latin typeface="Times New Roman"/>
                <a:cs typeface="Times New Roman"/>
              </a:rPr>
              <a:t> </a:t>
            </a:r>
            <a:r>
              <a:rPr lang="en-US" altLang="zh-CN" sz="2050" spc="-50" dirty="0">
                <a:solidFill>
                  <a:srgbClr val="000000"/>
                </a:solidFill>
                <a:latin typeface="Times New Roman"/>
                <a:ea typeface="Times New Roman"/>
              </a:rPr>
              <a:t>will</a:t>
            </a:r>
            <a:r>
              <a:rPr lang="en-US" altLang="zh-CN" sz="2050" spc="-30" dirty="0">
                <a:solidFill>
                  <a:srgbClr val="000000"/>
                </a:solidFill>
                <a:latin typeface="Times New Roman"/>
                <a:cs typeface="Times New Roman"/>
              </a:rPr>
              <a:t> </a:t>
            </a:r>
            <a:r>
              <a:rPr lang="en-US" altLang="zh-CN" sz="2050" spc="-55" dirty="0">
                <a:solidFill>
                  <a:srgbClr val="000000"/>
                </a:solidFill>
                <a:latin typeface="Times New Roman"/>
                <a:ea typeface="Times New Roman"/>
              </a:rPr>
              <a:t>progress</a:t>
            </a:r>
            <a:r>
              <a:rPr lang="en-US" altLang="zh-CN" sz="2050" spc="-30" dirty="0">
                <a:solidFill>
                  <a:srgbClr val="000000"/>
                </a:solidFill>
                <a:latin typeface="Times New Roman"/>
                <a:cs typeface="Times New Roman"/>
              </a:rPr>
              <a:t> </a:t>
            </a:r>
            <a:r>
              <a:rPr lang="en-US" altLang="zh-CN" sz="2050" spc="-55" dirty="0">
                <a:solidFill>
                  <a:srgbClr val="000000"/>
                </a:solidFill>
                <a:latin typeface="Times New Roman"/>
                <a:ea typeface="Times New Roman"/>
              </a:rPr>
              <a:t>without</a:t>
            </a:r>
            <a:r>
              <a:rPr lang="en-US" altLang="zh-CN" sz="2050" spc="-30" dirty="0">
                <a:solidFill>
                  <a:srgbClr val="000000"/>
                </a:solidFill>
                <a:latin typeface="Times New Roman"/>
                <a:cs typeface="Times New Roman"/>
              </a:rPr>
              <a:t> </a:t>
            </a:r>
            <a:r>
              <a:rPr lang="en-US" altLang="zh-CN" sz="2050" spc="-55" dirty="0">
                <a:solidFill>
                  <a:srgbClr val="000000"/>
                </a:solidFill>
                <a:latin typeface="Times New Roman"/>
                <a:ea typeface="Times New Roman"/>
              </a:rPr>
              <a:t>having</a:t>
            </a:r>
            <a:r>
              <a:rPr lang="en-US" altLang="zh-CN" sz="2050" spc="-30" dirty="0">
                <a:solidFill>
                  <a:srgbClr val="000000"/>
                </a:solidFill>
                <a:latin typeface="Times New Roman"/>
                <a:cs typeface="Times New Roman"/>
              </a:rPr>
              <a:t> </a:t>
            </a:r>
            <a:r>
              <a:rPr lang="en-US" altLang="zh-CN" sz="2050" spc="-50" dirty="0">
                <a:solidFill>
                  <a:srgbClr val="000000"/>
                </a:solidFill>
                <a:latin typeface="Times New Roman"/>
                <a:ea typeface="Times New Roman"/>
              </a:rPr>
              <a:t>to</a:t>
            </a:r>
            <a:r>
              <a:rPr lang="en-US" altLang="zh-CN" sz="2050" spc="-30" dirty="0">
                <a:solidFill>
                  <a:srgbClr val="000000"/>
                </a:solidFill>
                <a:latin typeface="Times New Roman"/>
                <a:cs typeface="Times New Roman"/>
              </a:rPr>
              <a:t> </a:t>
            </a:r>
            <a:r>
              <a:rPr lang="en-US" altLang="zh-CN" sz="2050" spc="-44" dirty="0">
                <a:solidFill>
                  <a:srgbClr val="000000"/>
                </a:solidFill>
                <a:latin typeface="Times New Roman"/>
                <a:ea typeface="Times New Roman"/>
              </a:rPr>
              <a:t>interpret</a:t>
            </a:r>
            <a:r>
              <a:rPr lang="en-US" altLang="zh-CN" sz="2050" spc="-30" dirty="0">
                <a:solidFill>
                  <a:srgbClr val="000000"/>
                </a:solidFill>
                <a:latin typeface="Times New Roman"/>
                <a:cs typeface="Times New Roman"/>
              </a:rPr>
              <a:t> </a:t>
            </a:r>
            <a:r>
              <a:rPr lang="en-US" altLang="zh-CN" sz="2050" spc="-55" dirty="0">
                <a:solidFill>
                  <a:srgbClr val="000000"/>
                </a:solidFill>
                <a:latin typeface="Times New Roman"/>
                <a:ea typeface="Times New Roman"/>
              </a:rPr>
              <a:t>the</a:t>
            </a:r>
            <a:r>
              <a:rPr lang="en-US" altLang="zh-CN" sz="2050" spc="-30" dirty="0">
                <a:solidFill>
                  <a:srgbClr val="000000"/>
                </a:solidFill>
                <a:latin typeface="Times New Roman"/>
                <a:cs typeface="Times New Roman"/>
              </a:rPr>
              <a:t> </a:t>
            </a:r>
            <a:r>
              <a:rPr lang="en-US" altLang="zh-CN" sz="2050" spc="-50" dirty="0">
                <a:solidFill>
                  <a:srgbClr val="000000"/>
                </a:solidFill>
                <a:latin typeface="Times New Roman"/>
                <a:ea typeface="Times New Roman"/>
              </a:rPr>
              <a:t>actual</a:t>
            </a:r>
            <a:r>
              <a:rPr lang="en-US" altLang="zh-CN" sz="2050" spc="-35" dirty="0">
                <a:solidFill>
                  <a:srgbClr val="000000"/>
                </a:solidFill>
                <a:latin typeface="Times New Roman"/>
                <a:cs typeface="Times New Roman"/>
              </a:rPr>
              <a:t> </a:t>
            </a:r>
            <a:r>
              <a:rPr lang="en-US" altLang="zh-CN" sz="2050" spc="-55" dirty="0">
                <a:solidFill>
                  <a:srgbClr val="000000"/>
                </a:solidFill>
                <a:latin typeface="Times New Roman"/>
                <a:ea typeface="Times New Roman"/>
              </a:rPr>
              <a:t>schedule.</a:t>
            </a:r>
          </a:p>
          <a:p>
            <a:pPr>
              <a:lnSpc>
                <a:spcPts val="1000"/>
              </a:lnSpc>
            </a:pPr>
            <a:endParaRPr lang="en-US" dirty="0" smtClean="0"/>
          </a:p>
          <a:p>
            <a:pPr>
              <a:lnSpc>
                <a:spcPts val="1000"/>
              </a:lnSpc>
            </a:pPr>
            <a:endParaRPr lang="en-US" dirty="0" smtClean="0"/>
          </a:p>
          <a:p>
            <a:pPr>
              <a:lnSpc>
                <a:spcPts val="1480"/>
              </a:lnSpc>
            </a:pPr>
            <a:endParaRPr lang="en-US" dirty="0" smtClean="0"/>
          </a:p>
          <a:p>
            <a:pPr hangingPunct="0" marL="0">
              <a:lnSpc>
                <a:spcPct val="95416"/>
              </a:lnSpc>
            </a:pPr>
            <a:r>
              <a:rPr lang="en-US" altLang="zh-CN" sz="2050" u="sng" dirty="0">
                <a:solidFill>
                  <a:srgbClr val="000000"/>
                </a:solidFill>
                <a:uFill>
                  <a:solidFill>
                    <a:srgbClr val="000000"/>
                  </a:solidFill>
                </a:uFill>
                <a:latin typeface="Times New Roman"/>
                <a:ea typeface="Times New Roman"/>
              </a:rPr>
              <a:t>Second</a:t>
            </a:r>
            <a:r>
              <a:rPr lang="en-US" altLang="zh-CN" sz="2050" spc="-80" u="sng" dirty="0">
                <a:solidFill>
                  <a:srgbClr val="000000"/>
                </a:solidFill>
                <a:uFill>
                  <a:solidFill>
                    <a:srgbClr val="000000"/>
                  </a:solidFill>
                </a:uFill>
                <a:latin typeface="Times New Roman"/>
                <a:cs typeface="Times New Roman"/>
              </a:rPr>
              <a:t> </a:t>
            </a:r>
            <a:r>
              <a:rPr lang="en-US" altLang="zh-CN" sz="2050" u="sng" dirty="0">
                <a:solidFill>
                  <a:srgbClr val="000000"/>
                </a:solidFill>
                <a:uFill>
                  <a:solidFill>
                    <a:srgbClr val="000000"/>
                  </a:solidFill>
                </a:uFill>
                <a:latin typeface="Times New Roman"/>
                <a:ea typeface="Times New Roman"/>
              </a:rPr>
              <a:t>,</a:t>
            </a:r>
            <a:r>
              <a:rPr lang="en-US" altLang="zh-CN" sz="2050" spc="-80" dirty="0">
                <a:solidFill>
                  <a:srgbClr val="000000"/>
                </a:solidFill>
                <a:latin typeface="Times New Roman"/>
                <a:cs typeface="Times New Roman"/>
              </a:rPr>
              <a:t>   </a:t>
            </a:r>
            <a:r>
              <a:rPr lang="en-US" altLang="zh-CN" sz="2050" dirty="0">
                <a:solidFill>
                  <a:srgbClr val="000000"/>
                </a:solidFill>
                <a:latin typeface="Times New Roman"/>
                <a:ea typeface="Times New Roman"/>
              </a:rPr>
              <a:t>it</a:t>
            </a:r>
            <a:r>
              <a:rPr lang="en-US" altLang="zh-CN" sz="2050" spc="-85" dirty="0">
                <a:solidFill>
                  <a:srgbClr val="000000"/>
                </a:solidFill>
                <a:latin typeface="Times New Roman"/>
                <a:cs typeface="Times New Roman"/>
              </a:rPr>
              <a:t> </a:t>
            </a:r>
            <a:r>
              <a:rPr lang="en-US" altLang="zh-CN" sz="2050" dirty="0">
                <a:solidFill>
                  <a:srgbClr val="000000"/>
                </a:solidFill>
                <a:latin typeface="Times New Roman"/>
                <a:ea typeface="Times New Roman"/>
              </a:rPr>
              <a:t>allows</a:t>
            </a:r>
            <a:r>
              <a:rPr lang="en-US" altLang="zh-CN" sz="2050" spc="-85" dirty="0">
                <a:solidFill>
                  <a:srgbClr val="000000"/>
                </a:solidFill>
                <a:latin typeface="Times New Roman"/>
                <a:cs typeface="Times New Roman"/>
              </a:rPr>
              <a:t> </a:t>
            </a:r>
            <a:r>
              <a:rPr lang="en-US" altLang="zh-CN" sz="2050" dirty="0">
                <a:solidFill>
                  <a:srgbClr val="000000"/>
                </a:solidFill>
                <a:latin typeface="Times New Roman"/>
                <a:ea typeface="Times New Roman"/>
              </a:rPr>
              <a:t>the</a:t>
            </a:r>
            <a:r>
              <a:rPr lang="en-US" altLang="zh-CN" sz="2050" spc="-80" dirty="0">
                <a:solidFill>
                  <a:srgbClr val="000000"/>
                </a:solidFill>
                <a:latin typeface="Times New Roman"/>
                <a:cs typeface="Times New Roman"/>
              </a:rPr>
              <a:t> </a:t>
            </a:r>
            <a:r>
              <a:rPr lang="en-US" altLang="zh-CN" sz="2050" dirty="0">
                <a:solidFill>
                  <a:srgbClr val="000000"/>
                </a:solidFill>
                <a:latin typeface="Times New Roman"/>
                <a:ea typeface="Times New Roman"/>
              </a:rPr>
              <a:t>project</a:t>
            </a:r>
            <a:r>
              <a:rPr lang="en-US" altLang="zh-CN" sz="2050" spc="-80" dirty="0">
                <a:solidFill>
                  <a:srgbClr val="000000"/>
                </a:solidFill>
                <a:latin typeface="Times New Roman"/>
                <a:cs typeface="Times New Roman"/>
              </a:rPr>
              <a:t> </a:t>
            </a:r>
            <a:r>
              <a:rPr lang="en-US" altLang="zh-CN" sz="2050" dirty="0">
                <a:solidFill>
                  <a:srgbClr val="000000"/>
                </a:solidFill>
                <a:latin typeface="Times New Roman"/>
                <a:ea typeface="Times New Roman"/>
              </a:rPr>
              <a:t>manager</a:t>
            </a:r>
            <a:r>
              <a:rPr lang="en-US" altLang="zh-CN" sz="2050" spc="-85" dirty="0">
                <a:solidFill>
                  <a:srgbClr val="000000"/>
                </a:solidFill>
                <a:latin typeface="Times New Roman"/>
                <a:cs typeface="Times New Roman"/>
              </a:rPr>
              <a:t> </a:t>
            </a:r>
            <a:r>
              <a:rPr lang="en-US" altLang="zh-CN" sz="2050" dirty="0">
                <a:solidFill>
                  <a:srgbClr val="000000"/>
                </a:solidFill>
                <a:latin typeface="Times New Roman"/>
                <a:ea typeface="Times New Roman"/>
              </a:rPr>
              <a:t>and</a:t>
            </a:r>
            <a:r>
              <a:rPr lang="en-US" altLang="zh-CN" sz="2050" spc="-80" dirty="0">
                <a:solidFill>
                  <a:srgbClr val="000000"/>
                </a:solidFill>
                <a:latin typeface="Times New Roman"/>
                <a:cs typeface="Times New Roman"/>
              </a:rPr>
              <a:t> </a:t>
            </a:r>
            <a:r>
              <a:rPr lang="en-US" altLang="zh-CN" sz="2050" dirty="0">
                <a:solidFill>
                  <a:srgbClr val="000000"/>
                </a:solidFill>
                <a:latin typeface="Times New Roman"/>
                <a:ea typeface="Times New Roman"/>
              </a:rPr>
              <a:t>project</a:t>
            </a:r>
            <a:r>
              <a:rPr lang="en-US" altLang="zh-CN" sz="2050" spc="-80" dirty="0">
                <a:solidFill>
                  <a:srgbClr val="000000"/>
                </a:solidFill>
                <a:latin typeface="Times New Roman"/>
                <a:cs typeface="Times New Roman"/>
              </a:rPr>
              <a:t> </a:t>
            </a:r>
            <a:r>
              <a:rPr lang="en-US" altLang="zh-CN" sz="2050" dirty="0">
                <a:solidFill>
                  <a:srgbClr val="000000"/>
                </a:solidFill>
                <a:latin typeface="Times New Roman"/>
                <a:ea typeface="Times New Roman"/>
              </a:rPr>
              <a:t>team</a:t>
            </a:r>
            <a:r>
              <a:rPr lang="en-US" altLang="zh-CN" sz="2050" spc="-85" dirty="0">
                <a:solidFill>
                  <a:srgbClr val="000000"/>
                </a:solidFill>
                <a:latin typeface="Times New Roman"/>
                <a:cs typeface="Times New Roman"/>
              </a:rPr>
              <a:t> </a:t>
            </a:r>
            <a:r>
              <a:rPr lang="en-US" altLang="zh-CN" sz="2050" dirty="0">
                <a:solidFill>
                  <a:srgbClr val="000000"/>
                </a:solidFill>
                <a:latin typeface="Times New Roman"/>
                <a:ea typeface="Times New Roman"/>
              </a:rPr>
              <a:t>to</a:t>
            </a:r>
            <a:r>
              <a:rPr lang="en-US" altLang="zh-CN" sz="2050" spc="-80" dirty="0">
                <a:solidFill>
                  <a:srgbClr val="000000"/>
                </a:solidFill>
                <a:latin typeface="Times New Roman"/>
                <a:cs typeface="Times New Roman"/>
              </a:rPr>
              <a:t> </a:t>
            </a:r>
            <a:r>
              <a:rPr lang="en-US" altLang="zh-CN" sz="2050" dirty="0">
                <a:solidFill>
                  <a:srgbClr val="000000"/>
                </a:solidFill>
                <a:latin typeface="Times New Roman"/>
                <a:ea typeface="Times New Roman"/>
              </a:rPr>
              <a:t>lay</a:t>
            </a:r>
            <a:r>
              <a:rPr lang="en-US" altLang="zh-CN" sz="2050" spc="-80" dirty="0">
                <a:solidFill>
                  <a:srgbClr val="000000"/>
                </a:solidFill>
                <a:latin typeface="Times New Roman"/>
                <a:cs typeface="Times New Roman"/>
              </a:rPr>
              <a:t> </a:t>
            </a:r>
            <a:r>
              <a:rPr lang="en-US" altLang="zh-CN" sz="2050" dirty="0">
                <a:solidFill>
                  <a:srgbClr val="000000"/>
                </a:solidFill>
                <a:latin typeface="Times New Roman"/>
                <a:ea typeface="Times New Roman"/>
              </a:rPr>
              <a:t>out</a:t>
            </a:r>
            <a:r>
              <a:rPr lang="en-US" altLang="zh-CN" sz="2050" spc="-85" dirty="0">
                <a:solidFill>
                  <a:srgbClr val="000000"/>
                </a:solidFill>
                <a:latin typeface="Times New Roman"/>
                <a:cs typeface="Times New Roman"/>
              </a:rPr>
              <a:t> </a:t>
            </a:r>
            <a:r>
              <a:rPr lang="en-US" altLang="zh-CN" sz="2050" u="sng" dirty="0">
                <a:solidFill>
                  <a:srgbClr val="000000"/>
                </a:solidFill>
                <a:uFill>
                  <a:solidFill>
                    <a:srgbClr val="000000"/>
                  </a:solidFill>
                </a:uFill>
                <a:latin typeface="Times New Roman"/>
                <a:ea typeface="Times New Roman"/>
              </a:rPr>
              <a:t>a</a:t>
            </a:r>
            <a:r>
              <a:rPr lang="en-US" altLang="zh-CN" sz="2050" spc="-85" u="sng" dirty="0">
                <a:solidFill>
                  <a:srgbClr val="000000"/>
                </a:solidFill>
                <a:uFill>
                  <a:solidFill>
                    <a:srgbClr val="000000"/>
                  </a:solidFill>
                </a:uFill>
                <a:latin typeface="Times New Roman"/>
                <a:cs typeface="Times New Roman"/>
              </a:rPr>
              <a:t> </a:t>
            </a:r>
            <a:r>
              <a:rPr lang="en-US" altLang="zh-CN" sz="2050" u="sng" dirty="0">
                <a:solidFill>
                  <a:srgbClr val="4d8e00"/>
                </a:solidFill>
                <a:uFill>
                  <a:solidFill>
                    <a:srgbClr val="4d8e00"/>
                  </a:solidFill>
                </a:uFill>
                <a:latin typeface="Times New Roman"/>
                <a:ea typeface="Times New Roman"/>
              </a:rPr>
              <a:t>high-level</a:t>
            </a:r>
            <a:r>
              <a:rPr lang="en-US" altLang="zh-CN" sz="2050" dirty="0">
                <a:solidFill>
                  <a:srgbClr val="4d8e00"/>
                </a:solidFill>
                <a:latin typeface="Times New Roman"/>
                <a:cs typeface="Times New Roman"/>
              </a:rPr>
              <a:t> </a:t>
            </a:r>
            <a:r>
              <a:rPr lang="en-US" altLang="zh-CN" sz="2050" u="sng" dirty="0">
                <a:solidFill>
                  <a:srgbClr val="4d8e00"/>
                </a:solidFill>
                <a:uFill>
                  <a:solidFill>
                    <a:srgbClr val="4d8e00"/>
                  </a:solidFill>
                </a:uFill>
                <a:latin typeface="Times New Roman"/>
                <a:ea typeface="Times New Roman"/>
              </a:rPr>
              <a:t>vision</a:t>
            </a:r>
            <a:r>
              <a:rPr lang="en-US" altLang="zh-CN" sz="2050" spc="85" u="sng" dirty="0">
                <a:solidFill>
                  <a:srgbClr val="4d8e00"/>
                </a:solidFill>
                <a:uFill>
                  <a:solidFill>
                    <a:srgbClr val="4d8e00"/>
                  </a:solidFill>
                </a:uFill>
                <a:latin typeface="Times New Roman"/>
                <a:cs typeface="Times New Roman"/>
              </a:rPr>
              <a:t> </a:t>
            </a:r>
            <a:r>
              <a:rPr lang="en-US" altLang="zh-CN" sz="2050" u="sng" dirty="0">
                <a:solidFill>
                  <a:srgbClr val="000000"/>
                </a:solidFill>
                <a:uFill>
                  <a:solidFill>
                    <a:srgbClr val="000000"/>
                  </a:solidFill>
                </a:uFill>
                <a:latin typeface="Times New Roman"/>
                <a:ea typeface="Times New Roman"/>
              </a:rPr>
              <a:t>for</a:t>
            </a:r>
            <a:r>
              <a:rPr lang="en-US" altLang="zh-CN" sz="2050" spc="85" u="sng" dirty="0">
                <a:solidFill>
                  <a:srgbClr val="000000"/>
                </a:solidFill>
                <a:uFill>
                  <a:solidFill>
                    <a:srgbClr val="000000"/>
                  </a:solidFill>
                </a:uFill>
                <a:latin typeface="Times New Roman"/>
                <a:cs typeface="Times New Roman"/>
              </a:rPr>
              <a:t> </a:t>
            </a:r>
            <a:r>
              <a:rPr lang="en-US" altLang="zh-CN" sz="2050" u="sng" dirty="0">
                <a:solidFill>
                  <a:srgbClr val="000000"/>
                </a:solidFill>
                <a:uFill>
                  <a:solidFill>
                    <a:srgbClr val="000000"/>
                  </a:solidFill>
                </a:uFill>
                <a:latin typeface="Times New Roman"/>
                <a:ea typeface="Times New Roman"/>
              </a:rPr>
              <a:t>project</a:t>
            </a:r>
            <a:r>
              <a:rPr lang="en-US" altLang="zh-CN" sz="2050" spc="85" u="sng" dirty="0">
                <a:solidFill>
                  <a:srgbClr val="000000"/>
                </a:solidFill>
                <a:uFill>
                  <a:solidFill>
                    <a:srgbClr val="000000"/>
                  </a:solidFill>
                </a:uFill>
                <a:latin typeface="Times New Roman"/>
                <a:cs typeface="Times New Roman"/>
              </a:rPr>
              <a:t> </a:t>
            </a:r>
            <a:r>
              <a:rPr lang="en-US" altLang="zh-CN" sz="2050" u="sng" dirty="0">
                <a:solidFill>
                  <a:srgbClr val="000000"/>
                </a:solidFill>
                <a:uFill>
                  <a:solidFill>
                    <a:srgbClr val="000000"/>
                  </a:solidFill>
                </a:uFill>
                <a:latin typeface="Times New Roman"/>
                <a:ea typeface="Times New Roman"/>
              </a:rPr>
              <a:t>execution</a:t>
            </a:r>
            <a:r>
              <a:rPr lang="en-US" altLang="zh-CN" sz="2050" spc="85" dirty="0">
                <a:solidFill>
                  <a:srgbClr val="000000"/>
                </a:solidFill>
                <a:latin typeface="Times New Roman"/>
                <a:cs typeface="Times New Roman"/>
              </a:rPr>
              <a:t> </a:t>
            </a:r>
            <a:r>
              <a:rPr lang="en-US" altLang="zh-CN" sz="2050" dirty="0">
                <a:solidFill>
                  <a:srgbClr val="000000"/>
                </a:solidFill>
                <a:latin typeface="Times New Roman"/>
                <a:ea typeface="Times New Roman"/>
              </a:rPr>
              <a:t>and</a:t>
            </a:r>
            <a:r>
              <a:rPr lang="en-US" altLang="zh-CN" sz="2050" spc="85" dirty="0">
                <a:solidFill>
                  <a:srgbClr val="000000"/>
                </a:solidFill>
                <a:latin typeface="Times New Roman"/>
                <a:cs typeface="Times New Roman"/>
              </a:rPr>
              <a:t> </a:t>
            </a:r>
            <a:r>
              <a:rPr lang="en-US" altLang="zh-CN" sz="2050" dirty="0">
                <a:solidFill>
                  <a:srgbClr val="000000"/>
                </a:solidFill>
                <a:latin typeface="Times New Roman"/>
                <a:ea typeface="Times New Roman"/>
              </a:rPr>
              <a:t>use</a:t>
            </a:r>
            <a:r>
              <a:rPr lang="en-US" altLang="zh-CN" sz="2050" spc="85" dirty="0">
                <a:solidFill>
                  <a:srgbClr val="000000"/>
                </a:solidFill>
                <a:latin typeface="Times New Roman"/>
                <a:cs typeface="Times New Roman"/>
              </a:rPr>
              <a:t> </a:t>
            </a:r>
            <a:r>
              <a:rPr lang="en-US" altLang="zh-CN" sz="2050" dirty="0">
                <a:solidFill>
                  <a:srgbClr val="000000"/>
                </a:solidFill>
                <a:latin typeface="Times New Roman"/>
                <a:ea typeface="Times New Roman"/>
              </a:rPr>
              <a:t>this</a:t>
            </a:r>
            <a:r>
              <a:rPr lang="en-US" altLang="zh-CN" sz="2050" spc="85" dirty="0">
                <a:solidFill>
                  <a:srgbClr val="000000"/>
                </a:solidFill>
                <a:latin typeface="Times New Roman"/>
                <a:cs typeface="Times New Roman"/>
              </a:rPr>
              <a:t> </a:t>
            </a:r>
            <a:r>
              <a:rPr lang="en-US" altLang="zh-CN" sz="2050" dirty="0">
                <a:solidFill>
                  <a:srgbClr val="000000"/>
                </a:solidFill>
                <a:latin typeface="Times New Roman"/>
                <a:ea typeface="Times New Roman"/>
              </a:rPr>
              <a:t>vision</a:t>
            </a:r>
            <a:r>
              <a:rPr lang="en-US" altLang="zh-CN" sz="2050" spc="85" dirty="0">
                <a:solidFill>
                  <a:srgbClr val="000000"/>
                </a:solidFill>
                <a:latin typeface="Times New Roman"/>
                <a:cs typeface="Times New Roman"/>
              </a:rPr>
              <a:t> </a:t>
            </a:r>
            <a:r>
              <a:rPr lang="en-US" altLang="zh-CN" sz="2050" dirty="0">
                <a:solidFill>
                  <a:srgbClr val="000000"/>
                </a:solidFill>
                <a:latin typeface="Times New Roman"/>
                <a:ea typeface="Times New Roman"/>
              </a:rPr>
              <a:t>to</a:t>
            </a:r>
            <a:r>
              <a:rPr lang="en-US" altLang="zh-CN" sz="2050" spc="85" dirty="0">
                <a:solidFill>
                  <a:srgbClr val="000000"/>
                </a:solidFill>
                <a:latin typeface="Times New Roman"/>
                <a:cs typeface="Times New Roman"/>
              </a:rPr>
              <a:t> </a:t>
            </a:r>
            <a:r>
              <a:rPr lang="en-US" altLang="zh-CN" sz="2050" dirty="0">
                <a:solidFill>
                  <a:srgbClr val="000000"/>
                </a:solidFill>
                <a:latin typeface="Times New Roman"/>
                <a:ea typeface="Times New Roman"/>
              </a:rPr>
              <a:t>help</a:t>
            </a:r>
            <a:r>
              <a:rPr lang="en-US" altLang="zh-CN" sz="2050" spc="89" dirty="0">
                <a:solidFill>
                  <a:srgbClr val="000000"/>
                </a:solidFill>
                <a:latin typeface="Times New Roman"/>
                <a:cs typeface="Times New Roman"/>
              </a:rPr>
              <a:t> </a:t>
            </a:r>
            <a:r>
              <a:rPr lang="en-US" altLang="zh-CN" sz="2050" dirty="0">
                <a:solidFill>
                  <a:srgbClr val="000000"/>
                </a:solidFill>
                <a:latin typeface="Times New Roman"/>
                <a:ea typeface="Times New Roman"/>
              </a:rPr>
              <a:t>create</a:t>
            </a:r>
            <a:r>
              <a:rPr lang="en-US" altLang="zh-CN" sz="2050" spc="85" dirty="0">
                <a:solidFill>
                  <a:srgbClr val="000000"/>
                </a:solidFill>
                <a:latin typeface="Times New Roman"/>
                <a:cs typeface="Times New Roman"/>
              </a:rPr>
              <a:t> </a:t>
            </a:r>
            <a:r>
              <a:rPr lang="en-US" altLang="zh-CN" sz="2050" dirty="0">
                <a:solidFill>
                  <a:srgbClr val="000000"/>
                </a:solidFill>
                <a:latin typeface="Times New Roman"/>
                <a:ea typeface="Times New Roman"/>
              </a:rPr>
              <a:t>the</a:t>
            </a:r>
            <a:r>
              <a:rPr lang="en-US" altLang="zh-CN" sz="2050" spc="85" dirty="0">
                <a:solidFill>
                  <a:srgbClr val="000000"/>
                </a:solidFill>
                <a:latin typeface="Times New Roman"/>
                <a:cs typeface="Times New Roman"/>
              </a:rPr>
              <a:t> </a:t>
            </a:r>
            <a:r>
              <a:rPr lang="en-US" altLang="zh-CN" sz="2050" u="sng" dirty="0">
                <a:solidFill>
                  <a:srgbClr val="000000"/>
                </a:solidFill>
                <a:uFill>
                  <a:solidFill>
                    <a:srgbClr val="000000"/>
                  </a:solidFill>
                </a:uFill>
                <a:latin typeface="Times New Roman"/>
                <a:ea typeface="Times New Roman"/>
              </a:rPr>
              <a:t>l</a:t>
            </a:r>
            <a:r>
              <a:rPr lang="en-US" altLang="zh-CN" sz="2050" u="sng" dirty="0">
                <a:solidFill>
                  <a:srgbClr val="fe9200"/>
                </a:solidFill>
                <a:uFill>
                  <a:solidFill>
                    <a:srgbClr val="fe9200"/>
                  </a:solidFill>
                </a:uFill>
                <a:latin typeface="Times New Roman"/>
                <a:ea typeface="Times New Roman"/>
              </a:rPr>
              <a:t>ower-level</a:t>
            </a:r>
            <a:r>
              <a:rPr lang="en-US" altLang="zh-CN" sz="2050" dirty="0">
                <a:solidFill>
                  <a:srgbClr val="fe9200"/>
                </a:solidFill>
                <a:latin typeface="Times New Roman"/>
                <a:cs typeface="Times New Roman"/>
              </a:rPr>
              <a:t> </a:t>
            </a:r>
            <a:r>
              <a:rPr lang="en-US" altLang="zh-CN" sz="2050" spc="15" u="sng" dirty="0">
                <a:solidFill>
                  <a:srgbClr val="fe9200"/>
                </a:solidFill>
                <a:uFill>
                  <a:solidFill>
                    <a:srgbClr val="fe9200"/>
                  </a:solidFill>
                </a:uFill>
                <a:latin typeface="Times New Roman"/>
                <a:ea typeface="Times New Roman"/>
              </a:rPr>
              <a:t>schedule</a:t>
            </a:r>
            <a:r>
              <a:rPr lang="en-US" altLang="zh-CN" sz="2050" spc="25" dirty="0">
                <a:solidFill>
                  <a:srgbClr val="fe9200"/>
                </a:solidFill>
                <a:latin typeface="Times New Roman"/>
                <a:ea typeface="Times New Roman"/>
              </a:rPr>
              <a:t>.</a:t>
            </a:r>
          </a:p>
          <a:p>
            <a:pPr>
              <a:lnSpc>
                <a:spcPts val="519"/>
              </a:lnSpc>
            </a:pPr>
            <a:endParaRPr lang="en-US" dirty="0" smtClean="0"/>
          </a:p>
          <a:p>
            <a:pPr hangingPunct="0" marL="0">
              <a:lnSpc>
                <a:spcPct val="95416"/>
              </a:lnSpc>
            </a:pPr>
            <a:r>
              <a:rPr lang="en-US" altLang="zh-CN" sz="2050" dirty="0">
                <a:solidFill>
                  <a:srgbClr val="fe9200"/>
                </a:solidFill>
                <a:latin typeface="Times New Roman"/>
                <a:ea typeface="Times New Roman"/>
              </a:rPr>
              <a:t>#</a:t>
            </a:r>
            <a:r>
              <a:rPr lang="en-US" altLang="zh-CN" sz="2050" dirty="0">
                <a:solidFill>
                  <a:srgbClr val="000000"/>
                </a:solidFill>
                <a:latin typeface="Times New Roman"/>
                <a:ea typeface="Times New Roman"/>
              </a:rPr>
              <a:t>Sometimes</a:t>
            </a:r>
            <a:r>
              <a:rPr lang="en-US" altLang="zh-CN" sz="2050" spc="30" dirty="0">
                <a:solidFill>
                  <a:srgbClr val="000000"/>
                </a:solidFill>
                <a:latin typeface="Times New Roman"/>
                <a:cs typeface="Times New Roman"/>
              </a:rPr>
              <a:t> </a:t>
            </a:r>
            <a:r>
              <a:rPr lang="en-US" altLang="zh-CN" sz="2050" dirty="0">
                <a:solidFill>
                  <a:srgbClr val="000000"/>
                </a:solidFill>
                <a:latin typeface="Times New Roman"/>
                <a:ea typeface="Times New Roman"/>
              </a:rPr>
              <a:t>the</a:t>
            </a:r>
            <a:r>
              <a:rPr lang="en-US" altLang="zh-CN" sz="2050" spc="30" dirty="0">
                <a:solidFill>
                  <a:srgbClr val="000000"/>
                </a:solidFill>
                <a:latin typeface="Times New Roman"/>
                <a:cs typeface="Times New Roman"/>
              </a:rPr>
              <a:t> </a:t>
            </a:r>
            <a:r>
              <a:rPr lang="en-US" altLang="zh-CN" sz="2050" dirty="0">
                <a:solidFill>
                  <a:srgbClr val="000000"/>
                </a:solidFill>
                <a:latin typeface="Times New Roman"/>
                <a:ea typeface="Times New Roman"/>
              </a:rPr>
              <a:t>project</a:t>
            </a:r>
            <a:r>
              <a:rPr lang="en-US" altLang="zh-CN" sz="2050" spc="30" dirty="0">
                <a:solidFill>
                  <a:srgbClr val="000000"/>
                </a:solidFill>
                <a:latin typeface="Times New Roman"/>
                <a:cs typeface="Times New Roman"/>
              </a:rPr>
              <a:t> </a:t>
            </a:r>
            <a:r>
              <a:rPr lang="en-US" altLang="zh-CN" sz="2050" dirty="0">
                <a:solidFill>
                  <a:srgbClr val="000000"/>
                </a:solidFill>
                <a:latin typeface="Times New Roman"/>
                <a:ea typeface="Times New Roman"/>
              </a:rPr>
              <a:t>team</a:t>
            </a:r>
            <a:r>
              <a:rPr lang="en-US" altLang="zh-CN" sz="2050" spc="30" dirty="0">
                <a:solidFill>
                  <a:srgbClr val="000000"/>
                </a:solidFill>
                <a:latin typeface="Times New Roman"/>
                <a:cs typeface="Times New Roman"/>
              </a:rPr>
              <a:t> </a:t>
            </a:r>
            <a:r>
              <a:rPr lang="en-US" altLang="zh-CN" sz="2050" dirty="0">
                <a:solidFill>
                  <a:srgbClr val="000000"/>
                </a:solidFill>
                <a:latin typeface="Times New Roman"/>
                <a:ea typeface="Times New Roman"/>
              </a:rPr>
              <a:t>finds</a:t>
            </a:r>
            <a:r>
              <a:rPr lang="en-US" altLang="zh-CN" sz="2050" spc="30" dirty="0">
                <a:solidFill>
                  <a:srgbClr val="000000"/>
                </a:solidFill>
                <a:latin typeface="Times New Roman"/>
                <a:cs typeface="Times New Roman"/>
              </a:rPr>
              <a:t> </a:t>
            </a:r>
            <a:r>
              <a:rPr lang="en-US" altLang="zh-CN" sz="2050" dirty="0">
                <a:solidFill>
                  <a:srgbClr val="000000"/>
                </a:solidFill>
                <a:latin typeface="Times New Roman"/>
                <a:ea typeface="Times New Roman"/>
              </a:rPr>
              <a:t>it</a:t>
            </a:r>
            <a:r>
              <a:rPr lang="en-US" altLang="zh-CN" sz="2050" spc="30" dirty="0">
                <a:solidFill>
                  <a:srgbClr val="000000"/>
                </a:solidFill>
                <a:latin typeface="Times New Roman"/>
                <a:cs typeface="Times New Roman"/>
              </a:rPr>
              <a:t> </a:t>
            </a:r>
            <a:r>
              <a:rPr lang="en-US" altLang="zh-CN" sz="2050" dirty="0">
                <a:solidFill>
                  <a:srgbClr val="000000"/>
                </a:solidFill>
                <a:latin typeface="Times New Roman"/>
                <a:ea typeface="Times New Roman"/>
              </a:rPr>
              <a:t>hard</a:t>
            </a:r>
            <a:r>
              <a:rPr lang="en-US" altLang="zh-CN" sz="2050" spc="30" dirty="0">
                <a:solidFill>
                  <a:srgbClr val="000000"/>
                </a:solidFill>
                <a:latin typeface="Times New Roman"/>
                <a:cs typeface="Times New Roman"/>
              </a:rPr>
              <a:t> </a:t>
            </a:r>
            <a:r>
              <a:rPr lang="en-US" altLang="zh-CN" sz="2050" dirty="0">
                <a:solidFill>
                  <a:srgbClr val="000000"/>
                </a:solidFill>
                <a:latin typeface="Times New Roman"/>
                <a:ea typeface="Times New Roman"/>
              </a:rPr>
              <a:t>to</a:t>
            </a:r>
            <a:r>
              <a:rPr lang="en-US" altLang="zh-CN" sz="2050" spc="30" dirty="0">
                <a:solidFill>
                  <a:srgbClr val="000000"/>
                </a:solidFill>
                <a:latin typeface="Times New Roman"/>
                <a:cs typeface="Times New Roman"/>
              </a:rPr>
              <a:t> </a:t>
            </a:r>
            <a:r>
              <a:rPr lang="en-US" altLang="zh-CN" sz="2050" dirty="0">
                <a:solidFill>
                  <a:srgbClr val="000000"/>
                </a:solidFill>
                <a:latin typeface="Times New Roman"/>
                <a:ea typeface="Times New Roman"/>
              </a:rPr>
              <a:t>build</a:t>
            </a:r>
            <a:r>
              <a:rPr lang="en-US" altLang="zh-CN" sz="2050" spc="30" dirty="0">
                <a:solidFill>
                  <a:srgbClr val="000000"/>
                </a:solidFill>
                <a:latin typeface="Times New Roman"/>
                <a:cs typeface="Times New Roman"/>
              </a:rPr>
              <a:t> </a:t>
            </a:r>
            <a:r>
              <a:rPr lang="en-US" altLang="zh-CN" sz="2050" dirty="0">
                <a:solidFill>
                  <a:srgbClr val="000000"/>
                </a:solidFill>
                <a:latin typeface="Times New Roman"/>
                <a:ea typeface="Times New Roman"/>
              </a:rPr>
              <a:t>a</a:t>
            </a:r>
            <a:r>
              <a:rPr lang="en-US" altLang="zh-CN" sz="2050" spc="30" dirty="0">
                <a:solidFill>
                  <a:srgbClr val="000000"/>
                </a:solidFill>
                <a:latin typeface="Times New Roman"/>
                <a:cs typeface="Times New Roman"/>
              </a:rPr>
              <a:t> </a:t>
            </a:r>
            <a:r>
              <a:rPr lang="en-US" altLang="zh-CN" sz="2050" dirty="0">
                <a:solidFill>
                  <a:srgbClr val="000000"/>
                </a:solidFill>
                <a:latin typeface="Times New Roman"/>
                <a:ea typeface="Times New Roman"/>
              </a:rPr>
              <a:t>schedule</a:t>
            </a:r>
            <a:r>
              <a:rPr lang="en-US" altLang="zh-CN" sz="2050" spc="34" dirty="0">
                <a:solidFill>
                  <a:srgbClr val="000000"/>
                </a:solidFill>
                <a:latin typeface="Times New Roman"/>
                <a:cs typeface="Times New Roman"/>
              </a:rPr>
              <a:t> </a:t>
            </a:r>
            <a:r>
              <a:rPr lang="en-US" altLang="zh-CN" sz="2050" dirty="0">
                <a:solidFill>
                  <a:srgbClr val="000000"/>
                </a:solidFill>
                <a:latin typeface="Times New Roman"/>
                <a:ea typeface="Times New Roman"/>
              </a:rPr>
              <a:t>to</a:t>
            </a:r>
            <a:r>
              <a:rPr lang="en-US" altLang="zh-CN" sz="2050" spc="30" dirty="0">
                <a:solidFill>
                  <a:srgbClr val="000000"/>
                </a:solidFill>
                <a:latin typeface="Times New Roman"/>
                <a:cs typeface="Times New Roman"/>
              </a:rPr>
              <a:t> </a:t>
            </a:r>
            <a:r>
              <a:rPr lang="en-US" altLang="zh-CN" sz="2050" dirty="0">
                <a:solidFill>
                  <a:srgbClr val="000000"/>
                </a:solidFill>
                <a:latin typeface="Times New Roman"/>
                <a:ea typeface="Times New Roman"/>
              </a:rPr>
              <a:t>complete</a:t>
            </a:r>
            <a:r>
              <a:rPr lang="en-US" altLang="zh-CN" sz="2050" spc="30" dirty="0">
                <a:solidFill>
                  <a:srgbClr val="000000"/>
                </a:solidFill>
                <a:latin typeface="Times New Roman"/>
                <a:cs typeface="Times New Roman"/>
              </a:rPr>
              <a:t> </a:t>
            </a:r>
            <a:r>
              <a:rPr lang="en-US" altLang="zh-CN" sz="2050" dirty="0">
                <a:solidFill>
                  <a:srgbClr val="000000"/>
                </a:solidFill>
                <a:latin typeface="Times New Roman"/>
                <a:ea typeface="Times New Roman"/>
              </a:rPr>
              <a:t>the</a:t>
            </a:r>
            <a:r>
              <a:rPr lang="en-US" altLang="zh-CN" sz="2050" dirty="0">
                <a:solidFill>
                  <a:srgbClr val="000000"/>
                </a:solidFill>
                <a:latin typeface="Times New Roman"/>
                <a:cs typeface="Times New Roman"/>
              </a:rPr>
              <a:t> </a:t>
            </a:r>
            <a:r>
              <a:rPr lang="en-US" altLang="zh-CN" sz="2050" spc="-65" dirty="0">
                <a:solidFill>
                  <a:srgbClr val="000000"/>
                </a:solidFill>
                <a:latin typeface="Times New Roman"/>
                <a:ea typeface="Times New Roman"/>
              </a:rPr>
              <a:t>wo</a:t>
            </a:r>
            <a:r>
              <a:rPr lang="en-US" altLang="zh-CN" sz="2050" spc="-55" dirty="0">
                <a:solidFill>
                  <a:srgbClr val="000000"/>
                </a:solidFill>
                <a:latin typeface="Times New Roman"/>
                <a:ea typeface="Times New Roman"/>
              </a:rPr>
              <a:t>rk.</a:t>
            </a:r>
          </a:p>
        </p:txBody>
      </p:sp>
      <p:sp>
        <p:nvSpPr>
          <p:cNvPr id="149" name="TextBox 149"/>
          <p:cNvSpPr txBox="1"/>
          <p:nvPr/>
        </p:nvSpPr>
        <p:spPr>
          <a:xfrm>
            <a:off x="11602118" y="6321409"/>
            <a:ext cx="474575" cy="411480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/>
          <a:p>
            <a:pPr marL="0">
              <a:lnSpc>
                <a:spcPct val="100000"/>
              </a:lnSpc>
            </a:pPr>
            <a:r>
              <a:rPr lang="en-US" altLang="zh-CN" sz="2700" spc="-10" b="1" dirty="0">
                <a:solidFill>
                  <a:srgbClr val="931000"/>
                </a:solidFill>
                <a:latin typeface="Calibri"/>
                <a:ea typeface="Calibri"/>
              </a:rPr>
              <a:t>32</a:t>
            </a:r>
          </a:p>
        </p:txBody>
      </p:sp>
      <p:sp>
        <p:nvSpPr>
          <p:cNvPr id="150" name="TextBox 150"/>
          <p:cNvSpPr txBox="1"/>
          <p:nvPr/>
        </p:nvSpPr>
        <p:spPr>
          <a:xfrm rot="16200000">
            <a:off x="-844836" y="2794783"/>
            <a:ext cx="3834476" cy="486284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/>
          <a:p>
            <a:pPr marL="0">
              <a:lnSpc>
                <a:spcPct val="100000"/>
              </a:lnSpc>
            </a:pPr>
            <a:r>
              <a:rPr lang="en-US" altLang="zh-CN" sz="3450" spc="-145" b="1" dirty="0">
                <a:solidFill>
                  <a:srgbClr val="355a9b"/>
                </a:solidFill>
                <a:latin typeface="Times New Roman"/>
                <a:ea typeface="Times New Roman"/>
              </a:rPr>
              <a:t>3-</a:t>
            </a:r>
            <a:r>
              <a:rPr lang="en-US" altLang="zh-CN" sz="3450" spc="-85" b="1" dirty="0">
                <a:solidFill>
                  <a:srgbClr val="355a9b"/>
                </a:solidFill>
                <a:latin typeface="Times New Roman"/>
                <a:cs typeface="Times New Roman"/>
              </a:rPr>
              <a:t> </a:t>
            </a:r>
            <a:r>
              <a:rPr lang="en-US" altLang="zh-CN" sz="3450" spc="-175" b="1" dirty="0">
                <a:solidFill>
                  <a:srgbClr val="355a9b"/>
                </a:solidFill>
                <a:latin typeface="Times New Roman"/>
                <a:ea typeface="Times New Roman"/>
              </a:rPr>
              <a:t>Regrading</a:t>
            </a:r>
            <a:r>
              <a:rPr lang="en-US" altLang="zh-CN" sz="3450" spc="-89" b="1" dirty="0">
                <a:solidFill>
                  <a:srgbClr val="355a9b"/>
                </a:solidFill>
                <a:latin typeface="Times New Roman"/>
                <a:cs typeface="Times New Roman"/>
              </a:rPr>
              <a:t> </a:t>
            </a:r>
            <a:r>
              <a:rPr lang="en-US" altLang="zh-CN" sz="3450" spc="-164" b="1" dirty="0">
                <a:solidFill>
                  <a:srgbClr val="355a9b"/>
                </a:solidFill>
                <a:latin typeface="Times New Roman"/>
                <a:ea typeface="Times New Roman"/>
              </a:rPr>
              <a:t>the</a:t>
            </a:r>
            <a:r>
              <a:rPr lang="en-US" altLang="zh-CN" sz="3450" spc="-89" b="1" dirty="0">
                <a:solidFill>
                  <a:srgbClr val="355a9b"/>
                </a:solidFill>
                <a:latin typeface="Times New Roman"/>
                <a:cs typeface="Times New Roman"/>
              </a:rPr>
              <a:t> </a:t>
            </a:r>
            <a:r>
              <a:rPr lang="en-US" altLang="zh-CN" sz="3450" spc="-234" b="1" dirty="0">
                <a:solidFill>
                  <a:srgbClr val="355a9b"/>
                </a:solidFill>
                <a:latin typeface="Times New Roman"/>
                <a:ea typeface="Times New Roman"/>
              </a:rPr>
              <a:t>PLC</a:t>
            </a:r>
          </a:p>
        </p:txBody>
      </p:sp>
    </p:spTree>
  </p:cSld>
  <p:clrMapOvr>
    <a:masterClrMapping/>
  </p:clrMapOvr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52" name="Picture 152">
					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152" name="TextBox 152"/>
          <p:cNvSpPr txBox="1"/>
          <p:nvPr/>
        </p:nvSpPr>
        <p:spPr>
          <a:xfrm>
            <a:off x="2006423" y="1242529"/>
            <a:ext cx="8077678" cy="975360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/>
          <a:p>
            <a:pPr marL="0">
              <a:lnSpc>
                <a:spcPct val="100000"/>
              </a:lnSpc>
              <a:tabLst>
                <a:tab pos="2212183" algn="l"/>
              </a:tabLst>
            </a:pPr>
            <a:r>
              <a:rPr lang="en-US" altLang="zh-CN" sz="3200" spc="-100" dirty="0">
                <a:solidFill>
                  <a:srgbClr val="000000"/>
                </a:solidFill>
                <a:latin typeface="Times New Roman"/>
                <a:ea typeface="Times New Roman"/>
              </a:rPr>
              <a:t>Confirming	</a:t>
            </a:r>
            <a:r>
              <a:rPr lang="en-US" altLang="zh-CN" sz="3200" spc="-50" dirty="0">
                <a:solidFill>
                  <a:srgbClr val="000000"/>
                </a:solidFill>
                <a:latin typeface="Times New Roman"/>
                <a:ea typeface="Times New Roman"/>
              </a:rPr>
              <a:t>the</a:t>
            </a:r>
            <a:r>
              <a:rPr lang="en-US" altLang="zh-CN" sz="3200" spc="-30" dirty="0">
                <a:solidFill>
                  <a:srgbClr val="000000"/>
                </a:solidFill>
                <a:latin typeface="Times New Roman"/>
                <a:cs typeface="Times New Roman"/>
              </a:rPr>
              <a:t> </a:t>
            </a:r>
            <a:r>
              <a:rPr lang="en-US" altLang="zh-CN" sz="3200" spc="-55" dirty="0">
                <a:solidFill>
                  <a:srgbClr val="000000"/>
                </a:solidFill>
                <a:latin typeface="Times New Roman"/>
                <a:ea typeface="Times New Roman"/>
              </a:rPr>
              <a:t>alignment</a:t>
            </a:r>
            <a:r>
              <a:rPr lang="en-US" altLang="zh-CN" sz="3200" spc="-34" dirty="0">
                <a:solidFill>
                  <a:srgbClr val="000000"/>
                </a:solidFill>
                <a:latin typeface="Times New Roman"/>
                <a:cs typeface="Times New Roman"/>
              </a:rPr>
              <a:t> </a:t>
            </a:r>
            <a:r>
              <a:rPr lang="en-US" altLang="zh-CN" sz="3200" spc="-64" dirty="0">
                <a:solidFill>
                  <a:srgbClr val="000000"/>
                </a:solidFill>
                <a:latin typeface="Times New Roman"/>
                <a:ea typeface="Times New Roman"/>
              </a:rPr>
              <a:t>with</a:t>
            </a:r>
            <a:r>
              <a:rPr lang="en-US" altLang="zh-CN" sz="3200" spc="-34" dirty="0">
                <a:solidFill>
                  <a:srgbClr val="000000"/>
                </a:solidFill>
                <a:latin typeface="Times New Roman"/>
                <a:cs typeface="Times New Roman"/>
              </a:rPr>
              <a:t> </a:t>
            </a:r>
            <a:r>
              <a:rPr lang="en-US" altLang="zh-CN" sz="3200" spc="-50" dirty="0">
                <a:solidFill>
                  <a:srgbClr val="000000"/>
                </a:solidFill>
                <a:latin typeface="Times New Roman"/>
                <a:ea typeface="Times New Roman"/>
              </a:rPr>
              <a:t>the</a:t>
            </a:r>
            <a:r>
              <a:rPr lang="en-US" altLang="zh-CN" sz="3200" spc="-34" dirty="0">
                <a:solidFill>
                  <a:srgbClr val="000000"/>
                </a:solidFill>
                <a:latin typeface="Times New Roman"/>
                <a:cs typeface="Times New Roman"/>
              </a:rPr>
              <a:t>  </a:t>
            </a:r>
            <a:r>
              <a:rPr lang="en-US" altLang="zh-CN" sz="3200" spc="-94" dirty="0">
                <a:solidFill>
                  <a:srgbClr val="000000"/>
                </a:solidFill>
                <a:latin typeface="Times New Roman"/>
                <a:ea typeface="Times New Roman"/>
              </a:rPr>
              <a:t>HPM</a:t>
            </a:r>
            <a:r>
              <a:rPr lang="en-US" altLang="zh-CN" sz="3200" spc="-34" dirty="0">
                <a:solidFill>
                  <a:srgbClr val="000000"/>
                </a:solidFill>
                <a:latin typeface="Times New Roman"/>
                <a:cs typeface="Times New Roman"/>
              </a:rPr>
              <a:t> </a:t>
            </a:r>
            <a:r>
              <a:rPr lang="en-US" altLang="zh-CN" sz="3200" spc="-50" dirty="0">
                <a:solidFill>
                  <a:srgbClr val="000000"/>
                </a:solidFill>
                <a:latin typeface="Times New Roman"/>
                <a:ea typeface="Times New Roman"/>
              </a:rPr>
              <a:t>original</a:t>
            </a:r>
          </a:p>
          <a:p>
            <a:pPr marL="0">
              <a:lnSpc>
                <a:spcPct val="100000"/>
              </a:lnSpc>
            </a:pPr>
            <a:r>
              <a:rPr lang="en-US" altLang="zh-CN" sz="3200" spc="-75" dirty="0">
                <a:solidFill>
                  <a:srgbClr val="000000"/>
                </a:solidFill>
                <a:latin typeface="Times New Roman"/>
                <a:ea typeface="Times New Roman"/>
              </a:rPr>
              <a:t>quality</a:t>
            </a:r>
            <a:r>
              <a:rPr lang="en-US" altLang="zh-CN" sz="3200" spc="-50" dirty="0">
                <a:solidFill>
                  <a:srgbClr val="000000"/>
                </a:solidFill>
                <a:latin typeface="Times New Roman"/>
                <a:cs typeface="Times New Roman"/>
              </a:rPr>
              <a:t> </a:t>
            </a:r>
            <a:r>
              <a:rPr lang="en-US" altLang="zh-CN" sz="3200" spc="-90" dirty="0">
                <a:solidFill>
                  <a:srgbClr val="000000"/>
                </a:solidFill>
                <a:latin typeface="Times New Roman"/>
                <a:ea typeface="Times New Roman"/>
              </a:rPr>
              <a:t>plan</a:t>
            </a:r>
            <a:r>
              <a:rPr lang="en-US" altLang="zh-CN" sz="3200" spc="-50" dirty="0">
                <a:solidFill>
                  <a:srgbClr val="000000"/>
                </a:solidFill>
                <a:latin typeface="Times New Roman"/>
                <a:cs typeface="Times New Roman"/>
              </a:rPr>
              <a:t> </a:t>
            </a:r>
            <a:r>
              <a:rPr lang="en-US" altLang="zh-CN" sz="3200" spc="-75" dirty="0">
                <a:solidFill>
                  <a:srgbClr val="000000"/>
                </a:solidFill>
                <a:latin typeface="Times New Roman"/>
                <a:ea typeface="Times New Roman"/>
              </a:rPr>
              <a:t>for</a:t>
            </a:r>
            <a:r>
              <a:rPr lang="en-US" altLang="zh-CN" sz="3200" spc="-50" dirty="0">
                <a:solidFill>
                  <a:srgbClr val="000000"/>
                </a:solidFill>
                <a:latin typeface="Times New Roman"/>
                <a:cs typeface="Times New Roman"/>
              </a:rPr>
              <a:t> </a:t>
            </a:r>
            <a:r>
              <a:rPr lang="en-US" altLang="zh-CN" sz="3200" spc="-75" dirty="0">
                <a:solidFill>
                  <a:srgbClr val="000000"/>
                </a:solidFill>
                <a:latin typeface="Times New Roman"/>
                <a:ea typeface="Times New Roman"/>
              </a:rPr>
              <a:t>the</a:t>
            </a:r>
            <a:r>
              <a:rPr lang="en-US" altLang="zh-CN" sz="3200" spc="-50" dirty="0">
                <a:solidFill>
                  <a:srgbClr val="000000"/>
                </a:solidFill>
                <a:latin typeface="Times New Roman"/>
                <a:cs typeface="Times New Roman"/>
              </a:rPr>
              <a:t> </a:t>
            </a:r>
            <a:r>
              <a:rPr lang="en-US" altLang="zh-CN" sz="3200" spc="-80" dirty="0">
                <a:solidFill>
                  <a:srgbClr val="000000"/>
                </a:solidFill>
                <a:latin typeface="Times New Roman"/>
                <a:ea typeface="Times New Roman"/>
              </a:rPr>
              <a:t>preparation</a:t>
            </a:r>
            <a:r>
              <a:rPr lang="en-US" altLang="zh-CN" sz="3200" spc="-50" dirty="0">
                <a:solidFill>
                  <a:srgbClr val="000000"/>
                </a:solidFill>
                <a:latin typeface="Times New Roman"/>
                <a:cs typeface="Times New Roman"/>
              </a:rPr>
              <a:t> </a:t>
            </a:r>
            <a:r>
              <a:rPr lang="en-US" altLang="zh-CN" sz="3200" spc="-89" dirty="0">
                <a:solidFill>
                  <a:srgbClr val="000000"/>
                </a:solidFill>
                <a:latin typeface="Times New Roman"/>
                <a:ea typeface="Times New Roman"/>
              </a:rPr>
              <a:t>phase</a:t>
            </a:r>
            <a:r>
              <a:rPr lang="en-US" altLang="zh-CN" sz="3200" spc="-50" dirty="0">
                <a:solidFill>
                  <a:srgbClr val="000000"/>
                </a:solidFill>
                <a:latin typeface="Times New Roman"/>
                <a:cs typeface="Times New Roman"/>
              </a:rPr>
              <a:t> </a:t>
            </a:r>
            <a:r>
              <a:rPr lang="en-US" altLang="zh-CN" sz="3200" spc="-94" dirty="0">
                <a:solidFill>
                  <a:srgbClr val="000000"/>
                </a:solidFill>
                <a:latin typeface="Times New Roman"/>
                <a:ea typeface="Times New Roman"/>
              </a:rPr>
              <a:t>and</a:t>
            </a:r>
            <a:r>
              <a:rPr lang="en-US" altLang="zh-CN" sz="3200" spc="-60" dirty="0">
                <a:solidFill>
                  <a:srgbClr val="000000"/>
                </a:solidFill>
                <a:latin typeface="Times New Roman"/>
                <a:cs typeface="Times New Roman"/>
              </a:rPr>
              <a:t> </a:t>
            </a:r>
            <a:r>
              <a:rPr lang="en-US" altLang="zh-CN" sz="3200" spc="-104" dirty="0">
                <a:solidFill>
                  <a:srgbClr val="000000"/>
                </a:solidFill>
                <a:latin typeface="Times New Roman"/>
                <a:ea typeface="Times New Roman"/>
              </a:rPr>
              <a:t>PFS-QP</a:t>
            </a:r>
          </a:p>
        </p:txBody>
      </p:sp>
      <p:sp>
        <p:nvSpPr>
          <p:cNvPr id="153" name="TextBox 153"/>
          <p:cNvSpPr txBox="1"/>
          <p:nvPr/>
        </p:nvSpPr>
        <p:spPr>
          <a:xfrm>
            <a:off x="11602118" y="6321409"/>
            <a:ext cx="474575" cy="411480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/>
          <a:p>
            <a:pPr marL="0">
              <a:lnSpc>
                <a:spcPct val="100000"/>
              </a:lnSpc>
            </a:pPr>
            <a:r>
              <a:rPr lang="en-US" altLang="zh-CN" sz="2700" spc="-10" b="1" dirty="0">
                <a:solidFill>
                  <a:srgbClr val="931000"/>
                </a:solidFill>
                <a:latin typeface="Calibri"/>
                <a:ea typeface="Calibri"/>
              </a:rPr>
              <a:t>33</a:t>
            </a:r>
          </a:p>
        </p:txBody>
      </p:sp>
      <p:graphicFrame>
        <p:nvGraphicFramePr>
          <p:cNvPr id="2" name="object 2"/>
          <p:cNvGraphicFramePr>
            <a:graphicFrameLocks noGrp="1"/>
          </p:cNvGraphicFramePr>
          <p:nvPr/>
        </p:nvGraphicFramePr>
        <p:xfrm>
          <a:off x="1136650" y="2546350"/>
          <a:ext cx="9608517" cy="3776729"/>
        </p:xfrm>
        <a:graphic>
          <a:graphicData uri="http://schemas.openxmlformats.org/drawingml/2006/table">
            <a:tbl>
              <a:tblPr firstRow="1" bandRow="1">
                <a:tableStyleId>{2D5ABB26-0587-4C30-8999-92F81FD0307C}</a:tableStyleId>
              </a:tblPr>
              <a:tblGrid>
                <a:gridCol w="1250111"/>
                <a:gridCol w="8358406"/>
              </a:tblGrid>
              <a:tr h="523672">
                <a:tc>
                  <a:txBody>
                    <a:bodyPr/>
                    <a:lstStyle/>
                    <a:p>
                      <a:pPr>
                        <a:lnSpc>
                          <a:spcPts val="1075"/>
                        </a:lnSpc>
                      </a:pPr>
                      <a:endParaRPr lang="en-US" dirty="0" smtClean="0"/>
                    </a:p>
                    <a:p>
                      <a:pPr marL="0" indent="63500">
                        <a:lnSpc>
                          <a:spcPct val="101250"/>
                        </a:lnSpc>
                      </a:pPr>
                      <a:r>
                        <a:rPr lang="en-US" altLang="zh-CN" sz="1500" spc="-25" b="1" dirty="0">
                          <a:solidFill>
                            <a:srgbClr val="fefefe"/>
                          </a:solidFill>
                          <a:latin typeface="Verdana"/>
                          <a:ea typeface="Verdana"/>
                        </a:rPr>
                        <a:t>Ph</a:t>
                      </a:r>
                      <a:r>
                        <a:rPr lang="en-US" altLang="zh-CN" sz="1500" spc="-20" b="1" dirty="0">
                          <a:solidFill>
                            <a:srgbClr val="fefefe"/>
                          </a:solidFill>
                          <a:latin typeface="Verdana"/>
                          <a:ea typeface="Verdana"/>
                        </a:rPr>
                        <a:t>ase</a:t>
                      </a:r>
                    </a:p>
                  </a:txBody>
                  <a:tcPr marL="0" marR="0" marT="0" marB="0">
                    <a:lnL w="12700">
                      <a:solidFill>
                        <a:srgbClr val="000000"/>
                      </a:solidFill>
                      <a:prstDash val="solid"/>
                    </a:lnL>
                    <a:lnR w="12700">
                      <a:solidFill>
                        <a:srgbClr val="000000"/>
                      </a:solidFill>
                      <a:prstDash val="solid"/>
                    </a:lnR>
                    <a:lnT w="12700">
                      <a:solidFill>
                        <a:srgbClr val="000000"/>
                      </a:solidFill>
                      <a:prstDash val="solid"/>
                    </a:lnT>
                    <a:lnB w="12700">
                      <a:solidFill>
                        <a:srgbClr val="000000"/>
                      </a:solidFill>
                      <a:prstDash val="solid"/>
                    </a:lnB>
                    <a:solidFill>
                      <a:srgbClr val="CCCCCC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ts val="1075"/>
                        </a:lnSpc>
                      </a:pPr>
                      <a:endParaRPr lang="en-US" dirty="0" smtClean="0"/>
                    </a:p>
                    <a:p>
                      <a:pPr marL="0" indent="57150">
                        <a:lnSpc>
                          <a:spcPct val="101250"/>
                        </a:lnSpc>
                      </a:pPr>
                      <a:r>
                        <a:rPr lang="en-US" altLang="zh-CN" sz="1500" spc="-5" b="1" dirty="0">
                          <a:solidFill>
                            <a:srgbClr val="fefefe"/>
                          </a:solidFill>
                          <a:latin typeface="Verdana"/>
                          <a:ea typeface="Verdana"/>
                        </a:rPr>
                        <a:t>Overall</a:t>
                      </a:r>
                      <a:r>
                        <a:rPr lang="en-US" altLang="zh-CN" sz="1500" spc="5" b="1" dirty="0">
                          <a:solidFill>
                            <a:srgbClr val="fefefe"/>
                          </a:solidFill>
                          <a:latin typeface="Verdana"/>
                          <a:cs typeface="Verdana"/>
                        </a:rPr>
                        <a:t> </a:t>
                      </a:r>
                      <a:r>
                        <a:rPr lang="en-US" altLang="zh-CN" sz="1500" spc="-10" b="1" dirty="0">
                          <a:solidFill>
                            <a:srgbClr val="fefefe"/>
                          </a:solidFill>
                          <a:latin typeface="Verdana"/>
                          <a:ea typeface="Verdana"/>
                        </a:rPr>
                        <a:t>Approach</a:t>
                      </a:r>
                    </a:p>
                  </a:txBody>
                  <a:tcPr marL="0" marR="0" marT="0" marB="0">
                    <a:lnL w="12700">
                      <a:solidFill>
                        <a:srgbClr val="000000"/>
                      </a:solidFill>
                      <a:prstDash val="solid"/>
                    </a:lnL>
                    <a:lnR w="12700">
                      <a:solidFill>
                        <a:srgbClr val="000000"/>
                      </a:solidFill>
                      <a:prstDash val="solid"/>
                    </a:lnR>
                    <a:lnT w="12700">
                      <a:solidFill>
                        <a:srgbClr val="000000"/>
                      </a:solidFill>
                      <a:prstDash val="solid"/>
                    </a:lnT>
                    <a:lnB w="12700">
                      <a:solidFill>
                        <a:srgbClr val="000000"/>
                      </a:solidFill>
                      <a:prstDash val="solid"/>
                    </a:lnB>
                    <a:solidFill>
                      <a:srgbClr val="CCCCCC"/>
                    </a:solidFill>
                  </a:tcPr>
                </a:tc>
              </a:tr>
              <a:tr h="1054099">
                <a:tc>
                  <a:txBody>
                    <a:bodyPr/>
                    <a:lstStyle/>
                    <a:p>
                      <a:pPr>
                        <a:lnSpc>
                          <a:spcPts val="425"/>
                        </a:lnSpc>
                      </a:pPr>
                      <a:endParaRPr lang="en-US" dirty="0" smtClean="0"/>
                    </a:p>
                    <a:p>
                      <a:pPr marL="0" indent="63500">
                        <a:lnSpc>
                          <a:spcPct val="101250"/>
                        </a:lnSpc>
                      </a:pPr>
                      <a:r>
                        <a:rPr lang="en-US" altLang="zh-CN" sz="1500" spc="-15" b="1" dirty="0">
                          <a:solidFill>
                            <a:srgbClr val="000000"/>
                          </a:solidFill>
                          <a:latin typeface="Verdana"/>
                          <a:ea typeface="Verdana"/>
                        </a:rPr>
                        <a:t>In</a:t>
                      </a:r>
                      <a:r>
                        <a:rPr lang="en-US" altLang="zh-CN" sz="1500" spc="-10" b="1" dirty="0">
                          <a:solidFill>
                            <a:srgbClr val="000000"/>
                          </a:solidFill>
                          <a:latin typeface="Verdana"/>
                          <a:ea typeface="Verdana"/>
                        </a:rPr>
                        <a:t>itiation</a:t>
                      </a:r>
                    </a:p>
                  </a:txBody>
                  <a:tcPr marL="0" marR="0" marT="0" marB="0">
                    <a:lnL w="12700">
                      <a:solidFill>
                        <a:srgbClr val="000000"/>
                      </a:solidFill>
                      <a:prstDash val="solid"/>
                    </a:lnL>
                    <a:lnR w="12700">
                      <a:solidFill>
                        <a:srgbClr val="000000"/>
                      </a:solidFill>
                      <a:prstDash val="solid"/>
                    </a:lnR>
                    <a:lnT w="12700">
                      <a:solidFill>
                        <a:srgbClr val="000000"/>
                      </a:solidFill>
                      <a:prstDash val="solid"/>
                    </a:lnT>
                    <a:lnB w="12700">
                      <a:solidFill>
                        <a:srgbClr val="000000"/>
                      </a:solidFill>
                      <a:prstDash val="soli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ts val="425"/>
                        </a:lnSpc>
                      </a:pPr>
                      <a:endParaRPr lang="en-US" dirty="0" smtClean="0"/>
                    </a:p>
                    <a:p>
                      <a:pPr hangingPunct="0" marL="57150">
                        <a:lnSpc>
                          <a:spcPct val="100000"/>
                        </a:lnSpc>
                      </a:pPr>
                      <a:r>
                        <a:rPr lang="en-US" altLang="zh-CN" sz="1500" b="1" u="sng" dirty="0">
                          <a:solidFill>
                            <a:srgbClr val="000000"/>
                          </a:solidFill>
                          <a:uFill>
                            <a:solidFill>
                              <a:srgbClr val="000000"/>
                            </a:solidFill>
                          </a:uFill>
                          <a:latin typeface="Verdana"/>
                          <a:ea typeface="Verdana"/>
                        </a:rPr>
                        <a:t>Clear</a:t>
                      </a:r>
                      <a:r>
                        <a:rPr lang="en-US" altLang="zh-CN" sz="1500" b="1" u="sng" dirty="0">
                          <a:solidFill>
                            <a:srgbClr val="000000"/>
                          </a:solidFill>
                          <a:uFill>
                            <a:solidFill>
                              <a:srgbClr val="000000"/>
                            </a:solidFill>
                          </a:uFill>
                          <a:latin typeface="Verdana"/>
                          <a:cs typeface="Verdana"/>
                        </a:rPr>
                        <a:t> </a:t>
                      </a:r>
                      <a:r>
                        <a:rPr lang="en-US" altLang="zh-CN" sz="1500" b="1" u="sng" dirty="0">
                          <a:solidFill>
                            <a:srgbClr val="000000"/>
                          </a:solidFill>
                          <a:uFill>
                            <a:solidFill>
                              <a:srgbClr val="000000"/>
                            </a:solidFill>
                          </a:uFill>
                          <a:latin typeface="Verdana"/>
                          <a:ea typeface="Verdana"/>
                        </a:rPr>
                        <a:t>steps</a:t>
                      </a:r>
                      <a:r>
                        <a:rPr lang="en-US" altLang="zh-CN" sz="1500" b="1" u="sng" dirty="0">
                          <a:solidFill>
                            <a:srgbClr val="000000"/>
                          </a:solidFill>
                          <a:uFill>
                            <a:solidFill>
                              <a:srgbClr val="000000"/>
                            </a:solidFill>
                          </a:uFill>
                          <a:latin typeface="Verdana"/>
                          <a:cs typeface="Verdana"/>
                        </a:rPr>
                        <a:t> </a:t>
                      </a:r>
                      <a:r>
                        <a:rPr lang="en-US" altLang="zh-CN" sz="1500" b="1" u="sng" dirty="0">
                          <a:solidFill>
                            <a:srgbClr val="000000"/>
                          </a:solidFill>
                          <a:uFill>
                            <a:solidFill>
                              <a:srgbClr val="000000"/>
                            </a:solidFill>
                          </a:uFill>
                          <a:latin typeface="Verdana"/>
                          <a:ea typeface="Verdana"/>
                        </a:rPr>
                        <a:t>for</a:t>
                      </a:r>
                      <a:r>
                        <a:rPr lang="en-US" altLang="zh-CN" sz="1500" b="1" u="sng" dirty="0">
                          <a:solidFill>
                            <a:srgbClr val="000000"/>
                          </a:solidFill>
                          <a:uFill>
                            <a:solidFill>
                              <a:srgbClr val="000000"/>
                            </a:solidFill>
                          </a:uFill>
                          <a:latin typeface="Verdana"/>
                          <a:cs typeface="Verdana"/>
                        </a:rPr>
                        <a:t> </a:t>
                      </a:r>
                      <a:r>
                        <a:rPr lang="en-US" altLang="zh-CN" sz="1500" b="1" u="sng" dirty="0">
                          <a:solidFill>
                            <a:srgbClr val="000000"/>
                          </a:solidFill>
                          <a:uFill>
                            <a:solidFill>
                              <a:srgbClr val="000000"/>
                            </a:solidFill>
                          </a:uFill>
                          <a:latin typeface="Verdana"/>
                          <a:ea typeface="Verdana"/>
                        </a:rPr>
                        <a:t>initiating</a:t>
                      </a:r>
                      <a:r>
                        <a:rPr lang="en-US" altLang="zh-CN" sz="1500" b="1" dirty="0">
                          <a:solidFill>
                            <a:srgbClr val="000000"/>
                          </a:solidFill>
                          <a:latin typeface="Verdana"/>
                          <a:cs typeface="Verdana"/>
                        </a:rPr>
                        <a:t> </a:t>
                      </a:r>
                      <a:r>
                        <a:rPr lang="en-US" altLang="zh-CN" sz="1500" dirty="0">
                          <a:solidFill>
                            <a:srgbClr val="000000"/>
                          </a:solidFill>
                          <a:latin typeface="Verdana"/>
                          <a:ea typeface="Verdana"/>
                        </a:rPr>
                        <a:t>A</a:t>
                      </a:r>
                      <a:r>
                        <a:rPr lang="en-US" altLang="zh-CN" sz="1500" dirty="0">
                          <a:solidFill>
                            <a:srgbClr val="000000"/>
                          </a:solidFill>
                          <a:latin typeface="Verdana"/>
                          <a:cs typeface="Verdana"/>
                        </a:rPr>
                        <a:t> </a:t>
                      </a:r>
                      <a:r>
                        <a:rPr lang="en-US" altLang="zh-CN" sz="1500" dirty="0">
                          <a:solidFill>
                            <a:srgbClr val="000000"/>
                          </a:solidFill>
                          <a:latin typeface="Verdana"/>
                          <a:ea typeface="Verdana"/>
                        </a:rPr>
                        <a:t>project</a:t>
                      </a:r>
                      <a:r>
                        <a:rPr lang="en-US" altLang="zh-CN" sz="1500" dirty="0">
                          <a:solidFill>
                            <a:srgbClr val="000000"/>
                          </a:solidFill>
                          <a:latin typeface="Verdana"/>
                          <a:cs typeface="Verdana"/>
                        </a:rPr>
                        <a:t> </a:t>
                      </a:r>
                      <a:r>
                        <a:rPr lang="en-US" altLang="zh-CN" sz="1500" dirty="0">
                          <a:solidFill>
                            <a:srgbClr val="000000"/>
                          </a:solidFill>
                          <a:latin typeface="Verdana"/>
                          <a:ea typeface="Verdana"/>
                        </a:rPr>
                        <a:t>definition</a:t>
                      </a:r>
                      <a:r>
                        <a:rPr lang="en-US" altLang="zh-CN" sz="1500" dirty="0">
                          <a:solidFill>
                            <a:srgbClr val="000000"/>
                          </a:solidFill>
                          <a:latin typeface="Verdana"/>
                          <a:cs typeface="Verdana"/>
                        </a:rPr>
                        <a:t> </a:t>
                      </a:r>
                      <a:r>
                        <a:rPr lang="en-US" altLang="zh-CN" sz="1500" dirty="0">
                          <a:solidFill>
                            <a:srgbClr val="000000"/>
                          </a:solidFill>
                          <a:latin typeface="Verdana"/>
                          <a:ea typeface="Verdana"/>
                        </a:rPr>
                        <a:t>statement</a:t>
                      </a:r>
                      <a:r>
                        <a:rPr lang="en-US" altLang="zh-CN" sz="1500" dirty="0">
                          <a:solidFill>
                            <a:srgbClr val="000000"/>
                          </a:solidFill>
                          <a:latin typeface="Verdana"/>
                          <a:cs typeface="Verdana"/>
                        </a:rPr>
                        <a:t> </a:t>
                      </a:r>
                      <a:r>
                        <a:rPr lang="en-US" altLang="zh-CN" sz="1500" dirty="0">
                          <a:solidFill>
                            <a:srgbClr val="000000"/>
                          </a:solidFill>
                          <a:latin typeface="Verdana"/>
                          <a:ea typeface="Verdana"/>
                        </a:rPr>
                        <a:t>(PDS)</a:t>
                      </a:r>
                      <a:r>
                        <a:rPr lang="en-US" altLang="zh-CN" sz="1500" dirty="0">
                          <a:solidFill>
                            <a:srgbClr val="000000"/>
                          </a:solidFill>
                          <a:latin typeface="Verdana"/>
                          <a:cs typeface="Verdana"/>
                        </a:rPr>
                        <a:t> </a:t>
                      </a:r>
                      <a:r>
                        <a:rPr lang="en-US" altLang="zh-CN" sz="1500" dirty="0">
                          <a:solidFill>
                            <a:srgbClr val="000000"/>
                          </a:solidFill>
                          <a:latin typeface="Verdana"/>
                          <a:ea typeface="Verdana"/>
                        </a:rPr>
                        <a:t>which</a:t>
                      </a:r>
                      <a:r>
                        <a:rPr lang="en-US" altLang="zh-CN" sz="1500" dirty="0">
                          <a:solidFill>
                            <a:srgbClr val="000000"/>
                          </a:solidFill>
                          <a:latin typeface="Verdana"/>
                          <a:cs typeface="Verdana"/>
                        </a:rPr>
                        <a:t> </a:t>
                      </a:r>
                      <a:r>
                        <a:rPr lang="en-US" altLang="zh-CN" sz="1500" dirty="0">
                          <a:solidFill>
                            <a:srgbClr val="000000"/>
                          </a:solidFill>
                          <a:latin typeface="Verdana"/>
                          <a:ea typeface="Verdana"/>
                        </a:rPr>
                        <a:t>is</a:t>
                      </a:r>
                      <a:r>
                        <a:rPr lang="en-US" altLang="zh-CN" sz="1500" dirty="0">
                          <a:solidFill>
                            <a:srgbClr val="000000"/>
                          </a:solidFill>
                          <a:latin typeface="Verdana"/>
                          <a:cs typeface="Verdana"/>
                        </a:rPr>
                        <a:t> </a:t>
                      </a:r>
                      <a:r>
                        <a:rPr lang="en-US" altLang="zh-CN" sz="1500" dirty="0">
                          <a:solidFill>
                            <a:srgbClr val="000000"/>
                          </a:solidFill>
                          <a:latin typeface="Verdana"/>
                          <a:ea typeface="Verdana"/>
                        </a:rPr>
                        <a:t>a</a:t>
                      </a:r>
                      <a:r>
                        <a:rPr lang="en-US" altLang="zh-CN" sz="1500" spc="-145" dirty="0">
                          <a:solidFill>
                            <a:srgbClr val="000000"/>
                          </a:solidFill>
                          <a:latin typeface="Verdana"/>
                          <a:cs typeface="Verdana"/>
                        </a:rPr>
                        <a:t> </a:t>
                      </a:r>
                      <a:r>
                        <a:rPr lang="en-US" altLang="zh-CN" sz="1500" dirty="0">
                          <a:solidFill>
                            <a:srgbClr val="000000"/>
                          </a:solidFill>
                          <a:latin typeface="Verdana"/>
                          <a:ea typeface="Verdana"/>
                        </a:rPr>
                        <a:t>document</a:t>
                      </a:r>
                      <a:r>
                        <a:rPr lang="en-US" altLang="zh-CN" sz="1500" dirty="0">
                          <a:solidFill>
                            <a:srgbClr val="000000"/>
                          </a:solidFill>
                          <a:latin typeface="Verdana"/>
                          <a:cs typeface="Verdana"/>
                        </a:rPr>
                        <a:t> </a:t>
                      </a:r>
                      <a:r>
                        <a:rPr lang="en-US" altLang="zh-CN" sz="1500" dirty="0">
                          <a:solidFill>
                            <a:srgbClr val="000000"/>
                          </a:solidFill>
                          <a:latin typeface="Verdana"/>
                          <a:ea typeface="Verdana"/>
                        </a:rPr>
                        <a:t>that</a:t>
                      </a:r>
                      <a:r>
                        <a:rPr lang="en-US" altLang="zh-CN" sz="1500" dirty="0">
                          <a:solidFill>
                            <a:srgbClr val="000000"/>
                          </a:solidFill>
                          <a:latin typeface="Verdana"/>
                          <a:cs typeface="Verdana"/>
                        </a:rPr>
                        <a:t> </a:t>
                      </a:r>
                      <a:r>
                        <a:rPr lang="en-US" altLang="zh-CN" sz="1500" dirty="0">
                          <a:solidFill>
                            <a:srgbClr val="000000"/>
                          </a:solidFill>
                          <a:latin typeface="Verdana"/>
                          <a:ea typeface="Verdana"/>
                        </a:rPr>
                        <a:t>outlines</a:t>
                      </a:r>
                      <a:r>
                        <a:rPr lang="en-US" altLang="zh-CN" sz="1500" dirty="0">
                          <a:solidFill>
                            <a:srgbClr val="000000"/>
                          </a:solidFill>
                          <a:latin typeface="Verdana"/>
                          <a:cs typeface="Verdana"/>
                        </a:rPr>
                        <a:t> </a:t>
                      </a:r>
                      <a:r>
                        <a:rPr lang="en-US" altLang="zh-CN" sz="1500" dirty="0">
                          <a:solidFill>
                            <a:srgbClr val="000000"/>
                          </a:solidFill>
                          <a:latin typeface="Verdana"/>
                          <a:ea typeface="Verdana"/>
                        </a:rPr>
                        <a:t>the</a:t>
                      </a:r>
                      <a:r>
                        <a:rPr lang="en-US" altLang="zh-CN" sz="1500" dirty="0">
                          <a:solidFill>
                            <a:srgbClr val="000000"/>
                          </a:solidFill>
                          <a:latin typeface="Verdana"/>
                          <a:cs typeface="Verdana"/>
                        </a:rPr>
                        <a:t> </a:t>
                      </a:r>
                      <a:r>
                        <a:rPr lang="en-US" altLang="zh-CN" sz="1500" dirty="0">
                          <a:solidFill>
                            <a:srgbClr val="000000"/>
                          </a:solidFill>
                          <a:latin typeface="Verdana"/>
                          <a:ea typeface="Verdana"/>
                        </a:rPr>
                        <a:t>high-level</a:t>
                      </a:r>
                      <a:r>
                        <a:rPr lang="en-US" altLang="zh-CN" sz="1500" dirty="0">
                          <a:solidFill>
                            <a:srgbClr val="000000"/>
                          </a:solidFill>
                          <a:latin typeface="Verdana"/>
                          <a:cs typeface="Verdana"/>
                        </a:rPr>
                        <a:t> </a:t>
                      </a:r>
                      <a:r>
                        <a:rPr lang="en-US" altLang="zh-CN" sz="1500" dirty="0">
                          <a:solidFill>
                            <a:srgbClr val="000000"/>
                          </a:solidFill>
                          <a:latin typeface="Verdana"/>
                          <a:ea typeface="Verdana"/>
                        </a:rPr>
                        <a:t>objectives,</a:t>
                      </a:r>
                      <a:r>
                        <a:rPr lang="en-US" altLang="zh-CN" sz="1500" dirty="0">
                          <a:solidFill>
                            <a:srgbClr val="000000"/>
                          </a:solidFill>
                          <a:latin typeface="Verdana"/>
                          <a:cs typeface="Verdana"/>
                        </a:rPr>
                        <a:t> </a:t>
                      </a:r>
                      <a:r>
                        <a:rPr lang="en-US" altLang="zh-CN" sz="1500" dirty="0">
                          <a:solidFill>
                            <a:srgbClr val="000000"/>
                          </a:solidFill>
                          <a:latin typeface="Verdana"/>
                          <a:ea typeface="Verdana"/>
                        </a:rPr>
                        <a:t>deliverables,</a:t>
                      </a:r>
                      <a:r>
                        <a:rPr lang="en-US" altLang="zh-CN" sz="1500" dirty="0">
                          <a:solidFill>
                            <a:srgbClr val="000000"/>
                          </a:solidFill>
                          <a:latin typeface="Verdana"/>
                          <a:cs typeface="Verdana"/>
                        </a:rPr>
                        <a:t> </a:t>
                      </a:r>
                      <a:r>
                        <a:rPr lang="en-US" altLang="zh-CN" sz="1500" dirty="0">
                          <a:solidFill>
                            <a:srgbClr val="000000"/>
                          </a:solidFill>
                          <a:latin typeface="Verdana"/>
                          <a:ea typeface="Verdana"/>
                        </a:rPr>
                        <a:t>assumptions,</a:t>
                      </a:r>
                      <a:r>
                        <a:rPr lang="en-US" altLang="zh-CN" sz="1500" dirty="0">
                          <a:solidFill>
                            <a:srgbClr val="000000"/>
                          </a:solidFill>
                          <a:latin typeface="Verdana"/>
                          <a:cs typeface="Verdana"/>
                        </a:rPr>
                        <a:t> </a:t>
                      </a:r>
                      <a:r>
                        <a:rPr lang="en-US" altLang="zh-CN" sz="1500" dirty="0">
                          <a:solidFill>
                            <a:srgbClr val="000000"/>
                          </a:solidFill>
                          <a:latin typeface="Verdana"/>
                          <a:ea typeface="Verdana"/>
                        </a:rPr>
                        <a:t>risks,</a:t>
                      </a:r>
                      <a:r>
                        <a:rPr lang="en-US" altLang="zh-CN" sz="1500" spc="-164" dirty="0">
                          <a:solidFill>
                            <a:srgbClr val="000000"/>
                          </a:solidFill>
                          <a:latin typeface="Verdana"/>
                          <a:cs typeface="Verdana"/>
                        </a:rPr>
                        <a:t> </a:t>
                      </a:r>
                      <a:r>
                        <a:rPr lang="en-US" altLang="zh-CN" sz="1500" dirty="0">
                          <a:solidFill>
                            <a:srgbClr val="000000"/>
                          </a:solidFill>
                          <a:latin typeface="Verdana"/>
                          <a:ea typeface="Verdana"/>
                        </a:rPr>
                        <a:t>and</a:t>
                      </a:r>
                      <a:r>
                        <a:rPr lang="en-US" altLang="zh-CN" sz="1500" dirty="0">
                          <a:solidFill>
                            <a:srgbClr val="000000"/>
                          </a:solidFill>
                          <a:latin typeface="Verdana"/>
                          <a:cs typeface="Verdana"/>
                        </a:rPr>
                        <a:t> </a:t>
                      </a:r>
                      <a:r>
                        <a:rPr lang="en-US" altLang="zh-CN" sz="1500" dirty="0">
                          <a:solidFill>
                            <a:srgbClr val="000000"/>
                          </a:solidFill>
                          <a:latin typeface="Verdana"/>
                          <a:ea typeface="Verdana"/>
                        </a:rPr>
                        <a:t>constraints</a:t>
                      </a:r>
                      <a:r>
                        <a:rPr lang="en-US" altLang="zh-CN" sz="1500" dirty="0">
                          <a:solidFill>
                            <a:srgbClr val="000000"/>
                          </a:solidFill>
                          <a:latin typeface="Verdana"/>
                          <a:cs typeface="Verdana"/>
                        </a:rPr>
                        <a:t> </a:t>
                      </a:r>
                      <a:r>
                        <a:rPr lang="en-US" altLang="zh-CN" sz="1500" dirty="0">
                          <a:solidFill>
                            <a:srgbClr val="000000"/>
                          </a:solidFill>
                          <a:latin typeface="Verdana"/>
                          <a:ea typeface="Verdana"/>
                        </a:rPr>
                        <a:t>of</a:t>
                      </a:r>
                      <a:r>
                        <a:rPr lang="en-US" altLang="zh-CN" sz="1500" dirty="0">
                          <a:solidFill>
                            <a:srgbClr val="000000"/>
                          </a:solidFill>
                          <a:latin typeface="Verdana"/>
                          <a:cs typeface="Verdana"/>
                        </a:rPr>
                        <a:t> </a:t>
                      </a:r>
                      <a:r>
                        <a:rPr lang="en-US" altLang="zh-CN" sz="1500" dirty="0">
                          <a:solidFill>
                            <a:srgbClr val="000000"/>
                          </a:solidFill>
                          <a:latin typeface="Verdana"/>
                          <a:ea typeface="Verdana"/>
                        </a:rPr>
                        <a:t>a</a:t>
                      </a:r>
                      <a:r>
                        <a:rPr lang="en-US" altLang="zh-CN" sz="1500" dirty="0">
                          <a:solidFill>
                            <a:srgbClr val="000000"/>
                          </a:solidFill>
                          <a:latin typeface="Verdana"/>
                          <a:cs typeface="Verdana"/>
                        </a:rPr>
                        <a:t> </a:t>
                      </a:r>
                      <a:r>
                        <a:rPr lang="en-US" altLang="zh-CN" sz="1500" dirty="0">
                          <a:solidFill>
                            <a:srgbClr val="000000"/>
                          </a:solidFill>
                          <a:latin typeface="Verdana"/>
                          <a:ea typeface="Verdana"/>
                        </a:rPr>
                        <a:t>projected</a:t>
                      </a:r>
                      <a:r>
                        <a:rPr lang="en-US" altLang="zh-CN" sz="1500" dirty="0">
                          <a:solidFill>
                            <a:srgbClr val="000000"/>
                          </a:solidFill>
                          <a:latin typeface="Verdana"/>
                          <a:cs typeface="Verdana"/>
                        </a:rPr>
                        <a:t> </a:t>
                      </a:r>
                      <a:r>
                        <a:rPr lang="en-US" altLang="zh-CN" sz="1500" dirty="0">
                          <a:solidFill>
                            <a:srgbClr val="000000"/>
                          </a:solidFill>
                          <a:latin typeface="Verdana"/>
                          <a:ea typeface="Verdana"/>
                        </a:rPr>
                        <a:t>approved</a:t>
                      </a:r>
                      <a:r>
                        <a:rPr lang="en-US" altLang="zh-CN" sz="1500" dirty="0">
                          <a:solidFill>
                            <a:srgbClr val="000000"/>
                          </a:solidFill>
                          <a:latin typeface="Verdana"/>
                          <a:cs typeface="Verdana"/>
                        </a:rPr>
                        <a:t> </a:t>
                      </a:r>
                      <a:r>
                        <a:rPr lang="en-US" altLang="zh-CN" sz="1500" dirty="0">
                          <a:solidFill>
                            <a:srgbClr val="000000"/>
                          </a:solidFill>
                          <a:latin typeface="Verdana"/>
                          <a:ea typeface="Verdana"/>
                        </a:rPr>
                        <a:t>by</a:t>
                      </a:r>
                      <a:r>
                        <a:rPr lang="en-US" altLang="zh-CN" sz="1500" dirty="0">
                          <a:solidFill>
                            <a:srgbClr val="000000"/>
                          </a:solidFill>
                          <a:latin typeface="Verdana"/>
                          <a:cs typeface="Verdana"/>
                        </a:rPr>
                        <a:t> </a:t>
                      </a:r>
                      <a:r>
                        <a:rPr lang="en-US" altLang="zh-CN" sz="1500" dirty="0">
                          <a:solidFill>
                            <a:srgbClr val="000000"/>
                          </a:solidFill>
                          <a:latin typeface="Verdana"/>
                          <a:ea typeface="Verdana"/>
                        </a:rPr>
                        <a:t>the</a:t>
                      </a:r>
                      <a:r>
                        <a:rPr lang="en-US" altLang="zh-CN" sz="1500" dirty="0">
                          <a:solidFill>
                            <a:srgbClr val="000000"/>
                          </a:solidFill>
                          <a:latin typeface="Verdana"/>
                          <a:cs typeface="Verdana"/>
                        </a:rPr>
                        <a:t> </a:t>
                      </a:r>
                      <a:r>
                        <a:rPr lang="en-US" altLang="zh-CN" sz="1500" dirty="0">
                          <a:solidFill>
                            <a:srgbClr val="000000"/>
                          </a:solidFill>
                          <a:latin typeface="Verdana"/>
                          <a:ea typeface="Verdana"/>
                        </a:rPr>
                        <a:t>program</a:t>
                      </a:r>
                      <a:r>
                        <a:rPr lang="en-US" altLang="zh-CN" sz="1500" dirty="0">
                          <a:solidFill>
                            <a:srgbClr val="000000"/>
                          </a:solidFill>
                          <a:latin typeface="Verdana"/>
                          <a:cs typeface="Verdana"/>
                        </a:rPr>
                        <a:t> </a:t>
                      </a:r>
                      <a:r>
                        <a:rPr lang="en-US" altLang="zh-CN" sz="1500" dirty="0">
                          <a:solidFill>
                            <a:srgbClr val="000000"/>
                          </a:solidFill>
                          <a:latin typeface="Verdana"/>
                          <a:ea typeface="Verdana"/>
                        </a:rPr>
                        <a:t>/project</a:t>
                      </a:r>
                      <a:r>
                        <a:rPr lang="en-US" altLang="zh-CN" sz="1500" dirty="0">
                          <a:solidFill>
                            <a:srgbClr val="000000"/>
                          </a:solidFill>
                          <a:latin typeface="Verdana"/>
                          <a:cs typeface="Verdana"/>
                        </a:rPr>
                        <a:t> </a:t>
                      </a:r>
                      <a:r>
                        <a:rPr lang="en-US" altLang="zh-CN" sz="1500" dirty="0">
                          <a:solidFill>
                            <a:srgbClr val="000000"/>
                          </a:solidFill>
                          <a:latin typeface="Verdana"/>
                          <a:ea typeface="Verdana"/>
                        </a:rPr>
                        <a:t>sponsor</a:t>
                      </a:r>
                      <a:r>
                        <a:rPr lang="en-US" altLang="zh-CN" sz="1500" dirty="0">
                          <a:solidFill>
                            <a:srgbClr val="000000"/>
                          </a:solidFill>
                          <a:latin typeface="Verdana"/>
                          <a:cs typeface="Verdana"/>
                        </a:rPr>
                        <a:t> </a:t>
                      </a:r>
                      <a:r>
                        <a:rPr lang="en-US" altLang="zh-CN" sz="1500" dirty="0">
                          <a:solidFill>
                            <a:srgbClr val="000000"/>
                          </a:solidFill>
                          <a:latin typeface="Verdana"/>
                          <a:ea typeface="Verdana"/>
                        </a:rPr>
                        <a:t>and</a:t>
                      </a:r>
                      <a:r>
                        <a:rPr lang="en-US" altLang="zh-CN" sz="1500" spc="-104" dirty="0">
                          <a:solidFill>
                            <a:srgbClr val="000000"/>
                          </a:solidFill>
                          <a:latin typeface="Verdana"/>
                          <a:cs typeface="Verdana"/>
                        </a:rPr>
                        <a:t>  </a:t>
                      </a:r>
                      <a:r>
                        <a:rPr lang="en-US" altLang="zh-CN" sz="1500" dirty="0">
                          <a:solidFill>
                            <a:srgbClr val="000000"/>
                          </a:solidFill>
                          <a:latin typeface="Verdana"/>
                          <a:ea typeface="Verdana"/>
                        </a:rPr>
                        <a:t>client.</a:t>
                      </a:r>
                    </a:p>
                    <a:p>
                      <a:pPr marL="0" indent="124130">
                        <a:lnSpc>
                          <a:spcPct val="101250"/>
                        </a:lnSpc>
                      </a:pPr>
                      <a:r>
                        <a:rPr lang="en-US" altLang="zh-CN" sz="1500" dirty="0">
                          <a:solidFill>
                            <a:srgbClr val="000000"/>
                          </a:solidFill>
                          <a:latin typeface="Verdana"/>
                          <a:ea typeface="Verdana"/>
                        </a:rPr>
                        <a:t>It</a:t>
                      </a:r>
                      <a:r>
                        <a:rPr lang="en-US" altLang="zh-CN" sz="1500" dirty="0">
                          <a:solidFill>
                            <a:srgbClr val="000000"/>
                          </a:solidFill>
                          <a:latin typeface="Verdana"/>
                          <a:cs typeface="Verdana"/>
                        </a:rPr>
                        <a:t> </a:t>
                      </a:r>
                      <a:r>
                        <a:rPr lang="en-US" altLang="zh-CN" sz="1500" dirty="0">
                          <a:solidFill>
                            <a:srgbClr val="000000"/>
                          </a:solidFill>
                          <a:latin typeface="Verdana"/>
                          <a:ea typeface="Verdana"/>
                        </a:rPr>
                        <a:t>is</a:t>
                      </a:r>
                      <a:r>
                        <a:rPr lang="en-US" altLang="zh-CN" sz="1500" dirty="0">
                          <a:solidFill>
                            <a:srgbClr val="000000"/>
                          </a:solidFill>
                          <a:latin typeface="Verdana"/>
                          <a:cs typeface="Verdana"/>
                        </a:rPr>
                        <a:t> </a:t>
                      </a:r>
                      <a:r>
                        <a:rPr lang="en-US" altLang="zh-CN" sz="1500" dirty="0">
                          <a:solidFill>
                            <a:srgbClr val="000000"/>
                          </a:solidFill>
                          <a:latin typeface="Verdana"/>
                          <a:ea typeface="Verdana"/>
                        </a:rPr>
                        <a:t>not</a:t>
                      </a:r>
                      <a:r>
                        <a:rPr lang="en-US" altLang="zh-CN" sz="1500" dirty="0">
                          <a:solidFill>
                            <a:srgbClr val="000000"/>
                          </a:solidFill>
                          <a:latin typeface="Verdana"/>
                          <a:cs typeface="Verdana"/>
                        </a:rPr>
                        <a:t> </a:t>
                      </a:r>
                      <a:r>
                        <a:rPr lang="en-US" altLang="zh-CN" sz="1500" dirty="0">
                          <a:solidFill>
                            <a:srgbClr val="000000"/>
                          </a:solidFill>
                          <a:latin typeface="Verdana"/>
                          <a:ea typeface="Verdana"/>
                        </a:rPr>
                        <a:t>typically</a:t>
                      </a:r>
                      <a:r>
                        <a:rPr lang="en-US" altLang="zh-CN" sz="1500" dirty="0">
                          <a:solidFill>
                            <a:srgbClr val="000000"/>
                          </a:solidFill>
                          <a:latin typeface="Verdana"/>
                          <a:cs typeface="Verdana"/>
                        </a:rPr>
                        <a:t> </a:t>
                      </a:r>
                      <a:r>
                        <a:rPr lang="en-US" altLang="zh-CN" sz="1500" dirty="0">
                          <a:solidFill>
                            <a:srgbClr val="000000"/>
                          </a:solidFill>
                          <a:latin typeface="Verdana"/>
                          <a:ea typeface="Verdana"/>
                        </a:rPr>
                        <a:t>any</a:t>
                      </a:r>
                      <a:r>
                        <a:rPr lang="en-US" altLang="zh-CN" sz="1500" dirty="0">
                          <a:solidFill>
                            <a:srgbClr val="000000"/>
                          </a:solidFill>
                          <a:latin typeface="Verdana"/>
                          <a:cs typeface="Verdana"/>
                        </a:rPr>
                        <a:t> </a:t>
                      </a:r>
                      <a:r>
                        <a:rPr lang="en-US" altLang="zh-CN" sz="1500" dirty="0">
                          <a:solidFill>
                            <a:srgbClr val="000000"/>
                          </a:solidFill>
                          <a:latin typeface="Verdana"/>
                          <a:ea typeface="Verdana"/>
                        </a:rPr>
                        <a:t>more</a:t>
                      </a:r>
                      <a:r>
                        <a:rPr lang="en-US" altLang="zh-CN" sz="1500" dirty="0">
                          <a:solidFill>
                            <a:srgbClr val="000000"/>
                          </a:solidFill>
                          <a:latin typeface="Verdana"/>
                          <a:cs typeface="Verdana"/>
                        </a:rPr>
                        <a:t> </a:t>
                      </a:r>
                      <a:r>
                        <a:rPr lang="en-US" altLang="zh-CN" sz="1500" dirty="0">
                          <a:solidFill>
                            <a:srgbClr val="000000"/>
                          </a:solidFill>
                          <a:latin typeface="Verdana"/>
                          <a:ea typeface="Verdana"/>
                        </a:rPr>
                        <a:t>created</a:t>
                      </a:r>
                      <a:r>
                        <a:rPr lang="en-US" altLang="zh-CN" sz="1500" dirty="0">
                          <a:solidFill>
                            <a:srgbClr val="000000"/>
                          </a:solidFill>
                          <a:latin typeface="Verdana"/>
                          <a:cs typeface="Verdana"/>
                        </a:rPr>
                        <a:t>  </a:t>
                      </a:r>
                      <a:r>
                        <a:rPr lang="en-US" altLang="zh-CN" sz="1500" dirty="0">
                          <a:solidFill>
                            <a:srgbClr val="000000"/>
                          </a:solidFill>
                          <a:latin typeface="Verdana"/>
                          <a:ea typeface="Verdana"/>
                        </a:rPr>
                        <a:t>during</a:t>
                      </a:r>
                      <a:r>
                        <a:rPr lang="en-US" altLang="zh-CN" sz="1500" dirty="0">
                          <a:solidFill>
                            <a:srgbClr val="000000"/>
                          </a:solidFill>
                          <a:latin typeface="Verdana"/>
                          <a:cs typeface="Verdana"/>
                        </a:rPr>
                        <a:t> </a:t>
                      </a:r>
                      <a:r>
                        <a:rPr lang="en-US" altLang="zh-CN" sz="1500" dirty="0">
                          <a:solidFill>
                            <a:srgbClr val="000000"/>
                          </a:solidFill>
                          <a:latin typeface="Verdana"/>
                          <a:ea typeface="Verdana"/>
                        </a:rPr>
                        <a:t>the</a:t>
                      </a:r>
                      <a:r>
                        <a:rPr lang="en-US" altLang="zh-CN" sz="1500" dirty="0">
                          <a:solidFill>
                            <a:srgbClr val="000000"/>
                          </a:solidFill>
                          <a:latin typeface="Verdana"/>
                          <a:cs typeface="Verdana"/>
                        </a:rPr>
                        <a:t> </a:t>
                      </a:r>
                      <a:r>
                        <a:rPr lang="en-US" altLang="zh-CN" sz="1500" dirty="0">
                          <a:solidFill>
                            <a:srgbClr val="000000"/>
                          </a:solidFill>
                          <a:latin typeface="Verdana"/>
                          <a:ea typeface="Verdana"/>
                        </a:rPr>
                        <a:t>initiation</a:t>
                      </a:r>
                      <a:r>
                        <a:rPr lang="en-US" altLang="zh-CN" sz="1500" dirty="0">
                          <a:solidFill>
                            <a:srgbClr val="000000"/>
                          </a:solidFill>
                          <a:latin typeface="Verdana"/>
                          <a:cs typeface="Verdana"/>
                        </a:rPr>
                        <a:t> </a:t>
                      </a:r>
                      <a:r>
                        <a:rPr lang="en-US" altLang="zh-CN" sz="1500" dirty="0">
                          <a:solidFill>
                            <a:srgbClr val="000000"/>
                          </a:solidFill>
                          <a:latin typeface="Verdana"/>
                          <a:ea typeface="Verdana"/>
                        </a:rPr>
                        <a:t>phase</a:t>
                      </a:r>
                      <a:r>
                        <a:rPr lang="en-US" altLang="zh-CN" sz="1500" dirty="0">
                          <a:solidFill>
                            <a:srgbClr val="000000"/>
                          </a:solidFill>
                          <a:latin typeface="Verdana"/>
                          <a:cs typeface="Verdana"/>
                        </a:rPr>
                        <a:t> </a:t>
                      </a:r>
                      <a:r>
                        <a:rPr lang="en-US" altLang="zh-CN" sz="1500" dirty="0">
                          <a:solidFill>
                            <a:srgbClr val="000000"/>
                          </a:solidFill>
                          <a:latin typeface="Verdana"/>
                          <a:ea typeface="Verdana"/>
                        </a:rPr>
                        <a:t>of</a:t>
                      </a:r>
                      <a:r>
                        <a:rPr lang="en-US" altLang="zh-CN" sz="1500" dirty="0">
                          <a:solidFill>
                            <a:srgbClr val="000000"/>
                          </a:solidFill>
                          <a:latin typeface="Verdana"/>
                          <a:cs typeface="Verdana"/>
                        </a:rPr>
                        <a:t> </a:t>
                      </a:r>
                      <a:r>
                        <a:rPr lang="en-US" altLang="zh-CN" sz="1500" dirty="0">
                          <a:solidFill>
                            <a:srgbClr val="000000"/>
                          </a:solidFill>
                          <a:latin typeface="Verdana"/>
                          <a:ea typeface="Verdana"/>
                        </a:rPr>
                        <a:t>a</a:t>
                      </a:r>
                      <a:r>
                        <a:rPr lang="en-US" altLang="zh-CN" sz="1500" spc="-139" dirty="0">
                          <a:solidFill>
                            <a:srgbClr val="000000"/>
                          </a:solidFill>
                          <a:latin typeface="Verdana"/>
                          <a:cs typeface="Verdana"/>
                        </a:rPr>
                        <a:t> </a:t>
                      </a:r>
                      <a:r>
                        <a:rPr lang="en-US" altLang="zh-CN" sz="1500" dirty="0">
                          <a:solidFill>
                            <a:srgbClr val="000000"/>
                          </a:solidFill>
                          <a:latin typeface="Verdana"/>
                          <a:ea typeface="Verdana"/>
                        </a:rPr>
                        <a:t>project</a:t>
                      </a:r>
                    </a:p>
                  </a:txBody>
                  <a:tcPr marL="0" marR="0" marT="0" marB="0">
                    <a:lnL w="12700">
                      <a:solidFill>
                        <a:srgbClr val="000000"/>
                      </a:solidFill>
                      <a:prstDash val="solid"/>
                    </a:lnL>
                    <a:lnR w="12700">
                      <a:solidFill>
                        <a:srgbClr val="000000"/>
                      </a:solidFill>
                      <a:prstDash val="solid"/>
                    </a:lnR>
                    <a:lnT w="12700">
                      <a:solidFill>
                        <a:srgbClr val="000000"/>
                      </a:solidFill>
                      <a:prstDash val="solid"/>
                    </a:lnT>
                    <a:lnB w="12700">
                      <a:solidFill>
                        <a:srgbClr val="000000"/>
                      </a:solidFill>
                      <a:prstDash val="solid"/>
                    </a:lnB>
                  </a:tcPr>
                </a:tc>
              </a:tr>
              <a:tr h="757508">
                <a:tc>
                  <a:txBody>
                    <a:bodyPr/>
                    <a:lstStyle/>
                    <a:p>
                      <a:pPr>
                        <a:lnSpc>
                          <a:spcPts val="425"/>
                        </a:lnSpc>
                      </a:pPr>
                      <a:endParaRPr lang="en-US" dirty="0" smtClean="0"/>
                    </a:p>
                    <a:p>
                      <a:pPr marL="0" indent="63500">
                        <a:lnSpc>
                          <a:spcPct val="101250"/>
                        </a:lnSpc>
                      </a:pPr>
                      <a:r>
                        <a:rPr lang="en-US" altLang="zh-CN" sz="1500" spc="-15" b="1" dirty="0">
                          <a:solidFill>
                            <a:srgbClr val="000000"/>
                          </a:solidFill>
                          <a:latin typeface="Verdana"/>
                          <a:ea typeface="Verdana"/>
                        </a:rPr>
                        <a:t>Planni</a:t>
                      </a:r>
                      <a:r>
                        <a:rPr lang="en-US" altLang="zh-CN" sz="1500" spc="-10" b="1" dirty="0">
                          <a:solidFill>
                            <a:srgbClr val="000000"/>
                          </a:solidFill>
                          <a:latin typeface="Verdana"/>
                          <a:ea typeface="Verdana"/>
                        </a:rPr>
                        <a:t>ng</a:t>
                      </a:r>
                    </a:p>
                  </a:txBody>
                  <a:tcPr marL="0" marR="0" marT="0" marB="0">
                    <a:lnL w="12700">
                      <a:solidFill>
                        <a:srgbClr val="000000"/>
                      </a:solidFill>
                      <a:prstDash val="solid"/>
                    </a:lnL>
                    <a:lnR w="12700">
                      <a:solidFill>
                        <a:srgbClr val="000000"/>
                      </a:solidFill>
                      <a:prstDash val="solid"/>
                    </a:lnR>
                    <a:lnT w="12700">
                      <a:solidFill>
                        <a:srgbClr val="000000"/>
                      </a:solidFill>
                      <a:prstDash val="solid"/>
                    </a:lnT>
                    <a:lnB w="12700">
                      <a:solidFill>
                        <a:srgbClr val="000000"/>
                      </a:solidFill>
                      <a:prstDash val="solid"/>
                    </a:lnB>
                    <a:solidFill>
                      <a:srgbClr val="D6E8FD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ts val="425"/>
                        </a:lnSpc>
                      </a:pPr>
                      <a:endParaRPr lang="en-US" dirty="0" smtClean="0"/>
                    </a:p>
                    <a:p>
                      <a:pPr hangingPunct="0" marL="57150">
                        <a:lnSpc>
                          <a:spcPct val="100000"/>
                        </a:lnSpc>
                      </a:pPr>
                      <a:r>
                        <a:rPr lang="en-US" altLang="zh-CN" sz="1500" b="1" u="sng" dirty="0">
                          <a:solidFill>
                            <a:srgbClr val="000000"/>
                          </a:solidFill>
                          <a:uFill>
                            <a:solidFill>
                              <a:srgbClr val="000000"/>
                            </a:solidFill>
                          </a:uFill>
                          <a:latin typeface="Verdana"/>
                          <a:ea typeface="Verdana"/>
                        </a:rPr>
                        <a:t>Define</a:t>
                      </a:r>
                      <a:r>
                        <a:rPr lang="en-US" altLang="zh-CN" sz="1500" b="1" u="sng" dirty="0">
                          <a:solidFill>
                            <a:srgbClr val="000000"/>
                          </a:solidFill>
                          <a:uFill>
                            <a:solidFill>
                              <a:srgbClr val="000000"/>
                            </a:solidFill>
                          </a:uFill>
                          <a:latin typeface="Verdana"/>
                          <a:cs typeface="Verdana"/>
                        </a:rPr>
                        <a:t> </a:t>
                      </a:r>
                      <a:r>
                        <a:rPr lang="en-US" altLang="zh-CN" sz="1500" b="1" u="sng" dirty="0">
                          <a:solidFill>
                            <a:srgbClr val="000000"/>
                          </a:solidFill>
                          <a:uFill>
                            <a:solidFill>
                              <a:srgbClr val="000000"/>
                            </a:solidFill>
                          </a:uFill>
                          <a:latin typeface="Verdana"/>
                          <a:ea typeface="Verdana"/>
                        </a:rPr>
                        <a:t>the</a:t>
                      </a:r>
                      <a:r>
                        <a:rPr lang="en-US" altLang="zh-CN" sz="1500" b="1" u="sng" dirty="0">
                          <a:solidFill>
                            <a:srgbClr val="000000"/>
                          </a:solidFill>
                          <a:uFill>
                            <a:solidFill>
                              <a:srgbClr val="000000"/>
                            </a:solidFill>
                          </a:uFill>
                          <a:latin typeface="Verdana"/>
                          <a:cs typeface="Verdana"/>
                        </a:rPr>
                        <a:t> </a:t>
                      </a:r>
                      <a:r>
                        <a:rPr lang="en-US" altLang="zh-CN" sz="1500" b="1" u="sng" dirty="0">
                          <a:solidFill>
                            <a:srgbClr val="000000"/>
                          </a:solidFill>
                          <a:uFill>
                            <a:solidFill>
                              <a:srgbClr val="000000"/>
                            </a:solidFill>
                          </a:uFill>
                          <a:latin typeface="Verdana"/>
                          <a:ea typeface="Verdana"/>
                        </a:rPr>
                        <a:t>project</a:t>
                      </a:r>
                      <a:r>
                        <a:rPr lang="en-US" altLang="zh-CN" sz="1500" b="1" u="sng" dirty="0">
                          <a:solidFill>
                            <a:srgbClr val="000000"/>
                          </a:solidFill>
                          <a:uFill>
                            <a:solidFill>
                              <a:srgbClr val="000000"/>
                            </a:solidFill>
                          </a:uFill>
                          <a:latin typeface="Verdana"/>
                          <a:cs typeface="Verdana"/>
                        </a:rPr>
                        <a:t> </a:t>
                      </a:r>
                      <a:r>
                        <a:rPr lang="en-US" altLang="zh-CN" sz="1500" b="1" u="sng" dirty="0">
                          <a:solidFill>
                            <a:srgbClr val="000000"/>
                          </a:solidFill>
                          <a:uFill>
                            <a:solidFill>
                              <a:srgbClr val="000000"/>
                            </a:solidFill>
                          </a:uFill>
                          <a:latin typeface="Verdana"/>
                          <a:ea typeface="Verdana"/>
                        </a:rPr>
                        <a:t>planning</a:t>
                      </a:r>
                      <a:r>
                        <a:rPr lang="en-US" altLang="zh-CN" sz="1500" b="1" u="sng" dirty="0">
                          <a:solidFill>
                            <a:srgbClr val="000000"/>
                          </a:solidFill>
                          <a:uFill>
                            <a:solidFill>
                              <a:srgbClr val="000000"/>
                            </a:solidFill>
                          </a:uFill>
                          <a:latin typeface="Verdana"/>
                          <a:cs typeface="Verdana"/>
                        </a:rPr>
                        <a:t> </a:t>
                      </a:r>
                      <a:r>
                        <a:rPr lang="en-US" altLang="zh-CN" sz="1500" b="1" u="sng" dirty="0">
                          <a:solidFill>
                            <a:srgbClr val="000000"/>
                          </a:solidFill>
                          <a:uFill>
                            <a:solidFill>
                              <a:srgbClr val="000000"/>
                            </a:solidFill>
                          </a:uFill>
                          <a:latin typeface="Verdana"/>
                          <a:ea typeface="Verdana"/>
                        </a:rPr>
                        <a:t>process</a:t>
                      </a:r>
                      <a:r>
                        <a:rPr lang="en-US" altLang="zh-CN" sz="1500" b="1" dirty="0">
                          <a:solidFill>
                            <a:srgbClr val="000000"/>
                          </a:solidFill>
                          <a:latin typeface="Verdana"/>
                          <a:cs typeface="Verdana"/>
                        </a:rPr>
                        <a:t> </a:t>
                      </a:r>
                      <a:r>
                        <a:rPr lang="en-US" altLang="zh-CN" sz="1500" dirty="0">
                          <a:solidFill>
                            <a:srgbClr val="000000"/>
                          </a:solidFill>
                          <a:latin typeface="Verdana"/>
                          <a:ea typeface="Verdana"/>
                        </a:rPr>
                        <a:t>to</a:t>
                      </a:r>
                      <a:r>
                        <a:rPr lang="en-US" altLang="zh-CN" sz="1500" dirty="0">
                          <a:solidFill>
                            <a:srgbClr val="000000"/>
                          </a:solidFill>
                          <a:latin typeface="Verdana"/>
                          <a:cs typeface="Verdana"/>
                        </a:rPr>
                        <a:t> </a:t>
                      </a:r>
                      <a:r>
                        <a:rPr lang="en-US" altLang="zh-CN" sz="1500" dirty="0">
                          <a:solidFill>
                            <a:srgbClr val="000000"/>
                          </a:solidFill>
                          <a:latin typeface="Verdana"/>
                          <a:ea typeface="Verdana"/>
                        </a:rPr>
                        <a:t>ensure</a:t>
                      </a:r>
                      <a:r>
                        <a:rPr lang="en-US" altLang="zh-CN" sz="1500" dirty="0">
                          <a:solidFill>
                            <a:srgbClr val="000000"/>
                          </a:solidFill>
                          <a:latin typeface="Verdana"/>
                          <a:cs typeface="Verdana"/>
                        </a:rPr>
                        <a:t> </a:t>
                      </a:r>
                      <a:r>
                        <a:rPr lang="en-US" altLang="zh-CN" sz="1500" dirty="0">
                          <a:solidFill>
                            <a:srgbClr val="000000"/>
                          </a:solidFill>
                          <a:latin typeface="Verdana"/>
                          <a:ea typeface="Verdana"/>
                        </a:rPr>
                        <a:t>that</a:t>
                      </a:r>
                      <a:r>
                        <a:rPr lang="en-US" altLang="zh-CN" sz="1500" dirty="0">
                          <a:solidFill>
                            <a:srgbClr val="000000"/>
                          </a:solidFill>
                          <a:latin typeface="Verdana"/>
                          <a:cs typeface="Verdana"/>
                        </a:rPr>
                        <a:t> </a:t>
                      </a:r>
                      <a:r>
                        <a:rPr lang="en-US" altLang="zh-CN" sz="1500" dirty="0">
                          <a:solidFill>
                            <a:srgbClr val="000000"/>
                          </a:solidFill>
                          <a:latin typeface="Verdana"/>
                          <a:ea typeface="Verdana"/>
                        </a:rPr>
                        <a:t>the</a:t>
                      </a:r>
                      <a:r>
                        <a:rPr lang="en-US" altLang="zh-CN" sz="1500" dirty="0">
                          <a:solidFill>
                            <a:srgbClr val="000000"/>
                          </a:solidFill>
                          <a:latin typeface="Verdana"/>
                          <a:cs typeface="Verdana"/>
                        </a:rPr>
                        <a:t> </a:t>
                      </a:r>
                      <a:r>
                        <a:rPr lang="en-US" altLang="zh-CN" sz="1500" dirty="0">
                          <a:solidFill>
                            <a:srgbClr val="000000"/>
                          </a:solidFill>
                          <a:latin typeface="Verdana"/>
                          <a:ea typeface="Verdana"/>
                        </a:rPr>
                        <a:t>phases,</a:t>
                      </a:r>
                      <a:r>
                        <a:rPr lang="en-US" altLang="zh-CN" sz="1500" dirty="0">
                          <a:solidFill>
                            <a:srgbClr val="000000"/>
                          </a:solidFill>
                          <a:latin typeface="Verdana"/>
                          <a:cs typeface="Verdana"/>
                        </a:rPr>
                        <a:t> </a:t>
                      </a:r>
                      <a:r>
                        <a:rPr lang="en-US" altLang="zh-CN" sz="1500" dirty="0">
                          <a:solidFill>
                            <a:srgbClr val="000000"/>
                          </a:solidFill>
                          <a:latin typeface="Verdana"/>
                          <a:ea typeface="Verdana"/>
                        </a:rPr>
                        <a:t>activities</a:t>
                      </a:r>
                      <a:r>
                        <a:rPr lang="en-US" altLang="zh-CN" sz="1500" spc="-145" dirty="0">
                          <a:solidFill>
                            <a:srgbClr val="000000"/>
                          </a:solidFill>
                          <a:latin typeface="Verdana"/>
                          <a:cs typeface="Verdana"/>
                        </a:rPr>
                        <a:t> </a:t>
                      </a:r>
                      <a:r>
                        <a:rPr lang="en-US" altLang="zh-CN" sz="1500" dirty="0">
                          <a:solidFill>
                            <a:srgbClr val="000000"/>
                          </a:solidFill>
                          <a:latin typeface="Verdana"/>
                          <a:ea typeface="Verdana"/>
                        </a:rPr>
                        <a:t>and</a:t>
                      </a:r>
                      <a:r>
                        <a:rPr lang="en-US" altLang="zh-CN" sz="1500" dirty="0">
                          <a:solidFill>
                            <a:srgbClr val="000000"/>
                          </a:solidFill>
                          <a:latin typeface="Verdana"/>
                          <a:cs typeface="Verdana"/>
                        </a:rPr>
                        <a:t> </a:t>
                      </a:r>
                      <a:r>
                        <a:rPr lang="en-US" altLang="zh-CN" sz="1500" dirty="0">
                          <a:solidFill>
                            <a:srgbClr val="000000"/>
                          </a:solidFill>
                          <a:latin typeface="Verdana"/>
                          <a:ea typeface="Verdana"/>
                        </a:rPr>
                        <a:t>tasks</a:t>
                      </a:r>
                      <a:r>
                        <a:rPr lang="en-US" altLang="zh-CN" sz="1500" spc="-44" dirty="0">
                          <a:solidFill>
                            <a:srgbClr val="000000"/>
                          </a:solidFill>
                          <a:latin typeface="Verdana"/>
                          <a:cs typeface="Verdana"/>
                        </a:rPr>
                        <a:t> </a:t>
                      </a:r>
                      <a:r>
                        <a:rPr lang="en-US" altLang="zh-CN" sz="1500" dirty="0">
                          <a:solidFill>
                            <a:srgbClr val="000000"/>
                          </a:solidFill>
                          <a:latin typeface="Verdana"/>
                          <a:ea typeface="Verdana"/>
                        </a:rPr>
                        <a:t>are</a:t>
                      </a:r>
                      <a:r>
                        <a:rPr lang="en-US" altLang="zh-CN" sz="1500" spc="-50" dirty="0">
                          <a:solidFill>
                            <a:srgbClr val="000000"/>
                          </a:solidFill>
                          <a:latin typeface="Verdana"/>
                          <a:cs typeface="Verdana"/>
                        </a:rPr>
                        <a:t> </a:t>
                      </a:r>
                      <a:r>
                        <a:rPr lang="en-US" altLang="zh-CN" sz="1500" dirty="0">
                          <a:solidFill>
                            <a:srgbClr val="000000"/>
                          </a:solidFill>
                          <a:latin typeface="Verdana"/>
                          <a:ea typeface="Verdana"/>
                        </a:rPr>
                        <a:t>undertaken</a:t>
                      </a:r>
                      <a:r>
                        <a:rPr lang="en-US" altLang="zh-CN" sz="1500" spc="-50" dirty="0">
                          <a:solidFill>
                            <a:srgbClr val="000000"/>
                          </a:solidFill>
                          <a:latin typeface="Verdana"/>
                          <a:cs typeface="Verdana"/>
                        </a:rPr>
                        <a:t> </a:t>
                      </a:r>
                      <a:r>
                        <a:rPr lang="en-US" altLang="zh-CN" sz="1500" dirty="0">
                          <a:solidFill>
                            <a:srgbClr val="000000"/>
                          </a:solidFill>
                          <a:latin typeface="Verdana"/>
                          <a:ea typeface="Verdana"/>
                        </a:rPr>
                        <a:t>in</a:t>
                      </a:r>
                      <a:r>
                        <a:rPr lang="en-US" altLang="zh-CN" sz="1500" spc="-44" dirty="0">
                          <a:solidFill>
                            <a:srgbClr val="000000"/>
                          </a:solidFill>
                          <a:latin typeface="Verdana"/>
                          <a:cs typeface="Verdana"/>
                        </a:rPr>
                        <a:t> </a:t>
                      </a:r>
                      <a:r>
                        <a:rPr lang="en-US" altLang="zh-CN" sz="1500" dirty="0">
                          <a:solidFill>
                            <a:srgbClr val="000000"/>
                          </a:solidFill>
                          <a:latin typeface="Verdana"/>
                          <a:ea typeface="Verdana"/>
                        </a:rPr>
                        <a:t>a</a:t>
                      </a:r>
                      <a:r>
                        <a:rPr lang="en-US" altLang="zh-CN" sz="1500" spc="-50" dirty="0">
                          <a:solidFill>
                            <a:srgbClr val="000000"/>
                          </a:solidFill>
                          <a:latin typeface="Verdana"/>
                          <a:cs typeface="Verdana"/>
                        </a:rPr>
                        <a:t> </a:t>
                      </a:r>
                      <a:r>
                        <a:rPr lang="en-US" altLang="zh-CN" sz="1500" dirty="0">
                          <a:solidFill>
                            <a:srgbClr val="000000"/>
                          </a:solidFill>
                          <a:latin typeface="Verdana"/>
                          <a:ea typeface="Verdana"/>
                        </a:rPr>
                        <a:t>coordinated</a:t>
                      </a:r>
                      <a:r>
                        <a:rPr lang="en-US" altLang="zh-CN" sz="1500" spc="-55" dirty="0">
                          <a:solidFill>
                            <a:srgbClr val="000000"/>
                          </a:solidFill>
                          <a:latin typeface="Verdana"/>
                          <a:cs typeface="Verdana"/>
                        </a:rPr>
                        <a:t> </a:t>
                      </a:r>
                      <a:r>
                        <a:rPr lang="en-US" altLang="zh-CN" sz="1500" dirty="0">
                          <a:solidFill>
                            <a:srgbClr val="000000"/>
                          </a:solidFill>
                          <a:latin typeface="Verdana"/>
                          <a:ea typeface="Verdana"/>
                        </a:rPr>
                        <a:t>way.</a:t>
                      </a:r>
                    </a:p>
                  </a:txBody>
                  <a:tcPr marL="0" marR="0" marT="0" marB="0">
                    <a:lnL w="12700">
                      <a:solidFill>
                        <a:srgbClr val="000000"/>
                      </a:solidFill>
                      <a:prstDash val="solid"/>
                    </a:lnL>
                    <a:lnR w="12700">
                      <a:solidFill>
                        <a:srgbClr val="000000"/>
                      </a:solidFill>
                      <a:prstDash val="solid"/>
                    </a:lnR>
                    <a:lnT w="12700">
                      <a:solidFill>
                        <a:srgbClr val="000000"/>
                      </a:solidFill>
                      <a:prstDash val="solid"/>
                    </a:lnT>
                    <a:lnB w="12700">
                      <a:solidFill>
                        <a:srgbClr val="000000"/>
                      </a:solidFill>
                      <a:prstDash val="solid"/>
                    </a:lnB>
                    <a:solidFill>
                      <a:srgbClr val="D6E8FD"/>
                    </a:solidFill>
                  </a:tcPr>
                </a:tc>
              </a:tr>
              <a:tr h="596900">
                <a:tc>
                  <a:txBody>
                    <a:bodyPr/>
                    <a:lstStyle/>
                    <a:p>
                      <a:pPr>
                        <a:lnSpc>
                          <a:spcPts val="425"/>
                        </a:lnSpc>
                      </a:pPr>
                      <a:endParaRPr lang="en-US" dirty="0" smtClean="0"/>
                    </a:p>
                    <a:p>
                      <a:pPr marL="0" indent="63500">
                        <a:lnSpc>
                          <a:spcPct val="101250"/>
                        </a:lnSpc>
                      </a:pPr>
                      <a:r>
                        <a:rPr lang="en-US" altLang="zh-CN" sz="1500" spc="-15" b="1" dirty="0">
                          <a:solidFill>
                            <a:srgbClr val="000000"/>
                          </a:solidFill>
                          <a:latin typeface="Verdana"/>
                          <a:ea typeface="Verdana"/>
                        </a:rPr>
                        <a:t>Execu</a:t>
                      </a:r>
                      <a:r>
                        <a:rPr lang="en-US" altLang="zh-CN" sz="1500" spc="-10" b="1" dirty="0">
                          <a:solidFill>
                            <a:srgbClr val="000000"/>
                          </a:solidFill>
                          <a:latin typeface="Verdana"/>
                          <a:ea typeface="Verdana"/>
                        </a:rPr>
                        <a:t>tion</a:t>
                      </a:r>
                    </a:p>
                  </a:txBody>
                  <a:tcPr marL="0" marR="0" marT="0" marB="0">
                    <a:lnL w="12700">
                      <a:solidFill>
                        <a:srgbClr val="000000"/>
                      </a:solidFill>
                      <a:prstDash val="solid"/>
                    </a:lnL>
                    <a:lnR w="12700">
                      <a:solidFill>
                        <a:srgbClr val="000000"/>
                      </a:solidFill>
                      <a:prstDash val="solid"/>
                    </a:lnR>
                    <a:lnT w="12700">
                      <a:solidFill>
                        <a:srgbClr val="000000"/>
                      </a:solidFill>
                      <a:prstDash val="solid"/>
                    </a:lnT>
                    <a:lnB w="12700">
                      <a:solidFill>
                        <a:srgbClr val="000000"/>
                      </a:solidFill>
                      <a:prstDash val="soli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ts val="425"/>
                        </a:lnSpc>
                      </a:pPr>
                      <a:endParaRPr lang="en-US" dirty="0" smtClean="0"/>
                    </a:p>
                    <a:p>
                      <a:pPr hangingPunct="0" marL="57150">
                        <a:lnSpc>
                          <a:spcPct val="100000"/>
                        </a:lnSpc>
                      </a:pPr>
                      <a:r>
                        <a:rPr lang="en-US" altLang="zh-CN" sz="1500" b="1" u="sng" dirty="0">
                          <a:solidFill>
                            <a:srgbClr val="000000"/>
                          </a:solidFill>
                          <a:uFill>
                            <a:solidFill>
                              <a:srgbClr val="000000"/>
                            </a:solidFill>
                          </a:uFill>
                          <a:latin typeface="Verdana"/>
                          <a:ea typeface="Verdana"/>
                        </a:rPr>
                        <a:t>List</a:t>
                      </a:r>
                      <a:r>
                        <a:rPr lang="en-US" altLang="zh-CN" sz="1500" b="1" u="sng" dirty="0">
                          <a:solidFill>
                            <a:srgbClr val="000000"/>
                          </a:solidFill>
                          <a:uFill>
                            <a:solidFill>
                              <a:srgbClr val="000000"/>
                            </a:solidFill>
                          </a:uFill>
                          <a:latin typeface="Verdana"/>
                          <a:cs typeface="Verdana"/>
                        </a:rPr>
                        <a:t> </a:t>
                      </a:r>
                      <a:r>
                        <a:rPr lang="en-US" altLang="zh-CN" sz="1500" b="1" u="sng" dirty="0">
                          <a:solidFill>
                            <a:srgbClr val="000000"/>
                          </a:solidFill>
                          <a:uFill>
                            <a:solidFill>
                              <a:srgbClr val="000000"/>
                            </a:solidFill>
                          </a:uFill>
                          <a:latin typeface="Verdana"/>
                          <a:ea typeface="Verdana"/>
                        </a:rPr>
                        <a:t>the</a:t>
                      </a:r>
                      <a:r>
                        <a:rPr lang="en-US" altLang="zh-CN" sz="1500" b="1" u="sng" dirty="0">
                          <a:solidFill>
                            <a:srgbClr val="000000"/>
                          </a:solidFill>
                          <a:uFill>
                            <a:solidFill>
                              <a:srgbClr val="000000"/>
                            </a:solidFill>
                          </a:uFill>
                          <a:latin typeface="Verdana"/>
                          <a:cs typeface="Verdana"/>
                        </a:rPr>
                        <a:t> </a:t>
                      </a:r>
                      <a:r>
                        <a:rPr lang="en-US" altLang="zh-CN" sz="1500" b="1" u="sng" dirty="0">
                          <a:solidFill>
                            <a:srgbClr val="000000"/>
                          </a:solidFill>
                          <a:uFill>
                            <a:solidFill>
                              <a:srgbClr val="000000"/>
                            </a:solidFill>
                          </a:uFill>
                          <a:latin typeface="Verdana"/>
                          <a:ea typeface="Verdana"/>
                        </a:rPr>
                        <a:t>generic</a:t>
                      </a:r>
                      <a:r>
                        <a:rPr lang="en-US" altLang="zh-CN" sz="1500" b="1" u="sng" dirty="0">
                          <a:solidFill>
                            <a:srgbClr val="000000"/>
                          </a:solidFill>
                          <a:uFill>
                            <a:solidFill>
                              <a:srgbClr val="000000"/>
                            </a:solidFill>
                          </a:uFill>
                          <a:latin typeface="Verdana"/>
                          <a:cs typeface="Verdana"/>
                        </a:rPr>
                        <a:t> </a:t>
                      </a:r>
                      <a:r>
                        <a:rPr lang="en-US" altLang="zh-CN" sz="1500" b="1" u="sng" dirty="0">
                          <a:solidFill>
                            <a:srgbClr val="000000"/>
                          </a:solidFill>
                          <a:uFill>
                            <a:solidFill>
                              <a:srgbClr val="000000"/>
                            </a:solidFill>
                          </a:uFill>
                          <a:latin typeface="Verdana"/>
                          <a:ea typeface="Verdana"/>
                        </a:rPr>
                        <a:t>activities</a:t>
                      </a:r>
                      <a:r>
                        <a:rPr lang="en-US" altLang="zh-CN" sz="1500" b="1" dirty="0">
                          <a:solidFill>
                            <a:srgbClr val="000000"/>
                          </a:solidFill>
                          <a:latin typeface="Verdana"/>
                          <a:cs typeface="Verdana"/>
                        </a:rPr>
                        <a:t> </a:t>
                      </a:r>
                      <a:r>
                        <a:rPr lang="en-US" altLang="zh-CN" sz="1500" dirty="0">
                          <a:solidFill>
                            <a:srgbClr val="000000"/>
                          </a:solidFill>
                          <a:latin typeface="Verdana"/>
                          <a:ea typeface="Verdana"/>
                        </a:rPr>
                        <a:t>required</a:t>
                      </a:r>
                      <a:r>
                        <a:rPr lang="en-US" altLang="zh-CN" sz="1500" dirty="0">
                          <a:solidFill>
                            <a:srgbClr val="000000"/>
                          </a:solidFill>
                          <a:latin typeface="Verdana"/>
                          <a:cs typeface="Verdana"/>
                        </a:rPr>
                        <a:t> </a:t>
                      </a:r>
                      <a:r>
                        <a:rPr lang="en-US" altLang="zh-CN" sz="1500" dirty="0">
                          <a:solidFill>
                            <a:srgbClr val="000000"/>
                          </a:solidFill>
                          <a:latin typeface="Verdana"/>
                          <a:ea typeface="Verdana"/>
                        </a:rPr>
                        <a:t>to</a:t>
                      </a:r>
                      <a:r>
                        <a:rPr lang="en-US" altLang="zh-CN" sz="1500" dirty="0">
                          <a:solidFill>
                            <a:srgbClr val="000000"/>
                          </a:solidFill>
                          <a:latin typeface="Verdana"/>
                          <a:cs typeface="Verdana"/>
                        </a:rPr>
                        <a:t> </a:t>
                      </a:r>
                      <a:r>
                        <a:rPr lang="en-US" altLang="zh-CN" sz="1500" dirty="0">
                          <a:solidFill>
                            <a:srgbClr val="000000"/>
                          </a:solidFill>
                          <a:latin typeface="Verdana"/>
                          <a:ea typeface="Verdana"/>
                        </a:rPr>
                        <a:t>construct</a:t>
                      </a:r>
                      <a:r>
                        <a:rPr lang="en-US" altLang="zh-CN" sz="1500" dirty="0">
                          <a:solidFill>
                            <a:srgbClr val="000000"/>
                          </a:solidFill>
                          <a:latin typeface="Verdana"/>
                          <a:cs typeface="Verdana"/>
                        </a:rPr>
                        <a:t> </a:t>
                      </a:r>
                      <a:r>
                        <a:rPr lang="en-US" altLang="zh-CN" sz="1500" dirty="0">
                          <a:solidFill>
                            <a:srgbClr val="000000"/>
                          </a:solidFill>
                          <a:latin typeface="Verdana"/>
                          <a:ea typeface="Verdana"/>
                        </a:rPr>
                        <a:t>and</a:t>
                      </a:r>
                      <a:r>
                        <a:rPr lang="en-US" altLang="zh-CN" sz="1500" dirty="0">
                          <a:solidFill>
                            <a:srgbClr val="000000"/>
                          </a:solidFill>
                          <a:latin typeface="Verdana"/>
                          <a:cs typeface="Verdana"/>
                        </a:rPr>
                        <a:t> </a:t>
                      </a:r>
                      <a:r>
                        <a:rPr lang="en-US" altLang="zh-CN" sz="1500" dirty="0">
                          <a:solidFill>
                            <a:srgbClr val="000000"/>
                          </a:solidFill>
                          <a:latin typeface="Verdana"/>
                          <a:ea typeface="Verdana"/>
                        </a:rPr>
                        <a:t>implement</a:t>
                      </a:r>
                      <a:r>
                        <a:rPr lang="en-US" altLang="zh-CN" sz="1500" dirty="0">
                          <a:solidFill>
                            <a:srgbClr val="000000"/>
                          </a:solidFill>
                          <a:latin typeface="Verdana"/>
                          <a:cs typeface="Verdana"/>
                        </a:rPr>
                        <a:t> </a:t>
                      </a:r>
                      <a:r>
                        <a:rPr lang="en-US" altLang="zh-CN" sz="1500" dirty="0">
                          <a:solidFill>
                            <a:srgbClr val="000000"/>
                          </a:solidFill>
                          <a:latin typeface="Verdana"/>
                          <a:ea typeface="Verdana"/>
                        </a:rPr>
                        <a:t>each</a:t>
                      </a:r>
                      <a:r>
                        <a:rPr lang="en-US" altLang="zh-CN" sz="1500" dirty="0">
                          <a:solidFill>
                            <a:srgbClr val="000000"/>
                          </a:solidFill>
                          <a:latin typeface="Verdana"/>
                          <a:cs typeface="Verdana"/>
                        </a:rPr>
                        <a:t> </a:t>
                      </a:r>
                      <a:r>
                        <a:rPr lang="en-US" altLang="zh-CN" sz="1500" dirty="0">
                          <a:solidFill>
                            <a:srgbClr val="000000"/>
                          </a:solidFill>
                          <a:latin typeface="Verdana"/>
                          <a:ea typeface="Verdana"/>
                        </a:rPr>
                        <a:t>of</a:t>
                      </a:r>
                      <a:r>
                        <a:rPr lang="en-US" altLang="zh-CN" sz="1500" dirty="0">
                          <a:solidFill>
                            <a:srgbClr val="000000"/>
                          </a:solidFill>
                          <a:latin typeface="Verdana"/>
                          <a:cs typeface="Verdana"/>
                        </a:rPr>
                        <a:t> </a:t>
                      </a:r>
                      <a:r>
                        <a:rPr lang="en-US" altLang="zh-CN" sz="1500" dirty="0">
                          <a:solidFill>
                            <a:srgbClr val="000000"/>
                          </a:solidFill>
                          <a:latin typeface="Verdana"/>
                          <a:ea typeface="Verdana"/>
                        </a:rPr>
                        <a:t>the</a:t>
                      </a:r>
                      <a:r>
                        <a:rPr lang="en-US" altLang="zh-CN" sz="1500" spc="-145" dirty="0">
                          <a:solidFill>
                            <a:srgbClr val="000000"/>
                          </a:solidFill>
                          <a:latin typeface="Verdana"/>
                          <a:cs typeface="Verdana"/>
                        </a:rPr>
                        <a:t> </a:t>
                      </a:r>
                      <a:r>
                        <a:rPr lang="en-US" altLang="zh-CN" sz="1500" dirty="0">
                          <a:solidFill>
                            <a:srgbClr val="000000"/>
                          </a:solidFill>
                          <a:latin typeface="Verdana"/>
                          <a:ea typeface="Verdana"/>
                        </a:rPr>
                        <a:t>project</a:t>
                      </a:r>
                      <a:r>
                        <a:rPr lang="en-US" altLang="zh-CN" sz="1500" dirty="0">
                          <a:solidFill>
                            <a:srgbClr val="000000"/>
                          </a:solidFill>
                          <a:latin typeface="Verdana"/>
                          <a:cs typeface="Verdana"/>
                        </a:rPr>
                        <a:t> </a:t>
                      </a:r>
                      <a:r>
                        <a:rPr lang="en-US" altLang="zh-CN" sz="1500" spc="-15" dirty="0">
                          <a:solidFill>
                            <a:srgbClr val="000000"/>
                          </a:solidFill>
                          <a:latin typeface="Verdana"/>
                          <a:ea typeface="Verdana"/>
                        </a:rPr>
                        <a:t>deli</a:t>
                      </a:r>
                      <a:r>
                        <a:rPr lang="en-US" altLang="zh-CN" sz="1500" spc="-10" dirty="0">
                          <a:solidFill>
                            <a:srgbClr val="000000"/>
                          </a:solidFill>
                          <a:latin typeface="Verdana"/>
                          <a:ea typeface="Verdana"/>
                        </a:rPr>
                        <a:t>verables.</a:t>
                      </a:r>
                    </a:p>
                  </a:txBody>
                  <a:tcPr marL="0" marR="0" marT="0" marB="0">
                    <a:lnL w="12700">
                      <a:solidFill>
                        <a:srgbClr val="000000"/>
                      </a:solidFill>
                      <a:prstDash val="solid"/>
                    </a:lnL>
                    <a:lnR w="12700">
                      <a:solidFill>
                        <a:srgbClr val="000000"/>
                      </a:solidFill>
                      <a:prstDash val="solid"/>
                    </a:lnR>
                    <a:lnT w="12700">
                      <a:solidFill>
                        <a:srgbClr val="000000"/>
                      </a:solidFill>
                      <a:prstDash val="solid"/>
                    </a:lnT>
                    <a:lnB w="12700">
                      <a:solidFill>
                        <a:srgbClr val="000000"/>
                      </a:solidFill>
                      <a:prstDash val="solid"/>
                    </a:lnB>
                  </a:tcPr>
                </a:tc>
              </a:tr>
              <a:tr h="844550">
                <a:tc>
                  <a:txBody>
                    <a:bodyPr/>
                    <a:lstStyle/>
                    <a:p>
                      <a:pPr>
                        <a:lnSpc>
                          <a:spcPts val="425"/>
                        </a:lnSpc>
                      </a:pPr>
                      <a:endParaRPr lang="en-US" dirty="0" smtClean="0"/>
                    </a:p>
                    <a:p>
                      <a:pPr marL="0" indent="63500">
                        <a:lnSpc>
                          <a:spcPct val="101250"/>
                        </a:lnSpc>
                      </a:pPr>
                      <a:r>
                        <a:rPr lang="en-US" altLang="zh-CN" sz="1500" spc="-20" b="1" dirty="0">
                          <a:solidFill>
                            <a:srgbClr val="000000"/>
                          </a:solidFill>
                          <a:latin typeface="Verdana"/>
                          <a:ea typeface="Verdana"/>
                        </a:rPr>
                        <a:t>C</a:t>
                      </a:r>
                      <a:r>
                        <a:rPr lang="en-US" altLang="zh-CN" sz="1500" spc="-15" b="1" dirty="0">
                          <a:solidFill>
                            <a:srgbClr val="000000"/>
                          </a:solidFill>
                          <a:latin typeface="Verdana"/>
                          <a:ea typeface="Verdana"/>
                        </a:rPr>
                        <a:t>losure</a:t>
                      </a:r>
                    </a:p>
                  </a:txBody>
                  <a:tcPr marL="0" marR="0" marT="0" marB="0">
                    <a:lnL w="12700">
                      <a:solidFill>
                        <a:srgbClr val="000000"/>
                      </a:solidFill>
                      <a:prstDash val="solid"/>
                    </a:lnL>
                    <a:lnR w="12700">
                      <a:solidFill>
                        <a:srgbClr val="000000"/>
                      </a:solidFill>
                      <a:prstDash val="solid"/>
                    </a:lnR>
                    <a:lnT w="12700">
                      <a:solidFill>
                        <a:srgbClr val="000000"/>
                      </a:solidFill>
                      <a:prstDash val="solid"/>
                    </a:lnT>
                    <a:lnB w="12700">
                      <a:solidFill>
                        <a:srgbClr val="000000"/>
                      </a:solidFill>
                      <a:prstDash val="solid"/>
                    </a:lnB>
                    <a:solidFill>
                      <a:srgbClr val="D6E8FD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ts val="425"/>
                        </a:lnSpc>
                      </a:pPr>
                      <a:endParaRPr lang="en-US" dirty="0" smtClean="0"/>
                    </a:p>
                    <a:p>
                      <a:pPr hangingPunct="0" marL="57150">
                        <a:lnSpc>
                          <a:spcPct val="100000"/>
                        </a:lnSpc>
                      </a:pPr>
                      <a:r>
                        <a:rPr lang="en-US" altLang="zh-CN" sz="1500" b="1" u="sng" dirty="0">
                          <a:solidFill>
                            <a:srgbClr val="000000"/>
                          </a:solidFill>
                          <a:uFill>
                            <a:solidFill>
                              <a:srgbClr val="000000"/>
                            </a:solidFill>
                          </a:uFill>
                          <a:latin typeface="Verdana"/>
                          <a:ea typeface="Verdana"/>
                        </a:rPr>
                        <a:t>Identify</a:t>
                      </a:r>
                      <a:r>
                        <a:rPr lang="en-US" altLang="zh-CN" sz="1500" b="1" u="sng" dirty="0">
                          <a:solidFill>
                            <a:srgbClr val="000000"/>
                          </a:solidFill>
                          <a:uFill>
                            <a:solidFill>
                              <a:srgbClr val="000000"/>
                            </a:solidFill>
                          </a:uFill>
                          <a:latin typeface="Verdana"/>
                          <a:cs typeface="Verdana"/>
                        </a:rPr>
                        <a:t> </a:t>
                      </a:r>
                      <a:r>
                        <a:rPr lang="en-US" altLang="zh-CN" sz="1500" b="1" u="sng" dirty="0">
                          <a:solidFill>
                            <a:srgbClr val="000000"/>
                          </a:solidFill>
                          <a:uFill>
                            <a:solidFill>
                              <a:srgbClr val="000000"/>
                            </a:solidFill>
                          </a:uFill>
                          <a:latin typeface="Verdana"/>
                          <a:ea typeface="Verdana"/>
                        </a:rPr>
                        <a:t>the</a:t>
                      </a:r>
                      <a:r>
                        <a:rPr lang="en-US" altLang="zh-CN" sz="1500" b="1" u="sng" dirty="0">
                          <a:solidFill>
                            <a:srgbClr val="000000"/>
                          </a:solidFill>
                          <a:uFill>
                            <a:solidFill>
                              <a:srgbClr val="000000"/>
                            </a:solidFill>
                          </a:uFill>
                          <a:latin typeface="Verdana"/>
                          <a:cs typeface="Verdana"/>
                        </a:rPr>
                        <a:t> </a:t>
                      </a:r>
                      <a:r>
                        <a:rPr lang="en-US" altLang="zh-CN" sz="1500" b="1" u="sng" dirty="0">
                          <a:solidFill>
                            <a:srgbClr val="000000"/>
                          </a:solidFill>
                          <a:uFill>
                            <a:solidFill>
                              <a:srgbClr val="000000"/>
                            </a:solidFill>
                          </a:uFill>
                          <a:latin typeface="Verdana"/>
                          <a:ea typeface="Verdana"/>
                        </a:rPr>
                        <a:t>steps</a:t>
                      </a:r>
                      <a:r>
                        <a:rPr lang="en-US" altLang="zh-CN" sz="1500" b="1" u="sng" dirty="0">
                          <a:solidFill>
                            <a:srgbClr val="000000"/>
                          </a:solidFill>
                          <a:uFill>
                            <a:solidFill>
                              <a:srgbClr val="000000"/>
                            </a:solidFill>
                          </a:uFill>
                          <a:latin typeface="Verdana"/>
                          <a:cs typeface="Verdana"/>
                        </a:rPr>
                        <a:t> </a:t>
                      </a:r>
                      <a:r>
                        <a:rPr lang="en-US" altLang="zh-CN" sz="1500" b="1" u="sng" dirty="0">
                          <a:solidFill>
                            <a:srgbClr val="000000"/>
                          </a:solidFill>
                          <a:uFill>
                            <a:solidFill>
                              <a:srgbClr val="000000"/>
                            </a:solidFill>
                          </a:uFill>
                          <a:latin typeface="Verdana"/>
                          <a:ea typeface="Verdana"/>
                        </a:rPr>
                        <a:t>required</a:t>
                      </a:r>
                      <a:r>
                        <a:rPr lang="en-US" altLang="zh-CN" sz="1500" b="1" u="sng" dirty="0">
                          <a:solidFill>
                            <a:srgbClr val="000000"/>
                          </a:solidFill>
                          <a:uFill>
                            <a:solidFill>
                              <a:srgbClr val="000000"/>
                            </a:solidFill>
                          </a:uFill>
                          <a:latin typeface="Verdana"/>
                          <a:cs typeface="Verdana"/>
                        </a:rPr>
                        <a:t> </a:t>
                      </a:r>
                      <a:r>
                        <a:rPr lang="en-US" altLang="zh-CN" sz="1500" b="1" u="sng" dirty="0">
                          <a:solidFill>
                            <a:srgbClr val="000000"/>
                          </a:solidFill>
                          <a:uFill>
                            <a:solidFill>
                              <a:srgbClr val="000000"/>
                            </a:solidFill>
                          </a:uFill>
                          <a:latin typeface="Verdana"/>
                          <a:ea typeface="Verdana"/>
                        </a:rPr>
                        <a:t>to</a:t>
                      </a:r>
                      <a:r>
                        <a:rPr lang="en-US" altLang="zh-CN" sz="1500" b="1" u="sng" dirty="0">
                          <a:solidFill>
                            <a:srgbClr val="000000"/>
                          </a:solidFill>
                          <a:uFill>
                            <a:solidFill>
                              <a:srgbClr val="000000"/>
                            </a:solidFill>
                          </a:uFill>
                          <a:latin typeface="Verdana"/>
                          <a:cs typeface="Verdana"/>
                        </a:rPr>
                        <a:t> </a:t>
                      </a:r>
                      <a:r>
                        <a:rPr lang="en-US" altLang="zh-CN" sz="1500" b="1" u="sng" dirty="0">
                          <a:solidFill>
                            <a:srgbClr val="000000"/>
                          </a:solidFill>
                          <a:uFill>
                            <a:solidFill>
                              <a:srgbClr val="000000"/>
                            </a:solidFill>
                          </a:uFill>
                          <a:latin typeface="Verdana"/>
                          <a:ea typeface="Verdana"/>
                        </a:rPr>
                        <a:t>release</a:t>
                      </a:r>
                      <a:r>
                        <a:rPr lang="en-US" altLang="zh-CN" sz="1500" b="1" u="sng" dirty="0">
                          <a:solidFill>
                            <a:srgbClr val="000000"/>
                          </a:solidFill>
                          <a:uFill>
                            <a:solidFill>
                              <a:srgbClr val="000000"/>
                            </a:solidFill>
                          </a:uFill>
                          <a:latin typeface="Verdana"/>
                          <a:cs typeface="Verdana"/>
                        </a:rPr>
                        <a:t> </a:t>
                      </a:r>
                      <a:r>
                        <a:rPr lang="en-US" altLang="zh-CN" sz="1500" b="1" u="sng" dirty="0">
                          <a:solidFill>
                            <a:srgbClr val="000000"/>
                          </a:solidFill>
                          <a:uFill>
                            <a:solidFill>
                              <a:srgbClr val="000000"/>
                            </a:solidFill>
                          </a:uFill>
                          <a:latin typeface="Verdana"/>
                          <a:ea typeface="Verdana"/>
                        </a:rPr>
                        <a:t>the</a:t>
                      </a:r>
                      <a:r>
                        <a:rPr lang="en-US" altLang="zh-CN" sz="1500" b="1" u="sng" dirty="0">
                          <a:solidFill>
                            <a:srgbClr val="000000"/>
                          </a:solidFill>
                          <a:uFill>
                            <a:solidFill>
                              <a:srgbClr val="000000"/>
                            </a:solidFill>
                          </a:uFill>
                          <a:latin typeface="Verdana"/>
                          <a:cs typeface="Verdana"/>
                        </a:rPr>
                        <a:t> </a:t>
                      </a:r>
                      <a:r>
                        <a:rPr lang="en-US" altLang="zh-CN" sz="1500" b="1" u="sng" dirty="0">
                          <a:solidFill>
                            <a:srgbClr val="000000"/>
                          </a:solidFill>
                          <a:uFill>
                            <a:solidFill>
                              <a:srgbClr val="000000"/>
                            </a:solidFill>
                          </a:uFill>
                          <a:latin typeface="Verdana"/>
                          <a:ea typeface="Verdana"/>
                        </a:rPr>
                        <a:t>deliverables</a:t>
                      </a:r>
                      <a:r>
                        <a:rPr lang="en-US" altLang="zh-CN" sz="1500" b="1" u="sng" dirty="0">
                          <a:solidFill>
                            <a:srgbClr val="000000"/>
                          </a:solidFill>
                          <a:uFill>
                            <a:solidFill>
                              <a:srgbClr val="000000"/>
                            </a:solidFill>
                          </a:uFill>
                          <a:latin typeface="Verdana"/>
                          <a:cs typeface="Verdana"/>
                        </a:rPr>
                        <a:t> </a:t>
                      </a:r>
                      <a:r>
                        <a:rPr lang="en-US" altLang="zh-CN" sz="1500" b="1" u="sng" dirty="0">
                          <a:solidFill>
                            <a:srgbClr val="000000"/>
                          </a:solidFill>
                          <a:uFill>
                            <a:solidFill>
                              <a:srgbClr val="000000"/>
                            </a:solidFill>
                          </a:uFill>
                          <a:latin typeface="Verdana"/>
                          <a:ea typeface="Verdana"/>
                        </a:rPr>
                        <a:t>to</a:t>
                      </a:r>
                      <a:r>
                        <a:rPr lang="en-US" altLang="zh-CN" sz="1500" b="1" u="sng" dirty="0">
                          <a:solidFill>
                            <a:srgbClr val="000000"/>
                          </a:solidFill>
                          <a:uFill>
                            <a:solidFill>
                              <a:srgbClr val="000000"/>
                            </a:solidFill>
                          </a:uFill>
                          <a:latin typeface="Verdana"/>
                          <a:cs typeface="Verdana"/>
                        </a:rPr>
                        <a:t> </a:t>
                      </a:r>
                      <a:r>
                        <a:rPr lang="en-US" altLang="zh-CN" sz="1500" b="1" u="sng" dirty="0">
                          <a:solidFill>
                            <a:srgbClr val="000000"/>
                          </a:solidFill>
                          <a:uFill>
                            <a:solidFill>
                              <a:srgbClr val="000000"/>
                            </a:solidFill>
                          </a:uFill>
                          <a:latin typeface="Verdana"/>
                          <a:ea typeface="Verdana"/>
                        </a:rPr>
                        <a:t>the</a:t>
                      </a:r>
                      <a:r>
                        <a:rPr lang="en-US" altLang="zh-CN" sz="1500" b="1" u="sng" dirty="0">
                          <a:solidFill>
                            <a:srgbClr val="000000"/>
                          </a:solidFill>
                          <a:uFill>
                            <a:solidFill>
                              <a:srgbClr val="000000"/>
                            </a:solidFill>
                          </a:uFill>
                          <a:latin typeface="Verdana"/>
                          <a:cs typeface="Verdana"/>
                        </a:rPr>
                        <a:t> </a:t>
                      </a:r>
                      <a:r>
                        <a:rPr lang="en-US" altLang="zh-CN" sz="1500" b="1" u="sng" dirty="0">
                          <a:solidFill>
                            <a:srgbClr val="000000"/>
                          </a:solidFill>
                          <a:uFill>
                            <a:solidFill>
                              <a:srgbClr val="000000"/>
                            </a:solidFill>
                          </a:uFill>
                          <a:latin typeface="Verdana"/>
                          <a:ea typeface="Verdana"/>
                        </a:rPr>
                        <a:t>business,</a:t>
                      </a:r>
                      <a:r>
                        <a:rPr lang="en-US" altLang="zh-CN" sz="1500" spc="-160" b="1" dirty="0">
                          <a:solidFill>
                            <a:srgbClr val="000000"/>
                          </a:solidFill>
                          <a:latin typeface="Verdana"/>
                          <a:cs typeface="Verdana"/>
                        </a:rPr>
                        <a:t> </a:t>
                      </a:r>
                      <a:r>
                        <a:rPr lang="en-US" altLang="zh-CN" sz="1500" dirty="0">
                          <a:solidFill>
                            <a:srgbClr val="000000"/>
                          </a:solidFill>
                          <a:latin typeface="Verdana"/>
                          <a:ea typeface="Verdana"/>
                        </a:rPr>
                        <a:t>close</a:t>
                      </a:r>
                      <a:r>
                        <a:rPr lang="en-US" altLang="zh-CN" sz="1500" dirty="0">
                          <a:solidFill>
                            <a:srgbClr val="000000"/>
                          </a:solidFill>
                          <a:latin typeface="Verdana"/>
                          <a:cs typeface="Verdana"/>
                        </a:rPr>
                        <a:t> </a:t>
                      </a:r>
                      <a:r>
                        <a:rPr lang="en-US" altLang="zh-CN" sz="1500" dirty="0">
                          <a:solidFill>
                            <a:srgbClr val="000000"/>
                          </a:solidFill>
                          <a:latin typeface="Verdana"/>
                          <a:ea typeface="Verdana"/>
                        </a:rPr>
                        <a:t>the</a:t>
                      </a:r>
                      <a:r>
                        <a:rPr lang="en-US" altLang="zh-CN" sz="1500" spc="-20" dirty="0">
                          <a:solidFill>
                            <a:srgbClr val="000000"/>
                          </a:solidFill>
                          <a:latin typeface="Verdana"/>
                          <a:cs typeface="Verdana"/>
                        </a:rPr>
                        <a:t> </a:t>
                      </a:r>
                      <a:r>
                        <a:rPr lang="en-US" altLang="zh-CN" sz="1500" dirty="0">
                          <a:solidFill>
                            <a:srgbClr val="000000"/>
                          </a:solidFill>
                          <a:latin typeface="Verdana"/>
                          <a:ea typeface="Verdana"/>
                        </a:rPr>
                        <a:t>Project</a:t>
                      </a:r>
                      <a:r>
                        <a:rPr lang="en-US" altLang="zh-CN" sz="1500" spc="-20" dirty="0">
                          <a:solidFill>
                            <a:srgbClr val="000000"/>
                          </a:solidFill>
                          <a:latin typeface="Verdana"/>
                          <a:cs typeface="Verdana"/>
                        </a:rPr>
                        <a:t> </a:t>
                      </a:r>
                      <a:r>
                        <a:rPr lang="en-US" altLang="zh-CN" sz="1500" dirty="0">
                          <a:solidFill>
                            <a:srgbClr val="000000"/>
                          </a:solidFill>
                          <a:latin typeface="Verdana"/>
                          <a:ea typeface="Verdana"/>
                        </a:rPr>
                        <a:t>Office,</a:t>
                      </a:r>
                      <a:r>
                        <a:rPr lang="en-US" altLang="zh-CN" sz="1500" spc="-20" dirty="0">
                          <a:solidFill>
                            <a:srgbClr val="000000"/>
                          </a:solidFill>
                          <a:latin typeface="Verdana"/>
                          <a:cs typeface="Verdana"/>
                        </a:rPr>
                        <a:t> </a:t>
                      </a:r>
                      <a:r>
                        <a:rPr lang="en-US" altLang="zh-CN" sz="1500" dirty="0">
                          <a:solidFill>
                            <a:srgbClr val="000000"/>
                          </a:solidFill>
                          <a:latin typeface="Verdana"/>
                          <a:ea typeface="Verdana"/>
                        </a:rPr>
                        <a:t>reallocate</a:t>
                      </a:r>
                      <a:r>
                        <a:rPr lang="en-US" altLang="zh-CN" sz="1500" spc="-20" dirty="0">
                          <a:solidFill>
                            <a:srgbClr val="000000"/>
                          </a:solidFill>
                          <a:latin typeface="Verdana"/>
                          <a:cs typeface="Verdana"/>
                        </a:rPr>
                        <a:t> </a:t>
                      </a:r>
                      <a:r>
                        <a:rPr lang="en-US" altLang="zh-CN" sz="1500" dirty="0">
                          <a:solidFill>
                            <a:srgbClr val="000000"/>
                          </a:solidFill>
                          <a:latin typeface="Verdana"/>
                          <a:ea typeface="Verdana"/>
                        </a:rPr>
                        <a:t>project</a:t>
                      </a:r>
                      <a:r>
                        <a:rPr lang="en-US" altLang="zh-CN" sz="1500" spc="-25" dirty="0">
                          <a:solidFill>
                            <a:srgbClr val="000000"/>
                          </a:solidFill>
                          <a:latin typeface="Verdana"/>
                          <a:cs typeface="Verdana"/>
                        </a:rPr>
                        <a:t> </a:t>
                      </a:r>
                      <a:r>
                        <a:rPr lang="en-US" altLang="zh-CN" sz="1500" dirty="0">
                          <a:solidFill>
                            <a:srgbClr val="000000"/>
                          </a:solidFill>
                          <a:latin typeface="Verdana"/>
                          <a:ea typeface="Verdana"/>
                        </a:rPr>
                        <a:t>staff,</a:t>
                      </a:r>
                      <a:r>
                        <a:rPr lang="en-US" altLang="zh-CN" sz="1500" spc="-20" dirty="0">
                          <a:solidFill>
                            <a:srgbClr val="000000"/>
                          </a:solidFill>
                          <a:latin typeface="Verdana"/>
                          <a:cs typeface="Verdana"/>
                        </a:rPr>
                        <a:t> </a:t>
                      </a:r>
                      <a:r>
                        <a:rPr lang="en-US" altLang="zh-CN" sz="1500" dirty="0">
                          <a:solidFill>
                            <a:srgbClr val="000000"/>
                          </a:solidFill>
                          <a:latin typeface="Verdana"/>
                          <a:ea typeface="Verdana"/>
                        </a:rPr>
                        <a:t>terminate</a:t>
                      </a:r>
                      <a:r>
                        <a:rPr lang="en-US" altLang="zh-CN" sz="1500" spc="-20" dirty="0">
                          <a:solidFill>
                            <a:srgbClr val="000000"/>
                          </a:solidFill>
                          <a:latin typeface="Verdana"/>
                          <a:cs typeface="Verdana"/>
                        </a:rPr>
                        <a:t> </a:t>
                      </a:r>
                      <a:r>
                        <a:rPr lang="en-US" altLang="zh-CN" sz="1500" dirty="0">
                          <a:solidFill>
                            <a:srgbClr val="000000"/>
                          </a:solidFill>
                          <a:latin typeface="Verdana"/>
                          <a:ea typeface="Verdana"/>
                        </a:rPr>
                        <a:t>supplier</a:t>
                      </a:r>
                      <a:r>
                        <a:rPr lang="en-US" altLang="zh-CN" sz="1500" spc="-20" dirty="0">
                          <a:solidFill>
                            <a:srgbClr val="000000"/>
                          </a:solidFill>
                          <a:latin typeface="Verdana"/>
                          <a:cs typeface="Verdana"/>
                        </a:rPr>
                        <a:t> </a:t>
                      </a:r>
                      <a:r>
                        <a:rPr lang="en-US" altLang="zh-CN" sz="1500" dirty="0">
                          <a:solidFill>
                            <a:srgbClr val="000000"/>
                          </a:solidFill>
                          <a:latin typeface="Verdana"/>
                          <a:ea typeface="Verdana"/>
                        </a:rPr>
                        <a:t>contracts</a:t>
                      </a:r>
                      <a:r>
                        <a:rPr lang="en-US" altLang="zh-CN" sz="1500" spc="-25" dirty="0">
                          <a:solidFill>
                            <a:srgbClr val="000000"/>
                          </a:solidFill>
                          <a:latin typeface="Verdana"/>
                          <a:cs typeface="Verdana"/>
                        </a:rPr>
                        <a:t> </a:t>
                      </a:r>
                      <a:r>
                        <a:rPr lang="en-US" altLang="zh-CN" sz="1500" dirty="0">
                          <a:solidFill>
                            <a:srgbClr val="000000"/>
                          </a:solidFill>
                          <a:latin typeface="Verdana"/>
                          <a:ea typeface="Verdana"/>
                        </a:rPr>
                        <a:t>and</a:t>
                      </a:r>
                      <a:r>
                        <a:rPr lang="en-US" altLang="zh-CN" sz="1500" spc="-25" dirty="0">
                          <a:solidFill>
                            <a:srgbClr val="000000"/>
                          </a:solidFill>
                          <a:latin typeface="Verdana"/>
                          <a:cs typeface="Verdana"/>
                        </a:rPr>
                        <a:t> </a:t>
                      </a:r>
                      <a:r>
                        <a:rPr lang="en-US" altLang="zh-CN" sz="1500" dirty="0">
                          <a:solidFill>
                            <a:srgbClr val="000000"/>
                          </a:solidFill>
                          <a:latin typeface="Verdana"/>
                          <a:ea typeface="Verdana"/>
                        </a:rPr>
                        <a:t>perform</a:t>
                      </a:r>
                      <a:r>
                        <a:rPr lang="en-US" altLang="zh-CN" sz="1500" dirty="0">
                          <a:solidFill>
                            <a:srgbClr val="000000"/>
                          </a:solidFill>
                          <a:latin typeface="Verdana"/>
                          <a:cs typeface="Verdana"/>
                        </a:rPr>
                        <a:t> </a:t>
                      </a:r>
                      <a:br/>
                      <a:r>
                        <a:rPr lang="en-US" altLang="zh-CN" sz="1500" dirty="0">
                          <a:solidFill>
                            <a:srgbClr val="000000"/>
                          </a:solidFill>
                          <a:latin typeface="Verdana"/>
                          <a:ea typeface="Verdana"/>
                        </a:rPr>
                        <a:t>a</a:t>
                      </a:r>
                      <a:r>
                        <a:rPr lang="en-US" altLang="zh-CN" sz="1500" spc="-44" dirty="0">
                          <a:solidFill>
                            <a:srgbClr val="000000"/>
                          </a:solidFill>
                          <a:latin typeface="Verdana"/>
                          <a:cs typeface="Verdana"/>
                        </a:rPr>
                        <a:t> </a:t>
                      </a:r>
                      <a:r>
                        <a:rPr lang="en-US" altLang="zh-CN" sz="1500" dirty="0">
                          <a:solidFill>
                            <a:srgbClr val="000000"/>
                          </a:solidFill>
                          <a:latin typeface="Verdana"/>
                          <a:ea typeface="Verdana"/>
                        </a:rPr>
                        <a:t>Post</a:t>
                      </a:r>
                      <a:r>
                        <a:rPr lang="en-US" altLang="zh-CN" sz="1500" spc="-44" dirty="0">
                          <a:solidFill>
                            <a:srgbClr val="000000"/>
                          </a:solidFill>
                          <a:latin typeface="Verdana"/>
                          <a:cs typeface="Verdana"/>
                        </a:rPr>
                        <a:t> </a:t>
                      </a:r>
                      <a:r>
                        <a:rPr lang="en-US" altLang="zh-CN" sz="1500" dirty="0">
                          <a:solidFill>
                            <a:srgbClr val="000000"/>
                          </a:solidFill>
                          <a:latin typeface="Verdana"/>
                          <a:ea typeface="Verdana"/>
                        </a:rPr>
                        <a:t>Implementation</a:t>
                      </a:r>
                      <a:r>
                        <a:rPr lang="en-US" altLang="zh-CN" sz="1500" spc="-44" dirty="0">
                          <a:solidFill>
                            <a:srgbClr val="000000"/>
                          </a:solidFill>
                          <a:latin typeface="Verdana"/>
                          <a:cs typeface="Verdana"/>
                        </a:rPr>
                        <a:t> </a:t>
                      </a:r>
                      <a:r>
                        <a:rPr lang="en-US" altLang="zh-CN" sz="1500" dirty="0">
                          <a:solidFill>
                            <a:srgbClr val="000000"/>
                          </a:solidFill>
                          <a:latin typeface="Verdana"/>
                          <a:ea typeface="Verdana"/>
                        </a:rPr>
                        <a:t>Review</a:t>
                      </a:r>
                      <a:r>
                        <a:rPr lang="en-US" altLang="zh-CN" sz="1500" spc="-50" dirty="0">
                          <a:solidFill>
                            <a:srgbClr val="000000"/>
                          </a:solidFill>
                          <a:latin typeface="Verdana"/>
                          <a:cs typeface="Verdana"/>
                        </a:rPr>
                        <a:t> </a:t>
                      </a:r>
                      <a:r>
                        <a:rPr lang="en-US" altLang="zh-CN" sz="1500" dirty="0">
                          <a:solidFill>
                            <a:srgbClr val="000000"/>
                          </a:solidFill>
                          <a:latin typeface="Verdana"/>
                          <a:ea typeface="Verdana"/>
                        </a:rPr>
                        <a:t>(PIR).</a:t>
                      </a:r>
                    </a:p>
                  </a:txBody>
                  <a:tcPr marL="0" marR="0" marT="0" marB="0">
                    <a:lnL w="12700">
                      <a:solidFill>
                        <a:srgbClr val="000000"/>
                      </a:solidFill>
                      <a:prstDash val="solid"/>
                    </a:lnL>
                    <a:lnR w="12700">
                      <a:solidFill>
                        <a:srgbClr val="000000"/>
                      </a:solidFill>
                      <a:prstDash val="solid"/>
                    </a:lnR>
                    <a:lnT w="12700">
                      <a:solidFill>
                        <a:srgbClr val="000000"/>
                      </a:solidFill>
                      <a:prstDash val="solid"/>
                    </a:lnT>
                    <a:lnB w="12700">
                      <a:solidFill>
                        <a:srgbClr val="000000"/>
                      </a:solidFill>
                      <a:prstDash val="solid"/>
                    </a:lnB>
                    <a:solidFill>
                      <a:srgbClr val="D6E8FD"/>
                    </a:solidFill>
                  </a:tcPr>
                </a:tc>
              </a:tr>
            </a:tbl>
          </a:graphicData>
        </a:graphic>
      </p:graphicFrame>
    </p:spTree>
  </p:cSld>
  <p:clrMapOvr>
    <a:masterClrMapping/>
  </p:clrMapOvr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56" name="Picture 156">
					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156" name="TextBox 156"/>
          <p:cNvSpPr txBox="1"/>
          <p:nvPr/>
        </p:nvSpPr>
        <p:spPr>
          <a:xfrm>
            <a:off x="4800205" y="4476913"/>
            <a:ext cx="3768089" cy="320040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/>
          <a:p>
            <a:pPr marL="0">
              <a:lnSpc>
                <a:spcPct val="100000"/>
              </a:lnSpc>
            </a:pPr>
            <a:r>
              <a:rPr lang="en-US" altLang="zh-CN" sz="2100" spc="-34" b="1" dirty="0">
                <a:solidFill>
                  <a:srgbClr val="355a9b"/>
                </a:solidFill>
                <a:latin typeface="Times New Roman"/>
                <a:ea typeface="Times New Roman"/>
              </a:rPr>
              <a:t>4-</a:t>
            </a:r>
            <a:r>
              <a:rPr lang="en-US" altLang="zh-CN" sz="2100" spc="-15" b="1" dirty="0">
                <a:solidFill>
                  <a:srgbClr val="355a9b"/>
                </a:solidFill>
                <a:latin typeface="Times New Roman"/>
                <a:cs typeface="Times New Roman"/>
              </a:rPr>
              <a:t> </a:t>
            </a:r>
            <a:r>
              <a:rPr lang="en-US" altLang="zh-CN" sz="2100" spc="-40" b="1" dirty="0">
                <a:solidFill>
                  <a:srgbClr val="355a9b"/>
                </a:solidFill>
                <a:latin typeface="Times New Roman"/>
                <a:ea typeface="Times New Roman"/>
              </a:rPr>
              <a:t>Regrading</a:t>
            </a:r>
            <a:r>
              <a:rPr lang="en-US" altLang="zh-CN" sz="2100" spc="-20" b="1" dirty="0">
                <a:solidFill>
                  <a:srgbClr val="355a9b"/>
                </a:solidFill>
                <a:latin typeface="Times New Roman"/>
                <a:cs typeface="Times New Roman"/>
              </a:rPr>
              <a:t> </a:t>
            </a:r>
            <a:r>
              <a:rPr lang="en-US" altLang="zh-CN" sz="2100" spc="-44" b="1" dirty="0">
                <a:solidFill>
                  <a:srgbClr val="355a9b"/>
                </a:solidFill>
                <a:latin typeface="Times New Roman"/>
                <a:ea typeface="Times New Roman"/>
              </a:rPr>
              <a:t>the</a:t>
            </a:r>
            <a:r>
              <a:rPr lang="en-US" altLang="zh-CN" sz="2100" spc="-20" b="1" dirty="0">
                <a:solidFill>
                  <a:srgbClr val="355a9b"/>
                </a:solidFill>
                <a:latin typeface="Times New Roman"/>
                <a:cs typeface="Times New Roman"/>
              </a:rPr>
              <a:t> </a:t>
            </a:r>
            <a:r>
              <a:rPr lang="en-US" altLang="zh-CN" sz="2100" spc="-35" b="1" dirty="0">
                <a:solidFill>
                  <a:srgbClr val="355a9b"/>
                </a:solidFill>
                <a:latin typeface="Times New Roman"/>
                <a:ea typeface="Times New Roman"/>
              </a:rPr>
              <a:t>clients</a:t>
            </a:r>
            <a:r>
              <a:rPr lang="en-US" altLang="zh-CN" sz="2100" spc="-25" b="1" dirty="0">
                <a:solidFill>
                  <a:srgbClr val="355a9b"/>
                </a:solidFill>
                <a:latin typeface="Times New Roman"/>
                <a:cs typeface="Times New Roman"/>
              </a:rPr>
              <a:t> </a:t>
            </a:r>
            <a:r>
              <a:rPr lang="en-US" altLang="zh-CN" sz="2100" spc="-40" b="1" dirty="0">
                <a:solidFill>
                  <a:srgbClr val="355a9b"/>
                </a:solidFill>
                <a:latin typeface="Times New Roman"/>
                <a:ea typeface="Times New Roman"/>
              </a:rPr>
              <a:t>approval</a:t>
            </a:r>
          </a:p>
        </p:txBody>
      </p:sp>
    </p:spTree>
  </p:cSld>
  <p:clrMapOvr>
    <a:masterClrMapping/>
  </p:clrMapOvr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58" name="Picture 158">
					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158" name="TextBox 158"/>
          <p:cNvSpPr txBox="1"/>
          <p:nvPr/>
        </p:nvSpPr>
        <p:spPr>
          <a:xfrm>
            <a:off x="1386544" y="1315763"/>
            <a:ext cx="9724844" cy="4545369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/>
          <a:p>
            <a:pPr marL="0" indent="1134766">
              <a:lnSpc>
                <a:spcPct val="100000"/>
              </a:lnSpc>
            </a:pPr>
            <a:r>
              <a:rPr lang="en-US" altLang="zh-CN" sz="4400" spc="-109" b="1" dirty="0">
                <a:solidFill>
                  <a:srgbClr val="fdfefe"/>
                </a:solidFill>
                <a:latin typeface="Times New Roman"/>
                <a:ea typeface="Times New Roman"/>
              </a:rPr>
              <a:t>clients</a:t>
            </a:r>
            <a:r>
              <a:rPr lang="en-US" altLang="zh-CN" sz="4400" spc="-75" b="1" dirty="0">
                <a:solidFill>
                  <a:srgbClr val="fdfefe"/>
                </a:solidFill>
                <a:latin typeface="Times New Roman"/>
                <a:cs typeface="Times New Roman"/>
              </a:rPr>
              <a:t> </a:t>
            </a:r>
            <a:r>
              <a:rPr lang="en-US" altLang="zh-CN" sz="4400" spc="-135" b="1" dirty="0">
                <a:solidFill>
                  <a:srgbClr val="fdfefe"/>
                </a:solidFill>
                <a:latin typeface="Times New Roman"/>
                <a:ea typeface="Times New Roman"/>
              </a:rPr>
              <a:t>approval</a:t>
            </a:r>
            <a:r>
              <a:rPr lang="en-US" altLang="zh-CN" sz="4400" spc="-75" b="1" dirty="0">
                <a:solidFill>
                  <a:srgbClr val="fdfefe"/>
                </a:solidFill>
                <a:latin typeface="Times New Roman"/>
                <a:cs typeface="Times New Roman"/>
              </a:rPr>
              <a:t> </a:t>
            </a:r>
            <a:r>
              <a:rPr lang="en-US" altLang="zh-CN" sz="4400" spc="-129" b="1" dirty="0">
                <a:solidFill>
                  <a:srgbClr val="fdfefe"/>
                </a:solidFill>
                <a:latin typeface="Times New Roman"/>
                <a:ea typeface="Times New Roman"/>
              </a:rPr>
              <a:t>before</a:t>
            </a:r>
            <a:r>
              <a:rPr lang="en-US" altLang="zh-CN" sz="4400" spc="-80" b="1" dirty="0">
                <a:solidFill>
                  <a:srgbClr val="fdfefe"/>
                </a:solidFill>
                <a:latin typeface="Times New Roman"/>
                <a:cs typeface="Times New Roman"/>
              </a:rPr>
              <a:t> </a:t>
            </a:r>
            <a:r>
              <a:rPr lang="en-US" altLang="zh-CN" sz="4400" spc="-135" b="1" dirty="0">
                <a:solidFill>
                  <a:srgbClr val="fdfefe"/>
                </a:solidFill>
                <a:latin typeface="Times New Roman"/>
                <a:ea typeface="Times New Roman"/>
              </a:rPr>
              <a:t>producing</a:t>
            </a:r>
          </a:p>
          <a:p>
            <a:pPr>
              <a:lnSpc>
                <a:spcPts val="1000"/>
              </a:lnSpc>
            </a:pPr>
            <a:endParaRPr lang="en-US" dirty="0" smtClean="0"/>
          </a:p>
          <a:p>
            <a:pPr>
              <a:lnSpc>
                <a:spcPts val="1000"/>
              </a:lnSpc>
            </a:pPr>
            <a:endParaRPr lang="en-US" dirty="0" smtClean="0"/>
          </a:p>
          <a:p>
            <a:pPr>
              <a:lnSpc>
                <a:spcPts val="1000"/>
              </a:lnSpc>
            </a:pPr>
            <a:endParaRPr lang="en-US" dirty="0" smtClean="0"/>
          </a:p>
          <a:p>
            <a:pPr>
              <a:lnSpc>
                <a:spcPts val="1430"/>
              </a:lnSpc>
            </a:pPr>
            <a:endParaRPr lang="en-US" dirty="0" smtClean="0"/>
          </a:p>
          <a:p>
            <a:pPr hangingPunct="0" marL="0">
              <a:lnSpc>
                <a:spcPct val="95416"/>
              </a:lnSpc>
            </a:pPr>
            <a:r>
              <a:rPr lang="en-US" altLang="zh-CN" sz="2250" spc="-40" dirty="0">
                <a:solidFill>
                  <a:srgbClr val="000000"/>
                </a:solidFill>
                <a:latin typeface="Times New Roman"/>
                <a:ea typeface="Times New Roman"/>
              </a:rPr>
              <a:t>1-Both</a:t>
            </a:r>
            <a:r>
              <a:rPr lang="en-US" altLang="zh-CN" sz="2250" spc="-20" dirty="0">
                <a:solidFill>
                  <a:srgbClr val="000000"/>
                </a:solidFill>
                <a:latin typeface="Times New Roman"/>
                <a:cs typeface="Times New Roman"/>
              </a:rPr>
              <a:t> </a:t>
            </a:r>
            <a:r>
              <a:rPr lang="en-US" altLang="zh-CN" sz="2250" spc="-30" dirty="0">
                <a:solidFill>
                  <a:srgbClr val="000000"/>
                </a:solidFill>
                <a:latin typeface="Times New Roman"/>
                <a:ea typeface="Times New Roman"/>
              </a:rPr>
              <a:t>of</a:t>
            </a:r>
            <a:r>
              <a:rPr lang="en-US" altLang="zh-CN" sz="2250" spc="-20" dirty="0">
                <a:solidFill>
                  <a:srgbClr val="000000"/>
                </a:solidFill>
                <a:latin typeface="Times New Roman"/>
                <a:cs typeface="Times New Roman"/>
              </a:rPr>
              <a:t> </a:t>
            </a:r>
            <a:r>
              <a:rPr lang="en-US" altLang="zh-CN" sz="2250" spc="-35" dirty="0">
                <a:solidFill>
                  <a:srgbClr val="000000"/>
                </a:solidFill>
                <a:latin typeface="Times New Roman"/>
                <a:ea typeface="Times New Roman"/>
              </a:rPr>
              <a:t>these</a:t>
            </a:r>
            <a:r>
              <a:rPr lang="en-US" altLang="zh-CN" sz="2250" spc="-20" dirty="0">
                <a:solidFill>
                  <a:srgbClr val="000000"/>
                </a:solidFill>
                <a:latin typeface="Times New Roman"/>
                <a:cs typeface="Times New Roman"/>
              </a:rPr>
              <a:t> </a:t>
            </a:r>
            <a:r>
              <a:rPr lang="en-US" altLang="zh-CN" sz="2250" spc="-30" dirty="0">
                <a:solidFill>
                  <a:srgbClr val="000000"/>
                </a:solidFill>
                <a:latin typeface="Times New Roman"/>
                <a:ea typeface="Times New Roman"/>
              </a:rPr>
              <a:t>deliverables</a:t>
            </a:r>
            <a:r>
              <a:rPr lang="en-US" altLang="zh-CN" sz="2250" spc="-20" dirty="0">
                <a:solidFill>
                  <a:srgbClr val="000000"/>
                </a:solidFill>
                <a:latin typeface="Times New Roman"/>
                <a:cs typeface="Times New Roman"/>
              </a:rPr>
              <a:t> </a:t>
            </a:r>
            <a:r>
              <a:rPr lang="en-US" altLang="zh-CN" sz="2250" spc="-45" dirty="0">
                <a:solidFill>
                  <a:srgbClr val="000000"/>
                </a:solidFill>
                <a:latin typeface="Times New Roman"/>
                <a:ea typeface="Times New Roman"/>
              </a:rPr>
              <a:t>need</a:t>
            </a:r>
            <a:r>
              <a:rPr lang="en-US" altLang="zh-CN" sz="2250" spc="-20" dirty="0">
                <a:solidFill>
                  <a:srgbClr val="000000"/>
                </a:solidFill>
                <a:latin typeface="Times New Roman"/>
                <a:cs typeface="Times New Roman"/>
              </a:rPr>
              <a:t> </a:t>
            </a:r>
            <a:r>
              <a:rPr lang="en-US" altLang="zh-CN" sz="2250" spc="-30" dirty="0">
                <a:solidFill>
                  <a:srgbClr val="000000"/>
                </a:solidFill>
                <a:latin typeface="Times New Roman"/>
                <a:ea typeface="Times New Roman"/>
              </a:rPr>
              <a:t>to</a:t>
            </a:r>
            <a:r>
              <a:rPr lang="en-US" altLang="zh-CN" sz="2250" spc="-20" dirty="0">
                <a:solidFill>
                  <a:srgbClr val="000000"/>
                </a:solidFill>
                <a:latin typeface="Times New Roman"/>
                <a:cs typeface="Times New Roman"/>
              </a:rPr>
              <a:t> </a:t>
            </a:r>
            <a:r>
              <a:rPr lang="en-US" altLang="zh-CN" sz="2250" spc="-40" dirty="0">
                <a:solidFill>
                  <a:srgbClr val="000000"/>
                </a:solidFill>
                <a:latin typeface="Times New Roman"/>
                <a:ea typeface="Times New Roman"/>
              </a:rPr>
              <a:t>be</a:t>
            </a:r>
            <a:r>
              <a:rPr lang="en-US" altLang="zh-CN" sz="2250" spc="-25" dirty="0">
                <a:solidFill>
                  <a:srgbClr val="000000"/>
                </a:solidFill>
                <a:latin typeface="Times New Roman"/>
                <a:cs typeface="Times New Roman"/>
              </a:rPr>
              <a:t> </a:t>
            </a:r>
            <a:r>
              <a:rPr lang="en-US" altLang="zh-CN" sz="2250" spc="-40" dirty="0">
                <a:solidFill>
                  <a:srgbClr val="000000"/>
                </a:solidFill>
                <a:latin typeface="Times New Roman"/>
                <a:ea typeface="Times New Roman"/>
              </a:rPr>
              <a:t>approved</a:t>
            </a:r>
            <a:r>
              <a:rPr lang="en-US" altLang="zh-CN" sz="2250" spc="-20" dirty="0">
                <a:solidFill>
                  <a:srgbClr val="000000"/>
                </a:solidFill>
                <a:latin typeface="Times New Roman"/>
                <a:cs typeface="Times New Roman"/>
              </a:rPr>
              <a:t> </a:t>
            </a:r>
            <a:r>
              <a:rPr lang="en-US" altLang="zh-CN" sz="2250" spc="-35" dirty="0">
                <a:solidFill>
                  <a:srgbClr val="000000"/>
                </a:solidFill>
                <a:latin typeface="Times New Roman"/>
                <a:ea typeface="Times New Roman"/>
              </a:rPr>
              <a:t>by</a:t>
            </a:r>
            <a:r>
              <a:rPr lang="en-US" altLang="zh-CN" sz="2250" spc="-20" dirty="0">
                <a:solidFill>
                  <a:srgbClr val="000000"/>
                </a:solidFill>
                <a:latin typeface="Times New Roman"/>
                <a:cs typeface="Times New Roman"/>
              </a:rPr>
              <a:t> </a:t>
            </a:r>
            <a:r>
              <a:rPr lang="en-US" altLang="zh-CN" sz="2250" spc="-30" dirty="0">
                <a:solidFill>
                  <a:srgbClr val="000000"/>
                </a:solidFill>
                <a:latin typeface="Times New Roman"/>
                <a:ea typeface="Times New Roman"/>
              </a:rPr>
              <a:t>the</a:t>
            </a:r>
            <a:r>
              <a:rPr lang="en-US" altLang="zh-CN" sz="2250" spc="-20" dirty="0">
                <a:solidFill>
                  <a:srgbClr val="000000"/>
                </a:solidFill>
                <a:latin typeface="Times New Roman"/>
                <a:cs typeface="Times New Roman"/>
              </a:rPr>
              <a:t> </a:t>
            </a:r>
            <a:r>
              <a:rPr lang="en-US" altLang="zh-CN" sz="2250" spc="-30" dirty="0">
                <a:solidFill>
                  <a:srgbClr val="000000"/>
                </a:solidFill>
                <a:latin typeface="Times New Roman"/>
                <a:ea typeface="Times New Roman"/>
              </a:rPr>
              <a:t>client,</a:t>
            </a:r>
            <a:r>
              <a:rPr lang="en-US" altLang="zh-CN" sz="2250" spc="-20" dirty="0">
                <a:solidFill>
                  <a:srgbClr val="000000"/>
                </a:solidFill>
                <a:latin typeface="Times New Roman"/>
                <a:cs typeface="Times New Roman"/>
              </a:rPr>
              <a:t> </a:t>
            </a:r>
            <a:r>
              <a:rPr lang="en-US" altLang="zh-CN" sz="2250" spc="-40" dirty="0">
                <a:solidFill>
                  <a:srgbClr val="000000"/>
                </a:solidFill>
                <a:latin typeface="Times New Roman"/>
                <a:ea typeface="Times New Roman"/>
              </a:rPr>
              <a:t>and</a:t>
            </a:r>
            <a:r>
              <a:rPr lang="en-US" altLang="zh-CN" sz="2250" spc="-20" dirty="0">
                <a:solidFill>
                  <a:srgbClr val="000000"/>
                </a:solidFill>
                <a:latin typeface="Times New Roman"/>
                <a:cs typeface="Times New Roman"/>
              </a:rPr>
              <a:t> </a:t>
            </a:r>
            <a:r>
              <a:rPr lang="en-US" altLang="zh-CN" sz="2250" spc="-34" dirty="0">
                <a:solidFill>
                  <a:srgbClr val="000000"/>
                </a:solidFill>
                <a:latin typeface="Times New Roman"/>
                <a:ea typeface="Times New Roman"/>
              </a:rPr>
              <a:t>so</a:t>
            </a:r>
            <a:r>
              <a:rPr lang="en-US" altLang="zh-CN" sz="2250" spc="-20" dirty="0">
                <a:solidFill>
                  <a:srgbClr val="000000"/>
                </a:solidFill>
                <a:latin typeface="Times New Roman"/>
                <a:cs typeface="Times New Roman"/>
              </a:rPr>
              <a:t> </a:t>
            </a:r>
            <a:r>
              <a:rPr lang="en-US" altLang="zh-CN" sz="2250" spc="-34" dirty="0">
                <a:solidFill>
                  <a:srgbClr val="000000"/>
                </a:solidFill>
                <a:latin typeface="Times New Roman"/>
                <a:ea typeface="Times New Roman"/>
              </a:rPr>
              <a:t>they</a:t>
            </a:r>
            <a:r>
              <a:rPr lang="en-US" altLang="zh-CN" sz="2250" spc="-25" dirty="0">
                <a:solidFill>
                  <a:srgbClr val="000000"/>
                </a:solidFill>
                <a:latin typeface="Times New Roman"/>
                <a:cs typeface="Times New Roman"/>
              </a:rPr>
              <a:t> </a:t>
            </a:r>
            <a:r>
              <a:rPr lang="en-US" altLang="zh-CN" sz="2250" spc="-40" dirty="0">
                <a:solidFill>
                  <a:srgbClr val="000000"/>
                </a:solidFill>
                <a:latin typeface="Times New Roman"/>
                <a:ea typeface="Times New Roman"/>
              </a:rPr>
              <a:t>would</a:t>
            </a:r>
            <a:r>
              <a:rPr lang="en-US" altLang="zh-CN" sz="2250" spc="-25" dirty="0">
                <a:solidFill>
                  <a:srgbClr val="000000"/>
                </a:solidFill>
                <a:latin typeface="Times New Roman"/>
                <a:cs typeface="Times New Roman"/>
              </a:rPr>
              <a:t> </a:t>
            </a:r>
            <a:r>
              <a:rPr lang="en-US" altLang="zh-CN" sz="2250" spc="-44" dirty="0">
                <a:solidFill>
                  <a:srgbClr val="000000"/>
                </a:solidFill>
                <a:latin typeface="Times New Roman"/>
                <a:ea typeface="Times New Roman"/>
              </a:rPr>
              <a:t>make</a:t>
            </a:r>
            <a:r>
              <a:rPr lang="en-US" altLang="zh-CN" sz="2250" dirty="0">
                <a:solidFill>
                  <a:srgbClr val="000000"/>
                </a:solidFill>
                <a:latin typeface="Times New Roman"/>
                <a:cs typeface="Times New Roman"/>
              </a:rPr>
              <a:t> </a:t>
            </a:r>
            <a:r>
              <a:rPr lang="en-US" altLang="zh-CN" sz="2250" spc="-104" dirty="0">
                <a:solidFill>
                  <a:srgbClr val="000000"/>
                </a:solidFill>
                <a:latin typeface="Times New Roman"/>
                <a:ea typeface="Times New Roman"/>
              </a:rPr>
              <a:t>sense</a:t>
            </a:r>
            <a:r>
              <a:rPr lang="en-US" altLang="zh-CN" sz="2250" spc="-60" dirty="0">
                <a:solidFill>
                  <a:srgbClr val="000000"/>
                </a:solidFill>
                <a:latin typeface="Times New Roman"/>
                <a:cs typeface="Times New Roman"/>
              </a:rPr>
              <a:t> </a:t>
            </a:r>
            <a:r>
              <a:rPr lang="en-US" altLang="zh-CN" sz="2250" spc="-94" dirty="0">
                <a:solidFill>
                  <a:srgbClr val="000000"/>
                </a:solidFill>
                <a:latin typeface="Times New Roman"/>
                <a:ea typeface="Times New Roman"/>
              </a:rPr>
              <a:t>to</a:t>
            </a:r>
            <a:r>
              <a:rPr lang="en-US" altLang="zh-CN" sz="2250" spc="-60" dirty="0">
                <a:solidFill>
                  <a:srgbClr val="000000"/>
                </a:solidFill>
                <a:latin typeface="Times New Roman"/>
                <a:cs typeface="Times New Roman"/>
              </a:rPr>
              <a:t> </a:t>
            </a:r>
            <a:r>
              <a:rPr lang="en-US" altLang="zh-CN" sz="2250" spc="-69" dirty="0">
                <a:solidFill>
                  <a:srgbClr val="000000"/>
                </a:solidFill>
                <a:latin typeface="Times New Roman"/>
                <a:ea typeface="Times New Roman"/>
              </a:rPr>
              <a:t>list.</a:t>
            </a:r>
            <a:r>
              <a:rPr lang="en-US" altLang="zh-CN" sz="2250" spc="-60" dirty="0">
                <a:solidFill>
                  <a:srgbClr val="000000"/>
                </a:solidFill>
                <a:latin typeface="Times New Roman"/>
                <a:cs typeface="Times New Roman"/>
              </a:rPr>
              <a:t> </a:t>
            </a:r>
            <a:r>
              <a:rPr lang="en-US" altLang="zh-CN" sz="2250" spc="-100" dirty="0">
                <a:solidFill>
                  <a:srgbClr val="000000"/>
                </a:solidFill>
                <a:latin typeface="Times New Roman"/>
                <a:ea typeface="Times New Roman"/>
              </a:rPr>
              <a:t>(Activate</a:t>
            </a:r>
            <a:r>
              <a:rPr lang="en-US" altLang="zh-CN" sz="2250" spc="-60" dirty="0">
                <a:solidFill>
                  <a:srgbClr val="000000"/>
                </a:solidFill>
                <a:latin typeface="Times New Roman"/>
                <a:cs typeface="Times New Roman"/>
              </a:rPr>
              <a:t> </a:t>
            </a:r>
            <a:r>
              <a:rPr lang="en-US" altLang="zh-CN" sz="2250" spc="-104" dirty="0">
                <a:solidFill>
                  <a:srgbClr val="000000"/>
                </a:solidFill>
                <a:latin typeface="Times New Roman"/>
                <a:ea typeface="Times New Roman"/>
              </a:rPr>
              <a:t>the</a:t>
            </a:r>
            <a:r>
              <a:rPr lang="en-US" altLang="zh-CN" sz="2250" spc="-60" dirty="0">
                <a:solidFill>
                  <a:srgbClr val="000000"/>
                </a:solidFill>
                <a:latin typeface="Times New Roman"/>
                <a:cs typeface="Times New Roman"/>
              </a:rPr>
              <a:t> </a:t>
            </a:r>
            <a:r>
              <a:rPr lang="en-US" altLang="zh-CN" sz="2250" spc="-75" dirty="0">
                <a:solidFill>
                  <a:srgbClr val="000000"/>
                </a:solidFill>
                <a:latin typeface="Times New Roman"/>
                <a:ea typeface="Times New Roman"/>
              </a:rPr>
              <a:t>list</a:t>
            </a:r>
            <a:r>
              <a:rPr lang="en-US" altLang="zh-CN" sz="2250" spc="-60" dirty="0">
                <a:solidFill>
                  <a:srgbClr val="000000"/>
                </a:solidFill>
                <a:latin typeface="Times New Roman"/>
                <a:cs typeface="Times New Roman"/>
              </a:rPr>
              <a:t> </a:t>
            </a:r>
            <a:r>
              <a:rPr lang="en-US" altLang="zh-CN" sz="2250" spc="-90" dirty="0">
                <a:solidFill>
                  <a:srgbClr val="000000"/>
                </a:solidFill>
                <a:latin typeface="Times New Roman"/>
                <a:ea typeface="Times New Roman"/>
              </a:rPr>
              <a:t>officially</a:t>
            </a:r>
            <a:r>
              <a:rPr lang="en-US" altLang="zh-CN" sz="2250" spc="-65" dirty="0">
                <a:solidFill>
                  <a:srgbClr val="000000"/>
                </a:solidFill>
                <a:latin typeface="Times New Roman"/>
                <a:cs typeface="Times New Roman"/>
              </a:rPr>
              <a:t> </a:t>
            </a:r>
            <a:r>
              <a:rPr lang="en-US" altLang="zh-CN" sz="2250" spc="-69" dirty="0">
                <a:solidFill>
                  <a:srgbClr val="000000"/>
                </a:solidFill>
                <a:latin typeface="Times New Roman"/>
                <a:ea typeface="Times New Roman"/>
              </a:rPr>
              <a:t>)</a:t>
            </a:r>
          </a:p>
          <a:p>
            <a:pPr>
              <a:lnSpc>
                <a:spcPts val="680"/>
              </a:lnSpc>
            </a:pPr>
            <a:endParaRPr lang="en-US" dirty="0" smtClean="0"/>
          </a:p>
          <a:p>
            <a:pPr hangingPunct="0" marL="0">
              <a:lnSpc>
                <a:spcPct val="95416"/>
              </a:lnSpc>
            </a:pPr>
            <a:r>
              <a:rPr lang="en-US" altLang="zh-CN" sz="2250" spc="-65" dirty="0">
                <a:solidFill>
                  <a:srgbClr val="000000"/>
                </a:solidFill>
                <a:latin typeface="Times New Roman"/>
                <a:ea typeface="Times New Roman"/>
              </a:rPr>
              <a:t>2-On</a:t>
            </a:r>
            <a:r>
              <a:rPr lang="en-US" altLang="zh-CN" sz="2250" spc="-30" dirty="0">
                <a:solidFill>
                  <a:srgbClr val="000000"/>
                </a:solidFill>
                <a:latin typeface="Times New Roman"/>
                <a:cs typeface="Times New Roman"/>
              </a:rPr>
              <a:t> </a:t>
            </a:r>
            <a:r>
              <a:rPr lang="en-US" altLang="zh-CN" sz="2250" spc="-50" dirty="0">
                <a:solidFill>
                  <a:srgbClr val="000000"/>
                </a:solidFill>
                <a:latin typeface="Times New Roman"/>
                <a:ea typeface="Times New Roman"/>
              </a:rPr>
              <a:t>the</a:t>
            </a:r>
            <a:r>
              <a:rPr lang="en-US" altLang="zh-CN" sz="2250" spc="-30" dirty="0">
                <a:solidFill>
                  <a:srgbClr val="000000"/>
                </a:solidFill>
                <a:latin typeface="Times New Roman"/>
                <a:cs typeface="Times New Roman"/>
              </a:rPr>
              <a:t> </a:t>
            </a:r>
            <a:r>
              <a:rPr lang="en-US" altLang="zh-CN" sz="2250" spc="-50" dirty="0">
                <a:solidFill>
                  <a:srgbClr val="000000"/>
                </a:solidFill>
                <a:latin typeface="Times New Roman"/>
                <a:ea typeface="Times New Roman"/>
              </a:rPr>
              <a:t>other</a:t>
            </a:r>
            <a:r>
              <a:rPr lang="en-US" altLang="zh-CN" sz="2250" spc="-30" dirty="0">
                <a:solidFill>
                  <a:srgbClr val="000000"/>
                </a:solidFill>
                <a:latin typeface="Times New Roman"/>
                <a:cs typeface="Times New Roman"/>
              </a:rPr>
              <a:t> </a:t>
            </a:r>
            <a:r>
              <a:rPr lang="en-US" altLang="zh-CN" sz="2250" spc="-55" dirty="0">
                <a:solidFill>
                  <a:srgbClr val="000000"/>
                </a:solidFill>
                <a:latin typeface="Times New Roman"/>
                <a:ea typeface="Times New Roman"/>
              </a:rPr>
              <a:t>hand,</a:t>
            </a:r>
            <a:r>
              <a:rPr lang="en-US" altLang="zh-CN" sz="2250" spc="-30" dirty="0">
                <a:solidFill>
                  <a:srgbClr val="000000"/>
                </a:solidFill>
                <a:latin typeface="Times New Roman"/>
                <a:cs typeface="Times New Roman"/>
              </a:rPr>
              <a:t> </a:t>
            </a:r>
            <a:r>
              <a:rPr lang="en-US" altLang="zh-CN" sz="2250" spc="-65" dirty="0">
                <a:solidFill>
                  <a:srgbClr val="000000"/>
                </a:solidFill>
                <a:latin typeface="Times New Roman"/>
                <a:ea typeface="Times New Roman"/>
              </a:rPr>
              <a:t>you</a:t>
            </a:r>
            <a:r>
              <a:rPr lang="en-US" altLang="zh-CN" sz="2250" spc="-34" dirty="0">
                <a:solidFill>
                  <a:srgbClr val="000000"/>
                </a:solidFill>
                <a:latin typeface="Times New Roman"/>
                <a:cs typeface="Times New Roman"/>
              </a:rPr>
              <a:t> </a:t>
            </a:r>
            <a:r>
              <a:rPr lang="en-US" altLang="zh-CN" sz="2250" spc="-65" b="1" u="sng" dirty="0">
                <a:solidFill>
                  <a:srgbClr val="000000"/>
                </a:solidFill>
                <a:uFill>
                  <a:solidFill>
                    <a:srgbClr val="000000"/>
                  </a:solidFill>
                </a:uFill>
                <a:latin typeface="Times New Roman"/>
                <a:ea typeface="Times New Roman"/>
              </a:rPr>
              <a:t>would</a:t>
            </a:r>
            <a:r>
              <a:rPr lang="en-US" altLang="zh-CN" sz="2250" spc="-30" b="1" u="sng" dirty="0">
                <a:solidFill>
                  <a:srgbClr val="000000"/>
                </a:solidFill>
                <a:uFill>
                  <a:solidFill>
                    <a:srgbClr val="000000"/>
                  </a:solidFill>
                </a:uFill>
                <a:latin typeface="Times New Roman"/>
                <a:cs typeface="Times New Roman"/>
              </a:rPr>
              <a:t> </a:t>
            </a:r>
            <a:r>
              <a:rPr lang="en-US" altLang="zh-CN" sz="2250" spc="-55" b="1" u="sng" dirty="0">
                <a:solidFill>
                  <a:srgbClr val="000000"/>
                </a:solidFill>
                <a:uFill>
                  <a:solidFill>
                    <a:srgbClr val="000000"/>
                  </a:solidFill>
                </a:uFill>
                <a:latin typeface="Times New Roman"/>
                <a:ea typeface="Times New Roman"/>
              </a:rPr>
              <a:t>not</a:t>
            </a:r>
            <a:r>
              <a:rPr lang="en-US" altLang="zh-CN" sz="2250" spc="-30" b="1" u="sng" dirty="0">
                <a:solidFill>
                  <a:srgbClr val="000000"/>
                </a:solidFill>
                <a:uFill>
                  <a:solidFill>
                    <a:srgbClr val="000000"/>
                  </a:solidFill>
                </a:uFill>
                <a:latin typeface="Times New Roman"/>
                <a:cs typeface="Times New Roman"/>
              </a:rPr>
              <a:t> </a:t>
            </a:r>
            <a:r>
              <a:rPr lang="en-US" altLang="zh-CN" sz="2250" spc="-60" b="1" u="sng" dirty="0">
                <a:solidFill>
                  <a:srgbClr val="000000"/>
                </a:solidFill>
                <a:uFill>
                  <a:solidFill>
                    <a:srgbClr val="000000"/>
                  </a:solidFill>
                </a:uFill>
                <a:latin typeface="Times New Roman"/>
                <a:ea typeface="Times New Roman"/>
              </a:rPr>
              <a:t>need</a:t>
            </a:r>
            <a:r>
              <a:rPr lang="en-US" altLang="zh-CN" sz="2250" spc="-30" b="1" u="sng" dirty="0">
                <a:solidFill>
                  <a:srgbClr val="000000"/>
                </a:solidFill>
                <a:uFill>
                  <a:solidFill>
                    <a:srgbClr val="000000"/>
                  </a:solidFill>
                </a:uFill>
                <a:latin typeface="Times New Roman"/>
                <a:cs typeface="Times New Roman"/>
              </a:rPr>
              <a:t> </a:t>
            </a:r>
            <a:r>
              <a:rPr lang="en-US" altLang="zh-CN" sz="2250" spc="-55" b="1" u="sng" dirty="0">
                <a:solidFill>
                  <a:srgbClr val="000000"/>
                </a:solidFill>
                <a:uFill>
                  <a:solidFill>
                    <a:srgbClr val="000000"/>
                  </a:solidFill>
                </a:uFill>
                <a:latin typeface="Times New Roman"/>
                <a:ea typeface="Times New Roman"/>
              </a:rPr>
              <a:t>to</a:t>
            </a:r>
            <a:r>
              <a:rPr lang="en-US" altLang="zh-CN" sz="2250" spc="-30" b="1" u="sng" dirty="0">
                <a:solidFill>
                  <a:srgbClr val="000000"/>
                </a:solidFill>
                <a:uFill>
                  <a:solidFill>
                    <a:srgbClr val="000000"/>
                  </a:solidFill>
                </a:uFill>
                <a:latin typeface="Times New Roman"/>
                <a:cs typeface="Times New Roman"/>
              </a:rPr>
              <a:t> </a:t>
            </a:r>
            <a:r>
              <a:rPr lang="en-US" altLang="zh-CN" sz="2250" spc="-65" b="1" u="sng" dirty="0">
                <a:solidFill>
                  <a:srgbClr val="000000"/>
                </a:solidFill>
                <a:uFill>
                  <a:solidFill>
                    <a:srgbClr val="000000"/>
                  </a:solidFill>
                </a:uFill>
                <a:latin typeface="Times New Roman"/>
                <a:ea typeface="Times New Roman"/>
              </a:rPr>
              <a:t>mention</a:t>
            </a:r>
            <a:r>
              <a:rPr lang="en-US" altLang="zh-CN" sz="2250" spc="-34" b="1" dirty="0">
                <a:solidFill>
                  <a:srgbClr val="000000"/>
                </a:solidFill>
                <a:latin typeface="Times New Roman"/>
                <a:cs typeface="Times New Roman"/>
              </a:rPr>
              <a:t> </a:t>
            </a:r>
            <a:r>
              <a:rPr lang="en-US" altLang="zh-CN" sz="2250" spc="-44" dirty="0">
                <a:solidFill>
                  <a:srgbClr val="000000"/>
                </a:solidFill>
                <a:latin typeface="Times New Roman"/>
                <a:ea typeface="Times New Roman"/>
              </a:rPr>
              <a:t>internal</a:t>
            </a:r>
            <a:r>
              <a:rPr lang="en-US" altLang="zh-CN" sz="2250" spc="-30" dirty="0">
                <a:solidFill>
                  <a:srgbClr val="000000"/>
                </a:solidFill>
                <a:latin typeface="Times New Roman"/>
                <a:cs typeface="Times New Roman"/>
              </a:rPr>
              <a:t> </a:t>
            </a:r>
            <a:r>
              <a:rPr lang="en-US" altLang="zh-CN" sz="2250" spc="-50" dirty="0">
                <a:solidFill>
                  <a:srgbClr val="000000"/>
                </a:solidFill>
                <a:latin typeface="Times New Roman"/>
                <a:ea typeface="Times New Roman"/>
              </a:rPr>
              <a:t>project</a:t>
            </a:r>
            <a:r>
              <a:rPr lang="en-US" altLang="zh-CN" sz="2250" spc="-30" dirty="0">
                <a:solidFill>
                  <a:srgbClr val="000000"/>
                </a:solidFill>
                <a:latin typeface="Times New Roman"/>
                <a:cs typeface="Times New Roman"/>
              </a:rPr>
              <a:t> </a:t>
            </a:r>
            <a:r>
              <a:rPr lang="en-US" altLang="zh-CN" sz="2250" spc="-60" dirty="0">
                <a:solidFill>
                  <a:srgbClr val="000000"/>
                </a:solidFill>
                <a:latin typeface="Times New Roman"/>
                <a:ea typeface="Times New Roman"/>
              </a:rPr>
              <a:t>documents</a:t>
            </a:r>
            <a:r>
              <a:rPr lang="en-US" altLang="zh-CN" sz="2250" spc="-30" dirty="0">
                <a:solidFill>
                  <a:srgbClr val="000000"/>
                </a:solidFill>
                <a:latin typeface="Times New Roman"/>
                <a:cs typeface="Times New Roman"/>
              </a:rPr>
              <a:t> </a:t>
            </a:r>
            <a:r>
              <a:rPr lang="en-US" altLang="zh-CN" sz="2250" spc="-55" dirty="0">
                <a:solidFill>
                  <a:srgbClr val="000000"/>
                </a:solidFill>
                <a:latin typeface="Times New Roman"/>
                <a:ea typeface="Times New Roman"/>
              </a:rPr>
              <a:t>such</a:t>
            </a:r>
            <a:r>
              <a:rPr lang="en-US" altLang="zh-CN" sz="2250" spc="-35" dirty="0">
                <a:solidFill>
                  <a:srgbClr val="000000"/>
                </a:solidFill>
                <a:latin typeface="Times New Roman"/>
                <a:cs typeface="Times New Roman"/>
              </a:rPr>
              <a:t> </a:t>
            </a:r>
            <a:r>
              <a:rPr lang="en-US" altLang="zh-CN" sz="2250" spc="-55" dirty="0">
                <a:solidFill>
                  <a:srgbClr val="000000"/>
                </a:solidFill>
                <a:latin typeface="Times New Roman"/>
                <a:ea typeface="Times New Roman"/>
              </a:rPr>
              <a:t>as</a:t>
            </a:r>
            <a:r>
              <a:rPr lang="en-US" altLang="zh-CN" sz="2250" dirty="0">
                <a:solidFill>
                  <a:srgbClr val="000000"/>
                </a:solidFill>
                <a:latin typeface="Times New Roman"/>
                <a:cs typeface="Times New Roman"/>
              </a:rPr>
              <a:t> </a:t>
            </a:r>
            <a:r>
              <a:rPr lang="en-US" altLang="zh-CN" sz="2250" spc="-64" dirty="0">
                <a:solidFill>
                  <a:srgbClr val="000000"/>
                </a:solidFill>
                <a:latin typeface="Times New Roman"/>
                <a:ea typeface="Times New Roman"/>
              </a:rPr>
              <a:t>the</a:t>
            </a:r>
            <a:r>
              <a:rPr lang="en-US" altLang="zh-CN" sz="2250" spc="-40" dirty="0">
                <a:solidFill>
                  <a:srgbClr val="000000"/>
                </a:solidFill>
                <a:latin typeface="Times New Roman"/>
                <a:cs typeface="Times New Roman"/>
              </a:rPr>
              <a:t> </a:t>
            </a:r>
            <a:r>
              <a:rPr lang="en-US" altLang="zh-CN" sz="2250" spc="-64" dirty="0">
                <a:solidFill>
                  <a:srgbClr val="000000"/>
                </a:solidFill>
                <a:latin typeface="Times New Roman"/>
                <a:ea typeface="Times New Roman"/>
              </a:rPr>
              <a:t>project</a:t>
            </a:r>
            <a:r>
              <a:rPr lang="en-US" altLang="zh-CN" sz="2250" spc="-40" dirty="0">
                <a:solidFill>
                  <a:srgbClr val="000000"/>
                </a:solidFill>
                <a:latin typeface="Times New Roman"/>
                <a:cs typeface="Times New Roman"/>
              </a:rPr>
              <a:t> </a:t>
            </a:r>
            <a:r>
              <a:rPr lang="en-US" altLang="zh-CN" sz="2250" spc="-69" dirty="0">
                <a:solidFill>
                  <a:srgbClr val="000000"/>
                </a:solidFill>
                <a:latin typeface="Times New Roman"/>
                <a:ea typeface="Times New Roman"/>
              </a:rPr>
              <a:t>schedule,</a:t>
            </a:r>
            <a:r>
              <a:rPr lang="en-US" altLang="zh-CN" sz="2250" spc="-40" dirty="0">
                <a:solidFill>
                  <a:srgbClr val="000000"/>
                </a:solidFill>
                <a:latin typeface="Times New Roman"/>
                <a:cs typeface="Times New Roman"/>
              </a:rPr>
              <a:t> </a:t>
            </a:r>
            <a:r>
              <a:rPr lang="en-US" altLang="zh-CN" sz="2250" spc="-69" dirty="0">
                <a:solidFill>
                  <a:srgbClr val="000000"/>
                </a:solidFill>
                <a:latin typeface="Times New Roman"/>
                <a:ea typeface="Times New Roman"/>
              </a:rPr>
              <a:t>Technical</a:t>
            </a:r>
            <a:r>
              <a:rPr lang="en-US" altLang="zh-CN" sz="2250" spc="-44" dirty="0">
                <a:solidFill>
                  <a:srgbClr val="000000"/>
                </a:solidFill>
                <a:latin typeface="Times New Roman"/>
                <a:cs typeface="Times New Roman"/>
              </a:rPr>
              <a:t> </a:t>
            </a:r>
            <a:r>
              <a:rPr lang="en-US" altLang="zh-CN" sz="2250" spc="-75" dirty="0">
                <a:solidFill>
                  <a:srgbClr val="000000"/>
                </a:solidFill>
                <a:latin typeface="Times New Roman"/>
                <a:ea typeface="Times New Roman"/>
              </a:rPr>
              <a:t>Design</a:t>
            </a:r>
            <a:r>
              <a:rPr lang="en-US" altLang="zh-CN" sz="2250" spc="-40" dirty="0">
                <a:solidFill>
                  <a:srgbClr val="000000"/>
                </a:solidFill>
                <a:latin typeface="Times New Roman"/>
                <a:cs typeface="Times New Roman"/>
              </a:rPr>
              <a:t> </a:t>
            </a:r>
            <a:r>
              <a:rPr lang="en-US" altLang="zh-CN" sz="2250" spc="-80" dirty="0">
                <a:solidFill>
                  <a:srgbClr val="000000"/>
                </a:solidFill>
                <a:latin typeface="Times New Roman"/>
                <a:ea typeface="Times New Roman"/>
              </a:rPr>
              <a:t>Specs</a:t>
            </a:r>
            <a:r>
              <a:rPr lang="en-US" altLang="zh-CN" sz="2250" spc="-40" dirty="0">
                <a:solidFill>
                  <a:srgbClr val="000000"/>
                </a:solidFill>
                <a:latin typeface="Times New Roman"/>
                <a:cs typeface="Times New Roman"/>
              </a:rPr>
              <a:t> </a:t>
            </a:r>
            <a:r>
              <a:rPr lang="en-US" altLang="zh-CN" sz="2250" spc="-64" dirty="0">
                <a:solidFill>
                  <a:srgbClr val="000000"/>
                </a:solidFill>
                <a:latin typeface="Times New Roman"/>
                <a:ea typeface="Times New Roman"/>
              </a:rPr>
              <a:t>or</a:t>
            </a:r>
            <a:r>
              <a:rPr lang="en-US" altLang="zh-CN" sz="2250" spc="-44" dirty="0">
                <a:solidFill>
                  <a:srgbClr val="000000"/>
                </a:solidFill>
                <a:latin typeface="Times New Roman"/>
                <a:cs typeface="Times New Roman"/>
              </a:rPr>
              <a:t> </a:t>
            </a:r>
            <a:r>
              <a:rPr lang="en-US" altLang="zh-CN" sz="2250" spc="-69" dirty="0">
                <a:solidFill>
                  <a:srgbClr val="000000"/>
                </a:solidFill>
                <a:latin typeface="Times New Roman"/>
                <a:ea typeface="Times New Roman"/>
              </a:rPr>
              <a:t>Test</a:t>
            </a:r>
            <a:r>
              <a:rPr lang="en-US" altLang="zh-CN" sz="2250" spc="-45" dirty="0">
                <a:solidFill>
                  <a:srgbClr val="000000"/>
                </a:solidFill>
                <a:latin typeface="Times New Roman"/>
                <a:cs typeface="Times New Roman"/>
              </a:rPr>
              <a:t> </a:t>
            </a:r>
            <a:r>
              <a:rPr lang="en-US" altLang="zh-CN" sz="2250" spc="-69" dirty="0">
                <a:solidFill>
                  <a:srgbClr val="000000"/>
                </a:solidFill>
                <a:latin typeface="Times New Roman"/>
                <a:ea typeface="Times New Roman"/>
              </a:rPr>
              <a:t>Cases.</a:t>
            </a:r>
          </a:p>
          <a:p>
            <a:pPr>
              <a:lnSpc>
                <a:spcPts val="680"/>
              </a:lnSpc>
            </a:pPr>
            <a:endParaRPr lang="en-US" dirty="0" smtClean="0"/>
          </a:p>
          <a:p>
            <a:pPr hangingPunct="0" marL="684302">
              <a:lnSpc>
                <a:spcPct val="95416"/>
              </a:lnSpc>
            </a:pPr>
            <a:r>
              <a:rPr lang="en-US" altLang="zh-CN" sz="2250" spc="-90" dirty="0">
                <a:solidFill>
                  <a:srgbClr val="000000"/>
                </a:solidFill>
                <a:latin typeface="Times New Roman"/>
                <a:ea typeface="Times New Roman"/>
              </a:rPr>
              <a:t>AS</a:t>
            </a:r>
            <a:r>
              <a:rPr lang="en-US" altLang="zh-CN" sz="2250" spc="-34" dirty="0">
                <a:solidFill>
                  <a:srgbClr val="000000"/>
                </a:solidFill>
                <a:latin typeface="Times New Roman"/>
                <a:cs typeface="Times New Roman"/>
              </a:rPr>
              <a:t> </a:t>
            </a:r>
            <a:r>
              <a:rPr lang="en-US" altLang="zh-CN" sz="2250" spc="-75" dirty="0">
                <a:solidFill>
                  <a:srgbClr val="000000"/>
                </a:solidFill>
                <a:latin typeface="Times New Roman"/>
                <a:ea typeface="Times New Roman"/>
              </a:rPr>
              <a:t>The</a:t>
            </a:r>
            <a:r>
              <a:rPr lang="en-US" altLang="zh-CN" sz="2250" spc="-34" dirty="0">
                <a:solidFill>
                  <a:srgbClr val="000000"/>
                </a:solidFill>
                <a:latin typeface="Times New Roman"/>
                <a:cs typeface="Times New Roman"/>
              </a:rPr>
              <a:t> </a:t>
            </a:r>
            <a:r>
              <a:rPr lang="en-US" altLang="zh-CN" sz="2250" spc="-64" dirty="0">
                <a:solidFill>
                  <a:srgbClr val="000000"/>
                </a:solidFill>
                <a:latin typeface="Times New Roman"/>
                <a:ea typeface="Times New Roman"/>
              </a:rPr>
              <a:t>program</a:t>
            </a:r>
            <a:r>
              <a:rPr lang="en-US" altLang="zh-CN" sz="2250" spc="-34" dirty="0">
                <a:solidFill>
                  <a:srgbClr val="000000"/>
                </a:solidFill>
                <a:latin typeface="Times New Roman"/>
                <a:cs typeface="Times New Roman"/>
              </a:rPr>
              <a:t> </a:t>
            </a:r>
            <a:r>
              <a:rPr lang="en-US" altLang="zh-CN" sz="2250" spc="-65" dirty="0">
                <a:solidFill>
                  <a:srgbClr val="000000"/>
                </a:solidFill>
                <a:latin typeface="Times New Roman"/>
                <a:ea typeface="Times New Roman"/>
              </a:rPr>
              <a:t>sponsor</a:t>
            </a:r>
            <a:r>
              <a:rPr lang="en-US" altLang="zh-CN" sz="2250" spc="-34" dirty="0">
                <a:solidFill>
                  <a:srgbClr val="000000"/>
                </a:solidFill>
                <a:latin typeface="Times New Roman"/>
                <a:cs typeface="Times New Roman"/>
              </a:rPr>
              <a:t> </a:t>
            </a:r>
            <a:r>
              <a:rPr lang="en-US" altLang="zh-CN" sz="2250" spc="-65" dirty="0">
                <a:solidFill>
                  <a:srgbClr val="000000"/>
                </a:solidFill>
                <a:latin typeface="Times New Roman"/>
                <a:ea typeface="Times New Roman"/>
              </a:rPr>
              <a:t>does</a:t>
            </a:r>
            <a:r>
              <a:rPr lang="en-US" altLang="zh-CN" sz="2250" spc="-34" dirty="0">
                <a:solidFill>
                  <a:srgbClr val="000000"/>
                </a:solidFill>
                <a:latin typeface="Times New Roman"/>
                <a:cs typeface="Times New Roman"/>
              </a:rPr>
              <a:t> </a:t>
            </a:r>
            <a:r>
              <a:rPr lang="en-US" altLang="zh-CN" sz="2250" spc="-60" dirty="0">
                <a:solidFill>
                  <a:srgbClr val="000000"/>
                </a:solidFill>
                <a:latin typeface="Times New Roman"/>
                <a:ea typeface="Times New Roman"/>
              </a:rPr>
              <a:t>not</a:t>
            </a:r>
            <a:r>
              <a:rPr lang="en-US" altLang="zh-CN" sz="2250" spc="-34" dirty="0">
                <a:solidFill>
                  <a:srgbClr val="000000"/>
                </a:solidFill>
                <a:latin typeface="Times New Roman"/>
                <a:cs typeface="Times New Roman"/>
              </a:rPr>
              <a:t> </a:t>
            </a:r>
            <a:r>
              <a:rPr lang="en-US" altLang="zh-CN" sz="2250" spc="-60" dirty="0">
                <a:solidFill>
                  <a:srgbClr val="000000"/>
                </a:solidFill>
                <a:latin typeface="Times New Roman"/>
                <a:ea typeface="Times New Roman"/>
              </a:rPr>
              <a:t>understand</a:t>
            </a:r>
            <a:r>
              <a:rPr lang="en-US" altLang="zh-CN" sz="2250" spc="-34" dirty="0">
                <a:solidFill>
                  <a:srgbClr val="000000"/>
                </a:solidFill>
                <a:latin typeface="Times New Roman"/>
                <a:cs typeface="Times New Roman"/>
              </a:rPr>
              <a:t> </a:t>
            </a:r>
            <a:r>
              <a:rPr lang="en-US" altLang="zh-CN" sz="2250" spc="-60" dirty="0">
                <a:solidFill>
                  <a:srgbClr val="000000"/>
                </a:solidFill>
                <a:latin typeface="Times New Roman"/>
                <a:ea typeface="Times New Roman"/>
              </a:rPr>
              <a:t>these</a:t>
            </a:r>
            <a:r>
              <a:rPr lang="en-US" altLang="zh-CN" sz="2250" spc="-34" dirty="0">
                <a:solidFill>
                  <a:srgbClr val="000000"/>
                </a:solidFill>
                <a:latin typeface="Times New Roman"/>
                <a:cs typeface="Times New Roman"/>
              </a:rPr>
              <a:t> </a:t>
            </a:r>
            <a:r>
              <a:rPr lang="en-US" altLang="zh-CN" sz="2250" spc="-55" dirty="0">
                <a:solidFill>
                  <a:srgbClr val="000000"/>
                </a:solidFill>
                <a:latin typeface="Times New Roman"/>
                <a:ea typeface="Times New Roman"/>
              </a:rPr>
              <a:t>deliverables</a:t>
            </a:r>
            <a:r>
              <a:rPr lang="en-US" altLang="zh-CN" sz="2250" spc="-34" dirty="0">
                <a:solidFill>
                  <a:srgbClr val="000000"/>
                </a:solidFill>
                <a:latin typeface="Times New Roman"/>
                <a:cs typeface="Times New Roman"/>
              </a:rPr>
              <a:t> </a:t>
            </a:r>
            <a:r>
              <a:rPr lang="en-US" altLang="zh-CN" sz="2250" spc="-75" dirty="0">
                <a:solidFill>
                  <a:srgbClr val="000000"/>
                </a:solidFill>
                <a:latin typeface="Times New Roman"/>
                <a:ea typeface="Times New Roman"/>
              </a:rPr>
              <a:t>and</a:t>
            </a:r>
            <a:r>
              <a:rPr lang="en-US" altLang="zh-CN" sz="2250" spc="-34" dirty="0">
                <a:solidFill>
                  <a:srgbClr val="000000"/>
                </a:solidFill>
                <a:latin typeface="Times New Roman"/>
                <a:cs typeface="Times New Roman"/>
              </a:rPr>
              <a:t> </a:t>
            </a:r>
            <a:r>
              <a:rPr lang="en-US" altLang="zh-CN" sz="2250" spc="-44" dirty="0">
                <a:solidFill>
                  <a:srgbClr val="000000"/>
                </a:solidFill>
                <a:latin typeface="Times New Roman"/>
                <a:ea typeface="Times New Roman"/>
              </a:rPr>
              <a:t>is</a:t>
            </a:r>
            <a:r>
              <a:rPr lang="en-US" altLang="zh-CN" sz="2250" spc="-34" dirty="0">
                <a:solidFill>
                  <a:srgbClr val="000000"/>
                </a:solidFill>
                <a:latin typeface="Times New Roman"/>
                <a:cs typeface="Times New Roman"/>
              </a:rPr>
              <a:t> </a:t>
            </a:r>
            <a:r>
              <a:rPr lang="en-US" altLang="zh-CN" sz="2250" spc="-60" dirty="0">
                <a:solidFill>
                  <a:srgbClr val="000000"/>
                </a:solidFill>
                <a:latin typeface="Times New Roman"/>
                <a:ea typeface="Times New Roman"/>
              </a:rPr>
              <a:t>not</a:t>
            </a:r>
            <a:r>
              <a:rPr lang="en-US" altLang="zh-CN" sz="2250" spc="-34" dirty="0">
                <a:solidFill>
                  <a:srgbClr val="000000"/>
                </a:solidFill>
                <a:latin typeface="Times New Roman"/>
                <a:cs typeface="Times New Roman"/>
              </a:rPr>
              <a:t> </a:t>
            </a:r>
            <a:r>
              <a:rPr lang="en-US" altLang="zh-CN" sz="2250" spc="-65" dirty="0">
                <a:solidFill>
                  <a:srgbClr val="000000"/>
                </a:solidFill>
                <a:latin typeface="Times New Roman"/>
                <a:ea typeface="Times New Roman"/>
              </a:rPr>
              <a:t>going</a:t>
            </a:r>
            <a:r>
              <a:rPr lang="en-US" altLang="zh-CN" sz="2250" spc="-40" dirty="0">
                <a:solidFill>
                  <a:srgbClr val="000000"/>
                </a:solidFill>
                <a:latin typeface="Times New Roman"/>
                <a:cs typeface="Times New Roman"/>
              </a:rPr>
              <a:t> </a:t>
            </a:r>
            <a:r>
              <a:rPr lang="en-US" altLang="zh-CN" sz="2250" spc="-55" dirty="0">
                <a:solidFill>
                  <a:srgbClr val="000000"/>
                </a:solidFill>
                <a:latin typeface="Times New Roman"/>
                <a:ea typeface="Times New Roman"/>
              </a:rPr>
              <a:t>to</a:t>
            </a:r>
            <a:r>
              <a:rPr lang="en-US" altLang="zh-CN" sz="2250" dirty="0">
                <a:solidFill>
                  <a:srgbClr val="000000"/>
                </a:solidFill>
                <a:latin typeface="Times New Roman"/>
                <a:cs typeface="Times New Roman"/>
              </a:rPr>
              <a:t> </a:t>
            </a:r>
            <a:r>
              <a:rPr lang="en-US" altLang="zh-CN" sz="2250" spc="-75" dirty="0">
                <a:solidFill>
                  <a:srgbClr val="000000"/>
                </a:solidFill>
                <a:latin typeface="Times New Roman"/>
                <a:ea typeface="Times New Roman"/>
              </a:rPr>
              <a:t>see</a:t>
            </a:r>
            <a:r>
              <a:rPr lang="en-US" altLang="zh-CN" sz="2250" spc="-40" dirty="0">
                <a:solidFill>
                  <a:srgbClr val="000000"/>
                </a:solidFill>
                <a:latin typeface="Times New Roman"/>
                <a:cs typeface="Times New Roman"/>
              </a:rPr>
              <a:t> </a:t>
            </a:r>
            <a:r>
              <a:rPr lang="en-US" altLang="zh-CN" sz="2250" spc="-85" dirty="0">
                <a:solidFill>
                  <a:srgbClr val="000000"/>
                </a:solidFill>
                <a:latin typeface="Times New Roman"/>
                <a:ea typeface="Times New Roman"/>
              </a:rPr>
              <a:t>them</a:t>
            </a:r>
            <a:r>
              <a:rPr lang="en-US" altLang="zh-CN" sz="2250" spc="-44" dirty="0">
                <a:solidFill>
                  <a:srgbClr val="000000"/>
                </a:solidFill>
                <a:latin typeface="Times New Roman"/>
                <a:cs typeface="Times New Roman"/>
              </a:rPr>
              <a:t> </a:t>
            </a:r>
            <a:r>
              <a:rPr lang="en-US" altLang="zh-CN" sz="2250" spc="-75" dirty="0">
                <a:solidFill>
                  <a:srgbClr val="000000"/>
                </a:solidFill>
                <a:latin typeface="Times New Roman"/>
                <a:ea typeface="Times New Roman"/>
              </a:rPr>
              <a:t>anyway.(project</a:t>
            </a:r>
            <a:r>
              <a:rPr lang="en-US" altLang="zh-CN" sz="2250" spc="-40" dirty="0">
                <a:solidFill>
                  <a:srgbClr val="000000"/>
                </a:solidFill>
                <a:latin typeface="Times New Roman"/>
                <a:cs typeface="Times New Roman"/>
              </a:rPr>
              <a:t> </a:t>
            </a:r>
            <a:r>
              <a:rPr lang="en-US" altLang="zh-CN" sz="2250" spc="-64" dirty="0">
                <a:solidFill>
                  <a:srgbClr val="000000"/>
                </a:solidFill>
                <a:latin typeface="Times New Roman"/>
                <a:ea typeface="Times New Roman"/>
              </a:rPr>
              <a:t>technicality</a:t>
            </a:r>
            <a:r>
              <a:rPr lang="en-US" altLang="zh-CN" sz="2250" spc="-44" dirty="0">
                <a:solidFill>
                  <a:srgbClr val="000000"/>
                </a:solidFill>
                <a:latin typeface="Times New Roman"/>
                <a:cs typeface="Times New Roman"/>
              </a:rPr>
              <a:t> </a:t>
            </a:r>
            <a:r>
              <a:rPr lang="en-US" altLang="zh-CN" sz="2250" spc="-80" dirty="0">
                <a:solidFill>
                  <a:srgbClr val="000000"/>
                </a:solidFill>
                <a:latin typeface="Times New Roman"/>
                <a:ea typeface="Times New Roman"/>
              </a:rPr>
              <a:t>concerned</a:t>
            </a:r>
            <a:r>
              <a:rPr lang="en-US" altLang="zh-CN" sz="2250" spc="-44" dirty="0">
                <a:solidFill>
                  <a:srgbClr val="000000"/>
                </a:solidFill>
                <a:latin typeface="Times New Roman"/>
                <a:cs typeface="Times New Roman"/>
              </a:rPr>
              <a:t> </a:t>
            </a:r>
            <a:r>
              <a:rPr lang="en-US" altLang="zh-CN" sz="2250" spc="-89" dirty="0">
                <a:solidFill>
                  <a:srgbClr val="000000"/>
                </a:solidFill>
                <a:latin typeface="Times New Roman"/>
                <a:ea typeface="Times New Roman"/>
              </a:rPr>
              <a:t>by</a:t>
            </a:r>
            <a:r>
              <a:rPr lang="en-US" altLang="zh-CN" sz="2250" spc="-40" dirty="0">
                <a:solidFill>
                  <a:srgbClr val="000000"/>
                </a:solidFill>
                <a:latin typeface="Times New Roman"/>
                <a:cs typeface="Times New Roman"/>
              </a:rPr>
              <a:t> </a:t>
            </a:r>
            <a:r>
              <a:rPr lang="en-US" altLang="zh-CN" sz="2250" spc="-69" dirty="0">
                <a:solidFill>
                  <a:srgbClr val="000000"/>
                </a:solidFill>
                <a:latin typeface="Times New Roman"/>
                <a:ea typeface="Times New Roman"/>
              </a:rPr>
              <a:t>the</a:t>
            </a:r>
            <a:r>
              <a:rPr lang="en-US" altLang="zh-CN" sz="2250" spc="-44" dirty="0">
                <a:solidFill>
                  <a:srgbClr val="000000"/>
                </a:solidFill>
                <a:latin typeface="Times New Roman"/>
                <a:cs typeface="Times New Roman"/>
              </a:rPr>
              <a:t> </a:t>
            </a:r>
            <a:r>
              <a:rPr lang="en-US" altLang="zh-CN" sz="2250" spc="-69" dirty="0">
                <a:solidFill>
                  <a:srgbClr val="000000"/>
                </a:solidFill>
                <a:latin typeface="Times New Roman"/>
                <a:ea typeface="Times New Roman"/>
              </a:rPr>
              <a:t>project</a:t>
            </a:r>
            <a:r>
              <a:rPr lang="en-US" altLang="zh-CN" sz="2250" spc="-44" dirty="0">
                <a:solidFill>
                  <a:srgbClr val="000000"/>
                </a:solidFill>
                <a:latin typeface="Times New Roman"/>
                <a:cs typeface="Times New Roman"/>
              </a:rPr>
              <a:t> </a:t>
            </a:r>
            <a:r>
              <a:rPr lang="en-US" altLang="zh-CN" sz="2250" spc="-75" dirty="0">
                <a:solidFill>
                  <a:srgbClr val="000000"/>
                </a:solidFill>
                <a:latin typeface="Times New Roman"/>
                <a:ea typeface="Times New Roman"/>
              </a:rPr>
              <a:t>sponsor</a:t>
            </a:r>
            <a:r>
              <a:rPr lang="en-US" altLang="zh-CN" sz="2250" spc="-45" dirty="0">
                <a:solidFill>
                  <a:srgbClr val="000000"/>
                </a:solidFill>
                <a:latin typeface="Times New Roman"/>
                <a:cs typeface="Times New Roman"/>
              </a:rPr>
              <a:t> </a:t>
            </a:r>
            <a:r>
              <a:rPr lang="en-US" altLang="zh-CN" sz="2250" spc="-60" dirty="0">
                <a:solidFill>
                  <a:srgbClr val="000000"/>
                </a:solidFill>
                <a:latin typeface="Times New Roman"/>
                <a:ea typeface="Times New Roman"/>
              </a:rPr>
              <a:t>)</a:t>
            </a:r>
          </a:p>
          <a:p>
            <a:pPr>
              <a:lnSpc>
                <a:spcPts val="1000"/>
              </a:lnSpc>
            </a:pPr>
            <a:endParaRPr lang="en-US" dirty="0" smtClean="0"/>
          </a:p>
          <a:p>
            <a:pPr>
              <a:lnSpc>
                <a:spcPts val="1000"/>
              </a:lnSpc>
            </a:pPr>
            <a:endParaRPr lang="en-US" dirty="0" smtClean="0"/>
          </a:p>
          <a:p>
            <a:pPr>
              <a:lnSpc>
                <a:spcPts val="1000"/>
              </a:lnSpc>
            </a:pPr>
            <a:endParaRPr lang="en-US" dirty="0" smtClean="0"/>
          </a:p>
          <a:p>
            <a:pPr>
              <a:lnSpc>
                <a:spcPts val="1075"/>
              </a:lnSpc>
            </a:pPr>
            <a:endParaRPr lang="en-US" dirty="0" smtClean="0"/>
          </a:p>
          <a:p>
            <a:pPr hangingPunct="0" marL="684302">
              <a:lnSpc>
                <a:spcPct val="95416"/>
              </a:lnSpc>
            </a:pPr>
            <a:r>
              <a:rPr lang="en-US" altLang="zh-CN" sz="2250" dirty="0">
                <a:solidFill>
                  <a:srgbClr val="000000"/>
                </a:solidFill>
                <a:latin typeface="Times New Roman"/>
                <a:ea typeface="Times New Roman"/>
              </a:rPr>
              <a:t>Note</a:t>
            </a:r>
            <a:r>
              <a:rPr lang="en-US" altLang="zh-CN" sz="2250" spc="-25" dirty="0">
                <a:solidFill>
                  <a:srgbClr val="000000"/>
                </a:solidFill>
                <a:latin typeface="Times New Roman"/>
                <a:cs typeface="Times New Roman"/>
              </a:rPr>
              <a:t> </a:t>
            </a:r>
            <a:r>
              <a:rPr lang="en-US" altLang="zh-CN" sz="2250" dirty="0">
                <a:solidFill>
                  <a:srgbClr val="000000"/>
                </a:solidFill>
                <a:latin typeface="Times New Roman"/>
                <a:ea typeface="Times New Roman"/>
              </a:rPr>
              <a:t>:So</a:t>
            </a:r>
            <a:r>
              <a:rPr lang="en-US" altLang="zh-CN" sz="2250" spc="-25" dirty="0">
                <a:solidFill>
                  <a:srgbClr val="000000"/>
                </a:solidFill>
                <a:latin typeface="Times New Roman"/>
                <a:cs typeface="Times New Roman"/>
              </a:rPr>
              <a:t> </a:t>
            </a:r>
            <a:r>
              <a:rPr lang="en-US" altLang="zh-CN" sz="2250" dirty="0">
                <a:solidFill>
                  <a:srgbClr val="000000"/>
                </a:solidFill>
                <a:latin typeface="Times New Roman"/>
                <a:ea typeface="Times New Roman"/>
              </a:rPr>
              <a:t>the</a:t>
            </a:r>
            <a:r>
              <a:rPr lang="en-US" altLang="zh-CN" sz="2250" spc="-30" dirty="0">
                <a:solidFill>
                  <a:srgbClr val="000000"/>
                </a:solidFill>
                <a:latin typeface="Times New Roman"/>
                <a:cs typeface="Times New Roman"/>
              </a:rPr>
              <a:t> </a:t>
            </a:r>
            <a:r>
              <a:rPr lang="en-US" altLang="zh-CN" sz="2250" dirty="0">
                <a:solidFill>
                  <a:srgbClr val="000000"/>
                </a:solidFill>
                <a:latin typeface="Times New Roman"/>
                <a:ea typeface="Times New Roman"/>
              </a:rPr>
              <a:t>client</a:t>
            </a:r>
            <a:r>
              <a:rPr lang="en-US" altLang="zh-CN" sz="2250" spc="-25" dirty="0">
                <a:solidFill>
                  <a:srgbClr val="000000"/>
                </a:solidFill>
                <a:latin typeface="Times New Roman"/>
                <a:cs typeface="Times New Roman"/>
              </a:rPr>
              <a:t> </a:t>
            </a:r>
            <a:r>
              <a:rPr lang="en-US" altLang="zh-CN" sz="2250" dirty="0">
                <a:solidFill>
                  <a:srgbClr val="000000"/>
                </a:solidFill>
                <a:latin typeface="Times New Roman"/>
                <a:ea typeface="Times New Roman"/>
              </a:rPr>
              <a:t>signed</a:t>
            </a:r>
            <a:r>
              <a:rPr lang="en-US" altLang="zh-CN" sz="2250" spc="-25" dirty="0">
                <a:solidFill>
                  <a:srgbClr val="000000"/>
                </a:solidFill>
                <a:latin typeface="Times New Roman"/>
                <a:cs typeface="Times New Roman"/>
              </a:rPr>
              <a:t>   </a:t>
            </a:r>
            <a:r>
              <a:rPr lang="en-US" altLang="zh-CN" sz="2250" dirty="0">
                <a:solidFill>
                  <a:srgbClr val="000000"/>
                </a:solidFill>
                <a:latin typeface="Times New Roman"/>
                <a:ea typeface="Times New Roman"/>
              </a:rPr>
              <a:t>off</a:t>
            </a:r>
            <a:r>
              <a:rPr lang="en-US" altLang="zh-CN" sz="2250" spc="-34" dirty="0">
                <a:solidFill>
                  <a:srgbClr val="000000"/>
                </a:solidFill>
                <a:latin typeface="Times New Roman"/>
                <a:cs typeface="Times New Roman"/>
              </a:rPr>
              <a:t> </a:t>
            </a:r>
            <a:r>
              <a:rPr lang="en-US" altLang="zh-CN" sz="2250" dirty="0">
                <a:solidFill>
                  <a:srgbClr val="000000"/>
                </a:solidFill>
                <a:latin typeface="Times New Roman"/>
                <a:ea typeface="Times New Roman"/>
              </a:rPr>
              <a:t>and</a:t>
            </a:r>
            <a:r>
              <a:rPr lang="en-US" altLang="zh-CN" sz="2250" spc="-30" dirty="0">
                <a:solidFill>
                  <a:srgbClr val="000000"/>
                </a:solidFill>
                <a:latin typeface="Times New Roman"/>
                <a:cs typeface="Times New Roman"/>
              </a:rPr>
              <a:t> </a:t>
            </a:r>
            <a:r>
              <a:rPr lang="en-US" altLang="zh-CN" sz="2250" dirty="0">
                <a:solidFill>
                  <a:srgbClr val="000000"/>
                </a:solidFill>
                <a:latin typeface="Times New Roman"/>
                <a:ea typeface="Times New Roman"/>
              </a:rPr>
              <a:t>approval</a:t>
            </a:r>
            <a:r>
              <a:rPr lang="en-US" altLang="zh-CN" sz="2250" spc="-25" dirty="0">
                <a:solidFill>
                  <a:srgbClr val="000000"/>
                </a:solidFill>
                <a:latin typeface="Times New Roman"/>
                <a:cs typeface="Times New Roman"/>
              </a:rPr>
              <a:t> </a:t>
            </a:r>
            <a:r>
              <a:rPr lang="en-US" altLang="zh-CN" sz="2250" dirty="0">
                <a:solidFill>
                  <a:srgbClr val="000000"/>
                </a:solidFill>
                <a:latin typeface="Times New Roman"/>
                <a:ea typeface="Times New Roman"/>
              </a:rPr>
              <a:t>on</a:t>
            </a:r>
            <a:r>
              <a:rPr lang="en-US" altLang="zh-CN" sz="2250" spc="-30" dirty="0">
                <a:solidFill>
                  <a:srgbClr val="000000"/>
                </a:solidFill>
                <a:latin typeface="Times New Roman"/>
                <a:cs typeface="Times New Roman"/>
              </a:rPr>
              <a:t> </a:t>
            </a:r>
            <a:r>
              <a:rPr lang="en-US" altLang="zh-CN" sz="2250" dirty="0">
                <a:solidFill>
                  <a:srgbClr val="000000"/>
                </a:solidFill>
                <a:latin typeface="Times New Roman"/>
                <a:ea typeface="Times New Roman"/>
              </a:rPr>
              <a:t>this</a:t>
            </a:r>
            <a:r>
              <a:rPr lang="en-US" altLang="zh-CN" sz="2250" spc="-25" dirty="0">
                <a:solidFill>
                  <a:srgbClr val="000000"/>
                </a:solidFill>
                <a:latin typeface="Times New Roman"/>
                <a:cs typeface="Times New Roman"/>
              </a:rPr>
              <a:t> </a:t>
            </a:r>
            <a:r>
              <a:rPr lang="en-US" altLang="zh-CN" sz="2250" dirty="0">
                <a:solidFill>
                  <a:srgbClr val="000000"/>
                </a:solidFill>
                <a:latin typeface="Times New Roman"/>
                <a:ea typeface="Times New Roman"/>
              </a:rPr>
              <a:t>list</a:t>
            </a:r>
            <a:r>
              <a:rPr lang="en-US" altLang="zh-CN" sz="2250" spc="-30" dirty="0">
                <a:solidFill>
                  <a:srgbClr val="000000"/>
                </a:solidFill>
                <a:latin typeface="Times New Roman"/>
                <a:cs typeface="Times New Roman"/>
              </a:rPr>
              <a:t> </a:t>
            </a:r>
            <a:r>
              <a:rPr lang="en-US" altLang="zh-CN" sz="2250" dirty="0">
                <a:solidFill>
                  <a:srgbClr val="000000"/>
                </a:solidFill>
                <a:latin typeface="Times New Roman"/>
                <a:ea typeface="Times New Roman"/>
              </a:rPr>
              <a:t>is</a:t>
            </a:r>
            <a:r>
              <a:rPr lang="en-US" altLang="zh-CN" sz="2250" spc="-25" dirty="0">
                <a:solidFill>
                  <a:srgbClr val="000000"/>
                </a:solidFill>
                <a:latin typeface="Times New Roman"/>
                <a:cs typeface="Times New Roman"/>
              </a:rPr>
              <a:t>   </a:t>
            </a:r>
            <a:r>
              <a:rPr lang="en-US" altLang="zh-CN" sz="2250" dirty="0">
                <a:solidFill>
                  <a:srgbClr val="000000"/>
                </a:solidFill>
                <a:latin typeface="Times New Roman"/>
                <a:ea typeface="Times New Roman"/>
              </a:rPr>
              <a:t>the</a:t>
            </a:r>
            <a:r>
              <a:rPr lang="en-US" altLang="zh-CN" sz="2250" spc="-34" dirty="0">
                <a:solidFill>
                  <a:srgbClr val="000000"/>
                </a:solidFill>
                <a:latin typeface="Times New Roman"/>
                <a:cs typeface="Times New Roman"/>
              </a:rPr>
              <a:t> </a:t>
            </a:r>
            <a:r>
              <a:rPr lang="en-US" altLang="zh-CN" sz="2250" dirty="0">
                <a:solidFill>
                  <a:srgbClr val="000000"/>
                </a:solidFill>
                <a:latin typeface="Times New Roman"/>
                <a:ea typeface="Times New Roman"/>
              </a:rPr>
              <a:t>real</a:t>
            </a:r>
            <a:r>
              <a:rPr lang="en-US" altLang="zh-CN" sz="2250" spc="-25" dirty="0">
                <a:solidFill>
                  <a:srgbClr val="000000"/>
                </a:solidFill>
                <a:latin typeface="Times New Roman"/>
                <a:cs typeface="Times New Roman"/>
              </a:rPr>
              <a:t> </a:t>
            </a:r>
            <a:r>
              <a:rPr lang="en-US" altLang="zh-CN" sz="2250" dirty="0">
                <a:solidFill>
                  <a:srgbClr val="000000"/>
                </a:solidFill>
                <a:latin typeface="Times New Roman"/>
                <a:ea typeface="Times New Roman"/>
              </a:rPr>
              <a:t>starting</a:t>
            </a:r>
            <a:r>
              <a:rPr lang="en-US" altLang="zh-CN" sz="2250" spc="-30" dirty="0">
                <a:solidFill>
                  <a:srgbClr val="000000"/>
                </a:solidFill>
                <a:latin typeface="Times New Roman"/>
                <a:cs typeface="Times New Roman"/>
              </a:rPr>
              <a:t>   </a:t>
            </a:r>
            <a:r>
              <a:rPr lang="en-US" altLang="zh-CN" sz="2250" dirty="0">
                <a:solidFill>
                  <a:srgbClr val="000000"/>
                </a:solidFill>
                <a:latin typeface="Times New Roman"/>
                <a:ea typeface="Times New Roman"/>
              </a:rPr>
              <a:t>of</a:t>
            </a:r>
            <a:r>
              <a:rPr lang="en-US" altLang="zh-CN" sz="2250" dirty="0">
                <a:solidFill>
                  <a:srgbClr val="000000"/>
                </a:solidFill>
                <a:latin typeface="Times New Roman"/>
                <a:cs typeface="Times New Roman"/>
              </a:rPr>
              <a:t> </a:t>
            </a:r>
            <a:r>
              <a:rPr lang="en-US" altLang="zh-CN" sz="2250" spc="-55" dirty="0">
                <a:solidFill>
                  <a:srgbClr val="000000"/>
                </a:solidFill>
                <a:latin typeface="Times New Roman"/>
                <a:ea typeface="Times New Roman"/>
              </a:rPr>
              <a:t>conducting</a:t>
            </a:r>
            <a:r>
              <a:rPr lang="en-US" altLang="zh-CN" sz="2250" spc="-30" dirty="0">
                <a:solidFill>
                  <a:srgbClr val="000000"/>
                </a:solidFill>
                <a:latin typeface="Times New Roman"/>
                <a:cs typeface="Times New Roman"/>
              </a:rPr>
              <a:t> </a:t>
            </a:r>
            <a:r>
              <a:rPr lang="en-US" altLang="zh-CN" sz="2250" spc="-50" dirty="0">
                <a:solidFill>
                  <a:srgbClr val="000000"/>
                </a:solidFill>
                <a:latin typeface="Times New Roman"/>
                <a:ea typeface="Times New Roman"/>
              </a:rPr>
              <a:t>the</a:t>
            </a:r>
            <a:r>
              <a:rPr lang="en-US" altLang="zh-CN" sz="2250" spc="-30" dirty="0">
                <a:solidFill>
                  <a:srgbClr val="000000"/>
                </a:solidFill>
                <a:latin typeface="Times New Roman"/>
                <a:cs typeface="Times New Roman"/>
              </a:rPr>
              <a:t> </a:t>
            </a:r>
            <a:r>
              <a:rPr lang="en-US" altLang="zh-CN" sz="2250" spc="-55" dirty="0">
                <a:solidFill>
                  <a:srgbClr val="000000"/>
                </a:solidFill>
                <a:latin typeface="Times New Roman"/>
                <a:ea typeface="Times New Roman"/>
              </a:rPr>
              <a:t>acceptance</a:t>
            </a:r>
            <a:r>
              <a:rPr lang="en-US" altLang="zh-CN" sz="2250" spc="-35" dirty="0">
                <a:solidFill>
                  <a:srgbClr val="000000"/>
                </a:solidFill>
                <a:latin typeface="Times New Roman"/>
                <a:cs typeface="Times New Roman"/>
              </a:rPr>
              <a:t> </a:t>
            </a:r>
            <a:r>
              <a:rPr lang="en-US" altLang="zh-CN" sz="2250" spc="-55" dirty="0">
                <a:solidFill>
                  <a:srgbClr val="000000"/>
                </a:solidFill>
                <a:latin typeface="Times New Roman"/>
                <a:ea typeface="Times New Roman"/>
              </a:rPr>
              <a:t>plan</a:t>
            </a:r>
          </a:p>
        </p:txBody>
      </p:sp>
      <p:sp>
        <p:nvSpPr>
          <p:cNvPr id="159" name="TextBox 159"/>
          <p:cNvSpPr txBox="1"/>
          <p:nvPr/>
        </p:nvSpPr>
        <p:spPr>
          <a:xfrm>
            <a:off x="11228978" y="6321409"/>
            <a:ext cx="847715" cy="411480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/>
          <a:p>
            <a:pPr marL="0">
              <a:lnSpc>
                <a:spcPct val="100000"/>
              </a:lnSpc>
              <a:tabLst>
                <a:tab pos="373140" algn="l"/>
              </a:tabLst>
            </a:pPr>
            <a:r>
              <a:rPr lang="en-US" altLang="zh-CN" sz="1200" dirty="0">
                <a:solidFill>
                  <a:srgbClr val="868686"/>
                </a:solidFill>
                <a:latin typeface="Calibri"/>
                <a:ea typeface="Calibri"/>
              </a:rPr>
              <a:t>X	</a:t>
            </a:r>
            <a:r>
              <a:rPr lang="en-US" altLang="zh-CN" sz="2700" spc="-25" b="1" dirty="0">
                <a:solidFill>
                  <a:srgbClr val="931000"/>
                </a:solidFill>
                <a:latin typeface="Calibri"/>
                <a:ea typeface="Calibri"/>
              </a:rPr>
              <a:t>35</a:t>
            </a:r>
          </a:p>
        </p:txBody>
      </p:sp>
    </p:spTree>
  </p:cSld>
  <p:clrMapOvr>
    <a:masterClrMapping/>
  </p:clrMapOvr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61" name="Picture 161">
					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161" name="TextBox 161"/>
          <p:cNvSpPr txBox="1"/>
          <p:nvPr/>
        </p:nvSpPr>
        <p:spPr>
          <a:xfrm>
            <a:off x="676059" y="429637"/>
            <a:ext cx="10960820" cy="5617576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/>
          <a:p>
            <a:pPr marL="0" indent="3558813">
              <a:lnSpc>
                <a:spcPct val="100000"/>
              </a:lnSpc>
            </a:pPr>
            <a:r>
              <a:rPr lang="en-US" altLang="zh-CN" sz="3300" spc="-69" b="1" dirty="0">
                <a:solidFill>
                  <a:srgbClr val="fdfefe"/>
                </a:solidFill>
                <a:latin typeface="Times New Roman"/>
                <a:ea typeface="Times New Roman"/>
              </a:rPr>
              <a:t>clients</a:t>
            </a:r>
            <a:r>
              <a:rPr lang="en-US" altLang="zh-CN" sz="3300" spc="-44" b="1" dirty="0">
                <a:solidFill>
                  <a:srgbClr val="fdfefe"/>
                </a:solidFill>
                <a:latin typeface="Times New Roman"/>
                <a:cs typeface="Times New Roman"/>
              </a:rPr>
              <a:t> </a:t>
            </a:r>
            <a:r>
              <a:rPr lang="en-US" altLang="zh-CN" sz="3300" spc="-90" b="1" dirty="0">
                <a:solidFill>
                  <a:srgbClr val="fdfefe"/>
                </a:solidFill>
                <a:latin typeface="Times New Roman"/>
                <a:ea typeface="Times New Roman"/>
              </a:rPr>
              <a:t>approval</a:t>
            </a:r>
            <a:r>
              <a:rPr lang="en-US" altLang="zh-CN" sz="3300" spc="-50" b="1" dirty="0">
                <a:solidFill>
                  <a:srgbClr val="fdfefe"/>
                </a:solidFill>
                <a:latin typeface="Times New Roman"/>
                <a:cs typeface="Times New Roman"/>
              </a:rPr>
              <a:t> </a:t>
            </a:r>
            <a:r>
              <a:rPr lang="en-US" altLang="zh-CN" sz="3300" spc="-75" b="1" dirty="0">
                <a:solidFill>
                  <a:srgbClr val="fdfefe"/>
                </a:solidFill>
                <a:latin typeface="Times New Roman"/>
                <a:ea typeface="Times New Roman"/>
              </a:rPr>
              <a:t>after</a:t>
            </a:r>
            <a:r>
              <a:rPr lang="en-US" altLang="zh-CN" sz="3300" spc="-55" b="1" dirty="0">
                <a:solidFill>
                  <a:srgbClr val="fdfefe"/>
                </a:solidFill>
                <a:latin typeface="Times New Roman"/>
                <a:cs typeface="Times New Roman"/>
              </a:rPr>
              <a:t> </a:t>
            </a:r>
            <a:r>
              <a:rPr lang="en-US" altLang="zh-CN" sz="4400" spc="-114" b="1" dirty="0">
                <a:solidFill>
                  <a:srgbClr val="fdfefe"/>
                </a:solidFill>
                <a:latin typeface="Times New Roman"/>
                <a:ea typeface="Times New Roman"/>
              </a:rPr>
              <a:t>production</a:t>
            </a:r>
          </a:p>
          <a:p>
            <a:pPr marL="0" indent="4574292">
              <a:lnSpc>
                <a:spcPct val="100000"/>
              </a:lnSpc>
            </a:pPr>
            <a:r>
              <a:rPr lang="en-US" altLang="zh-CN" sz="4400" spc="-75" b="1" dirty="0">
                <a:solidFill>
                  <a:srgbClr val="fdfefe"/>
                </a:solidFill>
                <a:latin typeface="Times New Roman"/>
                <a:ea typeface="Times New Roman"/>
              </a:rPr>
              <a:t>(Test</a:t>
            </a:r>
            <a:r>
              <a:rPr lang="en-US" altLang="zh-CN" sz="4400" spc="-440" b="1" dirty="0">
                <a:solidFill>
                  <a:srgbClr val="fdfefe"/>
                </a:solidFill>
                <a:latin typeface="Times New Roman"/>
                <a:cs typeface="Times New Roman"/>
              </a:rPr>
              <a:t> </a:t>
            </a:r>
            <a:r>
              <a:rPr lang="en-US" altLang="zh-CN" sz="4400" spc="-75" b="1" dirty="0">
                <a:solidFill>
                  <a:srgbClr val="fdfefe"/>
                </a:solidFill>
                <a:latin typeface="Times New Roman"/>
                <a:ea typeface="Times New Roman"/>
              </a:rPr>
              <a:t>deliverables)</a:t>
            </a:r>
          </a:p>
          <a:p>
            <a:pPr>
              <a:lnSpc>
                <a:spcPts val="1785"/>
              </a:lnSpc>
            </a:pPr>
            <a:endParaRPr lang="en-US" dirty="0" smtClean="0"/>
          </a:p>
          <a:p>
            <a:pPr hangingPunct="0" marL="0">
              <a:lnSpc>
                <a:spcPct val="95416"/>
              </a:lnSpc>
            </a:pPr>
            <a:r>
              <a:rPr lang="en-US" altLang="zh-CN" sz="2300" dirty="0">
                <a:solidFill>
                  <a:srgbClr val="000000"/>
                </a:solidFill>
                <a:latin typeface="Times New Roman"/>
                <a:ea typeface="Times New Roman"/>
              </a:rPr>
              <a:t>A</a:t>
            </a:r>
            <a:r>
              <a:rPr lang="en-US" altLang="zh-CN" sz="2300" spc="44" dirty="0">
                <a:solidFill>
                  <a:srgbClr val="000000"/>
                </a:solidFill>
                <a:latin typeface="Times New Roman"/>
                <a:cs typeface="Times New Roman"/>
              </a:rPr>
              <a:t> </a:t>
            </a:r>
            <a:r>
              <a:rPr lang="en-US" altLang="zh-CN" sz="2300" dirty="0">
                <a:solidFill>
                  <a:srgbClr val="000000"/>
                </a:solidFill>
                <a:latin typeface="Times New Roman"/>
                <a:ea typeface="Times New Roman"/>
              </a:rPr>
              <a:t>critical</a:t>
            </a:r>
            <a:r>
              <a:rPr lang="en-US" altLang="zh-CN" sz="2300" spc="50" dirty="0">
                <a:solidFill>
                  <a:srgbClr val="000000"/>
                </a:solidFill>
                <a:latin typeface="Times New Roman"/>
                <a:cs typeface="Times New Roman"/>
              </a:rPr>
              <a:t> </a:t>
            </a:r>
            <a:r>
              <a:rPr lang="en-US" altLang="zh-CN" sz="2300" dirty="0">
                <a:solidFill>
                  <a:srgbClr val="000000"/>
                </a:solidFill>
                <a:latin typeface="Times New Roman"/>
                <a:ea typeface="Times New Roman"/>
              </a:rPr>
              <a:t>success</a:t>
            </a:r>
            <a:r>
              <a:rPr lang="en-US" altLang="zh-CN" sz="2300" spc="44" dirty="0">
                <a:solidFill>
                  <a:srgbClr val="000000"/>
                </a:solidFill>
                <a:latin typeface="Times New Roman"/>
                <a:cs typeface="Times New Roman"/>
              </a:rPr>
              <a:t> </a:t>
            </a:r>
            <a:r>
              <a:rPr lang="en-US" altLang="zh-CN" sz="2300" dirty="0">
                <a:solidFill>
                  <a:srgbClr val="000000"/>
                </a:solidFill>
                <a:latin typeface="Times New Roman"/>
                <a:ea typeface="Times New Roman"/>
              </a:rPr>
              <a:t>factor</a:t>
            </a:r>
            <a:r>
              <a:rPr lang="en-US" altLang="zh-CN" sz="2300" spc="50" dirty="0">
                <a:solidFill>
                  <a:srgbClr val="000000"/>
                </a:solidFill>
                <a:latin typeface="Times New Roman"/>
                <a:cs typeface="Times New Roman"/>
              </a:rPr>
              <a:t> </a:t>
            </a:r>
            <a:r>
              <a:rPr lang="en-US" altLang="zh-CN" sz="2300" dirty="0">
                <a:solidFill>
                  <a:srgbClr val="000000"/>
                </a:solidFill>
                <a:latin typeface="Times New Roman"/>
                <a:ea typeface="Times New Roman"/>
              </a:rPr>
              <a:t>that</a:t>
            </a:r>
            <a:r>
              <a:rPr lang="en-US" altLang="zh-CN" sz="2300" spc="44" dirty="0">
                <a:solidFill>
                  <a:srgbClr val="000000"/>
                </a:solidFill>
                <a:latin typeface="Times New Roman"/>
                <a:cs typeface="Times New Roman"/>
              </a:rPr>
              <a:t> </a:t>
            </a:r>
            <a:r>
              <a:rPr lang="en-US" altLang="zh-CN" sz="2300" dirty="0">
                <a:solidFill>
                  <a:srgbClr val="000000"/>
                </a:solidFill>
                <a:latin typeface="Times New Roman"/>
                <a:ea typeface="Times New Roman"/>
              </a:rPr>
              <a:t>project</a:t>
            </a:r>
            <a:r>
              <a:rPr lang="en-US" altLang="zh-CN" sz="2300" spc="50" dirty="0">
                <a:solidFill>
                  <a:srgbClr val="000000"/>
                </a:solidFill>
                <a:latin typeface="Times New Roman"/>
                <a:cs typeface="Times New Roman"/>
              </a:rPr>
              <a:t> </a:t>
            </a:r>
            <a:r>
              <a:rPr lang="en-US" altLang="zh-CN" sz="2300" dirty="0">
                <a:solidFill>
                  <a:srgbClr val="000000"/>
                </a:solidFill>
                <a:latin typeface="Times New Roman"/>
                <a:ea typeface="Times New Roman"/>
              </a:rPr>
              <a:t>managers</a:t>
            </a:r>
            <a:r>
              <a:rPr lang="en-US" altLang="zh-CN" sz="2300" spc="44" dirty="0">
                <a:solidFill>
                  <a:srgbClr val="000000"/>
                </a:solidFill>
                <a:latin typeface="Times New Roman"/>
                <a:cs typeface="Times New Roman"/>
              </a:rPr>
              <a:t> </a:t>
            </a:r>
            <a:r>
              <a:rPr lang="en-US" altLang="zh-CN" sz="2300" dirty="0">
                <a:solidFill>
                  <a:srgbClr val="000000"/>
                </a:solidFill>
                <a:latin typeface="Times New Roman"/>
                <a:ea typeface="Times New Roman"/>
              </a:rPr>
              <a:t>often</a:t>
            </a:r>
            <a:r>
              <a:rPr lang="en-US" altLang="zh-CN" sz="2300" spc="50" dirty="0">
                <a:solidFill>
                  <a:srgbClr val="000000"/>
                </a:solidFill>
                <a:latin typeface="Times New Roman"/>
                <a:cs typeface="Times New Roman"/>
              </a:rPr>
              <a:t> </a:t>
            </a:r>
            <a:r>
              <a:rPr lang="en-US" altLang="zh-CN" sz="2300" b="1" dirty="0">
                <a:solidFill>
                  <a:srgbClr val="000000"/>
                </a:solidFill>
                <a:latin typeface="Times New Roman"/>
                <a:ea typeface="Times New Roman"/>
              </a:rPr>
              <a:t>overlook</a:t>
            </a:r>
            <a:r>
              <a:rPr lang="en-US" altLang="zh-CN" sz="2300" spc="44" b="1" dirty="0">
                <a:solidFill>
                  <a:srgbClr val="000000"/>
                </a:solidFill>
                <a:latin typeface="Times New Roman"/>
                <a:cs typeface="Times New Roman"/>
              </a:rPr>
              <a:t> </a:t>
            </a:r>
            <a:r>
              <a:rPr lang="en-US" altLang="zh-CN" sz="2300" b="1" dirty="0">
                <a:solidFill>
                  <a:srgbClr val="000000"/>
                </a:solidFill>
                <a:latin typeface="Times New Roman"/>
                <a:ea typeface="Times New Roman"/>
              </a:rPr>
              <a:t>or</a:t>
            </a:r>
            <a:r>
              <a:rPr lang="en-US" altLang="zh-CN" sz="2300" spc="50" b="1" dirty="0">
                <a:solidFill>
                  <a:srgbClr val="000000"/>
                </a:solidFill>
                <a:latin typeface="Times New Roman"/>
                <a:cs typeface="Times New Roman"/>
              </a:rPr>
              <a:t> </a:t>
            </a:r>
            <a:r>
              <a:rPr lang="en-US" altLang="zh-CN" sz="2300" b="1" dirty="0">
                <a:solidFill>
                  <a:srgbClr val="000000"/>
                </a:solidFill>
                <a:latin typeface="Times New Roman"/>
                <a:ea typeface="Times New Roman"/>
              </a:rPr>
              <a:t>ignore</a:t>
            </a:r>
            <a:r>
              <a:rPr lang="en-US" altLang="zh-CN" sz="2300" spc="44" b="1" dirty="0">
                <a:solidFill>
                  <a:srgbClr val="000000"/>
                </a:solidFill>
                <a:latin typeface="Times New Roman"/>
                <a:cs typeface="Times New Roman"/>
              </a:rPr>
              <a:t> </a:t>
            </a:r>
            <a:r>
              <a:rPr lang="en-US" altLang="zh-CN" sz="2300" dirty="0">
                <a:solidFill>
                  <a:srgbClr val="000000"/>
                </a:solidFill>
                <a:latin typeface="Times New Roman"/>
                <a:ea typeface="Times New Roman"/>
              </a:rPr>
              <a:t>is</a:t>
            </a:r>
            <a:r>
              <a:rPr lang="en-US" altLang="zh-CN" sz="2300" spc="50" dirty="0">
                <a:solidFill>
                  <a:srgbClr val="000000"/>
                </a:solidFill>
                <a:latin typeface="Times New Roman"/>
                <a:cs typeface="Times New Roman"/>
              </a:rPr>
              <a:t> </a:t>
            </a:r>
            <a:r>
              <a:rPr lang="en-US" altLang="zh-CN" sz="2300" dirty="0">
                <a:solidFill>
                  <a:srgbClr val="000000"/>
                </a:solidFill>
                <a:latin typeface="Times New Roman"/>
                <a:ea typeface="Times New Roman"/>
              </a:rPr>
              <a:t>testing</a:t>
            </a:r>
            <a:r>
              <a:rPr lang="en-US" altLang="zh-CN" sz="2300" dirty="0">
                <a:solidFill>
                  <a:srgbClr val="000000"/>
                </a:solidFill>
                <a:latin typeface="Times New Roman"/>
                <a:cs typeface="Times New Roman"/>
              </a:rPr>
              <a:t> </a:t>
            </a:r>
            <a:r>
              <a:rPr lang="en-US" altLang="zh-CN" sz="2300" spc="-50" dirty="0">
                <a:solidFill>
                  <a:srgbClr val="000000"/>
                </a:solidFill>
                <a:latin typeface="Times New Roman"/>
                <a:ea typeface="Times New Roman"/>
              </a:rPr>
              <a:t>deliverables.</a:t>
            </a:r>
            <a:r>
              <a:rPr lang="en-US" altLang="zh-CN" sz="2300" spc="-30" dirty="0">
                <a:solidFill>
                  <a:srgbClr val="000000"/>
                </a:solidFill>
                <a:latin typeface="Times New Roman"/>
                <a:cs typeface="Times New Roman"/>
              </a:rPr>
              <a:t> </a:t>
            </a:r>
            <a:r>
              <a:rPr lang="en-US" altLang="zh-CN" sz="2300" spc="-25" dirty="0">
                <a:solidFill>
                  <a:srgbClr val="000000"/>
                </a:solidFill>
                <a:latin typeface="Times New Roman"/>
                <a:ea typeface="Times New Roman"/>
              </a:rPr>
              <a:t>It</a:t>
            </a:r>
            <a:r>
              <a:rPr lang="en-US" altLang="zh-CN" sz="2300" spc="-30" dirty="0">
                <a:solidFill>
                  <a:srgbClr val="000000"/>
                </a:solidFill>
                <a:latin typeface="Times New Roman"/>
                <a:cs typeface="Times New Roman"/>
              </a:rPr>
              <a:t> </a:t>
            </a:r>
            <a:r>
              <a:rPr lang="en-US" altLang="zh-CN" sz="2300" spc="-40" dirty="0">
                <a:solidFill>
                  <a:srgbClr val="000000"/>
                </a:solidFill>
                <a:latin typeface="Times New Roman"/>
                <a:ea typeface="Times New Roman"/>
              </a:rPr>
              <a:t>is</a:t>
            </a:r>
            <a:r>
              <a:rPr lang="en-US" altLang="zh-CN" sz="2300" spc="-30" dirty="0">
                <a:solidFill>
                  <a:srgbClr val="000000"/>
                </a:solidFill>
                <a:latin typeface="Times New Roman"/>
                <a:cs typeface="Times New Roman"/>
              </a:rPr>
              <a:t> </a:t>
            </a:r>
            <a:r>
              <a:rPr lang="en-US" altLang="zh-CN" sz="2300" spc="-55" dirty="0">
                <a:solidFill>
                  <a:srgbClr val="000000"/>
                </a:solidFill>
                <a:latin typeface="Times New Roman"/>
                <a:ea typeface="Times New Roman"/>
              </a:rPr>
              <a:t>important</a:t>
            </a:r>
            <a:r>
              <a:rPr lang="en-US" altLang="zh-CN" sz="2300" spc="-30" dirty="0">
                <a:solidFill>
                  <a:srgbClr val="000000"/>
                </a:solidFill>
                <a:latin typeface="Times New Roman"/>
                <a:cs typeface="Times New Roman"/>
              </a:rPr>
              <a:t> </a:t>
            </a:r>
            <a:r>
              <a:rPr lang="en-US" altLang="zh-CN" sz="2300" spc="-40" dirty="0">
                <a:solidFill>
                  <a:srgbClr val="000000"/>
                </a:solidFill>
                <a:latin typeface="Times New Roman"/>
                <a:ea typeface="Times New Roman"/>
              </a:rPr>
              <a:t>to</a:t>
            </a:r>
            <a:r>
              <a:rPr lang="en-US" altLang="zh-CN" sz="2300" spc="-30" dirty="0">
                <a:solidFill>
                  <a:srgbClr val="000000"/>
                </a:solidFill>
                <a:latin typeface="Times New Roman"/>
                <a:cs typeface="Times New Roman"/>
              </a:rPr>
              <a:t> </a:t>
            </a:r>
            <a:r>
              <a:rPr lang="en-US" altLang="zh-CN" sz="2300" spc="-45" dirty="0">
                <a:solidFill>
                  <a:srgbClr val="000000"/>
                </a:solidFill>
                <a:latin typeface="Times New Roman"/>
                <a:ea typeface="Times New Roman"/>
              </a:rPr>
              <a:t>test</a:t>
            </a:r>
            <a:r>
              <a:rPr lang="en-US" altLang="zh-CN" sz="2300" spc="-30" dirty="0">
                <a:solidFill>
                  <a:srgbClr val="000000"/>
                </a:solidFill>
                <a:latin typeface="Times New Roman"/>
                <a:cs typeface="Times New Roman"/>
              </a:rPr>
              <a:t> </a:t>
            </a:r>
            <a:r>
              <a:rPr lang="en-US" altLang="zh-CN" sz="2300" spc="-50" dirty="0">
                <a:solidFill>
                  <a:srgbClr val="000000"/>
                </a:solidFill>
                <a:latin typeface="Times New Roman"/>
                <a:ea typeface="Times New Roman"/>
              </a:rPr>
              <a:t>deliverables</a:t>
            </a:r>
            <a:r>
              <a:rPr lang="en-US" altLang="zh-CN" sz="2300" spc="-30" dirty="0">
                <a:solidFill>
                  <a:srgbClr val="000000"/>
                </a:solidFill>
                <a:latin typeface="Times New Roman"/>
                <a:cs typeface="Times New Roman"/>
              </a:rPr>
              <a:t> </a:t>
            </a:r>
            <a:r>
              <a:rPr lang="en-US" altLang="zh-CN" sz="2300" spc="-34" dirty="0">
                <a:solidFill>
                  <a:srgbClr val="000000"/>
                </a:solidFill>
                <a:latin typeface="Times New Roman"/>
                <a:ea typeface="Times New Roman"/>
              </a:rPr>
              <a:t>at</a:t>
            </a:r>
            <a:r>
              <a:rPr lang="en-US" altLang="zh-CN" sz="2300" spc="-30" dirty="0">
                <a:solidFill>
                  <a:srgbClr val="000000"/>
                </a:solidFill>
                <a:latin typeface="Times New Roman"/>
                <a:cs typeface="Times New Roman"/>
              </a:rPr>
              <a:t> </a:t>
            </a:r>
            <a:r>
              <a:rPr lang="en-US" altLang="zh-CN" sz="2300" spc="-55" dirty="0">
                <a:solidFill>
                  <a:srgbClr val="000000"/>
                </a:solidFill>
                <a:latin typeface="Times New Roman"/>
                <a:ea typeface="Times New Roman"/>
              </a:rPr>
              <a:t>every</a:t>
            </a:r>
            <a:r>
              <a:rPr lang="en-US" altLang="zh-CN" sz="2300" spc="-30" dirty="0">
                <a:solidFill>
                  <a:srgbClr val="000000"/>
                </a:solidFill>
                <a:latin typeface="Times New Roman"/>
                <a:cs typeface="Times New Roman"/>
              </a:rPr>
              <a:t> </a:t>
            </a:r>
            <a:r>
              <a:rPr lang="en-US" altLang="zh-CN" sz="2300" spc="-45" dirty="0">
                <a:solidFill>
                  <a:srgbClr val="000000"/>
                </a:solidFill>
                <a:latin typeface="Times New Roman"/>
                <a:ea typeface="Times New Roman"/>
              </a:rPr>
              <a:t>critical</a:t>
            </a:r>
            <a:r>
              <a:rPr lang="en-US" altLang="zh-CN" sz="2300" spc="-30" dirty="0">
                <a:solidFill>
                  <a:srgbClr val="000000"/>
                </a:solidFill>
                <a:latin typeface="Times New Roman"/>
                <a:cs typeface="Times New Roman"/>
              </a:rPr>
              <a:t> </a:t>
            </a:r>
            <a:r>
              <a:rPr lang="en-US" altLang="zh-CN" sz="2300" spc="-50" dirty="0">
                <a:solidFill>
                  <a:srgbClr val="000000"/>
                </a:solidFill>
                <a:latin typeface="Times New Roman"/>
                <a:ea typeface="Times New Roman"/>
              </a:rPr>
              <a:t>milestone</a:t>
            </a:r>
            <a:r>
              <a:rPr lang="en-US" altLang="zh-CN" sz="2300" spc="-30" dirty="0">
                <a:solidFill>
                  <a:srgbClr val="000000"/>
                </a:solidFill>
                <a:latin typeface="Times New Roman"/>
                <a:cs typeface="Times New Roman"/>
              </a:rPr>
              <a:t> </a:t>
            </a:r>
            <a:r>
              <a:rPr lang="en-US" altLang="zh-CN" sz="2300" spc="-55" dirty="0">
                <a:solidFill>
                  <a:srgbClr val="000000"/>
                </a:solidFill>
                <a:latin typeface="Times New Roman"/>
                <a:ea typeface="Times New Roman"/>
              </a:rPr>
              <a:t>to</a:t>
            </a:r>
            <a:r>
              <a:rPr lang="en-US" altLang="zh-CN" sz="2300" spc="-30" dirty="0">
                <a:solidFill>
                  <a:srgbClr val="000000"/>
                </a:solidFill>
                <a:latin typeface="Times New Roman"/>
                <a:cs typeface="Times New Roman"/>
              </a:rPr>
              <a:t> </a:t>
            </a:r>
            <a:r>
              <a:rPr lang="en-US" altLang="zh-CN" sz="2300" spc="-50" dirty="0">
                <a:solidFill>
                  <a:srgbClr val="000000"/>
                </a:solidFill>
                <a:latin typeface="Times New Roman"/>
                <a:ea typeface="Times New Roman"/>
              </a:rPr>
              <a:t>learn</a:t>
            </a:r>
            <a:r>
              <a:rPr lang="en-US" altLang="zh-CN" sz="2300" spc="-35" dirty="0">
                <a:solidFill>
                  <a:srgbClr val="000000"/>
                </a:solidFill>
                <a:latin typeface="Times New Roman"/>
                <a:cs typeface="Times New Roman"/>
              </a:rPr>
              <a:t> </a:t>
            </a:r>
            <a:r>
              <a:rPr lang="en-US" altLang="zh-CN" sz="2300" spc="-60" dirty="0">
                <a:solidFill>
                  <a:srgbClr val="000000"/>
                </a:solidFill>
                <a:latin typeface="Times New Roman"/>
                <a:ea typeface="Times New Roman"/>
              </a:rPr>
              <a:t>what</a:t>
            </a:r>
            <a:r>
              <a:rPr lang="en-US" altLang="zh-CN" sz="2300" dirty="0">
                <a:solidFill>
                  <a:srgbClr val="000000"/>
                </a:solidFill>
                <a:latin typeface="Times New Roman"/>
                <a:cs typeface="Times New Roman"/>
              </a:rPr>
              <a:t> </a:t>
            </a:r>
            <a:r>
              <a:rPr lang="en-US" altLang="zh-CN" sz="2300" spc="-75" dirty="0">
                <a:solidFill>
                  <a:srgbClr val="000000"/>
                </a:solidFill>
                <a:latin typeface="Times New Roman"/>
                <a:ea typeface="Times New Roman"/>
              </a:rPr>
              <a:t>improvements</a:t>
            </a:r>
            <a:r>
              <a:rPr lang="en-US" altLang="zh-CN" sz="2300" spc="-34" dirty="0">
                <a:solidFill>
                  <a:srgbClr val="000000"/>
                </a:solidFill>
                <a:latin typeface="Times New Roman"/>
                <a:cs typeface="Times New Roman"/>
              </a:rPr>
              <a:t> </a:t>
            </a:r>
            <a:r>
              <a:rPr lang="en-US" altLang="zh-CN" sz="2300" spc="-85" dirty="0">
                <a:solidFill>
                  <a:srgbClr val="000000"/>
                </a:solidFill>
                <a:latin typeface="Times New Roman"/>
                <a:ea typeface="Times New Roman"/>
              </a:rPr>
              <a:t>need</a:t>
            </a:r>
            <a:r>
              <a:rPr lang="en-US" altLang="zh-CN" sz="2300" spc="-40" dirty="0">
                <a:solidFill>
                  <a:srgbClr val="000000"/>
                </a:solidFill>
                <a:latin typeface="Times New Roman"/>
                <a:cs typeface="Times New Roman"/>
              </a:rPr>
              <a:t> </a:t>
            </a:r>
            <a:r>
              <a:rPr lang="en-US" altLang="zh-CN" sz="2300" spc="-60" dirty="0">
                <a:solidFill>
                  <a:srgbClr val="000000"/>
                </a:solidFill>
                <a:latin typeface="Times New Roman"/>
                <a:ea typeface="Times New Roman"/>
              </a:rPr>
              <a:t>to</a:t>
            </a:r>
            <a:r>
              <a:rPr lang="en-US" altLang="zh-CN" sz="2300" spc="-40" dirty="0">
                <a:solidFill>
                  <a:srgbClr val="000000"/>
                </a:solidFill>
                <a:latin typeface="Times New Roman"/>
                <a:cs typeface="Times New Roman"/>
              </a:rPr>
              <a:t> </a:t>
            </a:r>
            <a:r>
              <a:rPr lang="en-US" altLang="zh-CN" sz="2300" spc="-75" dirty="0">
                <a:solidFill>
                  <a:srgbClr val="000000"/>
                </a:solidFill>
                <a:latin typeface="Times New Roman"/>
                <a:ea typeface="Times New Roman"/>
              </a:rPr>
              <a:t>be</a:t>
            </a:r>
            <a:r>
              <a:rPr lang="en-US" altLang="zh-CN" sz="2300" spc="-45" dirty="0">
                <a:solidFill>
                  <a:srgbClr val="000000"/>
                </a:solidFill>
                <a:latin typeface="Times New Roman"/>
                <a:cs typeface="Times New Roman"/>
              </a:rPr>
              <a:t> </a:t>
            </a:r>
            <a:r>
              <a:rPr lang="en-US" altLang="zh-CN" sz="2300" spc="-80" dirty="0">
                <a:solidFill>
                  <a:srgbClr val="000000"/>
                </a:solidFill>
                <a:latin typeface="Times New Roman"/>
                <a:ea typeface="Times New Roman"/>
              </a:rPr>
              <a:t>made.</a:t>
            </a:r>
          </a:p>
          <a:p>
            <a:pPr>
              <a:lnSpc>
                <a:spcPts val="1000"/>
              </a:lnSpc>
            </a:pPr>
            <a:endParaRPr lang="en-US" dirty="0" smtClean="0"/>
          </a:p>
          <a:p>
            <a:pPr>
              <a:lnSpc>
                <a:spcPts val="1314"/>
              </a:lnSpc>
            </a:pPr>
            <a:endParaRPr lang="en-US" dirty="0" smtClean="0"/>
          </a:p>
          <a:p>
            <a:pPr hangingPunct="0" marL="1131193">
              <a:lnSpc>
                <a:spcPct val="95833"/>
              </a:lnSpc>
            </a:pPr>
            <a:r>
              <a:rPr lang="en-US" altLang="zh-CN" sz="2300" spc="-40" b="1" dirty="0">
                <a:solidFill>
                  <a:srgbClr val="000000"/>
                </a:solidFill>
                <a:latin typeface="Times New Roman"/>
                <a:ea typeface="Times New Roman"/>
              </a:rPr>
              <a:t>Testing</a:t>
            </a:r>
            <a:r>
              <a:rPr lang="en-US" altLang="zh-CN" sz="2300" spc="-20" b="1" dirty="0">
                <a:solidFill>
                  <a:srgbClr val="000000"/>
                </a:solidFill>
                <a:latin typeface="Times New Roman"/>
                <a:cs typeface="Times New Roman"/>
              </a:rPr>
              <a:t> </a:t>
            </a:r>
            <a:r>
              <a:rPr lang="en-US" altLang="zh-CN" sz="2300" spc="-30" b="1" dirty="0">
                <a:solidFill>
                  <a:srgbClr val="000000"/>
                </a:solidFill>
                <a:latin typeface="Times New Roman"/>
                <a:ea typeface="Times New Roman"/>
              </a:rPr>
              <a:t>at</a:t>
            </a:r>
            <a:r>
              <a:rPr lang="en-US" altLang="zh-CN" sz="2300" spc="-20" b="1" dirty="0">
                <a:solidFill>
                  <a:srgbClr val="000000"/>
                </a:solidFill>
                <a:latin typeface="Times New Roman"/>
                <a:cs typeface="Times New Roman"/>
              </a:rPr>
              <a:t> </a:t>
            </a:r>
            <a:r>
              <a:rPr lang="en-US" altLang="zh-CN" sz="2300" spc="-34" b="1" dirty="0">
                <a:solidFill>
                  <a:srgbClr val="000000"/>
                </a:solidFill>
                <a:latin typeface="Times New Roman"/>
                <a:ea typeface="Times New Roman"/>
              </a:rPr>
              <a:t>the</a:t>
            </a:r>
            <a:r>
              <a:rPr lang="en-US" altLang="zh-CN" sz="2300" spc="-20" b="1" dirty="0">
                <a:solidFill>
                  <a:srgbClr val="000000"/>
                </a:solidFill>
                <a:latin typeface="Times New Roman"/>
                <a:cs typeface="Times New Roman"/>
              </a:rPr>
              <a:t> </a:t>
            </a:r>
            <a:r>
              <a:rPr lang="en-US" altLang="zh-CN" sz="2300" spc="-40" b="1" dirty="0">
                <a:solidFill>
                  <a:srgbClr val="000000"/>
                </a:solidFill>
                <a:latin typeface="Times New Roman"/>
                <a:ea typeface="Times New Roman"/>
              </a:rPr>
              <a:t>very</a:t>
            </a:r>
            <a:r>
              <a:rPr lang="en-US" altLang="zh-CN" sz="2300" spc="-20" b="1" dirty="0">
                <a:solidFill>
                  <a:srgbClr val="000000"/>
                </a:solidFill>
                <a:latin typeface="Times New Roman"/>
                <a:cs typeface="Times New Roman"/>
              </a:rPr>
              <a:t> </a:t>
            </a:r>
            <a:r>
              <a:rPr lang="en-US" altLang="zh-CN" sz="2300" spc="-44" b="1" dirty="0">
                <a:solidFill>
                  <a:srgbClr val="000000"/>
                </a:solidFill>
                <a:latin typeface="Times New Roman"/>
                <a:ea typeface="Times New Roman"/>
              </a:rPr>
              <a:t>end</a:t>
            </a:r>
            <a:r>
              <a:rPr lang="en-US" altLang="zh-CN" sz="2300" spc="-25" b="1" dirty="0">
                <a:solidFill>
                  <a:srgbClr val="000000"/>
                </a:solidFill>
                <a:latin typeface="Times New Roman"/>
                <a:cs typeface="Times New Roman"/>
              </a:rPr>
              <a:t> </a:t>
            </a:r>
            <a:r>
              <a:rPr lang="en-US" altLang="zh-CN" sz="2300" spc="-34" b="1" dirty="0">
                <a:solidFill>
                  <a:srgbClr val="000000"/>
                </a:solidFill>
                <a:latin typeface="Times New Roman"/>
                <a:ea typeface="Times New Roman"/>
              </a:rPr>
              <a:t>of</a:t>
            </a:r>
            <a:r>
              <a:rPr lang="en-US" altLang="zh-CN" sz="2300" spc="-20" b="1" dirty="0">
                <a:solidFill>
                  <a:srgbClr val="000000"/>
                </a:solidFill>
                <a:latin typeface="Times New Roman"/>
                <a:cs typeface="Times New Roman"/>
              </a:rPr>
              <a:t> </a:t>
            </a:r>
            <a:r>
              <a:rPr lang="en-US" altLang="zh-CN" sz="2300" spc="-40" dirty="0">
                <a:solidFill>
                  <a:srgbClr val="000000"/>
                </a:solidFill>
                <a:latin typeface="Times New Roman"/>
                <a:ea typeface="Times New Roman"/>
              </a:rPr>
              <a:t>a</a:t>
            </a:r>
            <a:r>
              <a:rPr lang="en-US" altLang="zh-CN" sz="2300" spc="-20" dirty="0">
                <a:solidFill>
                  <a:srgbClr val="000000"/>
                </a:solidFill>
                <a:latin typeface="Times New Roman"/>
                <a:cs typeface="Times New Roman"/>
              </a:rPr>
              <a:t> </a:t>
            </a:r>
            <a:r>
              <a:rPr lang="en-US" altLang="zh-CN" sz="2300" spc="-35" dirty="0">
                <a:solidFill>
                  <a:srgbClr val="000000"/>
                </a:solidFill>
                <a:latin typeface="Times New Roman"/>
                <a:ea typeface="Times New Roman"/>
              </a:rPr>
              <a:t>project</a:t>
            </a:r>
            <a:r>
              <a:rPr lang="en-US" altLang="zh-CN" sz="2300" spc="-20" dirty="0">
                <a:solidFill>
                  <a:srgbClr val="000000"/>
                </a:solidFill>
                <a:latin typeface="Times New Roman"/>
                <a:cs typeface="Times New Roman"/>
              </a:rPr>
              <a:t> </a:t>
            </a:r>
            <a:r>
              <a:rPr lang="en-US" altLang="zh-CN" sz="2300" spc="-34" dirty="0">
                <a:solidFill>
                  <a:srgbClr val="000000"/>
                </a:solidFill>
                <a:latin typeface="Times New Roman"/>
                <a:ea typeface="Times New Roman"/>
              </a:rPr>
              <a:t>can</a:t>
            </a:r>
            <a:r>
              <a:rPr lang="en-US" altLang="zh-CN" sz="2300" spc="-25" dirty="0">
                <a:solidFill>
                  <a:srgbClr val="000000"/>
                </a:solidFill>
                <a:latin typeface="Times New Roman"/>
                <a:cs typeface="Times New Roman"/>
              </a:rPr>
              <a:t> </a:t>
            </a:r>
            <a:r>
              <a:rPr lang="en-US" altLang="zh-CN" sz="2300" spc="-35" dirty="0">
                <a:solidFill>
                  <a:srgbClr val="000000"/>
                </a:solidFill>
                <a:latin typeface="Times New Roman"/>
                <a:ea typeface="Times New Roman"/>
              </a:rPr>
              <a:t>often</a:t>
            </a:r>
            <a:r>
              <a:rPr lang="en-US" altLang="zh-CN" sz="2300" spc="-20" dirty="0">
                <a:solidFill>
                  <a:srgbClr val="000000"/>
                </a:solidFill>
                <a:latin typeface="Times New Roman"/>
                <a:cs typeface="Times New Roman"/>
              </a:rPr>
              <a:t> </a:t>
            </a:r>
            <a:r>
              <a:rPr lang="en-US" altLang="zh-CN" sz="2300" spc="-35" dirty="0">
                <a:solidFill>
                  <a:srgbClr val="000000"/>
                </a:solidFill>
                <a:latin typeface="Times New Roman"/>
                <a:ea typeface="Times New Roman"/>
              </a:rPr>
              <a:t>lead</a:t>
            </a:r>
            <a:r>
              <a:rPr lang="en-US" altLang="zh-CN" sz="2300" spc="-20" dirty="0">
                <a:solidFill>
                  <a:srgbClr val="000000"/>
                </a:solidFill>
                <a:latin typeface="Times New Roman"/>
                <a:cs typeface="Times New Roman"/>
              </a:rPr>
              <a:t> </a:t>
            </a:r>
            <a:r>
              <a:rPr lang="en-US" altLang="zh-CN" sz="2300" spc="-35" dirty="0">
                <a:solidFill>
                  <a:srgbClr val="000000"/>
                </a:solidFill>
                <a:latin typeface="Times New Roman"/>
                <a:ea typeface="Times New Roman"/>
              </a:rPr>
              <a:t>to</a:t>
            </a:r>
            <a:r>
              <a:rPr lang="en-US" altLang="zh-CN" sz="2300" spc="-20" dirty="0">
                <a:solidFill>
                  <a:srgbClr val="000000"/>
                </a:solidFill>
                <a:latin typeface="Times New Roman"/>
                <a:cs typeface="Times New Roman"/>
              </a:rPr>
              <a:t> </a:t>
            </a:r>
            <a:r>
              <a:rPr lang="en-US" altLang="zh-CN" sz="2300" spc="-34" dirty="0">
                <a:solidFill>
                  <a:srgbClr val="000000"/>
                </a:solidFill>
                <a:latin typeface="Times New Roman"/>
                <a:ea typeface="Times New Roman"/>
              </a:rPr>
              <a:t>shocking</a:t>
            </a:r>
            <a:r>
              <a:rPr lang="en-US" altLang="zh-CN" sz="2300" spc="-25" dirty="0">
                <a:solidFill>
                  <a:srgbClr val="000000"/>
                </a:solidFill>
                <a:latin typeface="Times New Roman"/>
                <a:cs typeface="Times New Roman"/>
              </a:rPr>
              <a:t> </a:t>
            </a:r>
            <a:r>
              <a:rPr lang="en-US" altLang="zh-CN" sz="2300" spc="-35" dirty="0">
                <a:solidFill>
                  <a:srgbClr val="000000"/>
                </a:solidFill>
                <a:latin typeface="Times New Roman"/>
                <a:ea typeface="Times New Roman"/>
              </a:rPr>
              <a:t>results</a:t>
            </a:r>
            <a:r>
              <a:rPr lang="en-US" altLang="zh-CN" sz="2300" spc="-20" dirty="0">
                <a:solidFill>
                  <a:srgbClr val="000000"/>
                </a:solidFill>
                <a:latin typeface="Times New Roman"/>
                <a:cs typeface="Times New Roman"/>
              </a:rPr>
              <a:t> </a:t>
            </a:r>
            <a:r>
              <a:rPr lang="en-US" altLang="zh-CN" sz="2300" spc="-34" dirty="0">
                <a:solidFill>
                  <a:srgbClr val="000000"/>
                </a:solidFill>
                <a:latin typeface="Times New Roman"/>
                <a:ea typeface="Times New Roman"/>
              </a:rPr>
              <a:t>with</a:t>
            </a:r>
            <a:r>
              <a:rPr lang="en-US" altLang="zh-CN" sz="2300" spc="-20" dirty="0">
                <a:solidFill>
                  <a:srgbClr val="000000"/>
                </a:solidFill>
                <a:latin typeface="Times New Roman"/>
                <a:cs typeface="Times New Roman"/>
              </a:rPr>
              <a:t> </a:t>
            </a:r>
            <a:r>
              <a:rPr lang="en-US" altLang="zh-CN" sz="2300" spc="-40" dirty="0">
                <a:solidFill>
                  <a:srgbClr val="000000"/>
                </a:solidFill>
                <a:latin typeface="Times New Roman"/>
                <a:ea typeface="Times New Roman"/>
              </a:rPr>
              <a:t>not</a:t>
            </a:r>
            <a:r>
              <a:rPr lang="en-US" altLang="zh-CN" sz="2300" spc="-25" dirty="0">
                <a:solidFill>
                  <a:srgbClr val="000000"/>
                </a:solidFill>
                <a:latin typeface="Times New Roman"/>
                <a:cs typeface="Times New Roman"/>
              </a:rPr>
              <a:t> </a:t>
            </a:r>
            <a:r>
              <a:rPr lang="en-US" altLang="zh-CN" sz="2300" spc="-44" dirty="0">
                <a:solidFill>
                  <a:srgbClr val="000000"/>
                </a:solidFill>
                <a:latin typeface="Times New Roman"/>
                <a:ea typeface="Times New Roman"/>
              </a:rPr>
              <a:t>much</a:t>
            </a:r>
            <a:r>
              <a:rPr lang="en-US" altLang="zh-CN" sz="2300" dirty="0">
                <a:solidFill>
                  <a:srgbClr val="000000"/>
                </a:solidFill>
                <a:latin typeface="Times New Roman"/>
                <a:cs typeface="Times New Roman"/>
              </a:rPr>
              <a:t> </a:t>
            </a:r>
            <a:r>
              <a:rPr lang="en-US" altLang="zh-CN" sz="2300" spc="-69" dirty="0">
                <a:solidFill>
                  <a:srgbClr val="000000"/>
                </a:solidFill>
                <a:latin typeface="Times New Roman"/>
                <a:ea typeface="Times New Roman"/>
              </a:rPr>
              <a:t>time</a:t>
            </a:r>
            <a:r>
              <a:rPr lang="en-US" altLang="zh-CN" sz="2300" spc="-34" dirty="0">
                <a:solidFill>
                  <a:srgbClr val="000000"/>
                </a:solidFill>
                <a:latin typeface="Times New Roman"/>
                <a:cs typeface="Times New Roman"/>
              </a:rPr>
              <a:t> </a:t>
            </a:r>
            <a:r>
              <a:rPr lang="en-US" altLang="zh-CN" sz="2300" spc="-60" dirty="0">
                <a:solidFill>
                  <a:srgbClr val="000000"/>
                </a:solidFill>
                <a:latin typeface="Times New Roman"/>
                <a:ea typeface="Times New Roman"/>
              </a:rPr>
              <a:t>or</a:t>
            </a:r>
            <a:r>
              <a:rPr lang="en-US" altLang="zh-CN" sz="2300" spc="-34" dirty="0">
                <a:solidFill>
                  <a:srgbClr val="000000"/>
                </a:solidFill>
                <a:latin typeface="Times New Roman"/>
                <a:cs typeface="Times New Roman"/>
              </a:rPr>
              <a:t> </a:t>
            </a:r>
            <a:r>
              <a:rPr lang="en-US" altLang="zh-CN" sz="2300" spc="-65" dirty="0">
                <a:solidFill>
                  <a:srgbClr val="000000"/>
                </a:solidFill>
                <a:latin typeface="Times New Roman"/>
                <a:ea typeface="Times New Roman"/>
              </a:rPr>
              <a:t>resources</a:t>
            </a:r>
            <a:r>
              <a:rPr lang="en-US" altLang="zh-CN" sz="2300" spc="-34" dirty="0">
                <a:solidFill>
                  <a:srgbClr val="000000"/>
                </a:solidFill>
                <a:latin typeface="Times New Roman"/>
                <a:cs typeface="Times New Roman"/>
              </a:rPr>
              <a:t> </a:t>
            </a:r>
            <a:r>
              <a:rPr lang="en-US" altLang="zh-CN" sz="2300" spc="-55" dirty="0">
                <a:solidFill>
                  <a:srgbClr val="000000"/>
                </a:solidFill>
                <a:latin typeface="Times New Roman"/>
                <a:ea typeface="Times New Roman"/>
              </a:rPr>
              <a:t>at</a:t>
            </a:r>
            <a:r>
              <a:rPr lang="en-US" altLang="zh-CN" sz="2300" spc="-40" dirty="0">
                <a:solidFill>
                  <a:srgbClr val="000000"/>
                </a:solidFill>
                <a:latin typeface="Times New Roman"/>
                <a:cs typeface="Times New Roman"/>
              </a:rPr>
              <a:t> </a:t>
            </a:r>
            <a:r>
              <a:rPr lang="en-US" altLang="zh-CN" sz="2300" spc="-75" dirty="0">
                <a:solidFill>
                  <a:srgbClr val="000000"/>
                </a:solidFill>
                <a:latin typeface="Times New Roman"/>
                <a:ea typeface="Times New Roman"/>
              </a:rPr>
              <a:t>hand</a:t>
            </a:r>
            <a:r>
              <a:rPr lang="en-US" altLang="zh-CN" sz="2300" spc="-34" dirty="0">
                <a:solidFill>
                  <a:srgbClr val="000000"/>
                </a:solidFill>
                <a:latin typeface="Times New Roman"/>
                <a:cs typeface="Times New Roman"/>
              </a:rPr>
              <a:t> </a:t>
            </a:r>
            <a:r>
              <a:rPr lang="en-US" altLang="zh-CN" sz="2300" spc="-55" dirty="0">
                <a:solidFill>
                  <a:srgbClr val="000000"/>
                </a:solidFill>
                <a:latin typeface="Times New Roman"/>
                <a:ea typeface="Times New Roman"/>
              </a:rPr>
              <a:t>to</a:t>
            </a:r>
            <a:r>
              <a:rPr lang="en-US" altLang="zh-CN" sz="2300" spc="-34" dirty="0">
                <a:solidFill>
                  <a:srgbClr val="000000"/>
                </a:solidFill>
                <a:latin typeface="Times New Roman"/>
                <a:cs typeface="Times New Roman"/>
              </a:rPr>
              <a:t> </a:t>
            </a:r>
            <a:r>
              <a:rPr lang="en-US" altLang="zh-CN" sz="2300" spc="-69" dirty="0">
                <a:solidFill>
                  <a:srgbClr val="000000"/>
                </a:solidFill>
                <a:latin typeface="Times New Roman"/>
                <a:ea typeface="Times New Roman"/>
              </a:rPr>
              <a:t>improvise</a:t>
            </a:r>
            <a:r>
              <a:rPr lang="en-US" altLang="zh-CN" sz="2300" spc="-34" dirty="0">
                <a:solidFill>
                  <a:srgbClr val="000000"/>
                </a:solidFill>
                <a:latin typeface="Times New Roman"/>
                <a:cs typeface="Times New Roman"/>
              </a:rPr>
              <a:t> </a:t>
            </a:r>
            <a:r>
              <a:rPr lang="en-US" altLang="zh-CN" sz="2300" spc="-60" dirty="0">
                <a:solidFill>
                  <a:srgbClr val="000000"/>
                </a:solidFill>
                <a:latin typeface="Times New Roman"/>
                <a:ea typeface="Times New Roman"/>
              </a:rPr>
              <a:t>the</a:t>
            </a:r>
            <a:r>
              <a:rPr lang="en-US" altLang="zh-CN" sz="2300" spc="-45" dirty="0">
                <a:solidFill>
                  <a:srgbClr val="000000"/>
                </a:solidFill>
                <a:latin typeface="Times New Roman"/>
                <a:cs typeface="Times New Roman"/>
              </a:rPr>
              <a:t> </a:t>
            </a:r>
            <a:r>
              <a:rPr lang="en-US" altLang="zh-CN" sz="2300" spc="-65" dirty="0">
                <a:solidFill>
                  <a:srgbClr val="000000"/>
                </a:solidFill>
                <a:latin typeface="Times New Roman"/>
                <a:ea typeface="Times New Roman"/>
              </a:rPr>
              <a:t>product.</a:t>
            </a:r>
          </a:p>
          <a:p>
            <a:pPr>
              <a:lnSpc>
                <a:spcPts val="759"/>
              </a:lnSpc>
            </a:pPr>
            <a:endParaRPr lang="en-US" dirty="0" smtClean="0"/>
          </a:p>
          <a:p>
            <a:pPr hangingPunct="0" marL="1131193">
              <a:lnSpc>
                <a:spcPct val="95833"/>
              </a:lnSpc>
            </a:pPr>
            <a:r>
              <a:rPr lang="en-US" altLang="zh-CN" sz="2300" spc="-69" b="1" dirty="0">
                <a:solidFill>
                  <a:srgbClr val="000000"/>
                </a:solidFill>
                <a:latin typeface="Times New Roman"/>
                <a:ea typeface="Times New Roman"/>
              </a:rPr>
              <a:t>When</a:t>
            </a:r>
            <a:r>
              <a:rPr lang="en-US" altLang="zh-CN" sz="2300" spc="-25" b="1" dirty="0">
                <a:solidFill>
                  <a:srgbClr val="000000"/>
                </a:solidFill>
                <a:latin typeface="Times New Roman"/>
                <a:cs typeface="Times New Roman"/>
              </a:rPr>
              <a:t> </a:t>
            </a:r>
            <a:r>
              <a:rPr lang="en-US" altLang="zh-CN" sz="2300" spc="-40" b="1" dirty="0">
                <a:solidFill>
                  <a:srgbClr val="000000"/>
                </a:solidFill>
                <a:latin typeface="Times New Roman"/>
                <a:ea typeface="Times New Roman"/>
              </a:rPr>
              <a:t>testing</a:t>
            </a:r>
            <a:r>
              <a:rPr lang="en-US" altLang="zh-CN" sz="2300" spc="-25" b="1" dirty="0">
                <a:solidFill>
                  <a:srgbClr val="000000"/>
                </a:solidFill>
                <a:latin typeface="Times New Roman"/>
                <a:cs typeface="Times New Roman"/>
              </a:rPr>
              <a:t> </a:t>
            </a:r>
            <a:r>
              <a:rPr lang="en-US" altLang="zh-CN" sz="2300" spc="-40" b="1" dirty="0">
                <a:solidFill>
                  <a:srgbClr val="000000"/>
                </a:solidFill>
                <a:latin typeface="Times New Roman"/>
                <a:ea typeface="Times New Roman"/>
              </a:rPr>
              <a:t>is</a:t>
            </a:r>
            <a:r>
              <a:rPr lang="en-US" altLang="zh-CN" sz="2300" spc="-25" b="1" dirty="0">
                <a:solidFill>
                  <a:srgbClr val="000000"/>
                </a:solidFill>
                <a:latin typeface="Times New Roman"/>
                <a:cs typeface="Times New Roman"/>
              </a:rPr>
              <a:t> </a:t>
            </a:r>
            <a:r>
              <a:rPr lang="en-US" altLang="zh-CN" sz="2300" spc="-55" b="1" dirty="0">
                <a:solidFill>
                  <a:srgbClr val="000000"/>
                </a:solidFill>
                <a:latin typeface="Times New Roman"/>
                <a:ea typeface="Times New Roman"/>
              </a:rPr>
              <a:t>done</a:t>
            </a:r>
            <a:r>
              <a:rPr lang="en-US" altLang="zh-CN" sz="2300" spc="-30" b="1" dirty="0">
                <a:solidFill>
                  <a:srgbClr val="000000"/>
                </a:solidFill>
                <a:latin typeface="Times New Roman"/>
                <a:cs typeface="Times New Roman"/>
              </a:rPr>
              <a:t> </a:t>
            </a:r>
            <a:r>
              <a:rPr lang="en-US" altLang="zh-CN" sz="2300" spc="-45" b="1" dirty="0">
                <a:solidFill>
                  <a:srgbClr val="000000"/>
                </a:solidFill>
                <a:latin typeface="Times New Roman"/>
                <a:ea typeface="Times New Roman"/>
              </a:rPr>
              <a:t>at</a:t>
            </a:r>
            <a:r>
              <a:rPr lang="en-US" altLang="zh-CN" sz="2300" spc="-25" b="1" dirty="0">
                <a:solidFill>
                  <a:srgbClr val="000000"/>
                </a:solidFill>
                <a:latin typeface="Times New Roman"/>
                <a:cs typeface="Times New Roman"/>
              </a:rPr>
              <a:t> </a:t>
            </a:r>
            <a:r>
              <a:rPr lang="en-US" altLang="zh-CN" sz="2300" spc="-50" b="1" dirty="0">
                <a:solidFill>
                  <a:srgbClr val="000000"/>
                </a:solidFill>
                <a:latin typeface="Times New Roman"/>
                <a:ea typeface="Times New Roman"/>
              </a:rPr>
              <a:t>each</a:t>
            </a:r>
            <a:r>
              <a:rPr lang="en-US" altLang="zh-CN" sz="2300" spc="-25" b="1" dirty="0">
                <a:solidFill>
                  <a:srgbClr val="000000"/>
                </a:solidFill>
                <a:latin typeface="Times New Roman"/>
                <a:cs typeface="Times New Roman"/>
              </a:rPr>
              <a:t> </a:t>
            </a:r>
            <a:r>
              <a:rPr lang="en-US" altLang="zh-CN" sz="2300" spc="-45" b="1" dirty="0">
                <a:solidFill>
                  <a:srgbClr val="000000"/>
                </a:solidFill>
                <a:latin typeface="Times New Roman"/>
                <a:ea typeface="Times New Roman"/>
              </a:rPr>
              <a:t>stage,</a:t>
            </a:r>
            <a:r>
              <a:rPr lang="en-US" altLang="zh-CN" sz="2300" spc="-30" b="1" dirty="0">
                <a:solidFill>
                  <a:srgbClr val="000000"/>
                </a:solidFill>
                <a:latin typeface="Times New Roman"/>
                <a:cs typeface="Times New Roman"/>
              </a:rPr>
              <a:t> </a:t>
            </a:r>
            <a:r>
              <a:rPr lang="en-US" altLang="zh-CN" sz="2300" spc="-40" dirty="0">
                <a:solidFill>
                  <a:srgbClr val="000000"/>
                </a:solidFill>
                <a:latin typeface="Times New Roman"/>
                <a:ea typeface="Times New Roman"/>
              </a:rPr>
              <a:t>corrective</a:t>
            </a:r>
            <a:r>
              <a:rPr lang="en-US" altLang="zh-CN" sz="2300" spc="-25" dirty="0">
                <a:solidFill>
                  <a:srgbClr val="000000"/>
                </a:solidFill>
                <a:latin typeface="Times New Roman"/>
                <a:cs typeface="Times New Roman"/>
              </a:rPr>
              <a:t> </a:t>
            </a:r>
            <a:r>
              <a:rPr lang="en-US" altLang="zh-CN" sz="2300" spc="-50" dirty="0">
                <a:solidFill>
                  <a:srgbClr val="000000"/>
                </a:solidFill>
                <a:latin typeface="Times New Roman"/>
                <a:ea typeface="Times New Roman"/>
              </a:rPr>
              <a:t>measures</a:t>
            </a:r>
            <a:r>
              <a:rPr lang="en-US" altLang="zh-CN" sz="2300" spc="-25" dirty="0">
                <a:solidFill>
                  <a:srgbClr val="000000"/>
                </a:solidFill>
                <a:latin typeface="Times New Roman"/>
                <a:cs typeface="Times New Roman"/>
              </a:rPr>
              <a:t> </a:t>
            </a:r>
            <a:r>
              <a:rPr lang="en-US" altLang="zh-CN" sz="2300" spc="-50" dirty="0">
                <a:solidFill>
                  <a:srgbClr val="000000"/>
                </a:solidFill>
                <a:latin typeface="Times New Roman"/>
                <a:ea typeface="Times New Roman"/>
              </a:rPr>
              <a:t>can</a:t>
            </a:r>
            <a:r>
              <a:rPr lang="en-US" altLang="zh-CN" sz="2300" spc="-30" dirty="0">
                <a:solidFill>
                  <a:srgbClr val="000000"/>
                </a:solidFill>
                <a:latin typeface="Times New Roman"/>
                <a:cs typeface="Times New Roman"/>
              </a:rPr>
              <a:t> </a:t>
            </a:r>
            <a:r>
              <a:rPr lang="en-US" altLang="zh-CN" sz="2300" spc="-50" dirty="0">
                <a:solidFill>
                  <a:srgbClr val="000000"/>
                </a:solidFill>
                <a:latin typeface="Times New Roman"/>
                <a:ea typeface="Times New Roman"/>
              </a:rPr>
              <a:t>be</a:t>
            </a:r>
            <a:r>
              <a:rPr lang="en-US" altLang="zh-CN" sz="2300" spc="-25" dirty="0">
                <a:solidFill>
                  <a:srgbClr val="000000"/>
                </a:solidFill>
                <a:latin typeface="Times New Roman"/>
                <a:cs typeface="Times New Roman"/>
              </a:rPr>
              <a:t> </a:t>
            </a:r>
            <a:r>
              <a:rPr lang="en-US" altLang="zh-CN" sz="2300" spc="-44" dirty="0">
                <a:solidFill>
                  <a:srgbClr val="000000"/>
                </a:solidFill>
                <a:latin typeface="Times New Roman"/>
                <a:ea typeface="Times New Roman"/>
              </a:rPr>
              <a:t>taken</a:t>
            </a:r>
            <a:r>
              <a:rPr lang="en-US" altLang="zh-CN" sz="2300" spc="-25" dirty="0">
                <a:solidFill>
                  <a:srgbClr val="000000"/>
                </a:solidFill>
                <a:latin typeface="Times New Roman"/>
                <a:cs typeface="Times New Roman"/>
              </a:rPr>
              <a:t> </a:t>
            </a:r>
            <a:r>
              <a:rPr lang="en-US" altLang="zh-CN" sz="2300" spc="-50" dirty="0">
                <a:solidFill>
                  <a:srgbClr val="000000"/>
                </a:solidFill>
                <a:latin typeface="Times New Roman"/>
                <a:ea typeface="Times New Roman"/>
              </a:rPr>
              <a:t>immediately</a:t>
            </a:r>
            <a:r>
              <a:rPr lang="en-US" altLang="zh-CN" sz="2300" spc="-30" dirty="0">
                <a:solidFill>
                  <a:srgbClr val="000000"/>
                </a:solidFill>
                <a:latin typeface="Times New Roman"/>
                <a:cs typeface="Times New Roman"/>
              </a:rPr>
              <a:t> </a:t>
            </a:r>
            <a:r>
              <a:rPr lang="en-US" altLang="zh-CN" sz="2300" spc="-30" dirty="0">
                <a:solidFill>
                  <a:srgbClr val="000000"/>
                </a:solidFill>
                <a:latin typeface="Times New Roman"/>
                <a:ea typeface="Times New Roman"/>
              </a:rPr>
              <a:t>to</a:t>
            </a:r>
            <a:r>
              <a:rPr lang="en-US" altLang="zh-CN" sz="2300" dirty="0">
                <a:solidFill>
                  <a:srgbClr val="000000"/>
                </a:solidFill>
                <a:latin typeface="Times New Roman"/>
                <a:cs typeface="Times New Roman"/>
              </a:rPr>
              <a:t> </a:t>
            </a:r>
            <a:r>
              <a:rPr lang="en-US" altLang="zh-CN" sz="2300" spc="-65" dirty="0">
                <a:solidFill>
                  <a:srgbClr val="000000"/>
                </a:solidFill>
                <a:latin typeface="Times New Roman"/>
                <a:ea typeface="Times New Roman"/>
              </a:rPr>
              <a:t>bring</a:t>
            </a:r>
            <a:r>
              <a:rPr lang="en-US" altLang="zh-CN" sz="2300" spc="-34" dirty="0">
                <a:solidFill>
                  <a:srgbClr val="000000"/>
                </a:solidFill>
                <a:latin typeface="Times New Roman"/>
                <a:cs typeface="Times New Roman"/>
              </a:rPr>
              <a:t> </a:t>
            </a:r>
            <a:r>
              <a:rPr lang="en-US" altLang="zh-CN" sz="2300" spc="-64" dirty="0">
                <a:solidFill>
                  <a:srgbClr val="000000"/>
                </a:solidFill>
                <a:latin typeface="Times New Roman"/>
                <a:ea typeface="Times New Roman"/>
              </a:rPr>
              <a:t>back</a:t>
            </a:r>
            <a:r>
              <a:rPr lang="en-US" altLang="zh-CN" sz="2300" spc="-40" dirty="0">
                <a:solidFill>
                  <a:srgbClr val="000000"/>
                </a:solidFill>
                <a:latin typeface="Times New Roman"/>
                <a:cs typeface="Times New Roman"/>
              </a:rPr>
              <a:t> </a:t>
            </a:r>
            <a:r>
              <a:rPr lang="en-US" altLang="zh-CN" sz="2300" spc="-65" dirty="0">
                <a:solidFill>
                  <a:srgbClr val="000000"/>
                </a:solidFill>
                <a:latin typeface="Times New Roman"/>
                <a:ea typeface="Times New Roman"/>
              </a:rPr>
              <a:t>the</a:t>
            </a:r>
            <a:r>
              <a:rPr lang="en-US" altLang="zh-CN" sz="2300" spc="-34" dirty="0">
                <a:solidFill>
                  <a:srgbClr val="000000"/>
                </a:solidFill>
                <a:latin typeface="Times New Roman"/>
                <a:cs typeface="Times New Roman"/>
              </a:rPr>
              <a:t> </a:t>
            </a:r>
            <a:r>
              <a:rPr lang="en-US" altLang="zh-CN" sz="2300" spc="-60" dirty="0">
                <a:solidFill>
                  <a:srgbClr val="000000"/>
                </a:solidFill>
                <a:latin typeface="Times New Roman"/>
                <a:ea typeface="Times New Roman"/>
              </a:rPr>
              <a:t>project</a:t>
            </a:r>
            <a:r>
              <a:rPr lang="en-US" altLang="zh-CN" sz="2300" spc="-40" dirty="0">
                <a:solidFill>
                  <a:srgbClr val="000000"/>
                </a:solidFill>
                <a:latin typeface="Times New Roman"/>
                <a:cs typeface="Times New Roman"/>
              </a:rPr>
              <a:t> </a:t>
            </a:r>
            <a:r>
              <a:rPr lang="en-US" altLang="zh-CN" sz="2300" spc="-64" dirty="0">
                <a:solidFill>
                  <a:srgbClr val="000000"/>
                </a:solidFill>
                <a:latin typeface="Times New Roman"/>
                <a:ea typeface="Times New Roman"/>
              </a:rPr>
              <a:t>on</a:t>
            </a:r>
            <a:r>
              <a:rPr lang="en-US" altLang="zh-CN" sz="2300" spc="-45" dirty="0">
                <a:solidFill>
                  <a:srgbClr val="000000"/>
                </a:solidFill>
                <a:latin typeface="Times New Roman"/>
                <a:cs typeface="Times New Roman"/>
              </a:rPr>
              <a:t> </a:t>
            </a:r>
            <a:r>
              <a:rPr lang="en-US" altLang="zh-CN" sz="2300" spc="-55" dirty="0">
                <a:solidFill>
                  <a:srgbClr val="000000"/>
                </a:solidFill>
                <a:latin typeface="Times New Roman"/>
                <a:ea typeface="Times New Roman"/>
              </a:rPr>
              <a:t>track.</a:t>
            </a:r>
          </a:p>
          <a:p>
            <a:pPr>
              <a:lnSpc>
                <a:spcPts val="1000"/>
              </a:lnSpc>
            </a:pPr>
            <a:endParaRPr lang="en-US" dirty="0" smtClean="0"/>
          </a:p>
          <a:p>
            <a:pPr>
              <a:lnSpc>
                <a:spcPts val="1269"/>
              </a:lnSpc>
            </a:pPr>
            <a:endParaRPr lang="en-US" dirty="0" smtClean="0"/>
          </a:p>
          <a:p>
            <a:pPr marL="0" indent="1418400">
              <a:lnSpc>
                <a:spcPct val="100000"/>
              </a:lnSpc>
            </a:pPr>
            <a:r>
              <a:rPr lang="en-US" altLang="zh-CN" sz="2300" spc="-144" b="1" u="sng" dirty="0">
                <a:solidFill>
                  <a:srgbClr val="fdfa00"/>
                </a:solidFill>
                <a:uFill>
                  <a:solidFill>
                    <a:srgbClr val="fdfa00"/>
                  </a:solidFill>
                </a:uFill>
                <a:latin typeface="Times New Roman"/>
                <a:ea typeface="Times New Roman"/>
              </a:rPr>
              <a:t>HPMQS</a:t>
            </a:r>
            <a:r>
              <a:rPr lang="en-US" altLang="zh-CN" sz="2300" spc="-44" b="1" u="sng" dirty="0">
                <a:solidFill>
                  <a:srgbClr val="fdfa00"/>
                </a:solidFill>
                <a:uFill>
                  <a:solidFill>
                    <a:srgbClr val="fdfa00"/>
                  </a:solidFill>
                </a:uFill>
                <a:latin typeface="Times New Roman"/>
                <a:cs typeface="Times New Roman"/>
              </a:rPr>
              <a:t> </a:t>
            </a:r>
            <a:r>
              <a:rPr lang="en-US" altLang="zh-CN" sz="2300" spc="-80" b="1" u="sng" dirty="0">
                <a:solidFill>
                  <a:srgbClr val="fdfa00"/>
                </a:solidFill>
                <a:uFill>
                  <a:solidFill>
                    <a:srgbClr val="fdfa00"/>
                  </a:solidFill>
                </a:uFill>
                <a:latin typeface="Times New Roman"/>
                <a:ea typeface="Times New Roman"/>
              </a:rPr>
              <a:t>try</a:t>
            </a:r>
            <a:r>
              <a:rPr lang="en-US" altLang="zh-CN" sz="2300" spc="-50" b="1" u="sng" dirty="0">
                <a:solidFill>
                  <a:srgbClr val="fdfa00"/>
                </a:solidFill>
                <a:uFill>
                  <a:solidFill>
                    <a:srgbClr val="fdfa00"/>
                  </a:solidFill>
                </a:uFill>
                <a:latin typeface="Times New Roman"/>
                <a:cs typeface="Times New Roman"/>
              </a:rPr>
              <a:t> </a:t>
            </a:r>
            <a:r>
              <a:rPr lang="en-US" altLang="zh-CN" sz="2300" spc="-80" b="1" u="sng" dirty="0">
                <a:solidFill>
                  <a:srgbClr val="fdfa00"/>
                </a:solidFill>
                <a:uFill>
                  <a:solidFill>
                    <a:srgbClr val="fdfa00"/>
                  </a:solidFill>
                </a:uFill>
                <a:latin typeface="Times New Roman"/>
                <a:ea typeface="Times New Roman"/>
              </a:rPr>
              <a:t>to</a:t>
            </a:r>
            <a:r>
              <a:rPr lang="en-US" altLang="zh-CN" sz="2300" spc="-50" b="1" u="sng" dirty="0">
                <a:solidFill>
                  <a:srgbClr val="fdfa00"/>
                </a:solidFill>
                <a:uFill>
                  <a:solidFill>
                    <a:srgbClr val="fdfa00"/>
                  </a:solidFill>
                </a:uFill>
                <a:latin typeface="Times New Roman"/>
                <a:cs typeface="Times New Roman"/>
              </a:rPr>
              <a:t> </a:t>
            </a:r>
            <a:r>
              <a:rPr lang="en-US" altLang="zh-CN" sz="2300" spc="-89" b="1" u="sng" dirty="0">
                <a:solidFill>
                  <a:srgbClr val="fdfa00"/>
                </a:solidFill>
                <a:uFill>
                  <a:solidFill>
                    <a:srgbClr val="fdfa00"/>
                  </a:solidFill>
                </a:uFill>
                <a:latin typeface="Times New Roman"/>
                <a:ea typeface="Times New Roman"/>
              </a:rPr>
              <a:t>exceed</a:t>
            </a:r>
            <a:r>
              <a:rPr lang="en-US" altLang="zh-CN" sz="2300" spc="-50" b="1" u="sng" dirty="0">
                <a:solidFill>
                  <a:srgbClr val="fdfa00"/>
                </a:solidFill>
                <a:uFill>
                  <a:solidFill>
                    <a:srgbClr val="fdfa00"/>
                  </a:solidFill>
                </a:uFill>
                <a:latin typeface="Times New Roman"/>
                <a:cs typeface="Times New Roman"/>
              </a:rPr>
              <a:t> </a:t>
            </a:r>
            <a:r>
              <a:rPr lang="en-US" altLang="zh-CN" sz="2300" spc="-90" b="1" u="sng" dirty="0">
                <a:solidFill>
                  <a:srgbClr val="fdfa00"/>
                </a:solidFill>
                <a:uFill>
                  <a:solidFill>
                    <a:srgbClr val="fdfa00"/>
                  </a:solidFill>
                </a:uFill>
                <a:latin typeface="Times New Roman"/>
                <a:ea typeface="Times New Roman"/>
              </a:rPr>
              <a:t>the</a:t>
            </a:r>
            <a:r>
              <a:rPr lang="en-US" altLang="zh-CN" sz="2300" spc="-50" b="1" u="sng" dirty="0">
                <a:solidFill>
                  <a:srgbClr val="fdfa00"/>
                </a:solidFill>
                <a:uFill>
                  <a:solidFill>
                    <a:srgbClr val="fdfa00"/>
                  </a:solidFill>
                </a:uFill>
                <a:latin typeface="Times New Roman"/>
                <a:cs typeface="Times New Roman"/>
              </a:rPr>
              <a:t> </a:t>
            </a:r>
            <a:r>
              <a:rPr lang="en-US" altLang="zh-CN" sz="2300" spc="-85" b="1" u="sng" dirty="0">
                <a:solidFill>
                  <a:srgbClr val="fdfa00"/>
                </a:solidFill>
                <a:uFill>
                  <a:solidFill>
                    <a:srgbClr val="fdfa00"/>
                  </a:solidFill>
                </a:uFill>
                <a:latin typeface="Times New Roman"/>
                <a:ea typeface="Times New Roman"/>
              </a:rPr>
              <a:t>expectations</a:t>
            </a:r>
            <a:r>
              <a:rPr lang="en-US" altLang="zh-CN" sz="2300" spc="-50" b="1" dirty="0">
                <a:solidFill>
                  <a:srgbClr val="fdfa00"/>
                </a:solidFill>
                <a:latin typeface="Times New Roman"/>
                <a:cs typeface="Times New Roman"/>
              </a:rPr>
              <a:t> </a:t>
            </a:r>
            <a:r>
              <a:rPr lang="en-US" altLang="zh-CN" sz="2300" spc="-90" b="1" dirty="0">
                <a:solidFill>
                  <a:srgbClr val="fdfa00"/>
                </a:solidFill>
                <a:latin typeface="Times New Roman"/>
                <a:ea typeface="Times New Roman"/>
              </a:rPr>
              <a:t>while</a:t>
            </a:r>
            <a:r>
              <a:rPr lang="en-US" altLang="zh-CN" sz="2300" spc="-50" b="1" dirty="0">
                <a:solidFill>
                  <a:srgbClr val="fdfa00"/>
                </a:solidFill>
                <a:latin typeface="Times New Roman"/>
                <a:cs typeface="Times New Roman"/>
              </a:rPr>
              <a:t> </a:t>
            </a:r>
            <a:r>
              <a:rPr lang="en-US" altLang="zh-CN" sz="2300" spc="-80" b="1" dirty="0">
                <a:solidFill>
                  <a:srgbClr val="fdfa00"/>
                </a:solidFill>
                <a:latin typeface="Times New Roman"/>
                <a:ea typeface="Times New Roman"/>
              </a:rPr>
              <a:t>testing</a:t>
            </a:r>
            <a:r>
              <a:rPr lang="en-US" altLang="zh-CN" sz="2300" spc="-50" b="1" dirty="0">
                <a:solidFill>
                  <a:srgbClr val="fdfa00"/>
                </a:solidFill>
                <a:latin typeface="Times New Roman"/>
                <a:cs typeface="Times New Roman"/>
              </a:rPr>
              <a:t> </a:t>
            </a:r>
            <a:r>
              <a:rPr lang="en-US" altLang="zh-CN" sz="2300" spc="-80" b="1" dirty="0">
                <a:solidFill>
                  <a:srgbClr val="fdfa00"/>
                </a:solidFill>
                <a:latin typeface="Times New Roman"/>
                <a:ea typeface="Times New Roman"/>
              </a:rPr>
              <a:t>deliverables</a:t>
            </a:r>
            <a:r>
              <a:rPr lang="en-US" altLang="zh-CN" sz="2300" spc="-50" b="1" dirty="0">
                <a:solidFill>
                  <a:srgbClr val="fdfa00"/>
                </a:solidFill>
                <a:latin typeface="Times New Roman"/>
                <a:cs typeface="Times New Roman"/>
              </a:rPr>
              <a:t> </a:t>
            </a:r>
            <a:r>
              <a:rPr lang="en-US" altLang="zh-CN" sz="2300" spc="-114" b="1" dirty="0">
                <a:solidFill>
                  <a:srgbClr val="fdfa00"/>
                </a:solidFill>
                <a:latin typeface="Times New Roman"/>
                <a:ea typeface="Times New Roman"/>
              </a:rPr>
              <a:t>by</a:t>
            </a:r>
            <a:r>
              <a:rPr lang="en-US" altLang="zh-CN" sz="2300" spc="-50" b="1" dirty="0">
                <a:solidFill>
                  <a:srgbClr val="fdfa00"/>
                </a:solidFill>
                <a:latin typeface="Times New Roman"/>
                <a:cs typeface="Times New Roman"/>
              </a:rPr>
              <a:t> </a:t>
            </a:r>
            <a:r>
              <a:rPr lang="en-US" altLang="zh-CN" sz="2300" spc="-94" b="1" dirty="0">
                <a:solidFill>
                  <a:srgbClr val="fdfa00"/>
                </a:solidFill>
                <a:latin typeface="Times New Roman"/>
                <a:ea typeface="Times New Roman"/>
              </a:rPr>
              <a:t>having</a:t>
            </a:r>
            <a:r>
              <a:rPr lang="en-US" altLang="zh-CN" sz="2300" spc="-55" b="1" dirty="0">
                <a:solidFill>
                  <a:srgbClr val="fdfa00"/>
                </a:solidFill>
                <a:latin typeface="Times New Roman"/>
                <a:cs typeface="Times New Roman"/>
              </a:rPr>
              <a:t> </a:t>
            </a:r>
            <a:r>
              <a:rPr lang="en-US" altLang="zh-CN" sz="2300" spc="-110" b="1" dirty="0">
                <a:solidFill>
                  <a:srgbClr val="fdfa00"/>
                </a:solidFill>
                <a:latin typeface="Times New Roman"/>
                <a:ea typeface="Times New Roman"/>
              </a:rPr>
              <a:t>PFS-QP</a:t>
            </a:r>
          </a:p>
          <a:p>
            <a:pPr marL="0" indent="2066675">
              <a:lnSpc>
                <a:spcPct val="91666"/>
              </a:lnSpc>
            </a:pPr>
            <a:r>
              <a:rPr lang="en-US" altLang="zh-CN" sz="2300" spc="-90" b="1" dirty="0">
                <a:solidFill>
                  <a:srgbClr val="fdfa00"/>
                </a:solidFill>
                <a:latin typeface="Times New Roman"/>
                <a:ea typeface="Times New Roman"/>
              </a:rPr>
              <a:t>with</a:t>
            </a:r>
            <a:r>
              <a:rPr lang="en-US" altLang="zh-CN" sz="2300" spc="-44" b="1" dirty="0">
                <a:solidFill>
                  <a:srgbClr val="fdfa00"/>
                </a:solidFill>
                <a:latin typeface="Times New Roman"/>
                <a:cs typeface="Times New Roman"/>
              </a:rPr>
              <a:t> </a:t>
            </a:r>
            <a:r>
              <a:rPr lang="en-US" altLang="zh-CN" sz="2300" spc="-85" b="1" dirty="0">
                <a:solidFill>
                  <a:srgbClr val="fdfa00"/>
                </a:solidFill>
                <a:latin typeface="Times New Roman"/>
                <a:ea typeface="Times New Roman"/>
              </a:rPr>
              <a:t>three</a:t>
            </a:r>
            <a:r>
              <a:rPr lang="en-US" altLang="zh-CN" sz="2300" spc="-50" b="1" dirty="0">
                <a:solidFill>
                  <a:srgbClr val="fdfa00"/>
                </a:solidFill>
                <a:latin typeface="Times New Roman"/>
                <a:cs typeface="Times New Roman"/>
              </a:rPr>
              <a:t> </a:t>
            </a:r>
            <a:r>
              <a:rPr lang="en-US" altLang="zh-CN" sz="2300" spc="-80" b="1" dirty="0">
                <a:solidFill>
                  <a:srgbClr val="fdfa00"/>
                </a:solidFill>
                <a:latin typeface="Times New Roman"/>
                <a:ea typeface="Times New Roman"/>
              </a:rPr>
              <a:t>validation</a:t>
            </a:r>
            <a:r>
              <a:rPr lang="en-US" altLang="zh-CN" sz="2300" spc="-44" b="1" dirty="0">
                <a:solidFill>
                  <a:srgbClr val="fdfa00"/>
                </a:solidFill>
                <a:latin typeface="Times New Roman"/>
                <a:cs typeface="Times New Roman"/>
              </a:rPr>
              <a:t> </a:t>
            </a:r>
            <a:r>
              <a:rPr lang="en-US" altLang="zh-CN" sz="2300" spc="-85" b="1" dirty="0">
                <a:solidFill>
                  <a:srgbClr val="fdfa00"/>
                </a:solidFill>
                <a:latin typeface="Times New Roman"/>
                <a:ea typeface="Times New Roman"/>
              </a:rPr>
              <a:t>process</a:t>
            </a:r>
            <a:r>
              <a:rPr lang="en-US" altLang="zh-CN" sz="2300" spc="-50" b="1" dirty="0">
                <a:solidFill>
                  <a:srgbClr val="fdfa00"/>
                </a:solidFill>
                <a:latin typeface="Times New Roman"/>
                <a:cs typeface="Times New Roman"/>
              </a:rPr>
              <a:t> </a:t>
            </a:r>
            <a:r>
              <a:rPr lang="en-US" altLang="zh-CN" sz="2300" spc="-94" b="1" dirty="0">
                <a:solidFill>
                  <a:srgbClr val="fdfa00"/>
                </a:solidFill>
                <a:latin typeface="Times New Roman"/>
                <a:ea typeface="Times New Roman"/>
              </a:rPr>
              <a:t>based</a:t>
            </a:r>
            <a:r>
              <a:rPr lang="en-US" altLang="zh-CN" sz="2300" spc="-44" b="1" dirty="0">
                <a:solidFill>
                  <a:srgbClr val="fdfa00"/>
                </a:solidFill>
                <a:latin typeface="Times New Roman"/>
                <a:cs typeface="Times New Roman"/>
              </a:rPr>
              <a:t> </a:t>
            </a:r>
            <a:r>
              <a:rPr lang="en-US" altLang="zh-CN" sz="2300" spc="-104" b="1" dirty="0">
                <a:solidFill>
                  <a:srgbClr val="fdfa00"/>
                </a:solidFill>
                <a:latin typeface="Times New Roman"/>
                <a:ea typeface="Times New Roman"/>
              </a:rPr>
              <a:t>on</a:t>
            </a:r>
            <a:r>
              <a:rPr lang="en-US" altLang="zh-CN" sz="2300" spc="-50" b="1" dirty="0">
                <a:solidFill>
                  <a:srgbClr val="fdfa00"/>
                </a:solidFill>
                <a:latin typeface="Times New Roman"/>
                <a:cs typeface="Times New Roman"/>
              </a:rPr>
              <a:t> </a:t>
            </a:r>
            <a:r>
              <a:rPr lang="en-US" altLang="zh-CN" sz="2300" spc="-85" b="1" dirty="0">
                <a:solidFill>
                  <a:srgbClr val="fdfa00"/>
                </a:solidFill>
                <a:latin typeface="Times New Roman"/>
                <a:ea typeface="Times New Roman"/>
              </a:rPr>
              <a:t>the</a:t>
            </a:r>
            <a:r>
              <a:rPr lang="en-US" altLang="zh-CN" sz="2300" spc="-44" b="1" dirty="0">
                <a:solidFill>
                  <a:srgbClr val="fdfa00"/>
                </a:solidFill>
                <a:latin typeface="Times New Roman"/>
                <a:cs typeface="Times New Roman"/>
              </a:rPr>
              <a:t> </a:t>
            </a:r>
            <a:r>
              <a:rPr lang="en-US" altLang="zh-CN" sz="2300" spc="-80" b="1" dirty="0">
                <a:solidFill>
                  <a:srgbClr val="fdfa00"/>
                </a:solidFill>
                <a:latin typeface="Times New Roman"/>
                <a:ea typeface="Times New Roman"/>
              </a:rPr>
              <a:t>success</a:t>
            </a:r>
            <a:r>
              <a:rPr lang="en-US" altLang="zh-CN" sz="2300" spc="-50" b="1" dirty="0">
                <a:solidFill>
                  <a:srgbClr val="fdfa00"/>
                </a:solidFill>
                <a:latin typeface="Times New Roman"/>
                <a:cs typeface="Times New Roman"/>
              </a:rPr>
              <a:t> </a:t>
            </a:r>
            <a:r>
              <a:rPr lang="en-US" altLang="zh-CN" sz="2300" spc="-75" b="1" dirty="0">
                <a:solidFill>
                  <a:srgbClr val="fdfa00"/>
                </a:solidFill>
                <a:latin typeface="Times New Roman"/>
                <a:ea typeface="Times New Roman"/>
              </a:rPr>
              <a:t>criteria</a:t>
            </a:r>
            <a:r>
              <a:rPr lang="en-US" altLang="zh-CN" sz="2300" spc="-44" b="1" dirty="0">
                <a:solidFill>
                  <a:srgbClr val="fdfa00"/>
                </a:solidFill>
                <a:latin typeface="Times New Roman"/>
                <a:cs typeface="Times New Roman"/>
              </a:rPr>
              <a:t> </a:t>
            </a:r>
            <a:r>
              <a:rPr lang="en-US" altLang="zh-CN" sz="2300" spc="-89" b="1" dirty="0">
                <a:solidFill>
                  <a:srgbClr val="fdfa00"/>
                </a:solidFill>
                <a:latin typeface="Times New Roman"/>
                <a:ea typeface="Times New Roman"/>
              </a:rPr>
              <a:t>as</a:t>
            </a:r>
            <a:r>
              <a:rPr lang="en-US" altLang="zh-CN" sz="2300" spc="-55" b="1" dirty="0">
                <a:solidFill>
                  <a:srgbClr val="fdfa00"/>
                </a:solidFill>
                <a:latin typeface="Times New Roman"/>
                <a:cs typeface="Times New Roman"/>
              </a:rPr>
              <a:t> </a:t>
            </a:r>
            <a:r>
              <a:rPr lang="en-US" altLang="zh-CN" sz="2300" spc="-89" b="1" dirty="0">
                <a:solidFill>
                  <a:srgbClr val="fdfa00"/>
                </a:solidFill>
                <a:latin typeface="Times New Roman"/>
                <a:ea typeface="Times New Roman"/>
              </a:rPr>
              <a:t>completion</a:t>
            </a:r>
          </a:p>
          <a:p>
            <a:pPr marL="0" indent="3433544">
              <a:lnSpc>
                <a:spcPct val="100000"/>
              </a:lnSpc>
            </a:pPr>
            <a:r>
              <a:rPr lang="en-US" altLang="zh-CN" sz="2300" spc="-75" b="1" dirty="0">
                <a:solidFill>
                  <a:srgbClr val="fdfa00"/>
                </a:solidFill>
                <a:latin typeface="Times New Roman"/>
                <a:ea typeface="Times New Roman"/>
              </a:rPr>
              <a:t>criteria</a:t>
            </a:r>
            <a:r>
              <a:rPr lang="en-US" altLang="zh-CN" sz="2300" spc="-44" b="1" dirty="0">
                <a:solidFill>
                  <a:srgbClr val="fdfa00"/>
                </a:solidFill>
                <a:latin typeface="Times New Roman"/>
                <a:cs typeface="Times New Roman"/>
              </a:rPr>
              <a:t> </a:t>
            </a:r>
            <a:r>
              <a:rPr lang="en-US" altLang="zh-CN" sz="2300" spc="-80" b="1" dirty="0">
                <a:solidFill>
                  <a:srgbClr val="fdfa00"/>
                </a:solidFill>
                <a:latin typeface="Times New Roman"/>
                <a:ea typeface="Times New Roman"/>
              </a:rPr>
              <a:t>,quality</a:t>
            </a:r>
            <a:r>
              <a:rPr lang="en-US" altLang="zh-CN" sz="2300" spc="-50" b="1" dirty="0">
                <a:solidFill>
                  <a:srgbClr val="fdfa00"/>
                </a:solidFill>
                <a:latin typeface="Times New Roman"/>
                <a:cs typeface="Times New Roman"/>
              </a:rPr>
              <a:t> </a:t>
            </a:r>
            <a:r>
              <a:rPr lang="en-US" altLang="zh-CN" sz="2300" spc="-80" b="1" dirty="0">
                <a:solidFill>
                  <a:srgbClr val="fdfa00"/>
                </a:solidFill>
                <a:latin typeface="Times New Roman"/>
                <a:ea typeface="Times New Roman"/>
              </a:rPr>
              <a:t>targets</a:t>
            </a:r>
            <a:r>
              <a:rPr lang="en-US" altLang="zh-CN" sz="2300" spc="-44" b="1" dirty="0">
                <a:solidFill>
                  <a:srgbClr val="fdfa00"/>
                </a:solidFill>
                <a:latin typeface="Times New Roman"/>
                <a:cs typeface="Times New Roman"/>
              </a:rPr>
              <a:t> </a:t>
            </a:r>
            <a:r>
              <a:rPr lang="en-US" altLang="zh-CN" sz="2300" spc="-104" b="1" dirty="0">
                <a:solidFill>
                  <a:srgbClr val="fdfa00"/>
                </a:solidFill>
                <a:latin typeface="Times New Roman"/>
                <a:ea typeface="Times New Roman"/>
              </a:rPr>
              <a:t>and</a:t>
            </a:r>
            <a:r>
              <a:rPr lang="en-US" altLang="zh-CN" sz="2300" spc="-50" b="1" dirty="0">
                <a:solidFill>
                  <a:srgbClr val="fdfa00"/>
                </a:solidFill>
                <a:latin typeface="Times New Roman"/>
                <a:cs typeface="Times New Roman"/>
              </a:rPr>
              <a:t> </a:t>
            </a:r>
            <a:r>
              <a:rPr lang="en-US" altLang="zh-CN" sz="2300" spc="-89" b="1" dirty="0">
                <a:solidFill>
                  <a:srgbClr val="fdfa00"/>
                </a:solidFill>
                <a:latin typeface="Times New Roman"/>
                <a:ea typeface="Times New Roman"/>
              </a:rPr>
              <a:t>acceptance</a:t>
            </a:r>
            <a:r>
              <a:rPr lang="en-US" altLang="zh-CN" sz="2300" spc="-50" b="1" dirty="0">
                <a:solidFill>
                  <a:srgbClr val="fdfa00"/>
                </a:solidFill>
                <a:latin typeface="Times New Roman"/>
                <a:cs typeface="Times New Roman"/>
              </a:rPr>
              <a:t> </a:t>
            </a:r>
            <a:r>
              <a:rPr lang="en-US" altLang="zh-CN" sz="2300" spc="-75" b="1" dirty="0">
                <a:solidFill>
                  <a:srgbClr val="fdfa00"/>
                </a:solidFill>
                <a:latin typeface="Times New Roman"/>
                <a:ea typeface="Times New Roman"/>
              </a:rPr>
              <a:t>criteria</a:t>
            </a:r>
            <a:r>
              <a:rPr lang="en-US" altLang="zh-CN" sz="2300" spc="-50" b="1" dirty="0">
                <a:solidFill>
                  <a:srgbClr val="fdfa00"/>
                </a:solidFill>
                <a:latin typeface="Times New Roman"/>
                <a:cs typeface="Times New Roman"/>
              </a:rPr>
              <a:t> </a:t>
            </a:r>
            <a:r>
              <a:rPr lang="en-US" altLang="zh-CN" sz="2300" spc="-65" b="1" dirty="0">
                <a:solidFill>
                  <a:srgbClr val="fdfa00"/>
                </a:solidFill>
                <a:latin typeface="Times New Roman"/>
                <a:ea typeface="Times New Roman"/>
              </a:rPr>
              <a:t>.</a:t>
            </a:r>
          </a:p>
        </p:txBody>
      </p:sp>
      <p:sp>
        <p:nvSpPr>
          <p:cNvPr id="162" name="TextBox 162"/>
          <p:cNvSpPr txBox="1"/>
          <p:nvPr/>
        </p:nvSpPr>
        <p:spPr>
          <a:xfrm>
            <a:off x="11228978" y="6321409"/>
            <a:ext cx="847715" cy="411480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/>
          <a:p>
            <a:pPr marL="0">
              <a:lnSpc>
                <a:spcPct val="100000"/>
              </a:lnSpc>
              <a:tabLst>
                <a:tab pos="373140" algn="l"/>
              </a:tabLst>
            </a:pPr>
            <a:r>
              <a:rPr lang="en-US" altLang="zh-CN" sz="1200" dirty="0">
                <a:solidFill>
                  <a:srgbClr val="868686"/>
                </a:solidFill>
                <a:latin typeface="Calibri"/>
                <a:ea typeface="Calibri"/>
              </a:rPr>
              <a:t>X	</a:t>
            </a:r>
            <a:r>
              <a:rPr lang="en-US" altLang="zh-CN" sz="2700" spc="-25" b="1" dirty="0">
                <a:solidFill>
                  <a:srgbClr val="931000"/>
                </a:solidFill>
                <a:latin typeface="Calibri"/>
                <a:ea typeface="Calibri"/>
              </a:rPr>
              <a:t>36</a:t>
            </a:r>
          </a:p>
        </p:txBody>
      </p:sp>
    </p:spTree>
  </p:cSld>
  <p:clrMapOvr>
    <a:masterClrMapping/>
  </p:clrMapOvr>
</p:sld>
</file>

<file path=ppt/slides/slide3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64" name="Picture 164">
					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164" name="TextBox 164"/>
          <p:cNvSpPr txBox="1"/>
          <p:nvPr/>
        </p:nvSpPr>
        <p:spPr>
          <a:xfrm>
            <a:off x="3099672" y="2272729"/>
            <a:ext cx="6920045" cy="2449386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/>
          <a:p>
            <a:pPr marL="0" indent="2229769">
              <a:lnSpc>
                <a:spcPct val="100416"/>
              </a:lnSpc>
            </a:pPr>
            <a:r>
              <a:rPr lang="en-US" altLang="zh-CN" sz="5250" spc="-80" dirty="0">
                <a:solidFill>
                  <a:srgbClr val="fece3e"/>
                </a:solidFill>
                <a:latin typeface="Times New Roman"/>
                <a:ea typeface="Times New Roman"/>
              </a:rPr>
              <a:t>Section</a:t>
            </a:r>
            <a:r>
              <a:rPr lang="en-US" altLang="zh-CN" sz="5250" spc="-329" dirty="0">
                <a:solidFill>
                  <a:srgbClr val="fece3e"/>
                </a:solidFill>
                <a:latin typeface="Times New Roman"/>
                <a:cs typeface="Times New Roman"/>
              </a:rPr>
              <a:t> </a:t>
            </a:r>
            <a:r>
              <a:rPr lang="en-US" altLang="zh-CN" sz="5250" spc="-69" dirty="0">
                <a:solidFill>
                  <a:srgbClr val="fece3e"/>
                </a:solidFill>
                <a:latin typeface="Times New Roman"/>
                <a:ea typeface="Times New Roman"/>
              </a:rPr>
              <a:t>three</a:t>
            </a:r>
          </a:p>
          <a:p>
            <a:pPr>
              <a:lnSpc>
                <a:spcPts val="1000"/>
              </a:lnSpc>
            </a:pPr>
            <a:endParaRPr lang="en-US" dirty="0" smtClean="0"/>
          </a:p>
          <a:p>
            <a:pPr>
              <a:lnSpc>
                <a:spcPts val="1000"/>
              </a:lnSpc>
            </a:pPr>
            <a:endParaRPr lang="en-US" dirty="0" smtClean="0"/>
          </a:p>
          <a:p>
            <a:pPr>
              <a:lnSpc>
                <a:spcPts val="1000"/>
              </a:lnSpc>
            </a:pPr>
            <a:endParaRPr lang="en-US" dirty="0" smtClean="0"/>
          </a:p>
          <a:p>
            <a:pPr>
              <a:lnSpc>
                <a:spcPts val="1000"/>
              </a:lnSpc>
            </a:pPr>
            <a:endParaRPr lang="en-US" dirty="0" smtClean="0"/>
          </a:p>
          <a:p>
            <a:pPr>
              <a:lnSpc>
                <a:spcPts val="1000"/>
              </a:lnSpc>
            </a:pPr>
            <a:endParaRPr lang="en-US" dirty="0" smtClean="0"/>
          </a:p>
          <a:p>
            <a:pPr>
              <a:lnSpc>
                <a:spcPts val="1180"/>
              </a:lnSpc>
            </a:pPr>
            <a:endParaRPr lang="en-US" dirty="0" smtClean="0"/>
          </a:p>
          <a:p>
            <a:pPr marL="0">
              <a:lnSpc>
                <a:spcPct val="100000"/>
              </a:lnSpc>
            </a:pPr>
            <a:r>
              <a:rPr lang="en-US" altLang="zh-CN" sz="5650" dirty="0">
                <a:solidFill>
                  <a:srgbClr val="000000"/>
                </a:solidFill>
                <a:latin typeface="Times New Roman"/>
                <a:ea typeface="Times New Roman"/>
              </a:rPr>
              <a:t>The</a:t>
            </a:r>
            <a:r>
              <a:rPr lang="en-US" altLang="zh-CN" sz="5650" spc="254" dirty="0">
                <a:solidFill>
                  <a:srgbClr val="000000"/>
                </a:solidFill>
                <a:latin typeface="Times New Roman"/>
                <a:cs typeface="Times New Roman"/>
              </a:rPr>
              <a:t> </a:t>
            </a:r>
            <a:r>
              <a:rPr lang="en-US" altLang="zh-CN" sz="5650" dirty="0">
                <a:solidFill>
                  <a:srgbClr val="000000"/>
                </a:solidFill>
                <a:latin typeface="Times New Roman"/>
                <a:ea typeface="Times New Roman"/>
              </a:rPr>
              <a:t>output</a:t>
            </a:r>
            <a:r>
              <a:rPr lang="en-US" altLang="zh-CN" sz="5650" spc="254" dirty="0">
                <a:solidFill>
                  <a:srgbClr val="000000"/>
                </a:solidFill>
                <a:latin typeface="Times New Roman"/>
                <a:cs typeface="Times New Roman"/>
              </a:rPr>
              <a:t> </a:t>
            </a:r>
            <a:r>
              <a:rPr lang="en-US" altLang="zh-CN" sz="5650" dirty="0">
                <a:solidFill>
                  <a:srgbClr val="000000"/>
                </a:solidFill>
                <a:latin typeface="Times New Roman"/>
                <a:ea typeface="Times New Roman"/>
              </a:rPr>
              <a:t>of</a:t>
            </a:r>
            <a:r>
              <a:rPr lang="en-US" altLang="zh-CN" sz="5650" spc="254" dirty="0">
                <a:solidFill>
                  <a:srgbClr val="000000"/>
                </a:solidFill>
                <a:latin typeface="Times New Roman"/>
                <a:cs typeface="Times New Roman"/>
              </a:rPr>
              <a:t> </a:t>
            </a:r>
            <a:r>
              <a:rPr lang="en-US" altLang="zh-CN" sz="5650" dirty="0">
                <a:solidFill>
                  <a:srgbClr val="000000"/>
                </a:solidFill>
                <a:latin typeface="Times New Roman"/>
                <a:ea typeface="Times New Roman"/>
              </a:rPr>
              <a:t>this</a:t>
            </a:r>
            <a:r>
              <a:rPr lang="en-US" altLang="zh-CN" sz="5650" spc="259" dirty="0">
                <a:solidFill>
                  <a:srgbClr val="000000"/>
                </a:solidFill>
                <a:latin typeface="Times New Roman"/>
                <a:cs typeface="Times New Roman"/>
              </a:rPr>
              <a:t> </a:t>
            </a:r>
            <a:r>
              <a:rPr lang="en-US" altLang="zh-CN" sz="5650" dirty="0">
                <a:solidFill>
                  <a:srgbClr val="000000"/>
                </a:solidFill>
                <a:latin typeface="Times New Roman"/>
                <a:ea typeface="Times New Roman"/>
              </a:rPr>
              <a:t>stage</a:t>
            </a:r>
          </a:p>
        </p:txBody>
      </p:sp>
      <p:sp>
        <p:nvSpPr>
          <p:cNvPr id="165" name="TextBox 165"/>
          <p:cNvSpPr txBox="1"/>
          <p:nvPr/>
        </p:nvSpPr>
        <p:spPr>
          <a:xfrm>
            <a:off x="11153595" y="6449704"/>
            <a:ext cx="281478" cy="182880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/>
          <a:p>
            <a:pPr marL="0">
              <a:lnSpc>
                <a:spcPct val="100000"/>
              </a:lnSpc>
            </a:pPr>
            <a:r>
              <a:rPr lang="en-US" altLang="zh-CN" sz="1200" spc="-10" dirty="0">
                <a:solidFill>
                  <a:srgbClr val="868686"/>
                </a:solidFill>
                <a:latin typeface="Calibri"/>
                <a:ea typeface="Calibri"/>
              </a:rPr>
              <a:t>37</a:t>
            </a:r>
          </a:p>
        </p:txBody>
      </p:sp>
    </p:spTree>
  </p:cSld>
  <p:clrMapOvr>
    <a:masterClrMapping/>
  </p:clrMapOvr>
</p:sld>
</file>

<file path=ppt/slides/slide3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67" name="Picture 167">
					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167" name="TextBox 167"/>
          <p:cNvSpPr txBox="1"/>
          <p:nvPr/>
        </p:nvSpPr>
        <p:spPr>
          <a:xfrm>
            <a:off x="1365970" y="1323119"/>
            <a:ext cx="9737384" cy="4174323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/>
          <a:p>
            <a:pPr marL="0" indent="3132923">
              <a:lnSpc>
                <a:spcPct val="100000"/>
              </a:lnSpc>
            </a:pPr>
            <a:r>
              <a:rPr lang="en-US" altLang="zh-CN" sz="4400" spc="-94" b="1" dirty="0">
                <a:solidFill>
                  <a:srgbClr val="355a9b"/>
                </a:solidFill>
                <a:latin typeface="Times New Roman"/>
                <a:ea typeface="Times New Roman"/>
              </a:rPr>
              <a:t>The</a:t>
            </a:r>
            <a:r>
              <a:rPr lang="en-US" altLang="zh-CN" sz="4400" spc="-40" b="1" dirty="0">
                <a:solidFill>
                  <a:srgbClr val="355a9b"/>
                </a:solidFill>
                <a:latin typeface="Times New Roman"/>
                <a:cs typeface="Times New Roman"/>
              </a:rPr>
              <a:t> </a:t>
            </a:r>
            <a:r>
              <a:rPr lang="en-US" altLang="zh-CN" sz="4400" spc="-69" b="1" dirty="0">
                <a:solidFill>
                  <a:srgbClr val="355a9b"/>
                </a:solidFill>
                <a:latin typeface="Times New Roman"/>
                <a:ea typeface="Times New Roman"/>
              </a:rPr>
              <a:t>real</a:t>
            </a:r>
            <a:r>
              <a:rPr lang="en-US" altLang="zh-CN" sz="4400" spc="-50" b="1" dirty="0">
                <a:solidFill>
                  <a:srgbClr val="355a9b"/>
                </a:solidFill>
                <a:latin typeface="Times New Roman"/>
                <a:cs typeface="Times New Roman"/>
              </a:rPr>
              <a:t> </a:t>
            </a:r>
            <a:r>
              <a:rPr lang="en-US" altLang="zh-CN" sz="4400" spc="-80" b="1" dirty="0">
                <a:solidFill>
                  <a:srgbClr val="355a9b"/>
                </a:solidFill>
                <a:latin typeface="Times New Roman"/>
                <a:ea typeface="Times New Roman"/>
              </a:rPr>
              <a:t>output</a:t>
            </a:r>
          </a:p>
          <a:p>
            <a:pPr>
              <a:lnSpc>
                <a:spcPts val="1000"/>
              </a:lnSpc>
            </a:pPr>
            <a:endParaRPr lang="en-US" dirty="0" smtClean="0"/>
          </a:p>
          <a:p>
            <a:pPr>
              <a:lnSpc>
                <a:spcPts val="1000"/>
              </a:lnSpc>
            </a:pPr>
            <a:endParaRPr lang="en-US" dirty="0" smtClean="0"/>
          </a:p>
          <a:p>
            <a:pPr>
              <a:lnSpc>
                <a:spcPts val="1000"/>
              </a:lnSpc>
            </a:pPr>
            <a:endParaRPr lang="en-US" dirty="0" smtClean="0"/>
          </a:p>
          <a:p>
            <a:pPr>
              <a:lnSpc>
                <a:spcPts val="1225"/>
              </a:lnSpc>
            </a:pPr>
            <a:endParaRPr lang="en-US" dirty="0" smtClean="0"/>
          </a:p>
          <a:p>
            <a:pPr hangingPunct="0" marL="0">
              <a:lnSpc>
                <a:spcPct val="95416"/>
              </a:lnSpc>
            </a:pPr>
            <a:r>
              <a:rPr lang="en-US" altLang="zh-CN" sz="2000" spc="129" dirty="0">
                <a:solidFill>
                  <a:srgbClr val="000000"/>
                </a:solidFill>
                <a:latin typeface="Times New Roman"/>
                <a:ea typeface="Times New Roman"/>
              </a:rPr>
              <a:t>the</a:t>
            </a:r>
            <a:r>
              <a:rPr lang="en-US" altLang="zh-CN" sz="2000" spc="80" dirty="0">
                <a:solidFill>
                  <a:srgbClr val="000000"/>
                </a:solidFill>
                <a:latin typeface="Times New Roman"/>
                <a:cs typeface="Times New Roman"/>
              </a:rPr>
              <a:t> </a:t>
            </a:r>
            <a:r>
              <a:rPr lang="en-US" altLang="zh-CN" sz="2000" spc="100" dirty="0">
                <a:solidFill>
                  <a:srgbClr val="000000"/>
                </a:solidFill>
                <a:latin typeface="Times New Roman"/>
                <a:ea typeface="Times New Roman"/>
              </a:rPr>
              <a:t>first</a:t>
            </a:r>
            <a:r>
              <a:rPr lang="en-US" altLang="zh-CN" sz="2000" spc="80" dirty="0">
                <a:solidFill>
                  <a:srgbClr val="000000"/>
                </a:solidFill>
                <a:latin typeface="Times New Roman"/>
                <a:cs typeface="Times New Roman"/>
              </a:rPr>
              <a:t> </a:t>
            </a:r>
            <a:r>
              <a:rPr lang="en-US" altLang="zh-CN" sz="2000" spc="160" dirty="0">
                <a:solidFill>
                  <a:srgbClr val="000000"/>
                </a:solidFill>
                <a:latin typeface="Times New Roman"/>
                <a:ea typeface="Times New Roman"/>
              </a:rPr>
              <a:t>component</a:t>
            </a:r>
            <a:r>
              <a:rPr lang="en-US" altLang="zh-CN" sz="2000" spc="80" dirty="0">
                <a:solidFill>
                  <a:srgbClr val="000000"/>
                </a:solidFill>
                <a:latin typeface="Times New Roman"/>
                <a:cs typeface="Times New Roman"/>
              </a:rPr>
              <a:t> </a:t>
            </a:r>
            <a:r>
              <a:rPr lang="en-US" altLang="zh-CN" sz="2000" spc="110" dirty="0">
                <a:solidFill>
                  <a:srgbClr val="000000"/>
                </a:solidFill>
                <a:latin typeface="Times New Roman"/>
                <a:ea typeface="Times New Roman"/>
              </a:rPr>
              <a:t>is</a:t>
            </a:r>
            <a:r>
              <a:rPr lang="en-US" altLang="zh-CN" sz="2000" spc="80" dirty="0">
                <a:solidFill>
                  <a:srgbClr val="000000"/>
                </a:solidFill>
                <a:latin typeface="Times New Roman"/>
                <a:cs typeface="Times New Roman"/>
              </a:rPr>
              <a:t> </a:t>
            </a:r>
            <a:r>
              <a:rPr lang="en-US" altLang="zh-CN" sz="2000" spc="160" dirty="0">
                <a:solidFill>
                  <a:srgbClr val="000000"/>
                </a:solidFill>
                <a:latin typeface="Times New Roman"/>
                <a:ea typeface="Times New Roman"/>
              </a:rPr>
              <a:t>coming</a:t>
            </a:r>
            <a:r>
              <a:rPr lang="en-US" altLang="zh-CN" sz="2000" spc="80" dirty="0">
                <a:solidFill>
                  <a:srgbClr val="000000"/>
                </a:solidFill>
                <a:latin typeface="Times New Roman"/>
                <a:cs typeface="Times New Roman"/>
              </a:rPr>
              <a:t> </a:t>
            </a:r>
            <a:r>
              <a:rPr lang="en-US" altLang="zh-CN" sz="2000" spc="154" dirty="0">
                <a:solidFill>
                  <a:srgbClr val="000000"/>
                </a:solidFill>
                <a:latin typeface="Times New Roman"/>
                <a:ea typeface="Times New Roman"/>
              </a:rPr>
              <a:t>from</a:t>
            </a:r>
            <a:r>
              <a:rPr lang="en-US" altLang="zh-CN" sz="2000" spc="80" dirty="0">
                <a:solidFill>
                  <a:srgbClr val="000000"/>
                </a:solidFill>
                <a:latin typeface="Times New Roman"/>
                <a:cs typeface="Times New Roman"/>
              </a:rPr>
              <a:t> </a:t>
            </a:r>
            <a:r>
              <a:rPr lang="en-US" altLang="zh-CN" sz="2000" spc="135" dirty="0">
                <a:solidFill>
                  <a:srgbClr val="000000"/>
                </a:solidFill>
                <a:latin typeface="Times New Roman"/>
                <a:ea typeface="Times New Roman"/>
              </a:rPr>
              <a:t>the</a:t>
            </a:r>
            <a:r>
              <a:rPr lang="en-US" altLang="zh-CN" sz="2000" spc="80" dirty="0">
                <a:solidFill>
                  <a:srgbClr val="000000"/>
                </a:solidFill>
                <a:latin typeface="Times New Roman"/>
                <a:cs typeface="Times New Roman"/>
              </a:rPr>
              <a:t> </a:t>
            </a:r>
            <a:r>
              <a:rPr lang="en-US" altLang="zh-CN" sz="2000" spc="175" dirty="0">
                <a:solidFill>
                  <a:srgbClr val="000000"/>
                </a:solidFill>
                <a:latin typeface="Times New Roman"/>
                <a:ea typeface="Times New Roman"/>
              </a:rPr>
              <a:t>PFS-QP</a:t>
            </a:r>
            <a:r>
              <a:rPr lang="en-US" altLang="zh-CN" sz="2000" spc="85" dirty="0">
                <a:solidFill>
                  <a:srgbClr val="000000"/>
                </a:solidFill>
                <a:latin typeface="Times New Roman"/>
                <a:cs typeface="Times New Roman"/>
              </a:rPr>
              <a:t> </a:t>
            </a:r>
            <a:r>
              <a:rPr lang="en-US" altLang="zh-CN" sz="2000" spc="154" dirty="0">
                <a:solidFill>
                  <a:srgbClr val="000000"/>
                </a:solidFill>
                <a:latin typeface="Times New Roman"/>
                <a:ea typeface="Times New Roman"/>
              </a:rPr>
              <a:t>which</a:t>
            </a:r>
            <a:r>
              <a:rPr lang="en-US" altLang="zh-CN" sz="2000" spc="80" dirty="0">
                <a:solidFill>
                  <a:srgbClr val="000000"/>
                </a:solidFill>
                <a:latin typeface="Times New Roman"/>
                <a:cs typeface="Times New Roman"/>
              </a:rPr>
              <a:t> </a:t>
            </a:r>
            <a:r>
              <a:rPr lang="en-US" altLang="zh-CN" sz="2000" spc="120" dirty="0">
                <a:solidFill>
                  <a:srgbClr val="000000"/>
                </a:solidFill>
                <a:latin typeface="Times New Roman"/>
                <a:ea typeface="Times New Roman"/>
              </a:rPr>
              <a:t>Is</a:t>
            </a:r>
            <a:r>
              <a:rPr lang="en-US" altLang="zh-CN" sz="2000" spc="80" dirty="0">
                <a:solidFill>
                  <a:srgbClr val="000000"/>
                </a:solidFill>
                <a:latin typeface="Times New Roman"/>
                <a:cs typeface="Times New Roman"/>
              </a:rPr>
              <a:t> </a:t>
            </a:r>
            <a:r>
              <a:rPr lang="en-US" altLang="zh-CN" sz="2000" spc="129" dirty="0">
                <a:solidFill>
                  <a:srgbClr val="000000"/>
                </a:solidFill>
                <a:latin typeface="Times New Roman"/>
                <a:ea typeface="Times New Roman"/>
              </a:rPr>
              <a:t>the</a:t>
            </a:r>
            <a:r>
              <a:rPr lang="en-US" altLang="zh-CN" sz="2000" spc="80" dirty="0">
                <a:solidFill>
                  <a:srgbClr val="000000"/>
                </a:solidFill>
                <a:latin typeface="Times New Roman"/>
                <a:cs typeface="Times New Roman"/>
              </a:rPr>
              <a:t> </a:t>
            </a:r>
            <a:r>
              <a:rPr lang="en-US" altLang="zh-CN" sz="2000" spc="135" dirty="0">
                <a:solidFill>
                  <a:srgbClr val="000000"/>
                </a:solidFill>
                <a:latin typeface="Times New Roman"/>
                <a:ea typeface="Times New Roman"/>
              </a:rPr>
              <a:t>transforming</a:t>
            </a:r>
            <a:r>
              <a:rPr lang="en-US" altLang="zh-CN" sz="2000" spc="80" dirty="0">
                <a:solidFill>
                  <a:srgbClr val="000000"/>
                </a:solidFill>
                <a:latin typeface="Times New Roman"/>
                <a:cs typeface="Times New Roman"/>
              </a:rPr>
              <a:t>   </a:t>
            </a:r>
            <a:r>
              <a:rPr lang="en-US" altLang="zh-CN" sz="2000" spc="160" dirty="0">
                <a:solidFill>
                  <a:srgbClr val="000000"/>
                </a:solidFill>
                <a:latin typeface="Times New Roman"/>
                <a:ea typeface="Times New Roman"/>
              </a:rPr>
              <a:t>of</a:t>
            </a:r>
            <a:r>
              <a:rPr lang="en-US" altLang="zh-CN" sz="2000" spc="85" dirty="0">
                <a:solidFill>
                  <a:srgbClr val="000000"/>
                </a:solidFill>
                <a:latin typeface="Times New Roman"/>
                <a:cs typeface="Times New Roman"/>
              </a:rPr>
              <a:t> </a:t>
            </a:r>
            <a:r>
              <a:rPr lang="en-US" altLang="zh-CN" sz="2000" spc="129" dirty="0">
                <a:solidFill>
                  <a:srgbClr val="000000"/>
                </a:solidFill>
                <a:latin typeface="Times New Roman"/>
                <a:ea typeface="Times New Roman"/>
              </a:rPr>
              <a:t>the</a:t>
            </a:r>
            <a:r>
              <a:rPr lang="en-US" altLang="zh-CN" sz="2000" dirty="0">
                <a:solidFill>
                  <a:srgbClr val="000000"/>
                </a:solidFill>
                <a:latin typeface="Times New Roman"/>
                <a:cs typeface="Times New Roman"/>
              </a:rPr>
              <a:t> </a:t>
            </a:r>
            <a:r>
              <a:rPr lang="en-US" altLang="zh-CN" sz="2000" spc="135" dirty="0">
                <a:solidFill>
                  <a:srgbClr val="000000"/>
                </a:solidFill>
                <a:latin typeface="Times New Roman"/>
                <a:ea typeface="Times New Roman"/>
              </a:rPr>
              <a:t>Business</a:t>
            </a:r>
            <a:r>
              <a:rPr lang="en-US" altLang="zh-CN" sz="2000" spc="75" dirty="0">
                <a:solidFill>
                  <a:srgbClr val="000000"/>
                </a:solidFill>
                <a:latin typeface="Times New Roman"/>
                <a:cs typeface="Times New Roman"/>
              </a:rPr>
              <a:t> </a:t>
            </a:r>
            <a:r>
              <a:rPr lang="en-US" altLang="zh-CN" sz="2000" spc="129" dirty="0">
                <a:solidFill>
                  <a:srgbClr val="000000"/>
                </a:solidFill>
                <a:latin typeface="Times New Roman"/>
                <a:ea typeface="Times New Roman"/>
              </a:rPr>
              <a:t>case</a:t>
            </a:r>
            <a:r>
              <a:rPr lang="en-US" altLang="zh-CN" sz="2000" spc="75" dirty="0">
                <a:solidFill>
                  <a:srgbClr val="000000"/>
                </a:solidFill>
                <a:latin typeface="Times New Roman"/>
                <a:cs typeface="Times New Roman"/>
              </a:rPr>
              <a:t> </a:t>
            </a:r>
            <a:r>
              <a:rPr lang="en-US" altLang="zh-CN" sz="2000" spc="129" dirty="0">
                <a:solidFill>
                  <a:srgbClr val="000000"/>
                </a:solidFill>
                <a:latin typeface="Times New Roman"/>
                <a:ea typeface="Times New Roman"/>
              </a:rPr>
              <a:t>success</a:t>
            </a:r>
            <a:r>
              <a:rPr lang="en-US" altLang="zh-CN" sz="2000" spc="75" dirty="0">
                <a:solidFill>
                  <a:srgbClr val="000000"/>
                </a:solidFill>
                <a:latin typeface="Times New Roman"/>
                <a:cs typeface="Times New Roman"/>
              </a:rPr>
              <a:t> </a:t>
            </a:r>
            <a:r>
              <a:rPr lang="en-US" altLang="zh-CN" sz="2000" spc="104" dirty="0">
                <a:solidFill>
                  <a:srgbClr val="000000"/>
                </a:solidFill>
                <a:latin typeface="Times New Roman"/>
                <a:ea typeface="Times New Roman"/>
              </a:rPr>
              <a:t>criteria</a:t>
            </a:r>
            <a:r>
              <a:rPr lang="en-US" altLang="zh-CN" sz="2000" spc="80" dirty="0">
                <a:solidFill>
                  <a:srgbClr val="000000"/>
                </a:solidFill>
                <a:latin typeface="Times New Roman"/>
                <a:cs typeface="Times New Roman"/>
              </a:rPr>
              <a:t> </a:t>
            </a:r>
            <a:r>
              <a:rPr lang="en-US" altLang="zh-CN" sz="2000" spc="129" dirty="0">
                <a:solidFill>
                  <a:srgbClr val="000000"/>
                </a:solidFill>
                <a:latin typeface="Times New Roman"/>
                <a:ea typeface="Times New Roman"/>
              </a:rPr>
              <a:t>to</a:t>
            </a:r>
            <a:r>
              <a:rPr lang="en-US" altLang="zh-CN" sz="2000" spc="75" dirty="0">
                <a:solidFill>
                  <a:srgbClr val="000000"/>
                </a:solidFill>
                <a:latin typeface="Times New Roman"/>
                <a:cs typeface="Times New Roman"/>
              </a:rPr>
              <a:t> </a:t>
            </a:r>
            <a:r>
              <a:rPr lang="en-US" altLang="zh-CN" sz="2000" spc="164" dirty="0">
                <a:solidFill>
                  <a:srgbClr val="000000"/>
                </a:solidFill>
                <a:latin typeface="Times New Roman"/>
                <a:ea typeface="Times New Roman"/>
              </a:rPr>
              <a:t>PFS-QP</a:t>
            </a:r>
            <a:r>
              <a:rPr lang="en-US" altLang="zh-CN" sz="2000" spc="75" dirty="0">
                <a:solidFill>
                  <a:srgbClr val="000000"/>
                </a:solidFill>
                <a:latin typeface="Times New Roman"/>
                <a:cs typeface="Times New Roman"/>
              </a:rPr>
              <a:t> </a:t>
            </a:r>
            <a:r>
              <a:rPr lang="en-US" altLang="zh-CN" sz="2000" spc="129" dirty="0">
                <a:solidFill>
                  <a:srgbClr val="000000"/>
                </a:solidFill>
                <a:latin typeface="Times New Roman"/>
                <a:ea typeface="Times New Roman"/>
              </a:rPr>
              <a:t>success</a:t>
            </a:r>
            <a:r>
              <a:rPr lang="en-US" altLang="zh-CN" sz="2000" spc="80" dirty="0">
                <a:solidFill>
                  <a:srgbClr val="000000"/>
                </a:solidFill>
                <a:latin typeface="Times New Roman"/>
                <a:cs typeface="Times New Roman"/>
              </a:rPr>
              <a:t> </a:t>
            </a:r>
            <a:r>
              <a:rPr lang="en-US" altLang="zh-CN" sz="2000" spc="104" dirty="0">
                <a:solidFill>
                  <a:srgbClr val="000000"/>
                </a:solidFill>
                <a:latin typeface="Times New Roman"/>
                <a:ea typeface="Times New Roman"/>
              </a:rPr>
              <a:t>criteria</a:t>
            </a:r>
            <a:r>
              <a:rPr lang="en-US" altLang="zh-CN" sz="2000" spc="75" dirty="0">
                <a:solidFill>
                  <a:srgbClr val="000000"/>
                </a:solidFill>
                <a:latin typeface="Times New Roman"/>
                <a:cs typeface="Times New Roman"/>
              </a:rPr>
              <a:t> </a:t>
            </a:r>
            <a:r>
              <a:rPr lang="en-US" altLang="zh-CN" sz="2000" spc="154" dirty="0">
                <a:solidFill>
                  <a:srgbClr val="000000"/>
                </a:solidFill>
                <a:latin typeface="Times New Roman"/>
                <a:ea typeface="Times New Roman"/>
              </a:rPr>
              <a:t>and</a:t>
            </a:r>
            <a:r>
              <a:rPr lang="en-US" altLang="zh-CN" sz="2000" spc="75" dirty="0">
                <a:solidFill>
                  <a:srgbClr val="000000"/>
                </a:solidFill>
                <a:latin typeface="Times New Roman"/>
                <a:cs typeface="Times New Roman"/>
              </a:rPr>
              <a:t> </a:t>
            </a:r>
            <a:r>
              <a:rPr lang="en-US" altLang="zh-CN" sz="2000" spc="120" dirty="0">
                <a:solidFill>
                  <a:srgbClr val="000000"/>
                </a:solidFill>
                <a:latin typeface="Times New Roman"/>
                <a:ea typeface="Times New Roman"/>
              </a:rPr>
              <a:t>factors</a:t>
            </a:r>
            <a:r>
              <a:rPr lang="en-US" altLang="zh-CN" sz="2000" spc="80" dirty="0">
                <a:solidFill>
                  <a:srgbClr val="000000"/>
                </a:solidFill>
                <a:latin typeface="Times New Roman"/>
                <a:cs typeface="Times New Roman"/>
              </a:rPr>
              <a:t> </a:t>
            </a:r>
            <a:r>
              <a:rPr lang="en-US" altLang="zh-CN" sz="2000" spc="125" dirty="0">
                <a:solidFill>
                  <a:srgbClr val="000000"/>
                </a:solidFill>
                <a:latin typeface="Times New Roman"/>
                <a:ea typeface="Times New Roman"/>
              </a:rPr>
              <a:t>of</a:t>
            </a:r>
            <a:r>
              <a:rPr lang="en-US" altLang="zh-CN" sz="2000" spc="75" dirty="0">
                <a:solidFill>
                  <a:srgbClr val="000000"/>
                </a:solidFill>
                <a:latin typeface="Times New Roman"/>
                <a:cs typeface="Times New Roman"/>
              </a:rPr>
              <a:t> </a:t>
            </a:r>
            <a:r>
              <a:rPr lang="en-US" altLang="zh-CN" sz="2000" spc="125" dirty="0">
                <a:solidFill>
                  <a:srgbClr val="000000"/>
                </a:solidFill>
                <a:latin typeface="Times New Roman"/>
                <a:ea typeface="Times New Roman"/>
              </a:rPr>
              <a:t>the</a:t>
            </a:r>
            <a:r>
              <a:rPr lang="en-US" altLang="zh-CN" sz="2000" spc="75" dirty="0">
                <a:solidFill>
                  <a:srgbClr val="000000"/>
                </a:solidFill>
                <a:latin typeface="Times New Roman"/>
                <a:cs typeface="Times New Roman"/>
              </a:rPr>
              <a:t> </a:t>
            </a:r>
            <a:r>
              <a:rPr lang="en-US" altLang="zh-CN" sz="2000" spc="120" dirty="0">
                <a:solidFill>
                  <a:srgbClr val="000000"/>
                </a:solidFill>
                <a:latin typeface="Times New Roman"/>
                <a:ea typeface="Times New Roman"/>
              </a:rPr>
              <a:t>quality</a:t>
            </a:r>
            <a:r>
              <a:rPr lang="en-US" altLang="zh-CN" sz="2000" dirty="0">
                <a:solidFill>
                  <a:srgbClr val="000000"/>
                </a:solidFill>
                <a:latin typeface="Times New Roman"/>
                <a:cs typeface="Times New Roman"/>
              </a:rPr>
              <a:t> </a:t>
            </a:r>
            <a:r>
              <a:rPr lang="en-US" altLang="zh-CN" sz="2000" spc="120" dirty="0">
                <a:solidFill>
                  <a:srgbClr val="000000"/>
                </a:solidFill>
                <a:latin typeface="Times New Roman"/>
                <a:ea typeface="Times New Roman"/>
              </a:rPr>
              <a:t>criteria</a:t>
            </a:r>
            <a:r>
              <a:rPr lang="en-US" altLang="zh-CN" sz="2000" spc="85" dirty="0">
                <a:solidFill>
                  <a:srgbClr val="000000"/>
                </a:solidFill>
                <a:latin typeface="Times New Roman"/>
                <a:cs typeface="Times New Roman"/>
              </a:rPr>
              <a:t> </a:t>
            </a:r>
            <a:r>
              <a:rPr lang="en-US" altLang="zh-CN" sz="2000" spc="125" dirty="0">
                <a:solidFill>
                  <a:srgbClr val="000000"/>
                </a:solidFill>
                <a:latin typeface="Times New Roman"/>
                <a:ea typeface="Times New Roman"/>
              </a:rPr>
              <a:t>,that</a:t>
            </a:r>
            <a:r>
              <a:rPr lang="en-US" altLang="zh-CN" sz="2000" spc="85" dirty="0">
                <a:solidFill>
                  <a:srgbClr val="000000"/>
                </a:solidFill>
                <a:latin typeface="Times New Roman"/>
                <a:cs typeface="Times New Roman"/>
              </a:rPr>
              <a:t> </a:t>
            </a:r>
            <a:r>
              <a:rPr lang="en-US" altLang="zh-CN" sz="2000" spc="135" dirty="0">
                <a:solidFill>
                  <a:srgbClr val="000000"/>
                </a:solidFill>
                <a:latin typeface="Times New Roman"/>
                <a:ea typeface="Times New Roman"/>
              </a:rPr>
              <a:t>will</a:t>
            </a:r>
            <a:r>
              <a:rPr lang="en-US" altLang="zh-CN" sz="2000" spc="89" dirty="0">
                <a:solidFill>
                  <a:srgbClr val="000000"/>
                </a:solidFill>
                <a:latin typeface="Times New Roman"/>
                <a:cs typeface="Times New Roman"/>
              </a:rPr>
              <a:t> </a:t>
            </a:r>
            <a:r>
              <a:rPr lang="en-US" altLang="zh-CN" sz="2000" spc="164" dirty="0">
                <a:solidFill>
                  <a:srgbClr val="000000"/>
                </a:solidFill>
                <a:latin typeface="Times New Roman"/>
                <a:ea typeface="Times New Roman"/>
              </a:rPr>
              <a:t>be</a:t>
            </a:r>
            <a:r>
              <a:rPr lang="en-US" altLang="zh-CN" sz="2000" spc="85" dirty="0">
                <a:solidFill>
                  <a:srgbClr val="000000"/>
                </a:solidFill>
                <a:latin typeface="Times New Roman"/>
                <a:cs typeface="Times New Roman"/>
              </a:rPr>
              <a:t> </a:t>
            </a:r>
            <a:r>
              <a:rPr lang="en-US" altLang="zh-CN" sz="2000" spc="160" dirty="0">
                <a:solidFill>
                  <a:srgbClr val="000000"/>
                </a:solidFill>
                <a:latin typeface="Times New Roman"/>
                <a:ea typeface="Times New Roman"/>
              </a:rPr>
              <a:t>used</a:t>
            </a:r>
            <a:r>
              <a:rPr lang="en-US" altLang="zh-CN" sz="2000" spc="89" dirty="0">
                <a:solidFill>
                  <a:srgbClr val="000000"/>
                </a:solidFill>
                <a:latin typeface="Times New Roman"/>
                <a:cs typeface="Times New Roman"/>
              </a:rPr>
              <a:t> </a:t>
            </a:r>
            <a:r>
              <a:rPr lang="en-US" altLang="zh-CN" sz="2000" spc="145" dirty="0">
                <a:solidFill>
                  <a:srgbClr val="000000"/>
                </a:solidFill>
                <a:latin typeface="Times New Roman"/>
                <a:ea typeface="Times New Roman"/>
              </a:rPr>
              <a:t>as</a:t>
            </a:r>
            <a:r>
              <a:rPr lang="en-US" altLang="zh-CN" sz="2000" spc="85" dirty="0">
                <a:solidFill>
                  <a:srgbClr val="000000"/>
                </a:solidFill>
                <a:latin typeface="Times New Roman"/>
                <a:cs typeface="Times New Roman"/>
              </a:rPr>
              <a:t> </a:t>
            </a:r>
            <a:r>
              <a:rPr lang="en-US" altLang="zh-CN" sz="2000" spc="150" dirty="0">
                <a:solidFill>
                  <a:srgbClr val="000000"/>
                </a:solidFill>
                <a:latin typeface="Times New Roman"/>
                <a:ea typeface="Times New Roman"/>
              </a:rPr>
              <a:t>during</a:t>
            </a:r>
            <a:r>
              <a:rPr lang="en-US" altLang="zh-CN" sz="2000" spc="89" dirty="0">
                <a:solidFill>
                  <a:srgbClr val="000000"/>
                </a:solidFill>
                <a:latin typeface="Times New Roman"/>
                <a:cs typeface="Times New Roman"/>
              </a:rPr>
              <a:t> </a:t>
            </a:r>
            <a:r>
              <a:rPr lang="en-US" altLang="zh-CN" sz="2000" spc="145" dirty="0">
                <a:solidFill>
                  <a:srgbClr val="000000"/>
                </a:solidFill>
                <a:latin typeface="Times New Roman"/>
                <a:ea typeface="Times New Roman"/>
              </a:rPr>
              <a:t>the</a:t>
            </a:r>
            <a:r>
              <a:rPr lang="en-US" altLang="zh-CN" sz="2000" spc="85" dirty="0">
                <a:solidFill>
                  <a:srgbClr val="000000"/>
                </a:solidFill>
                <a:latin typeface="Times New Roman"/>
                <a:cs typeface="Times New Roman"/>
              </a:rPr>
              <a:t> </a:t>
            </a:r>
            <a:r>
              <a:rPr lang="en-US" altLang="zh-CN" sz="2000" spc="160" dirty="0">
                <a:solidFill>
                  <a:srgbClr val="000000"/>
                </a:solidFill>
                <a:latin typeface="Times New Roman"/>
                <a:ea typeface="Times New Roman"/>
              </a:rPr>
              <a:t>second</a:t>
            </a:r>
            <a:r>
              <a:rPr lang="en-US" altLang="zh-CN" sz="2000" spc="85" dirty="0">
                <a:solidFill>
                  <a:srgbClr val="000000"/>
                </a:solidFill>
                <a:latin typeface="Times New Roman"/>
                <a:cs typeface="Times New Roman"/>
              </a:rPr>
              <a:t> </a:t>
            </a:r>
            <a:r>
              <a:rPr lang="en-US" altLang="zh-CN" sz="2000" spc="139" dirty="0">
                <a:solidFill>
                  <a:srgbClr val="000000"/>
                </a:solidFill>
                <a:latin typeface="Times New Roman"/>
                <a:ea typeface="Times New Roman"/>
              </a:rPr>
              <a:t>validation</a:t>
            </a:r>
            <a:r>
              <a:rPr lang="en-US" altLang="zh-CN" sz="2000" spc="89" dirty="0">
                <a:solidFill>
                  <a:srgbClr val="000000"/>
                </a:solidFill>
                <a:latin typeface="Times New Roman"/>
                <a:cs typeface="Times New Roman"/>
              </a:rPr>
              <a:t> </a:t>
            </a:r>
            <a:r>
              <a:rPr lang="en-US" altLang="zh-CN" sz="2000" spc="145" dirty="0">
                <a:solidFill>
                  <a:srgbClr val="000000"/>
                </a:solidFill>
                <a:latin typeface="Times New Roman"/>
                <a:ea typeface="Times New Roman"/>
              </a:rPr>
              <a:t>process</a:t>
            </a:r>
            <a:r>
              <a:rPr lang="en-US" altLang="zh-CN" sz="2000" spc="85" dirty="0">
                <a:solidFill>
                  <a:srgbClr val="000000"/>
                </a:solidFill>
                <a:latin typeface="Times New Roman"/>
                <a:cs typeface="Times New Roman"/>
              </a:rPr>
              <a:t> </a:t>
            </a:r>
            <a:r>
              <a:rPr lang="en-US" altLang="zh-CN" sz="2000" spc="145" dirty="0">
                <a:solidFill>
                  <a:srgbClr val="000000"/>
                </a:solidFill>
                <a:latin typeface="Times New Roman"/>
                <a:ea typeface="Times New Roman"/>
              </a:rPr>
              <a:t>to</a:t>
            </a:r>
            <a:r>
              <a:rPr lang="en-US" altLang="zh-CN" sz="2000" spc="89" dirty="0">
                <a:solidFill>
                  <a:srgbClr val="000000"/>
                </a:solidFill>
                <a:latin typeface="Times New Roman"/>
                <a:cs typeface="Times New Roman"/>
              </a:rPr>
              <a:t> </a:t>
            </a:r>
            <a:r>
              <a:rPr lang="en-US" altLang="zh-CN" sz="2000" spc="154" dirty="0">
                <a:solidFill>
                  <a:srgbClr val="000000"/>
                </a:solidFill>
                <a:latin typeface="Times New Roman"/>
                <a:ea typeface="Times New Roman"/>
              </a:rPr>
              <a:t>determine</a:t>
            </a:r>
            <a:r>
              <a:rPr lang="en-US" altLang="zh-CN" sz="2000" spc="85" dirty="0">
                <a:solidFill>
                  <a:srgbClr val="000000"/>
                </a:solidFill>
                <a:latin typeface="Times New Roman"/>
                <a:cs typeface="Times New Roman"/>
              </a:rPr>
              <a:t> </a:t>
            </a:r>
            <a:r>
              <a:rPr lang="en-US" altLang="zh-CN" sz="2000" spc="175" dirty="0">
                <a:solidFill>
                  <a:srgbClr val="000000"/>
                </a:solidFill>
                <a:latin typeface="Times New Roman"/>
                <a:ea typeface="Times New Roman"/>
              </a:rPr>
              <a:t>do</a:t>
            </a:r>
            <a:r>
              <a:rPr lang="en-US" altLang="zh-CN" sz="2000" dirty="0">
                <a:solidFill>
                  <a:srgbClr val="000000"/>
                </a:solidFill>
                <a:latin typeface="Times New Roman"/>
                <a:cs typeface="Times New Roman"/>
              </a:rPr>
              <a:t> </a:t>
            </a:r>
            <a:r>
              <a:rPr lang="en-US" altLang="zh-CN" sz="2000" spc="170" dirty="0">
                <a:solidFill>
                  <a:srgbClr val="000000"/>
                </a:solidFill>
                <a:latin typeface="Times New Roman"/>
                <a:ea typeface="Times New Roman"/>
              </a:rPr>
              <a:t>we</a:t>
            </a:r>
            <a:r>
              <a:rPr lang="en-US" altLang="zh-CN" sz="2000" spc="75" dirty="0">
                <a:solidFill>
                  <a:srgbClr val="000000"/>
                </a:solidFill>
                <a:latin typeface="Times New Roman"/>
                <a:cs typeface="Times New Roman"/>
              </a:rPr>
              <a:t> </a:t>
            </a:r>
            <a:r>
              <a:rPr lang="en-US" altLang="zh-CN" sz="2000" spc="135" dirty="0">
                <a:solidFill>
                  <a:srgbClr val="000000"/>
                </a:solidFill>
                <a:latin typeface="Times New Roman"/>
                <a:ea typeface="Times New Roman"/>
              </a:rPr>
              <a:t>have</a:t>
            </a:r>
            <a:r>
              <a:rPr lang="en-US" altLang="zh-CN" sz="2000" spc="75" dirty="0">
                <a:solidFill>
                  <a:srgbClr val="000000"/>
                </a:solidFill>
                <a:latin typeface="Times New Roman"/>
                <a:cs typeface="Times New Roman"/>
              </a:rPr>
              <a:t> </a:t>
            </a:r>
            <a:r>
              <a:rPr lang="en-US" altLang="zh-CN" sz="2000" spc="145" dirty="0">
                <a:solidFill>
                  <a:srgbClr val="000000"/>
                </a:solidFill>
                <a:latin typeface="Times New Roman"/>
                <a:ea typeface="Times New Roman"/>
              </a:rPr>
              <a:t>a</a:t>
            </a:r>
            <a:r>
              <a:rPr lang="en-US" altLang="zh-CN" sz="2000" spc="80" dirty="0">
                <a:solidFill>
                  <a:srgbClr val="000000"/>
                </a:solidFill>
                <a:latin typeface="Times New Roman"/>
                <a:cs typeface="Times New Roman"/>
              </a:rPr>
              <a:t> </a:t>
            </a:r>
            <a:r>
              <a:rPr lang="en-US" altLang="zh-CN" sz="2000" spc="110" dirty="0">
                <a:solidFill>
                  <a:srgbClr val="000000"/>
                </a:solidFill>
                <a:latin typeface="Times New Roman"/>
                <a:ea typeface="Times New Roman"/>
              </a:rPr>
              <a:t>resultant</a:t>
            </a:r>
            <a:r>
              <a:rPr lang="en-US" altLang="zh-CN" sz="2000" spc="75" dirty="0">
                <a:solidFill>
                  <a:srgbClr val="000000"/>
                </a:solidFill>
                <a:latin typeface="Times New Roman"/>
                <a:cs typeface="Times New Roman"/>
              </a:rPr>
              <a:t> </a:t>
            </a:r>
            <a:r>
              <a:rPr lang="en-US" altLang="zh-CN" sz="2000" spc="120" dirty="0">
                <a:solidFill>
                  <a:srgbClr val="000000"/>
                </a:solidFill>
                <a:latin typeface="Times New Roman"/>
                <a:ea typeface="Times New Roman"/>
              </a:rPr>
              <a:t>deliverables</a:t>
            </a:r>
            <a:r>
              <a:rPr lang="en-US" altLang="zh-CN" sz="2000" spc="75" dirty="0">
                <a:solidFill>
                  <a:srgbClr val="000000"/>
                </a:solidFill>
                <a:latin typeface="Times New Roman"/>
                <a:cs typeface="Times New Roman"/>
              </a:rPr>
              <a:t> </a:t>
            </a:r>
            <a:r>
              <a:rPr lang="en-US" altLang="zh-CN" sz="2000" spc="120" dirty="0">
                <a:solidFill>
                  <a:srgbClr val="000000"/>
                </a:solidFill>
                <a:latin typeface="Times New Roman"/>
                <a:ea typeface="Times New Roman"/>
              </a:rPr>
              <a:t>or</a:t>
            </a:r>
            <a:r>
              <a:rPr lang="en-US" altLang="zh-CN" sz="2000" spc="80" dirty="0">
                <a:solidFill>
                  <a:srgbClr val="000000"/>
                </a:solidFill>
                <a:latin typeface="Times New Roman"/>
                <a:cs typeface="Times New Roman"/>
              </a:rPr>
              <a:t> </a:t>
            </a:r>
            <a:r>
              <a:rPr lang="en-US" altLang="zh-CN" sz="2000" spc="125" dirty="0">
                <a:solidFill>
                  <a:srgbClr val="000000"/>
                </a:solidFill>
                <a:latin typeface="Times New Roman"/>
                <a:ea typeface="Times New Roman"/>
              </a:rPr>
              <a:t>not</a:t>
            </a:r>
            <a:r>
              <a:rPr lang="en-US" altLang="zh-CN" sz="2000" spc="75" dirty="0">
                <a:solidFill>
                  <a:srgbClr val="000000"/>
                </a:solidFill>
                <a:latin typeface="Times New Roman"/>
                <a:cs typeface="Times New Roman"/>
              </a:rPr>
              <a:t> </a:t>
            </a:r>
            <a:r>
              <a:rPr lang="en-US" altLang="zh-CN" sz="2000" spc="125" dirty="0">
                <a:solidFill>
                  <a:srgbClr val="000000"/>
                </a:solidFill>
                <a:latin typeface="Times New Roman"/>
                <a:ea typeface="Times New Roman"/>
              </a:rPr>
              <a:t>before</a:t>
            </a:r>
            <a:r>
              <a:rPr lang="en-US" altLang="zh-CN" sz="2000" spc="80" dirty="0">
                <a:solidFill>
                  <a:srgbClr val="000000"/>
                </a:solidFill>
                <a:latin typeface="Times New Roman"/>
                <a:cs typeface="Times New Roman"/>
              </a:rPr>
              <a:t> </a:t>
            </a:r>
            <a:r>
              <a:rPr lang="en-US" altLang="zh-CN" sz="2000" spc="120" dirty="0">
                <a:solidFill>
                  <a:srgbClr val="000000"/>
                </a:solidFill>
                <a:latin typeface="Times New Roman"/>
                <a:ea typeface="Times New Roman"/>
              </a:rPr>
              <a:t>closing</a:t>
            </a:r>
            <a:r>
              <a:rPr lang="en-US" altLang="zh-CN" sz="2000" spc="75" dirty="0">
                <a:solidFill>
                  <a:srgbClr val="000000"/>
                </a:solidFill>
                <a:latin typeface="Times New Roman"/>
                <a:cs typeface="Times New Roman"/>
              </a:rPr>
              <a:t> </a:t>
            </a:r>
            <a:r>
              <a:rPr lang="en-US" altLang="zh-CN" sz="2000" spc="125" dirty="0">
                <a:solidFill>
                  <a:srgbClr val="000000"/>
                </a:solidFill>
                <a:latin typeface="Times New Roman"/>
                <a:ea typeface="Times New Roman"/>
              </a:rPr>
              <a:t>the</a:t>
            </a:r>
            <a:r>
              <a:rPr lang="en-US" altLang="zh-CN" sz="2000" spc="75" dirty="0">
                <a:solidFill>
                  <a:srgbClr val="000000"/>
                </a:solidFill>
                <a:latin typeface="Times New Roman"/>
                <a:cs typeface="Times New Roman"/>
              </a:rPr>
              <a:t> </a:t>
            </a:r>
            <a:r>
              <a:rPr lang="en-US" altLang="zh-CN" sz="2000" spc="114" dirty="0">
                <a:solidFill>
                  <a:srgbClr val="000000"/>
                </a:solidFill>
                <a:latin typeface="Times New Roman"/>
                <a:ea typeface="Times New Roman"/>
              </a:rPr>
              <a:t>project</a:t>
            </a:r>
            <a:r>
              <a:rPr lang="en-US" altLang="zh-CN" sz="2000" spc="80" dirty="0">
                <a:solidFill>
                  <a:srgbClr val="000000"/>
                </a:solidFill>
                <a:latin typeface="Times New Roman"/>
                <a:cs typeface="Times New Roman"/>
              </a:rPr>
              <a:t> </a:t>
            </a:r>
            <a:r>
              <a:rPr lang="en-US" altLang="zh-CN" sz="2000" spc="104" dirty="0">
                <a:solidFill>
                  <a:srgbClr val="000000"/>
                </a:solidFill>
                <a:latin typeface="Times New Roman"/>
                <a:ea typeface="Times New Roman"/>
              </a:rPr>
              <a:t>officially</a:t>
            </a:r>
          </a:p>
          <a:p>
            <a:pPr>
              <a:lnSpc>
                <a:spcPts val="519"/>
              </a:lnSpc>
            </a:pPr>
            <a:endParaRPr lang="en-US" dirty="0" smtClean="0"/>
          </a:p>
          <a:p>
            <a:pPr marL="0">
              <a:lnSpc>
                <a:spcPct val="100000"/>
              </a:lnSpc>
            </a:pPr>
            <a:r>
              <a:rPr lang="en-US" altLang="zh-CN" sz="2000" spc="154" dirty="0">
                <a:solidFill>
                  <a:srgbClr val="000000"/>
                </a:solidFill>
                <a:latin typeface="Times New Roman"/>
                <a:ea typeface="Times New Roman"/>
              </a:rPr>
              <a:t>(Presented</a:t>
            </a:r>
            <a:r>
              <a:rPr lang="en-US" altLang="zh-CN" sz="2000" spc="94" dirty="0">
                <a:solidFill>
                  <a:srgbClr val="000000"/>
                </a:solidFill>
                <a:latin typeface="Times New Roman"/>
                <a:cs typeface="Times New Roman"/>
              </a:rPr>
              <a:t> </a:t>
            </a:r>
            <a:r>
              <a:rPr lang="en-US" altLang="zh-CN" sz="2000" spc="160" dirty="0">
                <a:solidFill>
                  <a:srgbClr val="000000"/>
                </a:solidFill>
                <a:latin typeface="Times New Roman"/>
                <a:ea typeface="Times New Roman"/>
              </a:rPr>
              <a:t>the</a:t>
            </a:r>
            <a:r>
              <a:rPr lang="en-US" altLang="zh-CN" sz="2000" spc="100" dirty="0">
                <a:solidFill>
                  <a:srgbClr val="000000"/>
                </a:solidFill>
                <a:latin typeface="Times New Roman"/>
                <a:cs typeface="Times New Roman"/>
              </a:rPr>
              <a:t> </a:t>
            </a:r>
            <a:r>
              <a:rPr lang="en-US" altLang="zh-CN" sz="2000" spc="204" dirty="0">
                <a:solidFill>
                  <a:srgbClr val="000000"/>
                </a:solidFill>
                <a:latin typeface="Times New Roman"/>
                <a:ea typeface="Times New Roman"/>
              </a:rPr>
              <a:t>DFT)</a:t>
            </a:r>
          </a:p>
          <a:p>
            <a:pPr>
              <a:lnSpc>
                <a:spcPts val="619"/>
              </a:lnSpc>
            </a:pPr>
            <a:endParaRPr lang="en-US" dirty="0" smtClean="0"/>
          </a:p>
          <a:p>
            <a:pPr hangingPunct="0" marL="643159">
              <a:lnSpc>
                <a:spcPct val="95416"/>
              </a:lnSpc>
            </a:pPr>
            <a:r>
              <a:rPr lang="en-US" altLang="zh-CN" sz="2000" spc="129" dirty="0">
                <a:solidFill>
                  <a:srgbClr val="000000"/>
                </a:solidFill>
                <a:latin typeface="Times New Roman"/>
                <a:ea typeface="Times New Roman"/>
              </a:rPr>
              <a:t>ote-The</a:t>
            </a:r>
            <a:r>
              <a:rPr lang="en-US" altLang="zh-CN" sz="2000" spc="75" dirty="0">
                <a:solidFill>
                  <a:srgbClr val="000000"/>
                </a:solidFill>
                <a:latin typeface="Times New Roman"/>
                <a:cs typeface="Times New Roman"/>
              </a:rPr>
              <a:t> </a:t>
            </a:r>
            <a:r>
              <a:rPr lang="en-US" altLang="zh-CN" sz="2000" spc="139" dirty="0">
                <a:solidFill>
                  <a:srgbClr val="000000"/>
                </a:solidFill>
                <a:latin typeface="Times New Roman"/>
                <a:ea typeface="Times New Roman"/>
              </a:rPr>
              <a:t>second</a:t>
            </a:r>
            <a:r>
              <a:rPr lang="en-US" altLang="zh-CN" sz="2000" spc="75" dirty="0">
                <a:solidFill>
                  <a:srgbClr val="000000"/>
                </a:solidFill>
                <a:latin typeface="Times New Roman"/>
                <a:cs typeface="Times New Roman"/>
              </a:rPr>
              <a:t> </a:t>
            </a:r>
            <a:r>
              <a:rPr lang="en-US" altLang="zh-CN" sz="2000" spc="145" dirty="0">
                <a:solidFill>
                  <a:srgbClr val="000000"/>
                </a:solidFill>
                <a:latin typeface="Times New Roman"/>
                <a:ea typeface="Times New Roman"/>
              </a:rPr>
              <a:t>component</a:t>
            </a:r>
            <a:r>
              <a:rPr lang="en-US" altLang="zh-CN" sz="2000" spc="75" dirty="0">
                <a:solidFill>
                  <a:srgbClr val="000000"/>
                </a:solidFill>
                <a:latin typeface="Times New Roman"/>
                <a:cs typeface="Times New Roman"/>
              </a:rPr>
              <a:t> </a:t>
            </a:r>
            <a:r>
              <a:rPr lang="en-US" altLang="zh-CN" sz="2000" spc="145" dirty="0">
                <a:solidFill>
                  <a:srgbClr val="000000"/>
                </a:solidFill>
                <a:latin typeface="Times New Roman"/>
                <a:ea typeface="Times New Roman"/>
              </a:rPr>
              <a:t>of</a:t>
            </a:r>
            <a:r>
              <a:rPr lang="en-US" altLang="zh-CN" sz="2000" spc="75" dirty="0">
                <a:solidFill>
                  <a:srgbClr val="000000"/>
                </a:solidFill>
                <a:latin typeface="Times New Roman"/>
                <a:cs typeface="Times New Roman"/>
              </a:rPr>
              <a:t> </a:t>
            </a:r>
            <a:r>
              <a:rPr lang="en-US" altLang="zh-CN" sz="2000" spc="120" dirty="0">
                <a:solidFill>
                  <a:srgbClr val="000000"/>
                </a:solidFill>
                <a:latin typeface="Times New Roman"/>
                <a:ea typeface="Times New Roman"/>
              </a:rPr>
              <a:t>the</a:t>
            </a:r>
            <a:r>
              <a:rPr lang="en-US" altLang="zh-CN" sz="2000" spc="75" dirty="0">
                <a:solidFill>
                  <a:srgbClr val="000000"/>
                </a:solidFill>
                <a:latin typeface="Times New Roman"/>
                <a:cs typeface="Times New Roman"/>
              </a:rPr>
              <a:t> </a:t>
            </a:r>
            <a:r>
              <a:rPr lang="en-US" altLang="zh-CN" sz="2000" spc="120" dirty="0">
                <a:solidFill>
                  <a:srgbClr val="000000"/>
                </a:solidFill>
                <a:latin typeface="Times New Roman"/>
                <a:ea typeface="Times New Roman"/>
              </a:rPr>
              <a:t>quality</a:t>
            </a:r>
            <a:r>
              <a:rPr lang="en-US" altLang="zh-CN" sz="2000" spc="75" dirty="0">
                <a:solidFill>
                  <a:srgbClr val="000000"/>
                </a:solidFill>
                <a:latin typeface="Times New Roman"/>
                <a:cs typeface="Times New Roman"/>
              </a:rPr>
              <a:t>   </a:t>
            </a:r>
            <a:r>
              <a:rPr lang="en-US" altLang="zh-CN" sz="2000" spc="104" dirty="0">
                <a:solidFill>
                  <a:srgbClr val="000000"/>
                </a:solidFill>
                <a:latin typeface="Times New Roman"/>
                <a:ea typeface="Times New Roman"/>
              </a:rPr>
              <a:t>criteria</a:t>
            </a:r>
            <a:r>
              <a:rPr lang="en-US" altLang="zh-CN" sz="2000" spc="75" dirty="0">
                <a:solidFill>
                  <a:srgbClr val="000000"/>
                </a:solidFill>
                <a:latin typeface="Times New Roman"/>
                <a:cs typeface="Times New Roman"/>
              </a:rPr>
              <a:t> </a:t>
            </a:r>
            <a:r>
              <a:rPr lang="en-US" altLang="zh-CN" sz="2000" spc="104" dirty="0">
                <a:solidFill>
                  <a:srgbClr val="000000"/>
                </a:solidFill>
                <a:latin typeface="Times New Roman"/>
                <a:ea typeface="Times New Roman"/>
              </a:rPr>
              <a:t>is</a:t>
            </a:r>
            <a:r>
              <a:rPr lang="en-US" altLang="zh-CN" sz="2000" spc="75" dirty="0">
                <a:solidFill>
                  <a:srgbClr val="000000"/>
                </a:solidFill>
                <a:latin typeface="Times New Roman"/>
                <a:cs typeface="Times New Roman"/>
              </a:rPr>
              <a:t> </a:t>
            </a:r>
            <a:r>
              <a:rPr lang="en-US" altLang="zh-CN" sz="2000" spc="150" dirty="0">
                <a:solidFill>
                  <a:srgbClr val="000000"/>
                </a:solidFill>
                <a:latin typeface="Times New Roman"/>
                <a:ea typeface="Times New Roman"/>
              </a:rPr>
              <a:t>coming</a:t>
            </a:r>
            <a:r>
              <a:rPr lang="en-US" altLang="zh-CN" sz="2000" spc="75" dirty="0">
                <a:solidFill>
                  <a:srgbClr val="000000"/>
                </a:solidFill>
                <a:latin typeface="Times New Roman"/>
                <a:cs typeface="Times New Roman"/>
              </a:rPr>
              <a:t> </a:t>
            </a:r>
            <a:r>
              <a:rPr lang="en-US" altLang="zh-CN" sz="2000" spc="145" dirty="0">
                <a:solidFill>
                  <a:srgbClr val="000000"/>
                </a:solidFill>
                <a:latin typeface="Times New Roman"/>
                <a:ea typeface="Times New Roman"/>
              </a:rPr>
              <a:t>from</a:t>
            </a:r>
            <a:r>
              <a:rPr lang="en-US" altLang="zh-CN" sz="2000" spc="75" dirty="0">
                <a:solidFill>
                  <a:srgbClr val="000000"/>
                </a:solidFill>
                <a:latin typeface="Times New Roman"/>
                <a:cs typeface="Times New Roman"/>
              </a:rPr>
              <a:t> </a:t>
            </a:r>
            <a:r>
              <a:rPr lang="en-US" altLang="zh-CN" sz="2000" spc="120" dirty="0">
                <a:solidFill>
                  <a:srgbClr val="000000"/>
                </a:solidFill>
                <a:latin typeface="Times New Roman"/>
                <a:ea typeface="Times New Roman"/>
              </a:rPr>
              <a:t>the</a:t>
            </a:r>
            <a:r>
              <a:rPr lang="en-US" altLang="zh-CN" sz="2000" spc="75" dirty="0">
                <a:solidFill>
                  <a:srgbClr val="000000"/>
                </a:solidFill>
                <a:latin typeface="Times New Roman"/>
                <a:cs typeface="Times New Roman"/>
              </a:rPr>
              <a:t> </a:t>
            </a:r>
            <a:r>
              <a:rPr lang="en-US" altLang="zh-CN" sz="2000" spc="120" dirty="0">
                <a:solidFill>
                  <a:srgbClr val="000000"/>
                </a:solidFill>
                <a:latin typeface="Times New Roman"/>
                <a:ea typeface="Times New Roman"/>
              </a:rPr>
              <a:t>project</a:t>
            </a:r>
            <a:r>
              <a:rPr lang="en-US" altLang="zh-CN" sz="2000" dirty="0">
                <a:solidFill>
                  <a:srgbClr val="000000"/>
                </a:solidFill>
                <a:latin typeface="Times New Roman"/>
                <a:cs typeface="Times New Roman"/>
              </a:rPr>
              <a:t> </a:t>
            </a:r>
            <a:r>
              <a:rPr lang="en-US" altLang="zh-CN" sz="2000" spc="139" dirty="0">
                <a:solidFill>
                  <a:srgbClr val="000000"/>
                </a:solidFill>
                <a:latin typeface="Times New Roman"/>
                <a:ea typeface="Times New Roman"/>
              </a:rPr>
              <a:t>quality</a:t>
            </a:r>
            <a:r>
              <a:rPr lang="en-US" altLang="zh-CN" sz="2000" spc="85" dirty="0">
                <a:solidFill>
                  <a:srgbClr val="000000"/>
                </a:solidFill>
                <a:latin typeface="Times New Roman"/>
                <a:cs typeface="Times New Roman"/>
              </a:rPr>
              <a:t> </a:t>
            </a:r>
            <a:r>
              <a:rPr lang="en-US" altLang="zh-CN" sz="2000" spc="150" dirty="0">
                <a:solidFill>
                  <a:srgbClr val="000000"/>
                </a:solidFill>
                <a:latin typeface="Times New Roman"/>
                <a:ea typeface="Times New Roman"/>
              </a:rPr>
              <a:t>plan</a:t>
            </a:r>
            <a:r>
              <a:rPr lang="en-US" altLang="zh-CN" sz="2000" spc="89" dirty="0">
                <a:solidFill>
                  <a:srgbClr val="000000"/>
                </a:solidFill>
                <a:latin typeface="Times New Roman"/>
                <a:cs typeface="Times New Roman"/>
              </a:rPr>
              <a:t> </a:t>
            </a:r>
            <a:r>
              <a:rPr lang="en-US" altLang="zh-CN" sz="2000" spc="160" dirty="0">
                <a:solidFill>
                  <a:srgbClr val="000000"/>
                </a:solidFill>
                <a:latin typeface="Times New Roman"/>
                <a:ea typeface="Times New Roman"/>
              </a:rPr>
              <a:t>based</a:t>
            </a:r>
            <a:r>
              <a:rPr lang="en-US" altLang="zh-CN" sz="2000" spc="89" dirty="0">
                <a:solidFill>
                  <a:srgbClr val="000000"/>
                </a:solidFill>
                <a:latin typeface="Times New Roman"/>
                <a:cs typeface="Times New Roman"/>
              </a:rPr>
              <a:t> </a:t>
            </a:r>
            <a:r>
              <a:rPr lang="en-US" altLang="zh-CN" sz="2000" spc="185" dirty="0">
                <a:solidFill>
                  <a:srgbClr val="000000"/>
                </a:solidFill>
                <a:latin typeface="Times New Roman"/>
                <a:ea typeface="Times New Roman"/>
              </a:rPr>
              <a:t>on</a:t>
            </a:r>
            <a:r>
              <a:rPr lang="en-US" altLang="zh-CN" sz="2000" spc="89" dirty="0">
                <a:solidFill>
                  <a:srgbClr val="000000"/>
                </a:solidFill>
                <a:latin typeface="Times New Roman"/>
                <a:cs typeface="Times New Roman"/>
              </a:rPr>
              <a:t> </a:t>
            </a:r>
            <a:r>
              <a:rPr lang="en-US" altLang="zh-CN" sz="2000" spc="145" dirty="0">
                <a:solidFill>
                  <a:srgbClr val="000000"/>
                </a:solidFill>
                <a:latin typeface="Times New Roman"/>
                <a:ea typeface="Times New Roman"/>
              </a:rPr>
              <a:t>the</a:t>
            </a:r>
            <a:r>
              <a:rPr lang="en-US" altLang="zh-CN" sz="2000" spc="89" dirty="0">
                <a:solidFill>
                  <a:srgbClr val="000000"/>
                </a:solidFill>
                <a:latin typeface="Times New Roman"/>
                <a:cs typeface="Times New Roman"/>
              </a:rPr>
              <a:t> </a:t>
            </a:r>
            <a:r>
              <a:rPr lang="en-US" altLang="zh-CN" sz="2000" spc="160" dirty="0">
                <a:solidFill>
                  <a:srgbClr val="000000"/>
                </a:solidFill>
                <a:latin typeface="Times New Roman"/>
                <a:ea typeface="Times New Roman"/>
              </a:rPr>
              <a:t>completion</a:t>
            </a:r>
            <a:r>
              <a:rPr lang="en-US" altLang="zh-CN" sz="2000" spc="89" dirty="0">
                <a:solidFill>
                  <a:srgbClr val="000000"/>
                </a:solidFill>
                <a:latin typeface="Times New Roman"/>
                <a:cs typeface="Times New Roman"/>
              </a:rPr>
              <a:t> </a:t>
            </a:r>
            <a:r>
              <a:rPr lang="en-US" altLang="zh-CN" sz="2000" spc="125" dirty="0">
                <a:solidFill>
                  <a:srgbClr val="000000"/>
                </a:solidFill>
                <a:latin typeface="Times New Roman"/>
                <a:ea typeface="Times New Roman"/>
              </a:rPr>
              <a:t>criteria</a:t>
            </a:r>
            <a:r>
              <a:rPr lang="en-US" altLang="zh-CN" sz="2000" spc="89" dirty="0">
                <a:solidFill>
                  <a:srgbClr val="000000"/>
                </a:solidFill>
                <a:latin typeface="Times New Roman"/>
                <a:cs typeface="Times New Roman"/>
              </a:rPr>
              <a:t> </a:t>
            </a:r>
            <a:r>
              <a:rPr lang="en-US" altLang="zh-CN" sz="2000" spc="129" dirty="0">
                <a:solidFill>
                  <a:srgbClr val="000000"/>
                </a:solidFill>
                <a:latin typeface="Times New Roman"/>
                <a:ea typeface="Times New Roman"/>
              </a:rPr>
              <a:t>at</a:t>
            </a:r>
            <a:r>
              <a:rPr lang="en-US" altLang="zh-CN" sz="2000" spc="89" dirty="0">
                <a:solidFill>
                  <a:srgbClr val="000000"/>
                </a:solidFill>
                <a:latin typeface="Times New Roman"/>
                <a:cs typeface="Times New Roman"/>
              </a:rPr>
              <a:t>  </a:t>
            </a:r>
            <a:r>
              <a:rPr lang="en-US" altLang="zh-CN" sz="2000" spc="145" dirty="0">
                <a:solidFill>
                  <a:srgbClr val="000000"/>
                </a:solidFill>
                <a:latin typeface="Times New Roman"/>
                <a:ea typeface="Times New Roman"/>
              </a:rPr>
              <a:t>the</a:t>
            </a:r>
            <a:r>
              <a:rPr lang="en-US" altLang="zh-CN" sz="2000" spc="89" dirty="0">
                <a:solidFill>
                  <a:srgbClr val="000000"/>
                </a:solidFill>
                <a:latin typeface="Times New Roman"/>
                <a:cs typeface="Times New Roman"/>
              </a:rPr>
              <a:t> </a:t>
            </a:r>
            <a:r>
              <a:rPr lang="en-US" altLang="zh-CN" sz="2000" spc="139" dirty="0">
                <a:solidFill>
                  <a:srgbClr val="000000"/>
                </a:solidFill>
                <a:latin typeface="Times New Roman"/>
                <a:ea typeface="Times New Roman"/>
              </a:rPr>
              <a:t>project</a:t>
            </a:r>
            <a:r>
              <a:rPr lang="en-US" altLang="zh-CN" sz="2000" spc="85" dirty="0">
                <a:solidFill>
                  <a:srgbClr val="000000"/>
                </a:solidFill>
                <a:latin typeface="Times New Roman"/>
                <a:cs typeface="Times New Roman"/>
              </a:rPr>
              <a:t> </a:t>
            </a:r>
            <a:r>
              <a:rPr lang="en-US" altLang="zh-CN" sz="2000" spc="139" dirty="0">
                <a:solidFill>
                  <a:srgbClr val="000000"/>
                </a:solidFill>
                <a:latin typeface="Times New Roman"/>
                <a:ea typeface="Times New Roman"/>
              </a:rPr>
              <a:t>charter</a:t>
            </a:r>
          </a:p>
          <a:p>
            <a:pPr>
              <a:lnSpc>
                <a:spcPts val="634"/>
              </a:lnSpc>
            </a:pPr>
            <a:endParaRPr lang="en-US" dirty="0" smtClean="0"/>
          </a:p>
          <a:p>
            <a:pPr marL="0" indent="643159">
              <a:lnSpc>
                <a:spcPct val="100000"/>
              </a:lnSpc>
            </a:pPr>
            <a:r>
              <a:rPr lang="en-US" altLang="zh-CN" sz="2000" spc="145" dirty="0">
                <a:solidFill>
                  <a:srgbClr val="000000"/>
                </a:solidFill>
                <a:latin typeface="Times New Roman"/>
                <a:ea typeface="Times New Roman"/>
              </a:rPr>
              <a:t>(Presented</a:t>
            </a:r>
            <a:r>
              <a:rPr lang="en-US" altLang="zh-CN" sz="2000" spc="89" dirty="0">
                <a:solidFill>
                  <a:srgbClr val="000000"/>
                </a:solidFill>
                <a:latin typeface="Times New Roman"/>
                <a:cs typeface="Times New Roman"/>
              </a:rPr>
              <a:t> </a:t>
            </a:r>
            <a:r>
              <a:rPr lang="en-US" altLang="zh-CN" sz="2000" spc="139" dirty="0">
                <a:solidFill>
                  <a:srgbClr val="000000"/>
                </a:solidFill>
                <a:latin typeface="Times New Roman"/>
                <a:ea typeface="Times New Roman"/>
              </a:rPr>
              <a:t>Project</a:t>
            </a:r>
            <a:r>
              <a:rPr lang="en-US" altLang="zh-CN" sz="2000" spc="89" dirty="0">
                <a:solidFill>
                  <a:srgbClr val="000000"/>
                </a:solidFill>
                <a:latin typeface="Times New Roman"/>
                <a:cs typeface="Times New Roman"/>
              </a:rPr>
              <a:t> </a:t>
            </a:r>
            <a:r>
              <a:rPr lang="en-US" altLang="zh-CN" sz="2000" spc="129" dirty="0">
                <a:solidFill>
                  <a:srgbClr val="000000"/>
                </a:solidFill>
                <a:latin typeface="Times New Roman"/>
                <a:ea typeface="Times New Roman"/>
              </a:rPr>
              <a:t>technicality</a:t>
            </a:r>
            <a:r>
              <a:rPr lang="en-US" altLang="zh-CN" sz="2000" spc="89" dirty="0">
                <a:solidFill>
                  <a:srgbClr val="000000"/>
                </a:solidFill>
                <a:latin typeface="Times New Roman"/>
                <a:cs typeface="Times New Roman"/>
              </a:rPr>
              <a:t> </a:t>
            </a:r>
            <a:r>
              <a:rPr lang="en-US" altLang="zh-CN" sz="2000" spc="170" dirty="0">
                <a:solidFill>
                  <a:srgbClr val="000000"/>
                </a:solidFill>
                <a:latin typeface="Times New Roman"/>
                <a:ea typeface="Times New Roman"/>
              </a:rPr>
              <a:t>(PT)</a:t>
            </a:r>
          </a:p>
          <a:p>
            <a:pPr>
              <a:lnSpc>
                <a:spcPts val="634"/>
              </a:lnSpc>
            </a:pPr>
            <a:endParaRPr lang="en-US" dirty="0" smtClean="0"/>
          </a:p>
          <a:p>
            <a:pPr marL="0">
              <a:lnSpc>
                <a:spcPct val="100000"/>
              </a:lnSpc>
            </a:pPr>
            <a:r>
              <a:rPr lang="en-US" altLang="zh-CN" sz="2000" spc="195" dirty="0">
                <a:solidFill>
                  <a:srgbClr val="000000"/>
                </a:solidFill>
                <a:latin typeface="Times New Roman"/>
                <a:ea typeface="Times New Roman"/>
              </a:rPr>
              <a:t>So</a:t>
            </a:r>
            <a:r>
              <a:rPr lang="en-US" altLang="zh-CN" sz="2000" spc="89" dirty="0">
                <a:solidFill>
                  <a:srgbClr val="000000"/>
                </a:solidFill>
                <a:latin typeface="Times New Roman"/>
                <a:cs typeface="Times New Roman"/>
              </a:rPr>
              <a:t> </a:t>
            </a:r>
            <a:r>
              <a:rPr lang="en-US" altLang="zh-CN" sz="2000" spc="150" dirty="0">
                <a:solidFill>
                  <a:srgbClr val="000000"/>
                </a:solidFill>
                <a:latin typeface="Times New Roman"/>
                <a:ea typeface="Times New Roman"/>
              </a:rPr>
              <a:t>the</a:t>
            </a:r>
            <a:r>
              <a:rPr lang="en-US" altLang="zh-CN" sz="2000" spc="94" dirty="0">
                <a:solidFill>
                  <a:srgbClr val="000000"/>
                </a:solidFill>
                <a:latin typeface="Times New Roman"/>
                <a:cs typeface="Times New Roman"/>
              </a:rPr>
              <a:t> </a:t>
            </a:r>
            <a:r>
              <a:rPr lang="en-US" altLang="zh-CN" sz="2000" spc="270" dirty="0">
                <a:solidFill>
                  <a:srgbClr val="000000"/>
                </a:solidFill>
                <a:latin typeface="Times New Roman"/>
                <a:ea typeface="Times New Roman"/>
              </a:rPr>
              <a:t>HPM</a:t>
            </a:r>
            <a:r>
              <a:rPr lang="en-US" altLang="zh-CN" sz="2000" spc="89" dirty="0">
                <a:solidFill>
                  <a:srgbClr val="000000"/>
                </a:solidFill>
                <a:latin typeface="Times New Roman"/>
                <a:cs typeface="Times New Roman"/>
              </a:rPr>
              <a:t> </a:t>
            </a:r>
            <a:r>
              <a:rPr lang="en-US" altLang="zh-CN" sz="2000" spc="145" dirty="0">
                <a:solidFill>
                  <a:srgbClr val="000000"/>
                </a:solidFill>
                <a:latin typeface="Times New Roman"/>
                <a:ea typeface="Times New Roman"/>
              </a:rPr>
              <a:t>quality</a:t>
            </a:r>
            <a:r>
              <a:rPr lang="en-US" altLang="zh-CN" sz="2000" spc="94" dirty="0">
                <a:solidFill>
                  <a:srgbClr val="000000"/>
                </a:solidFill>
                <a:latin typeface="Times New Roman"/>
                <a:cs typeface="Times New Roman"/>
              </a:rPr>
              <a:t> </a:t>
            </a:r>
            <a:r>
              <a:rPr lang="en-US" altLang="zh-CN" sz="2000" spc="129" dirty="0">
                <a:solidFill>
                  <a:srgbClr val="000000"/>
                </a:solidFill>
                <a:latin typeface="Times New Roman"/>
                <a:ea typeface="Times New Roman"/>
              </a:rPr>
              <a:t>criteria</a:t>
            </a:r>
            <a:r>
              <a:rPr lang="en-US" altLang="zh-CN" sz="2000" spc="94" dirty="0">
                <a:solidFill>
                  <a:srgbClr val="000000"/>
                </a:solidFill>
                <a:latin typeface="Times New Roman"/>
                <a:cs typeface="Times New Roman"/>
              </a:rPr>
              <a:t> </a:t>
            </a:r>
            <a:r>
              <a:rPr lang="en-US" altLang="zh-CN" sz="2000" spc="204" dirty="0">
                <a:solidFill>
                  <a:srgbClr val="000000"/>
                </a:solidFill>
                <a:latin typeface="Times New Roman"/>
                <a:ea typeface="Times New Roman"/>
              </a:rPr>
              <a:t>=1+2</a:t>
            </a:r>
          </a:p>
        </p:txBody>
      </p:sp>
      <p:sp>
        <p:nvSpPr>
          <p:cNvPr id="168" name="TextBox 168"/>
          <p:cNvSpPr txBox="1"/>
          <p:nvPr/>
        </p:nvSpPr>
        <p:spPr>
          <a:xfrm>
            <a:off x="11228978" y="6321409"/>
            <a:ext cx="847715" cy="411480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/>
          <a:p>
            <a:pPr marL="0">
              <a:lnSpc>
                <a:spcPct val="100000"/>
              </a:lnSpc>
              <a:tabLst>
                <a:tab pos="373140" algn="l"/>
              </a:tabLst>
            </a:pPr>
            <a:r>
              <a:rPr lang="en-US" altLang="zh-CN" sz="1200" dirty="0">
                <a:solidFill>
                  <a:srgbClr val="868686"/>
                </a:solidFill>
                <a:latin typeface="Calibri"/>
                <a:ea typeface="Calibri"/>
              </a:rPr>
              <a:t>X	</a:t>
            </a:r>
            <a:r>
              <a:rPr lang="en-US" altLang="zh-CN" sz="2700" spc="-25" b="1" dirty="0">
                <a:solidFill>
                  <a:srgbClr val="931000"/>
                </a:solidFill>
                <a:latin typeface="Calibri"/>
                <a:ea typeface="Calibri"/>
              </a:rPr>
              <a:t>38</a:t>
            </a:r>
          </a:p>
        </p:txBody>
      </p:sp>
      <p:sp>
        <p:nvSpPr>
          <p:cNvPr id="169" name="TextBox 169"/>
          <p:cNvSpPr txBox="1"/>
          <p:nvPr/>
        </p:nvSpPr>
        <p:spPr>
          <a:xfrm>
            <a:off x="1144111" y="4040003"/>
            <a:ext cx="930952" cy="1199032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/>
          <a:p>
            <a:pPr marL="0">
              <a:lnSpc>
                <a:spcPct val="100000"/>
              </a:lnSpc>
            </a:pPr>
            <a:r>
              <a:rPr lang="en-US" altLang="zh-CN" sz="7950" spc="550" dirty="0">
                <a:solidFill>
                  <a:srgbClr val="ffffff"/>
                </a:solidFill>
                <a:latin typeface="Times New Roman"/>
                <a:ea typeface="Times New Roman"/>
              </a:rPr>
              <a:t>N</a:t>
            </a:r>
          </a:p>
        </p:txBody>
      </p:sp>
    </p:spTree>
  </p:cSld>
  <p:clrMapOvr>
    <a:masterClrMapping/>
  </p:clrMapOvr>
</p:sld>
</file>

<file path=ppt/slides/slide3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71" name="Picture 171">
					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171" name="TextBox 171"/>
          <p:cNvSpPr txBox="1"/>
          <p:nvPr/>
        </p:nvSpPr>
        <p:spPr>
          <a:xfrm>
            <a:off x="5045314" y="1136246"/>
            <a:ext cx="5093762" cy="2087870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/>
          <a:p>
            <a:pPr marL="0">
              <a:lnSpc>
                <a:spcPct val="100000"/>
              </a:lnSpc>
            </a:pPr>
            <a:r>
              <a:rPr lang="en-US" altLang="zh-CN" sz="2800" b="1" dirty="0">
                <a:solidFill>
                  <a:srgbClr val="2c3755"/>
                </a:solidFill>
                <a:latin typeface="Arial"/>
                <a:ea typeface="Arial"/>
              </a:rPr>
              <a:t>Thanks</a:t>
            </a:r>
            <a:r>
              <a:rPr lang="en-US" altLang="zh-CN" sz="2800" b="1" dirty="0">
                <a:solidFill>
                  <a:srgbClr val="2c3755"/>
                </a:solidFill>
                <a:latin typeface="Arial"/>
                <a:cs typeface="Arial"/>
              </a:rPr>
              <a:t> </a:t>
            </a:r>
            <a:r>
              <a:rPr lang="en-US" altLang="zh-CN" sz="2800" b="1" dirty="0">
                <a:solidFill>
                  <a:srgbClr val="2c3755"/>
                </a:solidFill>
                <a:latin typeface="Arial"/>
                <a:ea typeface="Arial"/>
              </a:rPr>
              <a:t>for</a:t>
            </a:r>
            <a:r>
              <a:rPr lang="en-US" altLang="zh-CN" sz="2800" b="1" dirty="0">
                <a:solidFill>
                  <a:srgbClr val="2c3755"/>
                </a:solidFill>
                <a:latin typeface="Arial"/>
                <a:cs typeface="Arial"/>
              </a:rPr>
              <a:t> </a:t>
            </a:r>
            <a:r>
              <a:rPr lang="en-US" altLang="zh-CN" sz="2800" b="1" dirty="0">
                <a:solidFill>
                  <a:srgbClr val="2c3755"/>
                </a:solidFill>
                <a:latin typeface="Arial"/>
                <a:ea typeface="Arial"/>
              </a:rPr>
              <a:t>paying</a:t>
            </a:r>
            <a:r>
              <a:rPr lang="en-US" altLang="zh-CN" sz="2800" spc="-20" b="1" dirty="0">
                <a:solidFill>
                  <a:srgbClr val="2c3755"/>
                </a:solidFill>
                <a:latin typeface="Arial"/>
                <a:cs typeface="Arial"/>
              </a:rPr>
              <a:t> </a:t>
            </a:r>
            <a:r>
              <a:rPr lang="en-US" altLang="zh-CN" sz="2800" b="1" dirty="0">
                <a:solidFill>
                  <a:srgbClr val="2c3755"/>
                </a:solidFill>
                <a:latin typeface="Arial"/>
                <a:ea typeface="Arial"/>
              </a:rPr>
              <a:t>attention</a:t>
            </a:r>
          </a:p>
          <a:p>
            <a:pPr>
              <a:lnSpc>
                <a:spcPts val="1000"/>
              </a:lnSpc>
            </a:pPr>
            <a:endParaRPr lang="en-US" dirty="0" smtClean="0"/>
          </a:p>
          <a:p>
            <a:pPr>
              <a:lnSpc>
                <a:spcPts val="1000"/>
              </a:lnSpc>
            </a:pPr>
            <a:endParaRPr lang="en-US" dirty="0" smtClean="0"/>
          </a:p>
          <a:p>
            <a:pPr>
              <a:lnSpc>
                <a:spcPts val="1000"/>
              </a:lnSpc>
            </a:pPr>
            <a:endParaRPr lang="en-US" dirty="0" smtClean="0"/>
          </a:p>
          <a:p>
            <a:pPr>
              <a:lnSpc>
                <a:spcPts val="1735"/>
              </a:lnSpc>
            </a:pPr>
            <a:endParaRPr lang="en-US" dirty="0" smtClean="0"/>
          </a:p>
          <a:p>
            <a:pPr hangingPunct="0" marL="1498533" indent="-24180">
              <a:lnSpc>
                <a:spcPct val="102916"/>
              </a:lnSpc>
            </a:pPr>
            <a:r>
              <a:rPr lang="en-US" altLang="zh-CN" sz="1700" spc="-60" dirty="0">
                <a:solidFill>
                  <a:srgbClr val="0331fe"/>
                </a:solidFill>
                <a:latin typeface="Times New Roman"/>
                <a:ea typeface="Times New Roman"/>
              </a:rPr>
              <a:t>Having</a:t>
            </a:r>
            <a:r>
              <a:rPr lang="en-US" altLang="zh-CN" sz="1700" spc="-30" dirty="0">
                <a:solidFill>
                  <a:srgbClr val="0331fe"/>
                </a:solidFill>
                <a:latin typeface="Times New Roman"/>
                <a:cs typeface="Times New Roman"/>
              </a:rPr>
              <a:t> </a:t>
            </a:r>
            <a:r>
              <a:rPr lang="en-US" altLang="zh-CN" sz="1700" spc="-55" dirty="0">
                <a:solidFill>
                  <a:srgbClr val="0331fe"/>
                </a:solidFill>
                <a:latin typeface="Times New Roman"/>
                <a:ea typeface="Times New Roman"/>
              </a:rPr>
              <a:t>a</a:t>
            </a:r>
            <a:r>
              <a:rPr lang="en-US" altLang="zh-CN" sz="1700" spc="-30" dirty="0">
                <a:solidFill>
                  <a:srgbClr val="0331fe"/>
                </a:solidFill>
                <a:latin typeface="Times New Roman"/>
                <a:cs typeface="Times New Roman"/>
              </a:rPr>
              <a:t> </a:t>
            </a:r>
            <a:r>
              <a:rPr lang="en-US" altLang="zh-CN" sz="1700" spc="-55" dirty="0">
                <a:solidFill>
                  <a:srgbClr val="0331fe"/>
                </a:solidFill>
                <a:latin typeface="Times New Roman"/>
                <a:ea typeface="Times New Roman"/>
              </a:rPr>
              <a:t>success</a:t>
            </a:r>
            <a:r>
              <a:rPr lang="en-US" altLang="zh-CN" sz="1700" spc="-30" dirty="0">
                <a:solidFill>
                  <a:srgbClr val="0331fe"/>
                </a:solidFill>
                <a:latin typeface="Times New Roman"/>
                <a:cs typeface="Times New Roman"/>
              </a:rPr>
              <a:t> </a:t>
            </a:r>
            <a:r>
              <a:rPr lang="en-US" altLang="zh-CN" sz="1700" spc="-60" dirty="0">
                <a:solidFill>
                  <a:srgbClr val="0331fe"/>
                </a:solidFill>
                <a:latin typeface="Times New Roman"/>
                <a:ea typeface="Times New Roman"/>
              </a:rPr>
              <a:t>roadmap</a:t>
            </a:r>
            <a:r>
              <a:rPr lang="en-US" altLang="zh-CN" sz="1700" spc="-30" dirty="0">
                <a:solidFill>
                  <a:srgbClr val="0331fe"/>
                </a:solidFill>
                <a:latin typeface="Times New Roman"/>
                <a:cs typeface="Times New Roman"/>
              </a:rPr>
              <a:t> </a:t>
            </a:r>
            <a:r>
              <a:rPr lang="en-US" altLang="zh-CN" sz="1700" spc="-50" dirty="0">
                <a:solidFill>
                  <a:srgbClr val="0331fe"/>
                </a:solidFill>
                <a:latin typeface="Times New Roman"/>
                <a:ea typeface="Times New Roman"/>
              </a:rPr>
              <a:t>of</a:t>
            </a:r>
            <a:r>
              <a:rPr lang="en-US" altLang="zh-CN" sz="1700" spc="-34" dirty="0">
                <a:solidFill>
                  <a:srgbClr val="0331fe"/>
                </a:solidFill>
                <a:latin typeface="Times New Roman"/>
                <a:cs typeface="Times New Roman"/>
              </a:rPr>
              <a:t> </a:t>
            </a:r>
            <a:r>
              <a:rPr lang="en-US" altLang="zh-CN" sz="1700" spc="-55" dirty="0">
                <a:solidFill>
                  <a:srgbClr val="0331fe"/>
                </a:solidFill>
                <a:latin typeface="Times New Roman"/>
                <a:ea typeface="Times New Roman"/>
              </a:rPr>
              <a:t>planning</a:t>
            </a:r>
            <a:r>
              <a:rPr lang="en-US" altLang="zh-CN" sz="1700" spc="-35" dirty="0">
                <a:solidFill>
                  <a:srgbClr val="0331fe"/>
                </a:solidFill>
                <a:latin typeface="Times New Roman"/>
                <a:cs typeface="Times New Roman"/>
              </a:rPr>
              <a:t> </a:t>
            </a:r>
            <a:r>
              <a:rPr lang="en-US" altLang="zh-CN" sz="1700" spc="-44" dirty="0">
                <a:solidFill>
                  <a:srgbClr val="0331fe"/>
                </a:solidFill>
                <a:latin typeface="Times New Roman"/>
                <a:ea typeface="Times New Roman"/>
              </a:rPr>
              <a:t>the</a:t>
            </a:r>
            <a:r>
              <a:rPr lang="en-US" altLang="zh-CN" sz="1700" dirty="0">
                <a:solidFill>
                  <a:srgbClr val="0331fe"/>
                </a:solidFill>
                <a:latin typeface="Times New Roman"/>
                <a:cs typeface="Times New Roman"/>
              </a:rPr>
              <a:t> </a:t>
            </a:r>
            <a:r>
              <a:rPr lang="en-US" altLang="zh-CN" sz="1700" spc="-60" dirty="0">
                <a:solidFill>
                  <a:srgbClr val="0331fe"/>
                </a:solidFill>
                <a:latin typeface="Times New Roman"/>
                <a:ea typeface="Times New Roman"/>
              </a:rPr>
              <a:t>governance</a:t>
            </a:r>
            <a:r>
              <a:rPr lang="en-US" altLang="zh-CN" sz="1700" spc="-30" dirty="0">
                <a:solidFill>
                  <a:srgbClr val="0331fe"/>
                </a:solidFill>
                <a:latin typeface="Times New Roman"/>
                <a:cs typeface="Times New Roman"/>
              </a:rPr>
              <a:t> </a:t>
            </a:r>
            <a:r>
              <a:rPr lang="en-US" altLang="zh-CN" sz="1700" spc="-65" dirty="0">
                <a:solidFill>
                  <a:srgbClr val="0331fe"/>
                </a:solidFill>
                <a:latin typeface="Times New Roman"/>
                <a:ea typeface="Times New Roman"/>
              </a:rPr>
              <a:t>implementation</a:t>
            </a:r>
            <a:r>
              <a:rPr lang="en-US" altLang="zh-CN" sz="1700" spc="-34" dirty="0">
                <a:solidFill>
                  <a:srgbClr val="0331fe"/>
                </a:solidFill>
                <a:latin typeface="Times New Roman"/>
                <a:cs typeface="Times New Roman"/>
              </a:rPr>
              <a:t> </a:t>
            </a:r>
            <a:r>
              <a:rPr lang="en-US" altLang="zh-CN" sz="1700" spc="-40" dirty="0">
                <a:solidFill>
                  <a:srgbClr val="0331fe"/>
                </a:solidFill>
                <a:latin typeface="Times New Roman"/>
                <a:ea typeface="Times New Roman"/>
              </a:rPr>
              <a:t>of</a:t>
            </a:r>
            <a:r>
              <a:rPr lang="en-US" altLang="zh-CN" sz="1700" spc="-30" dirty="0">
                <a:solidFill>
                  <a:srgbClr val="0331fe"/>
                </a:solidFill>
                <a:latin typeface="Times New Roman"/>
                <a:cs typeface="Times New Roman"/>
              </a:rPr>
              <a:t> </a:t>
            </a:r>
            <a:r>
              <a:rPr lang="en-US" altLang="zh-CN" sz="1700" spc="-55" dirty="0">
                <a:solidFill>
                  <a:srgbClr val="0331fe"/>
                </a:solidFill>
                <a:latin typeface="Times New Roman"/>
                <a:ea typeface="Times New Roman"/>
              </a:rPr>
              <a:t>the</a:t>
            </a:r>
            <a:r>
              <a:rPr lang="en-US" altLang="zh-CN" sz="1700" spc="-34" dirty="0">
                <a:solidFill>
                  <a:srgbClr val="0331fe"/>
                </a:solidFill>
                <a:latin typeface="Times New Roman"/>
                <a:cs typeface="Times New Roman"/>
              </a:rPr>
              <a:t> </a:t>
            </a:r>
            <a:r>
              <a:rPr lang="en-US" altLang="zh-CN" sz="1700" spc="-75" dirty="0">
                <a:solidFill>
                  <a:srgbClr val="0331fe"/>
                </a:solidFill>
                <a:latin typeface="Times New Roman"/>
                <a:ea typeface="Times New Roman"/>
              </a:rPr>
              <a:t>PFS</a:t>
            </a:r>
            <a:r>
              <a:rPr lang="en-US" altLang="zh-CN" sz="1700" spc="-35" dirty="0">
                <a:solidFill>
                  <a:srgbClr val="0331fe"/>
                </a:solidFill>
                <a:latin typeface="Times New Roman"/>
                <a:cs typeface="Times New Roman"/>
              </a:rPr>
              <a:t> </a:t>
            </a:r>
            <a:r>
              <a:rPr lang="en-US" altLang="zh-CN" sz="1700" spc="-69" dirty="0">
                <a:solidFill>
                  <a:srgbClr val="0331fe"/>
                </a:solidFill>
                <a:latin typeface="Times New Roman"/>
                <a:ea typeface="Times New Roman"/>
              </a:rPr>
              <a:t>by</a:t>
            </a:r>
          </a:p>
          <a:p>
            <a:pPr marL="0" indent="1266765">
              <a:lnSpc>
                <a:spcPct val="100000"/>
              </a:lnSpc>
            </a:pPr>
            <a:r>
              <a:rPr lang="en-US" altLang="zh-CN" sz="1700" spc="-50" dirty="0">
                <a:solidFill>
                  <a:srgbClr val="0331fe"/>
                </a:solidFill>
                <a:latin typeface="Times New Roman"/>
                <a:ea typeface="Times New Roman"/>
              </a:rPr>
              <a:t>developing</a:t>
            </a:r>
            <a:r>
              <a:rPr lang="en-US" altLang="zh-CN" sz="1700" spc="-25" dirty="0">
                <a:solidFill>
                  <a:srgbClr val="0331fe"/>
                </a:solidFill>
                <a:latin typeface="Times New Roman"/>
                <a:cs typeface="Times New Roman"/>
              </a:rPr>
              <a:t> </a:t>
            </a:r>
            <a:r>
              <a:rPr lang="en-US" altLang="zh-CN" sz="1700" spc="-65" dirty="0">
                <a:solidFill>
                  <a:srgbClr val="0331fe"/>
                </a:solidFill>
                <a:latin typeface="Times New Roman"/>
                <a:ea typeface="Times New Roman"/>
              </a:rPr>
              <a:t>PFS-QP</a:t>
            </a:r>
            <a:r>
              <a:rPr lang="en-US" altLang="zh-CN" sz="1700" spc="-30" dirty="0">
                <a:solidFill>
                  <a:srgbClr val="0331fe"/>
                </a:solidFill>
                <a:latin typeface="Times New Roman"/>
                <a:cs typeface="Times New Roman"/>
              </a:rPr>
              <a:t> </a:t>
            </a:r>
            <a:r>
              <a:rPr lang="en-US" altLang="zh-CN" sz="1700" spc="-50" dirty="0">
                <a:solidFill>
                  <a:srgbClr val="0331fe"/>
                </a:solidFill>
                <a:latin typeface="Times New Roman"/>
                <a:ea typeface="Times New Roman"/>
              </a:rPr>
              <a:t>with</a:t>
            </a:r>
            <a:r>
              <a:rPr lang="en-US" altLang="zh-CN" sz="1700" spc="-30" dirty="0">
                <a:solidFill>
                  <a:srgbClr val="0331fe"/>
                </a:solidFill>
                <a:latin typeface="Times New Roman"/>
                <a:cs typeface="Times New Roman"/>
              </a:rPr>
              <a:t> </a:t>
            </a:r>
            <a:r>
              <a:rPr lang="en-US" altLang="zh-CN" sz="1700" spc="-35" dirty="0">
                <a:solidFill>
                  <a:srgbClr val="0331fe"/>
                </a:solidFill>
                <a:latin typeface="Times New Roman"/>
                <a:ea typeface="Times New Roman"/>
              </a:rPr>
              <a:t>its</a:t>
            </a:r>
            <a:r>
              <a:rPr lang="en-US" altLang="zh-CN" sz="1700" spc="-30" dirty="0">
                <a:solidFill>
                  <a:srgbClr val="0331fe"/>
                </a:solidFill>
                <a:latin typeface="Times New Roman"/>
                <a:cs typeface="Times New Roman"/>
              </a:rPr>
              <a:t> </a:t>
            </a:r>
            <a:r>
              <a:rPr lang="en-US" altLang="zh-CN" sz="1700" spc="-50" dirty="0">
                <a:solidFill>
                  <a:srgbClr val="0331fe"/>
                </a:solidFill>
                <a:latin typeface="Times New Roman"/>
                <a:ea typeface="Times New Roman"/>
              </a:rPr>
              <a:t>13th</a:t>
            </a:r>
            <a:r>
              <a:rPr lang="en-US" altLang="zh-CN" sz="1700" spc="-30" dirty="0">
                <a:solidFill>
                  <a:srgbClr val="0331fe"/>
                </a:solidFill>
                <a:latin typeface="Times New Roman"/>
                <a:cs typeface="Times New Roman"/>
              </a:rPr>
              <a:t> </a:t>
            </a:r>
            <a:r>
              <a:rPr lang="en-US" altLang="zh-CN" sz="1700" spc="-69" dirty="0">
                <a:solidFill>
                  <a:srgbClr val="0331fe"/>
                </a:solidFill>
                <a:latin typeface="Times New Roman"/>
                <a:ea typeface="Times New Roman"/>
              </a:rPr>
              <a:t>DFT</a:t>
            </a:r>
            <a:r>
              <a:rPr lang="en-US" altLang="zh-CN" sz="1700" spc="-30" dirty="0">
                <a:solidFill>
                  <a:srgbClr val="0331fe"/>
                </a:solidFill>
                <a:latin typeface="Times New Roman"/>
                <a:cs typeface="Times New Roman"/>
              </a:rPr>
              <a:t> </a:t>
            </a:r>
            <a:r>
              <a:rPr lang="en-US" altLang="zh-CN" sz="1700" spc="-69" dirty="0">
                <a:solidFill>
                  <a:srgbClr val="0331fe"/>
                </a:solidFill>
                <a:latin typeface="Times New Roman"/>
                <a:ea typeface="Times New Roman"/>
              </a:rPr>
              <a:t>SC</a:t>
            </a:r>
            <a:r>
              <a:rPr lang="en-US" altLang="zh-CN" sz="1700" spc="-35" dirty="0">
                <a:solidFill>
                  <a:srgbClr val="0331fe"/>
                </a:solidFill>
                <a:latin typeface="Times New Roman"/>
                <a:cs typeface="Times New Roman"/>
              </a:rPr>
              <a:t> </a:t>
            </a:r>
            <a:r>
              <a:rPr lang="en-US" altLang="zh-CN" sz="1700" spc="-50" dirty="0">
                <a:solidFill>
                  <a:srgbClr val="0331fe"/>
                </a:solidFill>
                <a:latin typeface="Times New Roman"/>
                <a:ea typeface="Times New Roman"/>
              </a:rPr>
              <a:t>+7th</a:t>
            </a:r>
          </a:p>
          <a:p>
            <a:pPr marL="0" indent="3061542">
              <a:lnSpc>
                <a:spcPct val="100000"/>
              </a:lnSpc>
            </a:pPr>
            <a:r>
              <a:rPr lang="en-US" altLang="zh-CN" sz="1700" spc="-69" dirty="0">
                <a:solidFill>
                  <a:srgbClr val="0331fe"/>
                </a:solidFill>
                <a:latin typeface="Times New Roman"/>
                <a:ea typeface="Times New Roman"/>
              </a:rPr>
              <a:t>SF</a:t>
            </a:r>
          </a:p>
        </p:txBody>
      </p:sp>
      <p:sp>
        <p:nvSpPr>
          <p:cNvPr id="172" name="TextBox 172"/>
          <p:cNvSpPr txBox="1"/>
          <p:nvPr/>
        </p:nvSpPr>
        <p:spPr>
          <a:xfrm>
            <a:off x="2439779" y="3223685"/>
            <a:ext cx="3438107" cy="853440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/>
          <a:p>
            <a:pPr marL="0">
              <a:lnSpc>
                <a:spcPct val="100000"/>
              </a:lnSpc>
            </a:pPr>
            <a:r>
              <a:rPr lang="en-US" altLang="zh-CN" sz="2800" b="1" dirty="0">
                <a:solidFill>
                  <a:srgbClr val="2c3755"/>
                </a:solidFill>
                <a:latin typeface="Arial"/>
                <a:ea typeface="Arial"/>
              </a:rPr>
              <a:t>Now</a:t>
            </a:r>
            <a:r>
              <a:rPr lang="en-US" altLang="zh-CN" sz="2800" b="1" dirty="0">
                <a:solidFill>
                  <a:srgbClr val="2c3755"/>
                </a:solidFill>
                <a:latin typeface="Arial"/>
                <a:cs typeface="Arial"/>
              </a:rPr>
              <a:t>  </a:t>
            </a:r>
            <a:r>
              <a:rPr lang="en-US" altLang="zh-CN" sz="2800" b="1" dirty="0">
                <a:solidFill>
                  <a:srgbClr val="2c3755"/>
                </a:solidFill>
                <a:latin typeface="Arial"/>
                <a:ea typeface="Arial"/>
              </a:rPr>
              <a:t>let’s</a:t>
            </a:r>
            <a:r>
              <a:rPr lang="en-US" altLang="zh-CN" sz="2800" b="1" dirty="0">
                <a:solidFill>
                  <a:srgbClr val="2c3755"/>
                </a:solidFill>
                <a:latin typeface="Arial"/>
                <a:cs typeface="Arial"/>
              </a:rPr>
              <a:t>  </a:t>
            </a:r>
            <a:r>
              <a:rPr lang="en-US" altLang="zh-CN" sz="2800" b="1" dirty="0">
                <a:solidFill>
                  <a:srgbClr val="2c3755"/>
                </a:solidFill>
                <a:latin typeface="Arial"/>
                <a:ea typeface="Arial"/>
              </a:rPr>
              <a:t>recap</a:t>
            </a:r>
            <a:r>
              <a:rPr lang="en-US" altLang="zh-CN" sz="2800" spc="-120" b="1" dirty="0">
                <a:solidFill>
                  <a:srgbClr val="2c3755"/>
                </a:solidFill>
                <a:latin typeface="Arial"/>
                <a:cs typeface="Arial"/>
              </a:rPr>
              <a:t> </a:t>
            </a:r>
            <a:r>
              <a:rPr lang="en-US" altLang="zh-CN" sz="2800" b="1" dirty="0">
                <a:solidFill>
                  <a:srgbClr val="2c3755"/>
                </a:solidFill>
                <a:latin typeface="Arial"/>
                <a:ea typeface="Arial"/>
              </a:rPr>
              <a:t>the</a:t>
            </a:r>
          </a:p>
          <a:p>
            <a:pPr marL="0" indent="151668">
              <a:lnSpc>
                <a:spcPct val="100000"/>
              </a:lnSpc>
            </a:pPr>
            <a:r>
              <a:rPr lang="en-US" altLang="zh-CN" sz="2800" b="1" dirty="0">
                <a:solidFill>
                  <a:srgbClr val="2c3755"/>
                </a:solidFill>
                <a:latin typeface="Arial"/>
                <a:ea typeface="Arial"/>
              </a:rPr>
              <a:t>taken</a:t>
            </a:r>
            <a:r>
              <a:rPr lang="en-US" altLang="zh-CN" sz="2800" b="1" dirty="0">
                <a:solidFill>
                  <a:srgbClr val="2c3755"/>
                </a:solidFill>
                <a:latin typeface="Arial"/>
                <a:cs typeface="Arial"/>
              </a:rPr>
              <a:t> </a:t>
            </a:r>
            <a:r>
              <a:rPr lang="en-US" altLang="zh-CN" sz="2800" b="1" dirty="0">
                <a:solidFill>
                  <a:srgbClr val="2c3755"/>
                </a:solidFill>
                <a:latin typeface="Arial"/>
                <a:ea typeface="Arial"/>
              </a:rPr>
              <a:t>topics</a:t>
            </a:r>
            <a:r>
              <a:rPr lang="en-US" altLang="zh-CN" sz="2800" spc="-20" b="1" dirty="0">
                <a:solidFill>
                  <a:srgbClr val="2c3755"/>
                </a:solidFill>
                <a:latin typeface="Arial"/>
                <a:cs typeface="Arial"/>
              </a:rPr>
              <a:t> </a:t>
            </a:r>
            <a:r>
              <a:rPr lang="en-US" altLang="zh-CN" sz="2800" b="1" dirty="0">
                <a:solidFill>
                  <a:srgbClr val="2c3755"/>
                </a:solidFill>
                <a:latin typeface="Arial"/>
                <a:ea typeface="Arial"/>
              </a:rPr>
              <a:t>today</a:t>
            </a:r>
          </a:p>
        </p:txBody>
      </p:sp>
      <p:sp>
        <p:nvSpPr>
          <p:cNvPr id="173" name="TextBox 173"/>
          <p:cNvSpPr txBox="1"/>
          <p:nvPr/>
        </p:nvSpPr>
        <p:spPr>
          <a:xfrm>
            <a:off x="6251304" y="3231305"/>
            <a:ext cx="3948548" cy="1859712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/>
          <a:p>
            <a:pPr marL="0">
              <a:lnSpc>
                <a:spcPct val="100000"/>
              </a:lnSpc>
            </a:pPr>
            <a:r>
              <a:rPr lang="en-US" altLang="zh-CN" sz="1700" spc="-69" dirty="0">
                <a:solidFill>
                  <a:srgbClr val="0331fe"/>
                </a:solidFill>
                <a:latin typeface="Times New Roman"/>
                <a:ea typeface="Times New Roman"/>
              </a:rPr>
              <a:t>So</a:t>
            </a:r>
            <a:r>
              <a:rPr lang="en-US" altLang="zh-CN" sz="1700" spc="-34" dirty="0">
                <a:solidFill>
                  <a:srgbClr val="0331fe"/>
                </a:solidFill>
                <a:latin typeface="Times New Roman"/>
                <a:cs typeface="Times New Roman"/>
              </a:rPr>
              <a:t> </a:t>
            </a:r>
            <a:r>
              <a:rPr lang="en-US" altLang="zh-CN" sz="1700" spc="-80" dirty="0">
                <a:solidFill>
                  <a:srgbClr val="0331fe"/>
                </a:solidFill>
                <a:latin typeface="Times New Roman"/>
                <a:ea typeface="Times New Roman"/>
              </a:rPr>
              <a:t>we</a:t>
            </a:r>
            <a:r>
              <a:rPr lang="en-US" altLang="zh-CN" sz="1700" spc="-34" dirty="0">
                <a:solidFill>
                  <a:srgbClr val="0331fe"/>
                </a:solidFill>
                <a:latin typeface="Times New Roman"/>
                <a:cs typeface="Times New Roman"/>
              </a:rPr>
              <a:t> </a:t>
            </a:r>
            <a:r>
              <a:rPr lang="en-US" altLang="zh-CN" sz="1700" spc="-50" dirty="0">
                <a:solidFill>
                  <a:srgbClr val="0331fe"/>
                </a:solidFill>
                <a:latin typeface="Times New Roman"/>
                <a:ea typeface="Times New Roman"/>
              </a:rPr>
              <a:t>will</a:t>
            </a:r>
            <a:r>
              <a:rPr lang="en-US" altLang="zh-CN" sz="1700" spc="-34" dirty="0">
                <a:solidFill>
                  <a:srgbClr val="0331fe"/>
                </a:solidFill>
                <a:latin typeface="Times New Roman"/>
                <a:cs typeface="Times New Roman"/>
              </a:rPr>
              <a:t> </a:t>
            </a:r>
            <a:r>
              <a:rPr lang="en-US" altLang="zh-CN" sz="1700" spc="-65" dirty="0">
                <a:solidFill>
                  <a:srgbClr val="0331fe"/>
                </a:solidFill>
                <a:latin typeface="Times New Roman"/>
                <a:ea typeface="Times New Roman"/>
              </a:rPr>
              <a:t>need</a:t>
            </a:r>
            <a:r>
              <a:rPr lang="en-US" altLang="zh-CN" sz="1700" spc="-34" dirty="0">
                <a:solidFill>
                  <a:srgbClr val="0331fe"/>
                </a:solidFill>
                <a:latin typeface="Times New Roman"/>
                <a:cs typeface="Times New Roman"/>
              </a:rPr>
              <a:t> </a:t>
            </a:r>
            <a:r>
              <a:rPr lang="en-US" altLang="zh-CN" sz="1700" spc="-50" dirty="0">
                <a:solidFill>
                  <a:srgbClr val="0331fe"/>
                </a:solidFill>
                <a:latin typeface="Times New Roman"/>
                <a:ea typeface="Times New Roman"/>
              </a:rPr>
              <a:t>a</a:t>
            </a:r>
            <a:r>
              <a:rPr lang="en-US" altLang="zh-CN" sz="1700" spc="-34" dirty="0">
                <a:solidFill>
                  <a:srgbClr val="0331fe"/>
                </a:solidFill>
                <a:latin typeface="Times New Roman"/>
                <a:cs typeface="Times New Roman"/>
              </a:rPr>
              <a:t> </a:t>
            </a:r>
            <a:r>
              <a:rPr lang="en-US" altLang="zh-CN" sz="1700" spc="-60" dirty="0">
                <a:solidFill>
                  <a:srgbClr val="0331fe"/>
                </a:solidFill>
                <a:latin typeface="Times New Roman"/>
                <a:ea typeface="Times New Roman"/>
              </a:rPr>
              <a:t>very</a:t>
            </a:r>
            <a:r>
              <a:rPr lang="en-US" altLang="zh-CN" sz="1700" spc="-34" dirty="0">
                <a:solidFill>
                  <a:srgbClr val="0331fe"/>
                </a:solidFill>
                <a:latin typeface="Times New Roman"/>
                <a:cs typeface="Times New Roman"/>
              </a:rPr>
              <a:t> </a:t>
            </a:r>
            <a:r>
              <a:rPr lang="en-US" altLang="zh-CN" sz="1700" spc="-55" dirty="0">
                <a:solidFill>
                  <a:srgbClr val="0331fe"/>
                </a:solidFill>
                <a:latin typeface="Times New Roman"/>
                <a:ea typeface="Times New Roman"/>
              </a:rPr>
              <a:t>specified</a:t>
            </a:r>
            <a:r>
              <a:rPr lang="en-US" altLang="zh-CN" sz="1700" spc="-34" dirty="0">
                <a:solidFill>
                  <a:srgbClr val="0331fe"/>
                </a:solidFill>
                <a:latin typeface="Times New Roman"/>
                <a:cs typeface="Times New Roman"/>
              </a:rPr>
              <a:t> </a:t>
            </a:r>
            <a:r>
              <a:rPr lang="en-US" altLang="zh-CN" sz="1700" spc="-50" dirty="0">
                <a:solidFill>
                  <a:srgbClr val="0331fe"/>
                </a:solidFill>
                <a:latin typeface="Times New Roman"/>
                <a:ea typeface="Times New Roman"/>
              </a:rPr>
              <a:t>project</a:t>
            </a:r>
            <a:r>
              <a:rPr lang="en-US" altLang="zh-CN" sz="1700" spc="-40" dirty="0">
                <a:solidFill>
                  <a:srgbClr val="0331fe"/>
                </a:solidFill>
                <a:latin typeface="Times New Roman"/>
                <a:cs typeface="Times New Roman"/>
              </a:rPr>
              <a:t> </a:t>
            </a:r>
            <a:r>
              <a:rPr lang="en-US" altLang="zh-CN" sz="1700" spc="-50" dirty="0">
                <a:solidFill>
                  <a:srgbClr val="0331fe"/>
                </a:solidFill>
                <a:latin typeface="Times New Roman"/>
                <a:ea typeface="Times New Roman"/>
              </a:rPr>
              <a:t>structure</a:t>
            </a:r>
          </a:p>
          <a:p>
            <a:pPr marL="0" indent="337775">
              <a:lnSpc>
                <a:spcPct val="100000"/>
              </a:lnSpc>
            </a:pPr>
            <a:r>
              <a:rPr lang="en-US" altLang="zh-CN" sz="1700" spc="-40" dirty="0">
                <a:solidFill>
                  <a:srgbClr val="0331fe"/>
                </a:solidFill>
                <a:latin typeface="Times New Roman"/>
                <a:ea typeface="Times New Roman"/>
              </a:rPr>
              <a:t>fit</a:t>
            </a:r>
            <a:r>
              <a:rPr lang="en-US" altLang="zh-CN" sz="1700" spc="-30" dirty="0">
                <a:solidFill>
                  <a:srgbClr val="0331fe"/>
                </a:solidFill>
                <a:latin typeface="Times New Roman"/>
                <a:cs typeface="Times New Roman"/>
              </a:rPr>
              <a:t> </a:t>
            </a:r>
            <a:r>
              <a:rPr lang="en-US" altLang="zh-CN" sz="1700" spc="-60" dirty="0">
                <a:solidFill>
                  <a:srgbClr val="0331fe"/>
                </a:solidFill>
                <a:latin typeface="Times New Roman"/>
                <a:ea typeface="Times New Roman"/>
              </a:rPr>
              <a:t>to</a:t>
            </a:r>
            <a:r>
              <a:rPr lang="en-US" altLang="zh-CN" sz="1700" spc="-34" dirty="0">
                <a:solidFill>
                  <a:srgbClr val="0331fe"/>
                </a:solidFill>
                <a:latin typeface="Times New Roman"/>
                <a:cs typeface="Times New Roman"/>
              </a:rPr>
              <a:t> </a:t>
            </a:r>
            <a:r>
              <a:rPr lang="en-US" altLang="zh-CN" sz="1700" spc="-50" dirty="0">
                <a:solidFill>
                  <a:srgbClr val="0331fe"/>
                </a:solidFill>
                <a:latin typeface="Times New Roman"/>
                <a:ea typeface="Times New Roman"/>
              </a:rPr>
              <a:t>this</a:t>
            </a:r>
            <a:r>
              <a:rPr lang="en-US" altLang="zh-CN" sz="1700" spc="-34" dirty="0">
                <a:solidFill>
                  <a:srgbClr val="0331fe"/>
                </a:solidFill>
                <a:latin typeface="Times New Roman"/>
                <a:cs typeface="Times New Roman"/>
              </a:rPr>
              <a:t> </a:t>
            </a:r>
            <a:r>
              <a:rPr lang="en-US" altLang="zh-CN" sz="1700" spc="-55" dirty="0">
                <a:solidFill>
                  <a:srgbClr val="0331fe"/>
                </a:solidFill>
                <a:latin typeface="Times New Roman"/>
                <a:ea typeface="Times New Roman"/>
              </a:rPr>
              <a:t>quality</a:t>
            </a:r>
            <a:r>
              <a:rPr lang="en-US" altLang="zh-CN" sz="1700" spc="-34" dirty="0">
                <a:solidFill>
                  <a:srgbClr val="0331fe"/>
                </a:solidFill>
                <a:latin typeface="Times New Roman"/>
                <a:cs typeface="Times New Roman"/>
              </a:rPr>
              <a:t> </a:t>
            </a:r>
            <a:r>
              <a:rPr lang="en-US" altLang="zh-CN" sz="1700" spc="-65" dirty="0">
                <a:solidFill>
                  <a:srgbClr val="0331fe"/>
                </a:solidFill>
                <a:latin typeface="Times New Roman"/>
                <a:ea typeface="Times New Roman"/>
              </a:rPr>
              <a:t>plan</a:t>
            </a:r>
            <a:r>
              <a:rPr lang="en-US" altLang="zh-CN" sz="1700" spc="-34" dirty="0">
                <a:solidFill>
                  <a:srgbClr val="0331fe"/>
                </a:solidFill>
                <a:latin typeface="Times New Roman"/>
                <a:cs typeface="Times New Roman"/>
              </a:rPr>
              <a:t> </a:t>
            </a:r>
            <a:r>
              <a:rPr lang="en-US" altLang="zh-CN" sz="1700" spc="-55" dirty="0">
                <a:solidFill>
                  <a:srgbClr val="0331fe"/>
                </a:solidFill>
                <a:latin typeface="Times New Roman"/>
                <a:ea typeface="Times New Roman"/>
              </a:rPr>
              <a:t>for</a:t>
            </a:r>
            <a:r>
              <a:rPr lang="en-US" altLang="zh-CN" sz="1700" spc="-34" dirty="0">
                <a:solidFill>
                  <a:srgbClr val="0331fe"/>
                </a:solidFill>
                <a:latin typeface="Times New Roman"/>
                <a:cs typeface="Times New Roman"/>
              </a:rPr>
              <a:t> </a:t>
            </a:r>
            <a:r>
              <a:rPr lang="en-US" altLang="zh-CN" sz="1700" spc="-55" dirty="0">
                <a:solidFill>
                  <a:srgbClr val="0331fe"/>
                </a:solidFill>
                <a:latin typeface="Times New Roman"/>
                <a:ea typeface="Times New Roman"/>
              </a:rPr>
              <a:t>the</a:t>
            </a:r>
            <a:r>
              <a:rPr lang="en-US" altLang="zh-CN" sz="1700" spc="-40" dirty="0">
                <a:solidFill>
                  <a:srgbClr val="0331fe"/>
                </a:solidFill>
                <a:latin typeface="Times New Roman"/>
                <a:cs typeface="Times New Roman"/>
              </a:rPr>
              <a:t> </a:t>
            </a:r>
            <a:r>
              <a:rPr lang="en-US" altLang="zh-CN" sz="1700" spc="-75" dirty="0">
                <a:solidFill>
                  <a:srgbClr val="0331fe"/>
                </a:solidFill>
                <a:latin typeface="Times New Roman"/>
                <a:ea typeface="Times New Roman"/>
              </a:rPr>
              <a:t>recommend</a:t>
            </a:r>
          </a:p>
          <a:p>
            <a:pPr marL="0" indent="1267980">
              <a:lnSpc>
                <a:spcPct val="100000"/>
              </a:lnSpc>
            </a:pPr>
            <a:r>
              <a:rPr lang="en-US" altLang="zh-CN" sz="1700" spc="-35" dirty="0">
                <a:solidFill>
                  <a:srgbClr val="0331fe"/>
                </a:solidFill>
                <a:latin typeface="Times New Roman"/>
                <a:ea typeface="Times New Roman"/>
              </a:rPr>
              <a:t>business</a:t>
            </a:r>
            <a:r>
              <a:rPr lang="en-US" altLang="zh-CN" sz="1700" spc="-94" dirty="0">
                <a:solidFill>
                  <a:srgbClr val="0331fe"/>
                </a:solidFill>
                <a:latin typeface="Times New Roman"/>
                <a:cs typeface="Times New Roman"/>
              </a:rPr>
              <a:t> </a:t>
            </a:r>
            <a:r>
              <a:rPr lang="en-US" altLang="zh-CN" sz="1700" spc="-35" dirty="0">
                <a:solidFill>
                  <a:srgbClr val="0331fe"/>
                </a:solidFill>
                <a:latin typeface="Times New Roman"/>
                <a:ea typeface="Times New Roman"/>
              </a:rPr>
              <a:t>solution</a:t>
            </a:r>
          </a:p>
          <a:p>
            <a:pPr marL="0" indent="1862353">
              <a:lnSpc>
                <a:spcPct val="100000"/>
              </a:lnSpc>
            </a:pPr>
            <a:r>
              <a:rPr lang="en-US" altLang="zh-CN" sz="1700" spc="-75" dirty="0">
                <a:solidFill>
                  <a:srgbClr val="0331fe"/>
                </a:solidFill>
                <a:latin typeface="Times New Roman"/>
                <a:ea typeface="Times New Roman"/>
              </a:rPr>
              <a:t>So</a:t>
            </a:r>
          </a:p>
          <a:p>
            <a:pPr marL="0" indent="148431">
              <a:lnSpc>
                <a:spcPct val="100000"/>
              </a:lnSpc>
            </a:pPr>
            <a:r>
              <a:rPr lang="en-US" altLang="zh-CN" sz="1700" spc="-80" dirty="0">
                <a:solidFill>
                  <a:srgbClr val="0331fe"/>
                </a:solidFill>
                <a:latin typeface="Times New Roman"/>
                <a:ea typeface="Times New Roman"/>
              </a:rPr>
              <a:t>We</a:t>
            </a:r>
            <a:r>
              <a:rPr lang="en-US" altLang="zh-CN" sz="1700" spc="-30" dirty="0">
                <a:solidFill>
                  <a:srgbClr val="0331fe"/>
                </a:solidFill>
                <a:latin typeface="Times New Roman"/>
                <a:cs typeface="Times New Roman"/>
              </a:rPr>
              <a:t> </a:t>
            </a:r>
            <a:r>
              <a:rPr lang="en-US" altLang="zh-CN" sz="1700" spc="-55" dirty="0">
                <a:solidFill>
                  <a:srgbClr val="0331fe"/>
                </a:solidFill>
                <a:latin typeface="Times New Roman"/>
                <a:ea typeface="Times New Roman"/>
              </a:rPr>
              <a:t>need</a:t>
            </a:r>
            <a:r>
              <a:rPr lang="en-US" altLang="zh-CN" sz="1700" spc="-30" dirty="0">
                <a:solidFill>
                  <a:srgbClr val="0331fe"/>
                </a:solidFill>
                <a:latin typeface="Times New Roman"/>
                <a:cs typeface="Times New Roman"/>
              </a:rPr>
              <a:t> </a:t>
            </a:r>
            <a:r>
              <a:rPr lang="en-US" altLang="zh-CN" sz="1700" spc="-50" dirty="0">
                <a:solidFill>
                  <a:srgbClr val="0331fe"/>
                </a:solidFill>
                <a:latin typeface="Times New Roman"/>
                <a:ea typeface="Times New Roman"/>
              </a:rPr>
              <a:t>have</a:t>
            </a:r>
            <a:r>
              <a:rPr lang="en-US" altLang="zh-CN" sz="1700" spc="-30" dirty="0">
                <a:solidFill>
                  <a:srgbClr val="0331fe"/>
                </a:solidFill>
                <a:latin typeface="Times New Roman"/>
                <a:cs typeface="Times New Roman"/>
              </a:rPr>
              <a:t> </a:t>
            </a:r>
            <a:r>
              <a:rPr lang="en-US" altLang="zh-CN" sz="1700" spc="-50" dirty="0">
                <a:solidFill>
                  <a:srgbClr val="0331fe"/>
                </a:solidFill>
                <a:latin typeface="Times New Roman"/>
                <a:ea typeface="Times New Roman"/>
              </a:rPr>
              <a:t>the</a:t>
            </a:r>
            <a:r>
              <a:rPr lang="en-US" altLang="zh-CN" sz="1700" spc="-30" dirty="0">
                <a:solidFill>
                  <a:srgbClr val="0331fe"/>
                </a:solidFill>
                <a:latin typeface="Times New Roman"/>
                <a:cs typeface="Times New Roman"/>
              </a:rPr>
              <a:t> </a:t>
            </a:r>
            <a:r>
              <a:rPr lang="en-US" altLang="zh-CN" sz="1700" spc="-55" dirty="0">
                <a:solidFill>
                  <a:srgbClr val="0331fe"/>
                </a:solidFill>
                <a:latin typeface="Times New Roman"/>
                <a:ea typeface="Times New Roman"/>
              </a:rPr>
              <a:t>most</a:t>
            </a:r>
            <a:r>
              <a:rPr lang="en-US" altLang="zh-CN" sz="1700" spc="-30" dirty="0">
                <a:solidFill>
                  <a:srgbClr val="0331fe"/>
                </a:solidFill>
                <a:latin typeface="Times New Roman"/>
                <a:cs typeface="Times New Roman"/>
              </a:rPr>
              <a:t> </a:t>
            </a:r>
            <a:r>
              <a:rPr lang="en-US" altLang="zh-CN" sz="1700" spc="-45" dirty="0">
                <a:solidFill>
                  <a:srgbClr val="0331fe"/>
                </a:solidFill>
                <a:latin typeface="Times New Roman"/>
                <a:ea typeface="Times New Roman"/>
              </a:rPr>
              <a:t>project</a:t>
            </a:r>
            <a:r>
              <a:rPr lang="en-US" altLang="zh-CN" sz="1700" spc="-30" dirty="0">
                <a:solidFill>
                  <a:srgbClr val="0331fe"/>
                </a:solidFill>
                <a:latin typeface="Times New Roman"/>
                <a:cs typeface="Times New Roman"/>
              </a:rPr>
              <a:t> </a:t>
            </a:r>
            <a:r>
              <a:rPr lang="en-US" altLang="zh-CN" sz="1700" spc="-30" dirty="0">
                <a:solidFill>
                  <a:srgbClr val="0331fe"/>
                </a:solidFill>
                <a:latin typeface="Times New Roman"/>
                <a:ea typeface="Times New Roman"/>
              </a:rPr>
              <a:t>fit</a:t>
            </a:r>
            <a:r>
              <a:rPr lang="en-US" altLang="zh-CN" sz="1700" spc="-30" dirty="0">
                <a:solidFill>
                  <a:srgbClr val="0331fe"/>
                </a:solidFill>
                <a:latin typeface="Times New Roman"/>
                <a:cs typeface="Times New Roman"/>
              </a:rPr>
              <a:t> </a:t>
            </a:r>
            <a:r>
              <a:rPr lang="en-US" altLang="zh-CN" sz="1700" spc="-44" dirty="0">
                <a:solidFill>
                  <a:srgbClr val="0331fe"/>
                </a:solidFill>
                <a:latin typeface="Times New Roman"/>
                <a:ea typeface="Times New Roman"/>
              </a:rPr>
              <a:t>to</a:t>
            </a:r>
            <a:r>
              <a:rPr lang="en-US" altLang="zh-CN" sz="1700" spc="-35" dirty="0">
                <a:solidFill>
                  <a:srgbClr val="0331fe"/>
                </a:solidFill>
                <a:latin typeface="Times New Roman"/>
                <a:cs typeface="Times New Roman"/>
              </a:rPr>
              <a:t> </a:t>
            </a:r>
            <a:r>
              <a:rPr lang="en-US" altLang="zh-CN" sz="1700" spc="-60" dirty="0">
                <a:solidFill>
                  <a:srgbClr val="0331fe"/>
                </a:solidFill>
                <a:latin typeface="Times New Roman"/>
                <a:ea typeface="Times New Roman"/>
              </a:rPr>
              <a:t>PFS-QP</a:t>
            </a:r>
          </a:p>
          <a:p>
            <a:pPr>
              <a:lnSpc>
                <a:spcPts val="1000"/>
              </a:lnSpc>
            </a:pPr>
            <a:endParaRPr lang="en-US" dirty="0" smtClean="0"/>
          </a:p>
          <a:p>
            <a:pPr>
              <a:lnSpc>
                <a:spcPts val="1160"/>
              </a:lnSpc>
            </a:pPr>
            <a:endParaRPr lang="en-US" dirty="0" smtClean="0"/>
          </a:p>
          <a:p>
            <a:pPr marL="0" indent="917035">
              <a:lnSpc>
                <a:spcPct val="100000"/>
              </a:lnSpc>
            </a:pPr>
            <a:r>
              <a:rPr lang="en-US" altLang="zh-CN" sz="1700" spc="-69" dirty="0">
                <a:solidFill>
                  <a:srgbClr val="0331fe"/>
                </a:solidFill>
                <a:latin typeface="Times New Roman"/>
                <a:ea typeface="Times New Roman"/>
              </a:rPr>
              <a:t>This</a:t>
            </a:r>
            <a:r>
              <a:rPr lang="en-US" altLang="zh-CN" sz="1700" spc="-34" dirty="0">
                <a:solidFill>
                  <a:srgbClr val="0331fe"/>
                </a:solidFill>
                <a:latin typeface="Times New Roman"/>
                <a:cs typeface="Times New Roman"/>
              </a:rPr>
              <a:t> </a:t>
            </a:r>
            <a:r>
              <a:rPr lang="en-US" altLang="zh-CN" sz="1700" spc="-44" dirty="0">
                <a:solidFill>
                  <a:srgbClr val="0331fe"/>
                </a:solidFill>
                <a:latin typeface="Times New Roman"/>
                <a:ea typeface="Times New Roman"/>
              </a:rPr>
              <a:t>is</a:t>
            </a:r>
            <a:r>
              <a:rPr lang="en-US" altLang="zh-CN" sz="1700" spc="-40" dirty="0">
                <a:solidFill>
                  <a:srgbClr val="0331fe"/>
                </a:solidFill>
                <a:latin typeface="Times New Roman"/>
                <a:cs typeface="Times New Roman"/>
              </a:rPr>
              <a:t> </a:t>
            </a:r>
            <a:r>
              <a:rPr lang="en-US" altLang="zh-CN" sz="1700" spc="-60" dirty="0">
                <a:solidFill>
                  <a:srgbClr val="0331fe"/>
                </a:solidFill>
                <a:latin typeface="Times New Roman"/>
                <a:ea typeface="Times New Roman"/>
              </a:rPr>
              <a:t>will</a:t>
            </a:r>
            <a:r>
              <a:rPr lang="en-US" altLang="zh-CN" sz="1700" spc="-34" dirty="0">
                <a:solidFill>
                  <a:srgbClr val="0331fe"/>
                </a:solidFill>
                <a:latin typeface="Times New Roman"/>
                <a:cs typeface="Times New Roman"/>
              </a:rPr>
              <a:t> </a:t>
            </a:r>
            <a:r>
              <a:rPr lang="en-US" altLang="zh-CN" sz="1700" spc="-80" dirty="0">
                <a:solidFill>
                  <a:srgbClr val="0331fe"/>
                </a:solidFill>
                <a:latin typeface="Times New Roman"/>
                <a:ea typeface="Times New Roman"/>
              </a:rPr>
              <a:t>do</a:t>
            </a:r>
            <a:r>
              <a:rPr lang="en-US" altLang="zh-CN" sz="1700" spc="-40" dirty="0">
                <a:solidFill>
                  <a:srgbClr val="0331fe"/>
                </a:solidFill>
                <a:latin typeface="Times New Roman"/>
                <a:cs typeface="Times New Roman"/>
              </a:rPr>
              <a:t> </a:t>
            </a:r>
            <a:r>
              <a:rPr lang="en-US" altLang="zh-CN" sz="1700" spc="-65" dirty="0">
                <a:solidFill>
                  <a:srgbClr val="0331fe"/>
                </a:solidFill>
                <a:latin typeface="Times New Roman"/>
                <a:ea typeface="Times New Roman"/>
              </a:rPr>
              <a:t>next</a:t>
            </a:r>
            <a:r>
              <a:rPr lang="en-US" altLang="zh-CN" sz="1700" spc="-40" dirty="0">
                <a:solidFill>
                  <a:srgbClr val="0331fe"/>
                </a:solidFill>
                <a:latin typeface="Times New Roman"/>
                <a:cs typeface="Times New Roman"/>
              </a:rPr>
              <a:t> </a:t>
            </a:r>
            <a:r>
              <a:rPr lang="en-US" altLang="zh-CN" sz="1700" spc="-60" dirty="0">
                <a:solidFill>
                  <a:srgbClr val="0331fe"/>
                </a:solidFill>
                <a:latin typeface="Times New Roman"/>
                <a:ea typeface="Times New Roman"/>
              </a:rPr>
              <a:t>lecture</a:t>
            </a:r>
          </a:p>
        </p:txBody>
      </p:sp>
      <p:sp>
        <p:nvSpPr>
          <p:cNvPr id="174" name="TextBox 174"/>
          <p:cNvSpPr txBox="1"/>
          <p:nvPr/>
        </p:nvSpPr>
        <p:spPr>
          <a:xfrm>
            <a:off x="11153595" y="6449704"/>
            <a:ext cx="281478" cy="182880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/>
          <a:p>
            <a:pPr marL="0">
              <a:lnSpc>
                <a:spcPct val="100000"/>
              </a:lnSpc>
            </a:pPr>
            <a:r>
              <a:rPr lang="en-US" altLang="zh-CN" sz="1200" spc="-10" dirty="0">
                <a:solidFill>
                  <a:srgbClr val="868686"/>
                </a:solidFill>
                <a:latin typeface="Calibri"/>
                <a:ea typeface="Calibri"/>
              </a:rPr>
              <a:t>39</a:t>
            </a:r>
          </a:p>
        </p:txBody>
      </p:sp>
    </p:spTree>
  </p:cSld>
  <p:clrMapOvr>
    <a:masterClrMapping/>
  </p:clrMapOvr>
</p:sld>
</file>

<file path=ppt/slides/slide4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76" name="Picture 176">
					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176" name="TextBox 176"/>
          <p:cNvSpPr txBox="1"/>
          <p:nvPr/>
        </p:nvSpPr>
        <p:spPr>
          <a:xfrm>
            <a:off x="673446" y="5823914"/>
            <a:ext cx="8145428" cy="822960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/>
          <a:p>
            <a:pPr marL="0">
              <a:lnSpc>
                <a:spcPct val="100000"/>
              </a:lnSpc>
              <a:tabLst>
                <a:tab pos="7863950" algn="l"/>
              </a:tabLst>
            </a:pPr>
            <a:r>
              <a:rPr lang="en-US" altLang="zh-CN" sz="5400" spc="-55" b="1" dirty="0">
                <a:solidFill>
                  <a:srgbClr val="fefefe"/>
                </a:solidFill>
                <a:latin typeface="Arial"/>
                <a:ea typeface="Arial"/>
              </a:rPr>
              <a:t>Thank</a:t>
            </a:r>
            <a:r>
              <a:rPr lang="en-US" altLang="zh-CN" sz="5400" spc="-30" b="1" dirty="0">
                <a:solidFill>
                  <a:srgbClr val="fefefe"/>
                </a:solidFill>
                <a:latin typeface="Arial"/>
                <a:cs typeface="Arial"/>
              </a:rPr>
              <a:t> </a:t>
            </a:r>
            <a:r>
              <a:rPr lang="en-US" altLang="zh-CN" sz="5400" spc="-64" b="1" dirty="0">
                <a:solidFill>
                  <a:srgbClr val="fefefe"/>
                </a:solidFill>
                <a:latin typeface="Arial"/>
                <a:ea typeface="Arial"/>
              </a:rPr>
              <a:t>You	</a:t>
            </a:r>
            <a:r>
              <a:rPr lang="en-US" altLang="zh-CN" sz="1200" spc="-25" dirty="0">
                <a:solidFill>
                  <a:srgbClr val="868686"/>
                </a:solidFill>
                <a:latin typeface="Calibri"/>
                <a:ea typeface="Calibri"/>
              </a:rPr>
              <a:t>40</a:t>
            </a:r>
          </a:p>
        </p:txBody>
      </p:sp>
    </p:spTree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/>
      <a:bodyPr/>
      <a:lstStyle/>
      <a:style>
        <a:lnRef idx="1">
          <a:schemeClr val="accent1"/>
        </a:lnRef>
        <a:fillRef idx="3">
          <a:schemeClr val="accent1"/>
        </a:fillRef>
        <a:effectRef idx="2">
          <a:schemeClr val="accent1"/>
        </a:effectRef>
        <a:fontRef idx="minor">
          <a:schemeClr val="lt1"/>
        </a:fontRef>
      </a:style>
    </a:spDef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0</TotalTime>
  <Words>0</Words>
  <Application>Microsoft Macintosh PowerPoint</Application>
  <PresentationFormat>On-screen Show (4:3)</PresentationFormat>
  <Paragraphs>0</Paragraphs>
  <Slides>1</Slides>
  <Notes>0</Notes>
  <HiddenSlides>0</HiddenSlides>
  <MMClips>0</MMClips>
  <ScaleCrop>false</ScaleCrop>
  <HeadingPairs>
    <vt:vector size="4" baseType="variant">
      <vt:variant>
        <vt:lpstr>Design Template</vt:lpstr>
      </vt:variant>
      <vt:variant>
        <vt:i4>1</vt:i4>
      </vt:variant>
      <vt:variant>
        <vt:lpstr>Slide Titles</vt:lpstr>
      </vt:variant>
      <vt:variant>
        <vt:i4>1</vt:i4>
      </vt:variant>
    </vt:vector>
  </HeadingPairs>
  <TitlesOfParts>
    <vt:vector size="2" baseType="lpstr">
      <vt:lpstr>Office Theme</vt:lpstr>
      <vt:lpstr>Slide 1</vt:lpstr>
    </vt:vector>
  </TitlesOfParts>
  <Company/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Slide 1</dc:title>
  <dc:creator/>
  <cp:lastModifiedBy/>
  <cp:revision>1</cp:revision>
  <dcterms:created xsi:type="dcterms:W3CDTF">2011-01-21T15:00:27Z</dcterms:created>
  <dcterms:modified xsi:type="dcterms:W3CDTF">2011-01-21T15:01:14Z</dcterms:modified>
</cp:coreProperties>
</file>