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13" r:id="rId6"/>
    <p:sldId id="271" r:id="rId7"/>
    <p:sldId id="276" r:id="rId8"/>
    <p:sldId id="256" r:id="rId9"/>
    <p:sldId id="514" r:id="rId10"/>
    <p:sldId id="515" r:id="rId11"/>
    <p:sldId id="499" r:id="rId12"/>
    <p:sldId id="496" r:id="rId13"/>
    <p:sldId id="497" r:id="rId14"/>
    <p:sldId id="498" r:id="rId15"/>
    <p:sldId id="504" r:id="rId16"/>
    <p:sldId id="501" r:id="rId17"/>
    <p:sldId id="502" r:id="rId18"/>
    <p:sldId id="503" r:id="rId19"/>
    <p:sldId id="306" r:id="rId20"/>
    <p:sldId id="510" r:id="rId21"/>
    <p:sldId id="511" r:id="rId22"/>
    <p:sldId id="512" r:id="rId23"/>
    <p:sldId id="513" r:id="rId24"/>
    <p:sldId id="516" r:id="rId25"/>
    <p:sldId id="523" r:id="rId26"/>
    <p:sldId id="529" r:id="rId27"/>
    <p:sldId id="517" r:id="rId28"/>
    <p:sldId id="524" r:id="rId29"/>
    <p:sldId id="518" r:id="rId30"/>
    <p:sldId id="525" r:id="rId31"/>
    <p:sldId id="519" r:id="rId32"/>
    <p:sldId id="526" r:id="rId33"/>
    <p:sldId id="520" r:id="rId34"/>
    <p:sldId id="527" r:id="rId35"/>
    <p:sldId id="521" r:id="rId36"/>
    <p:sldId id="528" r:id="rId37"/>
    <p:sldId id="522" r:id="rId38"/>
    <p:sldId id="530" r:id="rId39"/>
    <p:sldId id="531" r:id="rId40"/>
    <p:sldId id="532" r:id="rId41"/>
    <p:sldId id="349" r:id="rId42"/>
    <p:sldId id="303"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271"/>
            <p14:sldId id="276"/>
            <p14:sldId id="256"/>
            <p14:sldId id="514"/>
            <p14:sldId id="515"/>
            <p14:sldId id="499"/>
            <p14:sldId id="496"/>
            <p14:sldId id="497"/>
            <p14:sldId id="498"/>
            <p14:sldId id="504"/>
            <p14:sldId id="501"/>
            <p14:sldId id="502"/>
            <p14:sldId id="503"/>
            <p14:sldId id="306"/>
            <p14:sldId id="510"/>
            <p14:sldId id="511"/>
            <p14:sldId id="512"/>
            <p14:sldId id="513"/>
            <p14:sldId id="516"/>
            <p14:sldId id="523"/>
            <p14:sldId id="529"/>
            <p14:sldId id="517"/>
            <p14:sldId id="524"/>
            <p14:sldId id="518"/>
            <p14:sldId id="525"/>
            <p14:sldId id="519"/>
            <p14:sldId id="526"/>
            <p14:sldId id="520"/>
            <p14:sldId id="527"/>
            <p14:sldId id="521"/>
            <p14:sldId id="528"/>
            <p14:sldId id="522"/>
            <p14:sldId id="530"/>
            <p14:sldId id="531"/>
            <p14:sldId id="532"/>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9F08B2-26DB-48A7-9D67-1DFFBC9AAF24}" v="169" dt="2025-01-07T14:26:34.567"/>
    <p1510:client id="{6AB89B94-C90C-463A-957A-30968F8FABD9}" v="17" dt="2025-01-07T18:59:16.7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165" autoAdjust="0"/>
  </p:normalViewPr>
  <p:slideViewPr>
    <p:cSldViewPr snapToGrid="0">
      <p:cViewPr varScale="1">
        <p:scale>
          <a:sx n="80" d="100"/>
          <a:sy n="80" d="100"/>
        </p:scale>
        <p:origin x="634"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3C9F08B2-26DB-48A7-9D67-1DFFBC9AAF24}"/>
    <pc:docChg chg="undo redo custSel addSld delSld modSld sldOrd modSection">
      <pc:chgData name="shery tawfeeq" userId="19a96e0e89ed5f52" providerId="LiveId" clId="{3C9F08B2-26DB-48A7-9D67-1DFFBC9AAF24}" dt="2025-01-07T14:26:34.566" v="604"/>
      <pc:docMkLst>
        <pc:docMk/>
      </pc:docMkLst>
      <pc:sldChg chg="modTransition">
        <pc:chgData name="shery tawfeeq" userId="19a96e0e89ed5f52" providerId="LiveId" clId="{3C9F08B2-26DB-48A7-9D67-1DFFBC9AAF24}" dt="2025-01-07T14:23:36.800" v="590"/>
        <pc:sldMkLst>
          <pc:docMk/>
          <pc:sldMk cId="0" sldId="256"/>
        </pc:sldMkLst>
      </pc:sldChg>
      <pc:sldChg chg="modSp mod modTransition">
        <pc:chgData name="shery tawfeeq" userId="19a96e0e89ed5f52" providerId="LiveId" clId="{3C9F08B2-26DB-48A7-9D67-1DFFBC9AAF24}" dt="2025-01-07T14:23:19.879" v="588"/>
        <pc:sldMkLst>
          <pc:docMk/>
          <pc:sldMk cId="0" sldId="271"/>
        </pc:sldMkLst>
        <pc:picChg chg="mod">
          <ac:chgData name="shery tawfeeq" userId="19a96e0e89ed5f52" providerId="LiveId" clId="{3C9F08B2-26DB-48A7-9D67-1DFFBC9AAF24}" dt="2025-01-06T22:23:14.485" v="266" actId="14100"/>
          <ac:picMkLst>
            <pc:docMk/>
            <pc:sldMk cId="0" sldId="271"/>
            <ac:picMk id="4" creationId="{00000000-0000-0000-0000-000000000000}"/>
          </ac:picMkLst>
        </pc:picChg>
      </pc:sldChg>
      <pc:sldChg chg="modSp mod modTransition">
        <pc:chgData name="shery tawfeeq" userId="19a96e0e89ed5f52" providerId="LiveId" clId="{3C9F08B2-26DB-48A7-9D67-1DFFBC9AAF24}" dt="2025-01-07T14:23:29.768" v="589"/>
        <pc:sldMkLst>
          <pc:docMk/>
          <pc:sldMk cId="0" sldId="276"/>
        </pc:sldMkLst>
        <pc:spChg chg="mod">
          <ac:chgData name="shery tawfeeq" userId="19a96e0e89ed5f52" providerId="LiveId" clId="{3C9F08B2-26DB-48A7-9D67-1DFFBC9AAF24}" dt="2025-01-06T22:23:47.330" v="271"/>
          <ac:spMkLst>
            <pc:docMk/>
            <pc:sldMk cId="0" sldId="276"/>
            <ac:spMk id="3" creationId="{00000000-0000-0000-0000-000000000000}"/>
          </ac:spMkLst>
        </pc:spChg>
      </pc:sldChg>
      <pc:sldChg chg="addSp delSp modSp mod modTransition modAnim">
        <pc:chgData name="shery tawfeeq" userId="19a96e0e89ed5f52" providerId="LiveId" clId="{3C9F08B2-26DB-48A7-9D67-1DFFBC9AAF24}" dt="2025-01-07T14:22:25.392" v="584"/>
        <pc:sldMkLst>
          <pc:docMk/>
          <pc:sldMk cId="0" sldId="303"/>
        </pc:sldMkLst>
        <pc:spChg chg="add mod">
          <ac:chgData name="shery tawfeeq" userId="19a96e0e89ed5f52" providerId="LiveId" clId="{3C9F08B2-26DB-48A7-9D67-1DFFBC9AAF24}" dt="2025-01-06T23:16:35.337" v="469" actId="1076"/>
          <ac:spMkLst>
            <pc:docMk/>
            <pc:sldMk cId="0" sldId="303"/>
            <ac:spMk id="7" creationId="{C3A00C53-732B-F66B-FB0E-6390320C91DF}"/>
          </ac:spMkLst>
        </pc:spChg>
        <pc:spChg chg="mod">
          <ac:chgData name="shery tawfeeq" userId="19a96e0e89ed5f52" providerId="LiveId" clId="{3C9F08B2-26DB-48A7-9D67-1DFFBC9AAF24}" dt="2025-01-06T23:15:46.045" v="464" actId="1076"/>
          <ac:spMkLst>
            <pc:docMk/>
            <pc:sldMk cId="0" sldId="303"/>
            <ac:spMk id="9" creationId="{00000000-0000-0000-0000-000000000000}"/>
          </ac:spMkLst>
        </pc:spChg>
        <pc:spChg chg="add del">
          <ac:chgData name="shery tawfeeq" userId="19a96e0e89ed5f52" providerId="LiveId" clId="{3C9F08B2-26DB-48A7-9D67-1DFFBC9AAF24}" dt="2025-01-06T23:16:23.671" v="468" actId="478"/>
          <ac:spMkLst>
            <pc:docMk/>
            <pc:sldMk cId="0" sldId="303"/>
            <ac:spMk id="10" creationId="{00000000-0000-0000-0000-000000000000}"/>
          </ac:spMkLst>
        </pc:spChg>
        <pc:spChg chg="mod">
          <ac:chgData name="shery tawfeeq" userId="19a96e0e89ed5f52" providerId="LiveId" clId="{3C9F08B2-26DB-48A7-9D67-1DFFBC9AAF24}" dt="2025-01-06T23:19:59.679" v="516"/>
          <ac:spMkLst>
            <pc:docMk/>
            <pc:sldMk cId="0" sldId="303"/>
            <ac:spMk id="11" creationId="{00000000-0000-0000-0000-000000000000}"/>
          </ac:spMkLst>
        </pc:spChg>
        <pc:spChg chg="mod">
          <ac:chgData name="shery tawfeeq" userId="19a96e0e89ed5f52" providerId="LiveId" clId="{3C9F08B2-26DB-48A7-9D67-1DFFBC9AAF24}" dt="2025-01-06T23:19:43.401" v="515"/>
          <ac:spMkLst>
            <pc:docMk/>
            <pc:sldMk cId="0" sldId="303"/>
            <ac:spMk id="12" creationId="{00000000-0000-0000-0000-000000000000}"/>
          </ac:spMkLst>
        </pc:spChg>
        <pc:spChg chg="mod">
          <ac:chgData name="shery tawfeeq" userId="19a96e0e89ed5f52" providerId="LiveId" clId="{3C9F08B2-26DB-48A7-9D67-1DFFBC9AAF24}" dt="2025-01-06T23:19:28.722" v="513"/>
          <ac:spMkLst>
            <pc:docMk/>
            <pc:sldMk cId="0" sldId="303"/>
            <ac:spMk id="13" creationId="{00000000-0000-0000-0000-000000000000}"/>
          </ac:spMkLst>
        </pc:spChg>
        <pc:picChg chg="add mod">
          <ac:chgData name="shery tawfeeq" userId="19a96e0e89ed5f52" providerId="LiveId" clId="{3C9F08B2-26DB-48A7-9D67-1DFFBC9AAF24}" dt="2025-01-06T23:15:16.034" v="461"/>
          <ac:picMkLst>
            <pc:docMk/>
            <pc:sldMk cId="0" sldId="303"/>
            <ac:picMk id="3" creationId="{DEF45876-D0FE-A3E7-7569-1845A5E4E100}"/>
          </ac:picMkLst>
        </pc:picChg>
        <pc:picChg chg="add mod">
          <ac:chgData name="shery tawfeeq" userId="19a96e0e89ed5f52" providerId="LiveId" clId="{3C9F08B2-26DB-48A7-9D67-1DFFBC9AAF24}" dt="2025-01-06T23:20:26.847" v="517"/>
          <ac:picMkLst>
            <pc:docMk/>
            <pc:sldMk cId="0" sldId="303"/>
            <ac:picMk id="8" creationId="{29B7A51C-E48C-EF12-E21F-C08B808BE8F4}"/>
          </ac:picMkLst>
        </pc:picChg>
      </pc:sldChg>
      <pc:sldChg chg="addSp delSp modSp mod ord modTransition delAnim modAnim">
        <pc:chgData name="shery tawfeeq" userId="19a96e0e89ed5f52" providerId="LiveId" clId="{3C9F08B2-26DB-48A7-9D67-1DFFBC9AAF24}" dt="2025-01-07T14:25:29.927" v="598"/>
        <pc:sldMkLst>
          <pc:docMk/>
          <pc:sldMk cId="0" sldId="306"/>
        </pc:sldMkLst>
        <pc:spChg chg="add del">
          <ac:chgData name="shery tawfeeq" userId="19a96e0e89ed5f52" providerId="LiveId" clId="{3C9F08B2-26DB-48A7-9D67-1DFFBC9AAF24}" dt="2025-01-06T22:52:27.104" v="349" actId="22"/>
          <ac:spMkLst>
            <pc:docMk/>
            <pc:sldMk cId="0" sldId="306"/>
            <ac:spMk id="4" creationId="{49794664-D27E-CA4E-05E0-8DFCB27F38EC}"/>
          </ac:spMkLst>
        </pc:spChg>
        <pc:spChg chg="mod">
          <ac:chgData name="shery tawfeeq" userId="19a96e0e89ed5f52" providerId="LiveId" clId="{3C9F08B2-26DB-48A7-9D67-1DFFBC9AAF24}" dt="2025-01-06T22:56:28.959" v="379" actId="14100"/>
          <ac:spMkLst>
            <pc:docMk/>
            <pc:sldMk cId="0" sldId="306"/>
            <ac:spMk id="6" creationId="{00000000-0000-0000-0000-000000000000}"/>
          </ac:spMkLst>
        </pc:spChg>
        <pc:spChg chg="del">
          <ac:chgData name="shery tawfeeq" userId="19a96e0e89ed5f52" providerId="LiveId" clId="{3C9F08B2-26DB-48A7-9D67-1DFFBC9AAF24}" dt="2025-01-06T22:52:55.169" v="352" actId="478"/>
          <ac:spMkLst>
            <pc:docMk/>
            <pc:sldMk cId="0" sldId="306"/>
            <ac:spMk id="7" creationId="{00000000-0000-0000-0000-000000000000}"/>
          </ac:spMkLst>
        </pc:spChg>
        <pc:spChg chg="add mod">
          <ac:chgData name="shery tawfeeq" userId="19a96e0e89ed5f52" providerId="LiveId" clId="{3C9F08B2-26DB-48A7-9D67-1DFFBC9AAF24}" dt="2025-01-06T22:52:49.103" v="351" actId="1076"/>
          <ac:spMkLst>
            <pc:docMk/>
            <pc:sldMk cId="0" sldId="306"/>
            <ac:spMk id="9" creationId="{D2F3ADAC-8D9C-F8C6-3B28-30544444E731}"/>
          </ac:spMkLst>
        </pc:spChg>
        <pc:spChg chg="mod">
          <ac:chgData name="shery tawfeeq" userId="19a96e0e89ed5f52" providerId="LiveId" clId="{3C9F08B2-26DB-48A7-9D67-1DFFBC9AAF24}" dt="2025-01-06T22:54:01.078" v="363" actId="14100"/>
          <ac:spMkLst>
            <pc:docMk/>
            <pc:sldMk cId="0" sldId="306"/>
            <ac:spMk id="17" creationId="{00000000-0000-0000-0000-000000000000}"/>
          </ac:spMkLst>
        </pc:spChg>
        <pc:spChg chg="del">
          <ac:chgData name="shery tawfeeq" userId="19a96e0e89ed5f52" providerId="LiveId" clId="{3C9F08B2-26DB-48A7-9D67-1DFFBC9AAF24}" dt="2025-01-06T22:52:19.625" v="347" actId="478"/>
          <ac:spMkLst>
            <pc:docMk/>
            <pc:sldMk cId="0" sldId="306"/>
            <ac:spMk id="19" creationId="{00000000-0000-0000-0000-000000000000}"/>
          </ac:spMkLst>
        </pc:spChg>
        <pc:spChg chg="del">
          <ac:chgData name="shery tawfeeq" userId="19a96e0e89ed5f52" providerId="LiveId" clId="{3C9F08B2-26DB-48A7-9D67-1DFFBC9AAF24}" dt="2025-01-06T22:52:16.458" v="346" actId="478"/>
          <ac:spMkLst>
            <pc:docMk/>
            <pc:sldMk cId="0" sldId="306"/>
            <ac:spMk id="23" creationId="{00000000-0000-0000-0000-000000000000}"/>
          </ac:spMkLst>
        </pc:spChg>
        <pc:picChg chg="mod">
          <ac:chgData name="shery tawfeeq" userId="19a96e0e89ed5f52" providerId="LiveId" clId="{3C9F08B2-26DB-48A7-9D67-1DFFBC9AAF24}" dt="2025-01-06T22:54:09.121" v="364" actId="14100"/>
          <ac:picMkLst>
            <pc:docMk/>
            <pc:sldMk cId="0" sldId="306"/>
            <ac:picMk id="5" creationId="{00000000-0000-0000-0000-000000000000}"/>
          </ac:picMkLst>
        </pc:picChg>
        <pc:picChg chg="add mod">
          <ac:chgData name="shery tawfeeq" userId="19a96e0e89ed5f52" providerId="LiveId" clId="{3C9F08B2-26DB-48A7-9D67-1DFFBC9AAF24}" dt="2025-01-06T22:56:32.002" v="380" actId="1076"/>
          <ac:picMkLst>
            <pc:docMk/>
            <pc:sldMk cId="0" sldId="306"/>
            <ac:picMk id="10" creationId="{72DEE10B-BCF0-4749-BCE6-D5F244E1EF2B}"/>
          </ac:picMkLst>
        </pc:picChg>
        <pc:picChg chg="add del mod">
          <ac:chgData name="shery tawfeeq" userId="19a96e0e89ed5f52" providerId="LiveId" clId="{3C9F08B2-26DB-48A7-9D67-1DFFBC9AAF24}" dt="2025-01-06T23:28:32.215" v="518" actId="478"/>
          <ac:picMkLst>
            <pc:docMk/>
            <pc:sldMk cId="0" sldId="306"/>
            <ac:picMk id="11" creationId="{80C056D2-84F8-445D-030A-B4FB06D951EF}"/>
          </ac:picMkLst>
        </pc:picChg>
        <pc:picChg chg="add mod">
          <ac:chgData name="shery tawfeeq" userId="19a96e0e89ed5f52" providerId="LiveId" clId="{3C9F08B2-26DB-48A7-9D67-1DFFBC9AAF24}" dt="2025-01-07T14:10:34.228" v="542"/>
          <ac:picMkLst>
            <pc:docMk/>
            <pc:sldMk cId="0" sldId="306"/>
            <ac:picMk id="13" creationId="{4C01EB90-A738-317F-90FB-34B6B6FDEFB4}"/>
          </ac:picMkLst>
        </pc:picChg>
      </pc:sldChg>
      <pc:sldChg chg="modTransition">
        <pc:chgData name="shery tawfeeq" userId="19a96e0e89ed5f52" providerId="LiveId" clId="{3C9F08B2-26DB-48A7-9D67-1DFFBC9AAF24}" dt="2025-01-07T14:23:09.187" v="587"/>
        <pc:sldMkLst>
          <pc:docMk/>
          <pc:sldMk cId="0" sldId="313"/>
        </pc:sldMkLst>
      </pc:sldChg>
      <pc:sldChg chg="addSp modSp ord modTransition modAnim">
        <pc:chgData name="shery tawfeeq" userId="19a96e0e89ed5f52" providerId="LiveId" clId="{3C9F08B2-26DB-48A7-9D67-1DFFBC9AAF24}" dt="2025-01-07T14:26:34.566" v="604"/>
        <pc:sldMkLst>
          <pc:docMk/>
          <pc:sldMk cId="0" sldId="349"/>
        </pc:sldMkLst>
        <pc:picChg chg="add mod">
          <ac:chgData name="shery tawfeeq" userId="19a96e0e89ed5f52" providerId="LiveId" clId="{3C9F08B2-26DB-48A7-9D67-1DFFBC9AAF24}" dt="2025-01-06T23:14:01.496" v="459"/>
          <ac:picMkLst>
            <pc:docMk/>
            <pc:sldMk cId="0" sldId="349"/>
            <ac:picMk id="3" creationId="{0B6D50A0-E3BA-DDFF-6E73-BECC85B74981}"/>
          </ac:picMkLst>
        </pc:picChg>
      </pc:sldChg>
      <pc:sldChg chg="addSp delSp modSp mod modTransition delAnim">
        <pc:chgData name="shery tawfeeq" userId="19a96e0e89ed5f52" providerId="LiveId" clId="{3C9F08B2-26DB-48A7-9D67-1DFFBC9AAF24}" dt="2025-01-07T14:22:49.517" v="586"/>
        <pc:sldMkLst>
          <pc:docMk/>
          <pc:sldMk cId="0" sldId="480"/>
        </pc:sldMkLst>
        <pc:spChg chg="mod">
          <ac:chgData name="shery tawfeeq" userId="19a96e0e89ed5f52" providerId="LiveId" clId="{3C9F08B2-26DB-48A7-9D67-1DFFBC9AAF24}" dt="2025-01-06T23:18:49.978" v="511" actId="207"/>
          <ac:spMkLst>
            <pc:docMk/>
            <pc:sldMk cId="0" sldId="480"/>
            <ac:spMk id="8" creationId="{E859D68A-FAEC-9FD8-F83D-A51593452FFC}"/>
          </ac:spMkLst>
        </pc:spChg>
        <pc:picChg chg="add mod">
          <ac:chgData name="shery tawfeeq" userId="19a96e0e89ed5f52" providerId="LiveId" clId="{3C9F08B2-26DB-48A7-9D67-1DFFBC9AAF24}" dt="2025-01-07T13:47:35.242" v="520"/>
          <ac:picMkLst>
            <pc:docMk/>
            <pc:sldMk cId="0" sldId="480"/>
            <ac:picMk id="6" creationId="{14D6BBD8-C304-419B-18BF-07833403FB5F}"/>
          </ac:picMkLst>
        </pc:picChg>
        <pc:picChg chg="del">
          <ac:chgData name="shery tawfeeq" userId="19a96e0e89ed5f52" providerId="LiveId" clId="{3C9F08B2-26DB-48A7-9D67-1DFFBC9AAF24}" dt="2025-01-07T13:42:54.469" v="519" actId="478"/>
          <ac:picMkLst>
            <pc:docMk/>
            <pc:sldMk cId="0" sldId="480"/>
            <ac:picMk id="9" creationId="{FB4E36B9-A096-116A-9AEA-1BD33D51073D}"/>
          </ac:picMkLst>
        </pc:picChg>
      </pc:sldChg>
      <pc:sldChg chg="del">
        <pc:chgData name="shery tawfeeq" userId="19a96e0e89ed5f52" providerId="LiveId" clId="{3C9F08B2-26DB-48A7-9D67-1DFFBC9AAF24}" dt="2025-01-06T23:14:54.867" v="460" actId="2696"/>
        <pc:sldMkLst>
          <pc:docMk/>
          <pc:sldMk cId="0" sldId="489"/>
        </pc:sldMkLst>
      </pc:sldChg>
      <pc:sldChg chg="del">
        <pc:chgData name="shery tawfeeq" userId="19a96e0e89ed5f52" providerId="LiveId" clId="{3C9F08B2-26DB-48A7-9D67-1DFFBC9AAF24}" dt="2025-01-06T23:14:54.867" v="460" actId="2696"/>
        <pc:sldMkLst>
          <pc:docMk/>
          <pc:sldMk cId="0" sldId="490"/>
        </pc:sldMkLst>
      </pc:sldChg>
      <pc:sldChg chg="del">
        <pc:chgData name="shery tawfeeq" userId="19a96e0e89ed5f52" providerId="LiveId" clId="{3C9F08B2-26DB-48A7-9D67-1DFFBC9AAF24}" dt="2025-01-06T23:14:54.867" v="460" actId="2696"/>
        <pc:sldMkLst>
          <pc:docMk/>
          <pc:sldMk cId="0" sldId="491"/>
        </pc:sldMkLst>
      </pc:sldChg>
      <pc:sldChg chg="del">
        <pc:chgData name="shery tawfeeq" userId="19a96e0e89ed5f52" providerId="LiveId" clId="{3C9F08B2-26DB-48A7-9D67-1DFFBC9AAF24}" dt="2025-01-06T23:14:54.867" v="460" actId="2696"/>
        <pc:sldMkLst>
          <pc:docMk/>
          <pc:sldMk cId="0" sldId="492"/>
        </pc:sldMkLst>
      </pc:sldChg>
      <pc:sldChg chg="del">
        <pc:chgData name="shery tawfeeq" userId="19a96e0e89ed5f52" providerId="LiveId" clId="{3C9F08B2-26DB-48A7-9D67-1DFFBC9AAF24}" dt="2025-01-06T23:14:54.867" v="460" actId="2696"/>
        <pc:sldMkLst>
          <pc:docMk/>
          <pc:sldMk cId="0" sldId="493"/>
        </pc:sldMkLst>
      </pc:sldChg>
      <pc:sldChg chg="del">
        <pc:chgData name="shery tawfeeq" userId="19a96e0e89ed5f52" providerId="LiveId" clId="{3C9F08B2-26DB-48A7-9D67-1DFFBC9AAF24}" dt="2025-01-06T23:14:54.867" v="460" actId="2696"/>
        <pc:sldMkLst>
          <pc:docMk/>
          <pc:sldMk cId="0" sldId="494"/>
        </pc:sldMkLst>
      </pc:sldChg>
      <pc:sldChg chg="del">
        <pc:chgData name="shery tawfeeq" userId="19a96e0e89ed5f52" providerId="LiveId" clId="{3C9F08B2-26DB-48A7-9D67-1DFFBC9AAF24}" dt="2025-01-06T23:14:54.867" v="460" actId="2696"/>
        <pc:sldMkLst>
          <pc:docMk/>
          <pc:sldMk cId="1389432737" sldId="495"/>
        </pc:sldMkLst>
      </pc:sldChg>
      <pc:sldChg chg="modSp mod modTransition">
        <pc:chgData name="shery tawfeeq" userId="19a96e0e89ed5f52" providerId="LiveId" clId="{3C9F08B2-26DB-48A7-9D67-1DFFBC9AAF24}" dt="2025-01-07T14:23:42.935" v="591"/>
        <pc:sldMkLst>
          <pc:docMk/>
          <pc:sldMk cId="1584672584" sldId="496"/>
        </pc:sldMkLst>
        <pc:spChg chg="mod">
          <ac:chgData name="shery tawfeeq" userId="19a96e0e89ed5f52" providerId="LiveId" clId="{3C9F08B2-26DB-48A7-9D67-1DFFBC9AAF24}" dt="2025-01-06T22:24:01.155" v="276"/>
          <ac:spMkLst>
            <pc:docMk/>
            <pc:sldMk cId="1584672584" sldId="496"/>
            <ac:spMk id="3" creationId="{00000000-0000-0000-0000-000000000000}"/>
          </ac:spMkLst>
        </pc:spChg>
      </pc:sldChg>
      <pc:sldChg chg="addSp delSp modSp add mod ord modTransition delAnim modAnim">
        <pc:chgData name="shery tawfeeq" userId="19a96e0e89ed5f52" providerId="LiveId" clId="{3C9F08B2-26DB-48A7-9D67-1DFFBC9AAF24}" dt="2025-01-07T14:23:51.026" v="592"/>
        <pc:sldMkLst>
          <pc:docMk/>
          <pc:sldMk cId="665929241" sldId="497"/>
        </pc:sldMkLst>
        <pc:spChg chg="mod">
          <ac:chgData name="shery tawfeeq" userId="19a96e0e89ed5f52" providerId="LiveId" clId="{3C9F08B2-26DB-48A7-9D67-1DFFBC9AAF24}" dt="2025-01-06T20:02:11.886" v="6" actId="255"/>
          <ac:spMkLst>
            <pc:docMk/>
            <pc:sldMk cId="665929241" sldId="497"/>
            <ac:spMk id="24" creationId="{00000000-0000-0000-0000-000000000000}"/>
          </ac:spMkLst>
        </pc:spChg>
        <pc:picChg chg="del">
          <ac:chgData name="shery tawfeeq" userId="19a96e0e89ed5f52" providerId="LiveId" clId="{3C9F08B2-26DB-48A7-9D67-1DFFBC9AAF24}" dt="2025-01-06T20:02:19.607" v="7" actId="478"/>
          <ac:picMkLst>
            <pc:docMk/>
            <pc:sldMk cId="665929241" sldId="497"/>
            <ac:picMk id="2" creationId="{D512CC50-5190-BF0A-3C5D-7F215A50C690}"/>
          </ac:picMkLst>
        </pc:picChg>
        <pc:picChg chg="add mod">
          <ac:chgData name="shery tawfeeq" userId="19a96e0e89ed5f52" providerId="LiveId" clId="{3C9F08B2-26DB-48A7-9D67-1DFFBC9AAF24}" dt="2025-01-06T20:02:32.005" v="8"/>
          <ac:picMkLst>
            <pc:docMk/>
            <pc:sldMk cId="665929241" sldId="497"/>
            <ac:picMk id="3" creationId="{A188A8ED-319D-923D-B6D1-370906E8EA41}"/>
          </ac:picMkLst>
        </pc:picChg>
      </pc:sldChg>
      <pc:sldChg chg="addSp delSp modSp add mod ord modTransition delAnim modAnim">
        <pc:chgData name="shery tawfeeq" userId="19a96e0e89ed5f52" providerId="LiveId" clId="{3C9F08B2-26DB-48A7-9D67-1DFFBC9AAF24}" dt="2025-01-07T14:23:58.844" v="593"/>
        <pc:sldMkLst>
          <pc:docMk/>
          <pc:sldMk cId="1784990302" sldId="498"/>
        </pc:sldMkLst>
        <pc:spChg chg="mod">
          <ac:chgData name="shery tawfeeq" userId="19a96e0e89ed5f52" providerId="LiveId" clId="{3C9F08B2-26DB-48A7-9D67-1DFFBC9AAF24}" dt="2025-01-06T22:24:12.892" v="281"/>
          <ac:spMkLst>
            <pc:docMk/>
            <pc:sldMk cId="1784990302" sldId="498"/>
            <ac:spMk id="3" creationId="{00000000-0000-0000-0000-000000000000}"/>
          </ac:spMkLst>
        </pc:spChg>
        <pc:spChg chg="mod">
          <ac:chgData name="shery tawfeeq" userId="19a96e0e89ed5f52" providerId="LiveId" clId="{3C9F08B2-26DB-48A7-9D67-1DFFBC9AAF24}" dt="2025-01-06T20:04:06.388" v="16" actId="1076"/>
          <ac:spMkLst>
            <pc:docMk/>
            <pc:sldMk cId="1784990302" sldId="498"/>
            <ac:spMk id="48" creationId="{00000000-0000-0000-0000-000000000000}"/>
          </ac:spMkLst>
        </pc:spChg>
        <pc:picChg chg="del">
          <ac:chgData name="shery tawfeeq" userId="19a96e0e89ed5f52" providerId="LiveId" clId="{3C9F08B2-26DB-48A7-9D67-1DFFBC9AAF24}" dt="2025-01-06T20:04:12.264" v="18" actId="478"/>
          <ac:picMkLst>
            <pc:docMk/>
            <pc:sldMk cId="1784990302" sldId="498"/>
            <ac:picMk id="4" creationId="{46205C98-EA54-E1DB-71E0-3C8DB7DA8EEF}"/>
          </ac:picMkLst>
        </pc:picChg>
        <pc:picChg chg="add mod">
          <ac:chgData name="shery tawfeeq" userId="19a96e0e89ed5f52" providerId="LiveId" clId="{3C9F08B2-26DB-48A7-9D67-1DFFBC9AAF24}" dt="2025-01-06T20:04:27.670" v="19"/>
          <ac:picMkLst>
            <pc:docMk/>
            <pc:sldMk cId="1784990302" sldId="498"/>
            <ac:picMk id="6" creationId="{1279EA1B-E825-1888-C349-54DA3F986220}"/>
          </ac:picMkLst>
        </pc:picChg>
        <pc:picChg chg="add mod">
          <ac:chgData name="shery tawfeeq" userId="19a96e0e89ed5f52" providerId="LiveId" clId="{3C9F08B2-26DB-48A7-9D67-1DFFBC9AAF24}" dt="2025-01-06T20:09:00.853" v="24" actId="1440"/>
          <ac:picMkLst>
            <pc:docMk/>
            <pc:sldMk cId="1784990302" sldId="498"/>
            <ac:picMk id="8" creationId="{A782835C-0CF3-B06F-D3C0-1E4AD6A3B353}"/>
          </ac:picMkLst>
        </pc:picChg>
        <pc:picChg chg="del">
          <ac:chgData name="shery tawfeeq" userId="19a96e0e89ed5f52" providerId="LiveId" clId="{3C9F08B2-26DB-48A7-9D67-1DFFBC9AAF24}" dt="2025-01-06T20:04:09.977" v="17" actId="478"/>
          <ac:picMkLst>
            <pc:docMk/>
            <pc:sldMk cId="1784990302" sldId="498"/>
            <ac:picMk id="10" creationId="{047CC629-37B9-0FB3-BC8E-A1E1013D5AE2}"/>
          </ac:picMkLst>
        </pc:picChg>
      </pc:sldChg>
      <pc:sldChg chg="addSp delSp modSp add mod ord modTransition delAnim modAnim">
        <pc:chgData name="shery tawfeeq" userId="19a96e0e89ed5f52" providerId="LiveId" clId="{3C9F08B2-26DB-48A7-9D67-1DFFBC9AAF24}" dt="2025-01-07T14:17:51.852" v="554"/>
        <pc:sldMkLst>
          <pc:docMk/>
          <pc:sldMk cId="526482925" sldId="499"/>
        </pc:sldMkLst>
        <pc:spChg chg="mod">
          <ac:chgData name="shery tawfeeq" userId="19a96e0e89ed5f52" providerId="LiveId" clId="{3C9F08B2-26DB-48A7-9D67-1DFFBC9AAF24}" dt="2025-01-06T20:19:06.045" v="32"/>
          <ac:spMkLst>
            <pc:docMk/>
            <pc:sldMk cId="526482925" sldId="499"/>
            <ac:spMk id="41" creationId="{00000000-0000-0000-0000-000000000000}"/>
          </ac:spMkLst>
        </pc:spChg>
        <pc:picChg chg="add mod">
          <ac:chgData name="shery tawfeeq" userId="19a96e0e89ed5f52" providerId="LiveId" clId="{3C9F08B2-26DB-48A7-9D67-1DFFBC9AAF24}" dt="2025-01-06T20:19:27.578" v="34"/>
          <ac:picMkLst>
            <pc:docMk/>
            <pc:sldMk cId="526482925" sldId="499"/>
            <ac:picMk id="2" creationId="{80CC6D47-9B4A-BD6D-9E1B-21663BED2FAE}"/>
          </ac:picMkLst>
        </pc:picChg>
        <pc:picChg chg="del">
          <ac:chgData name="shery tawfeeq" userId="19a96e0e89ed5f52" providerId="LiveId" clId="{3C9F08B2-26DB-48A7-9D67-1DFFBC9AAF24}" dt="2025-01-06T20:19:08.323" v="33" actId="478"/>
          <ac:picMkLst>
            <pc:docMk/>
            <pc:sldMk cId="526482925" sldId="499"/>
            <ac:picMk id="7" creationId="{2198667E-7315-308B-CEA7-F45EF24B36CE}"/>
          </ac:picMkLst>
        </pc:picChg>
      </pc:sldChg>
      <pc:sldChg chg="addSp delSp modSp add del mod ord modTransition delAnim modAnim">
        <pc:chgData name="shery tawfeeq" userId="19a96e0e89ed5f52" providerId="LiveId" clId="{3C9F08B2-26DB-48A7-9D67-1DFFBC9AAF24}" dt="2025-01-07T14:18:04.663" v="555"/>
        <pc:sldMkLst>
          <pc:docMk/>
          <pc:sldMk cId="624478510" sldId="500"/>
        </pc:sldMkLst>
        <pc:spChg chg="mod">
          <ac:chgData name="shery tawfeeq" userId="19a96e0e89ed5f52" providerId="LiveId" clId="{3C9F08B2-26DB-48A7-9D67-1DFFBC9AAF24}" dt="2025-01-06T22:24:39.839" v="286"/>
          <ac:spMkLst>
            <pc:docMk/>
            <pc:sldMk cId="624478510" sldId="500"/>
            <ac:spMk id="3" creationId="{00000000-0000-0000-0000-000000000000}"/>
          </ac:spMkLst>
        </pc:spChg>
        <pc:spChg chg="mod">
          <ac:chgData name="shery tawfeeq" userId="19a96e0e89ed5f52" providerId="LiveId" clId="{3C9F08B2-26DB-48A7-9D67-1DFFBC9AAF24}" dt="2025-01-06T20:22:21.728" v="56" actId="1076"/>
          <ac:spMkLst>
            <pc:docMk/>
            <pc:sldMk cId="624478510" sldId="500"/>
            <ac:spMk id="48" creationId="{00000000-0000-0000-0000-000000000000}"/>
          </ac:spMkLst>
        </pc:spChg>
        <pc:picChg chg="add mod">
          <ac:chgData name="shery tawfeeq" userId="19a96e0e89ed5f52" providerId="LiveId" clId="{3C9F08B2-26DB-48A7-9D67-1DFFBC9AAF24}" dt="2025-01-06T20:23:59.962" v="66"/>
          <ac:picMkLst>
            <pc:docMk/>
            <pc:sldMk cId="624478510" sldId="500"/>
            <ac:picMk id="4" creationId="{4502608F-78CF-31F8-BF75-D0AFF831A41A}"/>
          </ac:picMkLst>
        </pc:picChg>
        <pc:picChg chg="del">
          <ac:chgData name="shery tawfeeq" userId="19a96e0e89ed5f52" providerId="LiveId" clId="{3C9F08B2-26DB-48A7-9D67-1DFFBC9AAF24}" dt="2025-01-06T20:21:45.182" v="50" actId="478"/>
          <ac:picMkLst>
            <pc:docMk/>
            <pc:sldMk cId="624478510" sldId="500"/>
            <ac:picMk id="8" creationId="{50D69297-572E-BE76-B81A-3E396A391684}"/>
          </ac:picMkLst>
        </pc:picChg>
        <pc:picChg chg="del">
          <ac:chgData name="shery tawfeeq" userId="19a96e0e89ed5f52" providerId="LiveId" clId="{3C9F08B2-26DB-48A7-9D67-1DFFBC9AAF24}" dt="2025-01-06T20:19:56.152" v="38" actId="478"/>
          <ac:picMkLst>
            <pc:docMk/>
            <pc:sldMk cId="624478510" sldId="500"/>
            <ac:picMk id="9" creationId="{81689B7D-728C-93D6-F444-840BA146C27F}"/>
          </ac:picMkLst>
        </pc:picChg>
        <pc:picChg chg="add mod">
          <ac:chgData name="shery tawfeeq" userId="19a96e0e89ed5f52" providerId="LiveId" clId="{3C9F08B2-26DB-48A7-9D67-1DFFBC9AAF24}" dt="2025-01-06T20:23:43.664" v="65" actId="1076"/>
          <ac:picMkLst>
            <pc:docMk/>
            <pc:sldMk cId="624478510" sldId="500"/>
            <ac:picMk id="1026" creationId="{5D9D726F-B4E7-665E-BF17-7CE96AA4278E}"/>
          </ac:picMkLst>
        </pc:picChg>
      </pc:sldChg>
      <pc:sldChg chg="addSp delSp modSp add mod ord modTransition delAnim modAnim">
        <pc:chgData name="shery tawfeeq" userId="19a96e0e89ed5f52" providerId="LiveId" clId="{3C9F08B2-26DB-48A7-9D67-1DFFBC9AAF24}" dt="2025-01-07T14:24:18.433" v="594"/>
        <pc:sldMkLst>
          <pc:docMk/>
          <pc:sldMk cId="2252565313" sldId="501"/>
        </pc:sldMkLst>
        <pc:spChg chg="mod">
          <ac:chgData name="shery tawfeeq" userId="19a96e0e89ed5f52" providerId="LiveId" clId="{3C9F08B2-26DB-48A7-9D67-1DFFBC9AAF24}" dt="2025-01-06T20:37:35.392" v="106" actId="207"/>
          <ac:spMkLst>
            <pc:docMk/>
            <pc:sldMk cId="2252565313" sldId="501"/>
            <ac:spMk id="24" creationId="{00000000-0000-0000-0000-000000000000}"/>
          </ac:spMkLst>
        </pc:spChg>
        <pc:picChg chg="add mod">
          <ac:chgData name="shery tawfeeq" userId="19a96e0e89ed5f52" providerId="LiveId" clId="{3C9F08B2-26DB-48A7-9D67-1DFFBC9AAF24}" dt="2025-01-06T20:26:31.054" v="78"/>
          <ac:picMkLst>
            <pc:docMk/>
            <pc:sldMk cId="2252565313" sldId="501"/>
            <ac:picMk id="2" creationId="{4B8EA01A-EB0E-2EE2-8DBA-1CCA3894B48D}"/>
          </ac:picMkLst>
        </pc:picChg>
        <pc:picChg chg="del">
          <ac:chgData name="shery tawfeeq" userId="19a96e0e89ed5f52" providerId="LiveId" clId="{3C9F08B2-26DB-48A7-9D67-1DFFBC9AAF24}" dt="2025-01-06T20:24:32.484" v="70" actId="478"/>
          <ac:picMkLst>
            <pc:docMk/>
            <pc:sldMk cId="2252565313" sldId="501"/>
            <ac:picMk id="3" creationId="{A188A8ED-319D-923D-B6D1-370906E8EA41}"/>
          </ac:picMkLst>
        </pc:picChg>
      </pc:sldChg>
      <pc:sldChg chg="addSp delSp modSp add mod ord modTransition delAnim modAnim">
        <pc:chgData name="shery tawfeeq" userId="19a96e0e89ed5f52" providerId="LiveId" clId="{3C9F08B2-26DB-48A7-9D67-1DFFBC9AAF24}" dt="2025-01-07T14:24:29.009" v="595"/>
        <pc:sldMkLst>
          <pc:docMk/>
          <pc:sldMk cId="1826110906" sldId="502"/>
        </pc:sldMkLst>
        <pc:spChg chg="mod">
          <ac:chgData name="shery tawfeeq" userId="19a96e0e89ed5f52" providerId="LiveId" clId="{3C9F08B2-26DB-48A7-9D67-1DFFBC9AAF24}" dt="2025-01-06T22:24:49.904" v="291"/>
          <ac:spMkLst>
            <pc:docMk/>
            <pc:sldMk cId="1826110906" sldId="502"/>
            <ac:spMk id="3" creationId="{00000000-0000-0000-0000-000000000000}"/>
          </ac:spMkLst>
        </pc:spChg>
        <pc:spChg chg="mod">
          <ac:chgData name="shery tawfeeq" userId="19a96e0e89ed5f52" providerId="LiveId" clId="{3C9F08B2-26DB-48A7-9D67-1DFFBC9AAF24}" dt="2025-01-06T20:37:55.423" v="108" actId="207"/>
          <ac:spMkLst>
            <pc:docMk/>
            <pc:sldMk cId="1826110906" sldId="502"/>
            <ac:spMk id="48" creationId="{00000000-0000-0000-0000-000000000000}"/>
          </ac:spMkLst>
        </pc:spChg>
        <pc:picChg chg="del">
          <ac:chgData name="shery tawfeeq" userId="19a96e0e89ed5f52" providerId="LiveId" clId="{3C9F08B2-26DB-48A7-9D67-1DFFBC9AAF24}" dt="2025-01-06T20:28:03.764" v="90" actId="478"/>
          <ac:picMkLst>
            <pc:docMk/>
            <pc:sldMk cId="1826110906" sldId="502"/>
            <ac:picMk id="4" creationId="{4502608F-78CF-31F8-BF75-D0AFF831A41A}"/>
          </ac:picMkLst>
        </pc:picChg>
        <pc:picChg chg="add mod">
          <ac:chgData name="shery tawfeeq" userId="19a96e0e89ed5f52" providerId="LiveId" clId="{3C9F08B2-26DB-48A7-9D67-1DFFBC9AAF24}" dt="2025-01-06T20:28:27.138" v="91"/>
          <ac:picMkLst>
            <pc:docMk/>
            <pc:sldMk cId="1826110906" sldId="502"/>
            <ac:picMk id="6" creationId="{481DF0CB-CE7C-9296-C151-479780336E2F}"/>
          </ac:picMkLst>
        </pc:picChg>
        <pc:picChg chg="del">
          <ac:chgData name="shery tawfeeq" userId="19a96e0e89ed5f52" providerId="LiveId" clId="{3C9F08B2-26DB-48A7-9D67-1DFFBC9AAF24}" dt="2025-01-06T20:28:31.831" v="92" actId="478"/>
          <ac:picMkLst>
            <pc:docMk/>
            <pc:sldMk cId="1826110906" sldId="502"/>
            <ac:picMk id="1026" creationId="{5D9D726F-B4E7-665E-BF17-7CE96AA4278E}"/>
          </ac:picMkLst>
        </pc:picChg>
        <pc:picChg chg="add mod">
          <ac:chgData name="shery tawfeeq" userId="19a96e0e89ed5f52" providerId="LiveId" clId="{3C9F08B2-26DB-48A7-9D67-1DFFBC9AAF24}" dt="2025-01-06T20:42:39.390" v="120" actId="1440"/>
          <ac:picMkLst>
            <pc:docMk/>
            <pc:sldMk cId="1826110906" sldId="502"/>
            <ac:picMk id="2050" creationId="{A575906E-A461-1BFF-6F43-81D5E1FDA2D5}"/>
          </ac:picMkLst>
        </pc:picChg>
      </pc:sldChg>
      <pc:sldChg chg="addSp delSp modSp add mod ord modTransition delAnim modAnim">
        <pc:chgData name="shery tawfeeq" userId="19a96e0e89ed5f52" providerId="LiveId" clId="{3C9F08B2-26DB-48A7-9D67-1DFFBC9AAF24}" dt="2025-01-07T14:18:42.472" v="558"/>
        <pc:sldMkLst>
          <pc:docMk/>
          <pc:sldMk cId="3623418779" sldId="503"/>
        </pc:sldMkLst>
        <pc:spChg chg="mod">
          <ac:chgData name="shery tawfeeq" userId="19a96e0e89ed5f52" providerId="LiveId" clId="{3C9F08B2-26DB-48A7-9D67-1DFFBC9AAF24}" dt="2025-01-06T20:38:28.368" v="110" actId="207"/>
          <ac:spMkLst>
            <pc:docMk/>
            <pc:sldMk cId="3623418779" sldId="503"/>
            <ac:spMk id="24" creationId="{00000000-0000-0000-0000-000000000000}"/>
          </ac:spMkLst>
        </pc:spChg>
        <pc:picChg chg="del">
          <ac:chgData name="shery tawfeeq" userId="19a96e0e89ed5f52" providerId="LiveId" clId="{3C9F08B2-26DB-48A7-9D67-1DFFBC9AAF24}" dt="2025-01-06T20:36:11.332" v="103" actId="478"/>
          <ac:picMkLst>
            <pc:docMk/>
            <pc:sldMk cId="3623418779" sldId="503"/>
            <ac:picMk id="2" creationId="{4B8EA01A-EB0E-2EE2-8DBA-1CCA3894B48D}"/>
          </ac:picMkLst>
        </pc:picChg>
        <pc:picChg chg="add mod">
          <ac:chgData name="shery tawfeeq" userId="19a96e0e89ed5f52" providerId="LiveId" clId="{3C9F08B2-26DB-48A7-9D67-1DFFBC9AAF24}" dt="2025-01-06T20:36:27.091" v="104"/>
          <ac:picMkLst>
            <pc:docMk/>
            <pc:sldMk cId="3623418779" sldId="503"/>
            <ac:picMk id="3" creationId="{E686D2B2-0396-5456-F822-91EBED62B5D5}"/>
          </ac:picMkLst>
        </pc:picChg>
      </pc:sldChg>
      <pc:sldChg chg="addSp delSp modSp add mod ord modTransition delAnim modAnim">
        <pc:chgData name="shery tawfeeq" userId="19a96e0e89ed5f52" providerId="LiveId" clId="{3C9F08B2-26DB-48A7-9D67-1DFFBC9AAF24}" dt="2025-01-07T14:18:55.844" v="559"/>
        <pc:sldMkLst>
          <pc:docMk/>
          <pc:sldMk cId="262867761" sldId="504"/>
        </pc:sldMkLst>
        <pc:spChg chg="mod">
          <ac:chgData name="shery tawfeeq" userId="19a96e0e89ed5f52" providerId="LiveId" clId="{3C9F08B2-26DB-48A7-9D67-1DFFBC9AAF24}" dt="2025-01-06T22:06:24.078" v="128"/>
          <ac:spMkLst>
            <pc:docMk/>
            <pc:sldMk cId="262867761" sldId="504"/>
            <ac:spMk id="41" creationId="{00000000-0000-0000-0000-000000000000}"/>
          </ac:spMkLst>
        </pc:spChg>
        <pc:picChg chg="del">
          <ac:chgData name="shery tawfeeq" userId="19a96e0e89ed5f52" providerId="LiveId" clId="{3C9F08B2-26DB-48A7-9D67-1DFFBC9AAF24}" dt="2025-01-06T22:06:39.821" v="129" actId="478"/>
          <ac:picMkLst>
            <pc:docMk/>
            <pc:sldMk cId="262867761" sldId="504"/>
            <ac:picMk id="2" creationId="{80CC6D47-9B4A-BD6D-9E1B-21663BED2FAE}"/>
          </ac:picMkLst>
        </pc:picChg>
        <pc:picChg chg="add mod">
          <ac:chgData name="shery tawfeeq" userId="19a96e0e89ed5f52" providerId="LiveId" clId="{3C9F08B2-26DB-48A7-9D67-1DFFBC9AAF24}" dt="2025-01-06T22:06:40.562" v="130"/>
          <ac:picMkLst>
            <pc:docMk/>
            <pc:sldMk cId="262867761" sldId="504"/>
            <ac:picMk id="7" creationId="{1503530F-2BFE-E8EC-A2C0-D55E2630500F}"/>
          </ac:picMkLst>
        </pc:picChg>
      </pc:sldChg>
      <pc:sldChg chg="addSp delSp modSp add mod ord modTransition delAnim modAnim">
        <pc:chgData name="shery tawfeeq" userId="19a96e0e89ed5f52" providerId="LiveId" clId="{3C9F08B2-26DB-48A7-9D67-1DFFBC9AAF24}" dt="2025-01-07T14:19:18.380" v="560"/>
        <pc:sldMkLst>
          <pc:docMk/>
          <pc:sldMk cId="3225467422" sldId="505"/>
        </pc:sldMkLst>
        <pc:spChg chg="mod">
          <ac:chgData name="shery tawfeeq" userId="19a96e0e89ed5f52" providerId="LiveId" clId="{3C9F08B2-26DB-48A7-9D67-1DFFBC9AAF24}" dt="2025-01-06T22:25:09.821" v="296"/>
          <ac:spMkLst>
            <pc:docMk/>
            <pc:sldMk cId="3225467422" sldId="505"/>
            <ac:spMk id="3" creationId="{00000000-0000-0000-0000-000000000000}"/>
          </ac:spMkLst>
        </pc:spChg>
        <pc:spChg chg="mod">
          <ac:chgData name="shery tawfeeq" userId="19a96e0e89ed5f52" providerId="LiveId" clId="{3C9F08B2-26DB-48A7-9D67-1DFFBC9AAF24}" dt="2025-01-06T22:13:45.953" v="198" actId="1076"/>
          <ac:spMkLst>
            <pc:docMk/>
            <pc:sldMk cId="3225467422" sldId="505"/>
            <ac:spMk id="48" creationId="{00000000-0000-0000-0000-000000000000}"/>
          </ac:spMkLst>
        </pc:spChg>
        <pc:picChg chg="del">
          <ac:chgData name="shery tawfeeq" userId="19a96e0e89ed5f52" providerId="LiveId" clId="{3C9F08B2-26DB-48A7-9D67-1DFFBC9AAF24}" dt="2025-01-06T22:07:23.109" v="136" actId="478"/>
          <ac:picMkLst>
            <pc:docMk/>
            <pc:sldMk cId="3225467422" sldId="505"/>
            <ac:picMk id="4" creationId="{4502608F-78CF-31F8-BF75-D0AFF831A41A}"/>
          </ac:picMkLst>
        </pc:picChg>
        <pc:picChg chg="add mod">
          <ac:chgData name="shery tawfeeq" userId="19a96e0e89ed5f52" providerId="LiveId" clId="{3C9F08B2-26DB-48A7-9D67-1DFFBC9AAF24}" dt="2025-01-06T22:14:28.697" v="202"/>
          <ac:picMkLst>
            <pc:docMk/>
            <pc:sldMk cId="3225467422" sldId="505"/>
            <ac:picMk id="6" creationId="{57E89AB7-2D77-E92F-EF31-9E7D4A0507A1}"/>
          </ac:picMkLst>
        </pc:picChg>
        <pc:picChg chg="del">
          <ac:chgData name="shery tawfeeq" userId="19a96e0e89ed5f52" providerId="LiveId" clId="{3C9F08B2-26DB-48A7-9D67-1DFFBC9AAF24}" dt="2025-01-06T22:08:24.273" v="142" actId="478"/>
          <ac:picMkLst>
            <pc:docMk/>
            <pc:sldMk cId="3225467422" sldId="505"/>
            <ac:picMk id="1026" creationId="{5D9D726F-B4E7-665E-BF17-7CE96AA4278E}"/>
          </ac:picMkLst>
        </pc:picChg>
      </pc:sldChg>
      <pc:sldChg chg="addSp delSp modSp add mod ord modTransition delAnim modAnim">
        <pc:chgData name="shery tawfeeq" userId="19a96e0e89ed5f52" providerId="LiveId" clId="{3C9F08B2-26DB-48A7-9D67-1DFFBC9AAF24}" dt="2025-01-07T14:19:24.468" v="561"/>
        <pc:sldMkLst>
          <pc:docMk/>
          <pc:sldMk cId="1752650320" sldId="506"/>
        </pc:sldMkLst>
        <pc:spChg chg="mod">
          <ac:chgData name="shery tawfeeq" userId="19a96e0e89ed5f52" providerId="LiveId" clId="{3C9F08B2-26DB-48A7-9D67-1DFFBC9AAF24}" dt="2025-01-06T22:21:30.568" v="252" actId="1076"/>
          <ac:spMkLst>
            <pc:docMk/>
            <pc:sldMk cId="1752650320" sldId="506"/>
            <ac:spMk id="24" creationId="{00000000-0000-0000-0000-000000000000}"/>
          </ac:spMkLst>
        </pc:spChg>
        <pc:spChg chg="mod">
          <ac:chgData name="shery tawfeeq" userId="19a96e0e89ed5f52" providerId="LiveId" clId="{3C9F08B2-26DB-48A7-9D67-1DFFBC9AAF24}" dt="2025-01-06T22:21:43.673" v="253" actId="14100"/>
          <ac:spMkLst>
            <pc:docMk/>
            <pc:sldMk cId="1752650320" sldId="506"/>
            <ac:spMk id="25" creationId="{00000000-0000-0000-0000-000000000000}"/>
          </ac:spMkLst>
        </pc:spChg>
        <pc:picChg chg="add mod">
          <ac:chgData name="shery tawfeeq" userId="19a96e0e89ed5f52" providerId="LiveId" clId="{3C9F08B2-26DB-48A7-9D67-1DFFBC9AAF24}" dt="2025-01-06T22:22:05.641" v="254"/>
          <ac:picMkLst>
            <pc:docMk/>
            <pc:sldMk cId="1752650320" sldId="506"/>
            <ac:picMk id="2" creationId="{F4CF28E1-0D6E-36E8-C641-5EE75862D72A}"/>
          </ac:picMkLst>
        </pc:picChg>
        <pc:picChg chg="del">
          <ac:chgData name="shery tawfeeq" userId="19a96e0e89ed5f52" providerId="LiveId" clId="{3C9F08B2-26DB-48A7-9D67-1DFFBC9AAF24}" dt="2025-01-06T22:15:17.713" v="207" actId="478"/>
          <ac:picMkLst>
            <pc:docMk/>
            <pc:sldMk cId="1752650320" sldId="506"/>
            <ac:picMk id="3" creationId="{E686D2B2-0396-5456-F822-91EBED62B5D5}"/>
          </ac:picMkLst>
        </pc:picChg>
      </pc:sldChg>
      <pc:sldChg chg="addSp delSp modSp add mod ord modTransition delAnim modAnim">
        <pc:chgData name="shery tawfeeq" userId="19a96e0e89ed5f52" providerId="LiveId" clId="{3C9F08B2-26DB-48A7-9D67-1DFFBC9AAF24}" dt="2025-01-07T14:25:00.686" v="596"/>
        <pc:sldMkLst>
          <pc:docMk/>
          <pc:sldMk cId="1641786519" sldId="507"/>
        </pc:sldMkLst>
        <pc:spChg chg="mod">
          <ac:chgData name="shery tawfeeq" userId="19a96e0e89ed5f52" providerId="LiveId" clId="{3C9F08B2-26DB-48A7-9D67-1DFFBC9AAF24}" dt="2025-01-06T22:25:27.313" v="301"/>
          <ac:spMkLst>
            <pc:docMk/>
            <pc:sldMk cId="1641786519" sldId="507"/>
            <ac:spMk id="3" creationId="{00000000-0000-0000-0000-000000000000}"/>
          </ac:spMkLst>
        </pc:spChg>
        <pc:spChg chg="mod">
          <ac:chgData name="shery tawfeeq" userId="19a96e0e89ed5f52" providerId="LiveId" clId="{3C9F08B2-26DB-48A7-9D67-1DFFBC9AAF24}" dt="2025-01-06T22:29:35.002" v="308"/>
          <ac:spMkLst>
            <pc:docMk/>
            <pc:sldMk cId="1641786519" sldId="507"/>
            <ac:spMk id="48" creationId="{00000000-0000-0000-0000-000000000000}"/>
          </ac:spMkLst>
        </pc:spChg>
        <pc:picChg chg="add del mod">
          <ac:chgData name="shery tawfeeq" userId="19a96e0e89ed5f52" providerId="LiveId" clId="{3C9F08B2-26DB-48A7-9D67-1DFFBC9AAF24}" dt="2025-01-07T14:12:55.789" v="543" actId="478"/>
          <ac:picMkLst>
            <pc:docMk/>
            <pc:sldMk cId="1641786519" sldId="507"/>
            <ac:picMk id="4" creationId="{A4D4C48B-4FC3-D024-533C-A5FA76809FF2}"/>
          </ac:picMkLst>
        </pc:picChg>
        <pc:picChg chg="del">
          <ac:chgData name="shery tawfeeq" userId="19a96e0e89ed5f52" providerId="LiveId" clId="{3C9F08B2-26DB-48A7-9D67-1DFFBC9AAF24}" dt="2025-01-06T22:22:28.193" v="261" actId="478"/>
          <ac:picMkLst>
            <pc:docMk/>
            <pc:sldMk cId="1641786519" sldId="507"/>
            <ac:picMk id="6" creationId="{57E89AB7-2D77-E92F-EF31-9E7D4A0507A1}"/>
          </ac:picMkLst>
        </pc:picChg>
        <pc:picChg chg="add mod">
          <ac:chgData name="shery tawfeeq" userId="19a96e0e89ed5f52" providerId="LiveId" clId="{3C9F08B2-26DB-48A7-9D67-1DFFBC9AAF24}" dt="2025-01-07T14:15:08.482" v="544"/>
          <ac:picMkLst>
            <pc:docMk/>
            <pc:sldMk cId="1641786519" sldId="507"/>
            <ac:picMk id="13" creationId="{675795C1-4C30-23AC-87FD-2CA64018F6ED}"/>
          </ac:picMkLst>
        </pc:picChg>
      </pc:sldChg>
      <pc:sldChg chg="addSp delSp modSp add mod ord modTransition delAnim modAnim">
        <pc:chgData name="shery tawfeeq" userId="19a96e0e89ed5f52" providerId="LiveId" clId="{3C9F08B2-26DB-48A7-9D67-1DFFBC9AAF24}" dt="2025-01-07T14:25:06.415" v="597"/>
        <pc:sldMkLst>
          <pc:docMk/>
          <pc:sldMk cId="4263090570" sldId="508"/>
        </pc:sldMkLst>
        <pc:spChg chg="mod">
          <ac:chgData name="shery tawfeeq" userId="19a96e0e89ed5f52" providerId="LiveId" clId="{3C9F08B2-26DB-48A7-9D67-1DFFBC9AAF24}" dt="2025-01-06T22:37:20.522" v="324" actId="14100"/>
          <ac:spMkLst>
            <pc:docMk/>
            <pc:sldMk cId="4263090570" sldId="508"/>
            <ac:spMk id="23" creationId="{00000000-0000-0000-0000-000000000000}"/>
          </ac:spMkLst>
        </pc:spChg>
        <pc:spChg chg="mod">
          <ac:chgData name="shery tawfeeq" userId="19a96e0e89ed5f52" providerId="LiveId" clId="{3C9F08B2-26DB-48A7-9D67-1DFFBC9AAF24}" dt="2025-01-07T13:51:24.901" v="521" actId="20577"/>
          <ac:spMkLst>
            <pc:docMk/>
            <pc:sldMk cId="4263090570" sldId="508"/>
            <ac:spMk id="24" creationId="{00000000-0000-0000-0000-000000000000}"/>
          </ac:spMkLst>
        </pc:spChg>
        <pc:spChg chg="mod">
          <ac:chgData name="shery tawfeeq" userId="19a96e0e89ed5f52" providerId="LiveId" clId="{3C9F08B2-26DB-48A7-9D67-1DFFBC9AAF24}" dt="2025-01-06T22:37:17.132" v="323" actId="14100"/>
          <ac:spMkLst>
            <pc:docMk/>
            <pc:sldMk cId="4263090570" sldId="508"/>
            <ac:spMk id="25" creationId="{00000000-0000-0000-0000-000000000000}"/>
          </ac:spMkLst>
        </pc:spChg>
        <pc:picChg chg="del">
          <ac:chgData name="shery tawfeeq" userId="19a96e0e89ed5f52" providerId="LiveId" clId="{3C9F08B2-26DB-48A7-9D67-1DFFBC9AAF24}" dt="2025-01-06T22:22:33.379" v="262" actId="478"/>
          <ac:picMkLst>
            <pc:docMk/>
            <pc:sldMk cId="4263090570" sldId="508"/>
            <ac:picMk id="2" creationId="{F4CF28E1-0D6E-36E8-C641-5EE75862D72A}"/>
          </ac:picMkLst>
        </pc:picChg>
        <pc:picChg chg="add del mod">
          <ac:chgData name="shery tawfeeq" userId="19a96e0e89ed5f52" providerId="LiveId" clId="{3C9F08B2-26DB-48A7-9D67-1DFFBC9AAF24}" dt="2025-01-07T13:52:43.088" v="524"/>
          <ac:picMkLst>
            <pc:docMk/>
            <pc:sldMk cId="4263090570" sldId="508"/>
            <ac:picMk id="4" creationId="{4D1BBC78-B87D-6393-7760-1ED57A5B8AE1}"/>
          </ac:picMkLst>
        </pc:picChg>
        <pc:picChg chg="add del mod ord">
          <ac:chgData name="shery tawfeeq" userId="19a96e0e89ed5f52" providerId="LiveId" clId="{3C9F08B2-26DB-48A7-9D67-1DFFBC9AAF24}" dt="2025-01-07T13:53:23.229" v="525"/>
          <ac:picMkLst>
            <pc:docMk/>
            <pc:sldMk cId="4263090570" sldId="508"/>
            <ac:picMk id="8" creationId="{5279F8CC-7B20-602D-55D6-EDEC87529B2C}"/>
          </ac:picMkLst>
        </pc:picChg>
        <pc:picChg chg="add del mod">
          <ac:chgData name="shery tawfeeq" userId="19a96e0e89ed5f52" providerId="LiveId" clId="{3C9F08B2-26DB-48A7-9D67-1DFFBC9AAF24}" dt="2025-01-07T13:53:40.293" v="527"/>
          <ac:picMkLst>
            <pc:docMk/>
            <pc:sldMk cId="4263090570" sldId="508"/>
            <ac:picMk id="9" creationId="{75D7D102-0529-3938-9792-8EE566A11D80}"/>
          </ac:picMkLst>
        </pc:picChg>
        <pc:picChg chg="add del mod ord">
          <ac:chgData name="shery tawfeeq" userId="19a96e0e89ed5f52" providerId="LiveId" clId="{3C9F08B2-26DB-48A7-9D67-1DFFBC9AAF24}" dt="2025-01-07T13:53:52.504" v="528"/>
          <ac:picMkLst>
            <pc:docMk/>
            <pc:sldMk cId="4263090570" sldId="508"/>
            <ac:picMk id="12" creationId="{8C98753E-8A0B-36E3-FC40-633C286A4AE6}"/>
          </ac:picMkLst>
        </pc:picChg>
        <pc:picChg chg="add del mod">
          <ac:chgData name="shery tawfeeq" userId="19a96e0e89ed5f52" providerId="LiveId" clId="{3C9F08B2-26DB-48A7-9D67-1DFFBC9AAF24}" dt="2025-01-07T13:53:55.113" v="530"/>
          <ac:picMkLst>
            <pc:docMk/>
            <pc:sldMk cId="4263090570" sldId="508"/>
            <ac:picMk id="13" creationId="{C67DD734-44F2-D5C7-625B-B08A54CDA4FF}"/>
          </ac:picMkLst>
        </pc:picChg>
        <pc:picChg chg="add del mod ord">
          <ac:chgData name="shery tawfeeq" userId="19a96e0e89ed5f52" providerId="LiveId" clId="{3C9F08B2-26DB-48A7-9D67-1DFFBC9AAF24}" dt="2025-01-07T13:55:33.368" v="531"/>
          <ac:picMkLst>
            <pc:docMk/>
            <pc:sldMk cId="4263090570" sldId="508"/>
            <ac:picMk id="16" creationId="{9A2703C3-193C-DC36-D1D2-84CE707AF8B7}"/>
          </ac:picMkLst>
        </pc:picChg>
        <pc:picChg chg="add del mod">
          <ac:chgData name="shery tawfeeq" userId="19a96e0e89ed5f52" providerId="LiveId" clId="{3C9F08B2-26DB-48A7-9D67-1DFFBC9AAF24}" dt="2025-01-07T13:56:11.271" v="533"/>
          <ac:picMkLst>
            <pc:docMk/>
            <pc:sldMk cId="4263090570" sldId="508"/>
            <ac:picMk id="17" creationId="{2DB65914-0EA9-59EC-CDC1-C56FACB66B2B}"/>
          </ac:picMkLst>
        </pc:picChg>
        <pc:picChg chg="add del mod ord">
          <ac:chgData name="shery tawfeeq" userId="19a96e0e89ed5f52" providerId="LiveId" clId="{3C9F08B2-26DB-48A7-9D67-1DFFBC9AAF24}" dt="2025-01-07T13:57:58.002" v="534"/>
          <ac:picMkLst>
            <pc:docMk/>
            <pc:sldMk cId="4263090570" sldId="508"/>
            <ac:picMk id="26" creationId="{042217F6-A2CE-E14B-D5A4-662AE591FAF7}"/>
          </ac:picMkLst>
        </pc:picChg>
        <pc:picChg chg="add del mod">
          <ac:chgData name="shery tawfeeq" userId="19a96e0e89ed5f52" providerId="LiveId" clId="{3C9F08B2-26DB-48A7-9D67-1DFFBC9AAF24}" dt="2025-01-07T13:58:09.800" v="536"/>
          <ac:picMkLst>
            <pc:docMk/>
            <pc:sldMk cId="4263090570" sldId="508"/>
            <ac:picMk id="27" creationId="{95470709-1A3A-9E3E-0F12-150D375B10BB}"/>
          </ac:picMkLst>
        </pc:picChg>
        <pc:picChg chg="add del mod ord">
          <ac:chgData name="shery tawfeeq" userId="19a96e0e89ed5f52" providerId="LiveId" clId="{3C9F08B2-26DB-48A7-9D67-1DFFBC9AAF24}" dt="2025-01-07T14:00:49.252" v="537"/>
          <ac:picMkLst>
            <pc:docMk/>
            <pc:sldMk cId="4263090570" sldId="508"/>
            <ac:picMk id="31" creationId="{9B254507-20DF-4F5B-F7E2-52D6F6B86AAB}"/>
          </ac:picMkLst>
        </pc:picChg>
        <pc:picChg chg="add mod">
          <ac:chgData name="shery tawfeeq" userId="19a96e0e89ed5f52" providerId="LiveId" clId="{3C9F08B2-26DB-48A7-9D67-1DFFBC9AAF24}" dt="2025-01-07T14:00:49.252" v="537"/>
          <ac:picMkLst>
            <pc:docMk/>
            <pc:sldMk cId="4263090570" sldId="508"/>
            <ac:picMk id="32" creationId="{5B95DC9F-4C68-49AC-FD49-18FBC06CBDBE}"/>
          </ac:picMkLst>
        </pc:picChg>
      </pc:sldChg>
      <pc:sldChg chg="addSp delSp modSp add mod ord modTransition delAnim modAnim">
        <pc:chgData name="shery tawfeeq" userId="19a96e0e89ed5f52" providerId="LiveId" clId="{3C9F08B2-26DB-48A7-9D67-1DFFBC9AAF24}" dt="2025-01-07T14:19:55.630" v="564"/>
        <pc:sldMkLst>
          <pc:docMk/>
          <pc:sldMk cId="3544253025" sldId="509"/>
        </pc:sldMkLst>
        <pc:spChg chg="mod">
          <ac:chgData name="shery tawfeeq" userId="19a96e0e89ed5f52" providerId="LiveId" clId="{3C9F08B2-26DB-48A7-9D67-1DFFBC9AAF24}" dt="2025-01-06T22:44:57.952" v="334" actId="20577"/>
          <ac:spMkLst>
            <pc:docMk/>
            <pc:sldMk cId="3544253025" sldId="509"/>
            <ac:spMk id="48" creationId="{00000000-0000-0000-0000-000000000000}"/>
          </ac:spMkLst>
        </pc:spChg>
        <pc:picChg chg="del">
          <ac:chgData name="shery tawfeeq" userId="19a96e0e89ed5f52" providerId="LiveId" clId="{3C9F08B2-26DB-48A7-9D67-1DFFBC9AAF24}" dt="2025-01-06T22:45:00.529" v="335" actId="478"/>
          <ac:picMkLst>
            <pc:docMk/>
            <pc:sldMk cId="3544253025" sldId="509"/>
            <ac:picMk id="4" creationId="{A4D4C48B-4FC3-D024-533C-A5FA76809FF2}"/>
          </ac:picMkLst>
        </pc:picChg>
        <pc:picChg chg="add del mod">
          <ac:chgData name="shery tawfeeq" userId="19a96e0e89ed5f52" providerId="LiveId" clId="{3C9F08B2-26DB-48A7-9D67-1DFFBC9AAF24}" dt="2025-01-07T14:07:42.394" v="540"/>
          <ac:picMkLst>
            <pc:docMk/>
            <pc:sldMk cId="3544253025" sldId="509"/>
            <ac:picMk id="12" creationId="{1A8FCA8B-03AC-07B8-F49A-D16C7DD44A14}"/>
          </ac:picMkLst>
        </pc:picChg>
        <pc:picChg chg="add del mod ord">
          <ac:chgData name="shery tawfeeq" userId="19a96e0e89ed5f52" providerId="LiveId" clId="{3C9F08B2-26DB-48A7-9D67-1DFFBC9AAF24}" dt="2025-01-07T14:09:12.240" v="541"/>
          <ac:picMkLst>
            <pc:docMk/>
            <pc:sldMk cId="3544253025" sldId="509"/>
            <ac:picMk id="17" creationId="{A7A478F8-79C2-AB2A-C7A3-33988B1FE35A}"/>
          </ac:picMkLst>
        </pc:picChg>
        <pc:picChg chg="add mod">
          <ac:chgData name="shery tawfeeq" userId="19a96e0e89ed5f52" providerId="LiveId" clId="{3C9F08B2-26DB-48A7-9D67-1DFFBC9AAF24}" dt="2025-01-07T14:09:12.240" v="541"/>
          <ac:picMkLst>
            <pc:docMk/>
            <pc:sldMk cId="3544253025" sldId="509"/>
            <ac:picMk id="18" creationId="{70919853-D809-7508-7B68-D4CE806ACC48}"/>
          </ac:picMkLst>
        </pc:picChg>
      </pc:sldChg>
      <pc:sldChg chg="addSp delSp modSp add mod ord modTransition delAnim modAnim">
        <pc:chgData name="shery tawfeeq" userId="19a96e0e89ed5f52" providerId="LiveId" clId="{3C9F08B2-26DB-48A7-9D67-1DFFBC9AAF24}" dt="2025-01-07T14:20:28.874" v="567"/>
        <pc:sldMkLst>
          <pc:docMk/>
          <pc:sldMk cId="2413712043" sldId="510"/>
        </pc:sldMkLst>
        <pc:spChg chg="add mod">
          <ac:chgData name="shery tawfeeq" userId="19a96e0e89ed5f52" providerId="LiveId" clId="{3C9F08B2-26DB-48A7-9D67-1DFFBC9AAF24}" dt="2025-01-06T23:04:08.569" v="410" actId="1076"/>
          <ac:spMkLst>
            <pc:docMk/>
            <pc:sldMk cId="2413712043" sldId="510"/>
            <ac:spMk id="10" creationId="{A7E45E5D-67A3-3F3B-A8EC-53103568B6A6}"/>
          </ac:spMkLst>
        </pc:spChg>
        <pc:spChg chg="mod">
          <ac:chgData name="shery tawfeeq" userId="19a96e0e89ed5f52" providerId="LiveId" clId="{3C9F08B2-26DB-48A7-9D67-1DFFBC9AAF24}" dt="2025-01-06T22:59:15.886" v="398" actId="20577"/>
          <ac:spMkLst>
            <pc:docMk/>
            <pc:sldMk cId="2413712043" sldId="510"/>
            <ac:spMk id="41" creationId="{D7248668-3ABB-64C8-5474-65D6511BB51C}"/>
          </ac:spMkLst>
        </pc:spChg>
        <pc:picChg chg="add del mod">
          <ac:chgData name="shery tawfeeq" userId="19a96e0e89ed5f52" providerId="LiveId" clId="{3C9F08B2-26DB-48A7-9D67-1DFFBC9AAF24}" dt="2025-01-06T23:04:12.281" v="411" actId="478"/>
          <ac:picMkLst>
            <pc:docMk/>
            <pc:sldMk cId="2413712043" sldId="510"/>
            <ac:picMk id="2" creationId="{6F1201BE-CC2C-CE81-732B-8329D9EA0A0C}"/>
          </ac:picMkLst>
        </pc:picChg>
        <pc:picChg chg="del">
          <ac:chgData name="shery tawfeeq" userId="19a96e0e89ed5f52" providerId="LiveId" clId="{3C9F08B2-26DB-48A7-9D67-1DFFBC9AAF24}" dt="2025-01-06T22:59:18.738" v="399" actId="478"/>
          <ac:picMkLst>
            <pc:docMk/>
            <pc:sldMk cId="2413712043" sldId="510"/>
            <ac:picMk id="7" creationId="{56C1DEE3-D949-9012-796D-73F3F1776E31}"/>
          </ac:picMkLst>
        </pc:picChg>
        <pc:picChg chg="add mod">
          <ac:chgData name="shery tawfeeq" userId="19a96e0e89ed5f52" providerId="LiveId" clId="{3C9F08B2-26DB-48A7-9D67-1DFFBC9AAF24}" dt="2025-01-06T22:59:54.133" v="401"/>
          <ac:picMkLst>
            <pc:docMk/>
            <pc:sldMk cId="2413712043" sldId="510"/>
            <ac:picMk id="8" creationId="{17BD9A37-1E91-96C6-38B7-067CB7160AFE}"/>
          </ac:picMkLst>
        </pc:picChg>
        <pc:picChg chg="add mod">
          <ac:chgData name="shery tawfeeq" userId="19a96e0e89ed5f52" providerId="LiveId" clId="{3C9F08B2-26DB-48A7-9D67-1DFFBC9AAF24}" dt="2025-01-06T23:04:24.963" v="412"/>
          <ac:picMkLst>
            <pc:docMk/>
            <pc:sldMk cId="2413712043" sldId="510"/>
            <ac:picMk id="12" creationId="{745F81A9-E79B-45BA-9871-18C3826187E6}"/>
          </ac:picMkLst>
        </pc:picChg>
      </pc:sldChg>
      <pc:sldChg chg="addSp delSp modSp add mod ord modTransition delAnim modAnim">
        <pc:chgData name="shery tawfeeq" userId="19a96e0e89ed5f52" providerId="LiveId" clId="{3C9F08B2-26DB-48A7-9D67-1DFFBC9AAF24}" dt="2025-01-07T14:20:48.615" v="568"/>
        <pc:sldMkLst>
          <pc:docMk/>
          <pc:sldMk cId="1961407119" sldId="511"/>
        </pc:sldMkLst>
        <pc:spChg chg="del">
          <ac:chgData name="shery tawfeeq" userId="19a96e0e89ed5f52" providerId="LiveId" clId="{3C9F08B2-26DB-48A7-9D67-1DFFBC9AAF24}" dt="2025-01-06T23:06:20.609" v="426" actId="478"/>
          <ac:spMkLst>
            <pc:docMk/>
            <pc:sldMk cId="1961407119" sldId="511"/>
            <ac:spMk id="3" creationId="{E1EB55E5-18A7-DAC4-6FBA-D145592D7365}"/>
          </ac:spMkLst>
        </pc:spChg>
        <pc:spChg chg="mod">
          <ac:chgData name="shery tawfeeq" userId="19a96e0e89ed5f52" providerId="LiveId" clId="{3C9F08B2-26DB-48A7-9D67-1DFFBC9AAF24}" dt="2025-01-06T23:08:51.500" v="440" actId="207"/>
          <ac:spMkLst>
            <pc:docMk/>
            <pc:sldMk cId="1961407119" sldId="511"/>
            <ac:spMk id="48" creationId="{941FB2AF-2009-E96D-A05E-1DF974D7FF41}"/>
          </ac:spMkLst>
        </pc:spChg>
        <pc:picChg chg="add del mod">
          <ac:chgData name="shery tawfeeq" userId="19a96e0e89ed5f52" providerId="LiveId" clId="{3C9F08B2-26DB-48A7-9D67-1DFFBC9AAF24}" dt="2025-01-06T23:11:14.321" v="445" actId="478"/>
          <ac:picMkLst>
            <pc:docMk/>
            <pc:sldMk cId="1961407119" sldId="511"/>
            <ac:picMk id="4" creationId="{8D77B293-0446-E355-35F7-B700D8968FAE}"/>
          </ac:picMkLst>
        </pc:picChg>
        <pc:picChg chg="del">
          <ac:chgData name="shery tawfeeq" userId="19a96e0e89ed5f52" providerId="LiveId" clId="{3C9F08B2-26DB-48A7-9D67-1DFFBC9AAF24}" dt="2025-01-06T23:05:50.925" v="424" actId="478"/>
          <ac:picMkLst>
            <pc:docMk/>
            <pc:sldMk cId="1961407119" sldId="511"/>
            <ac:picMk id="6" creationId="{D44EF157-9856-577D-03E6-7BCE674F4522}"/>
          </ac:picMkLst>
        </pc:picChg>
        <pc:picChg chg="add mod">
          <ac:chgData name="shery tawfeeq" userId="19a96e0e89ed5f52" providerId="LiveId" clId="{3C9F08B2-26DB-48A7-9D67-1DFFBC9AAF24}" dt="2025-01-06T23:11:15.333" v="446"/>
          <ac:picMkLst>
            <pc:docMk/>
            <pc:sldMk cId="1961407119" sldId="511"/>
            <ac:picMk id="8" creationId="{6B1E7B1A-8D51-73E3-5D8E-0B5D976648E0}"/>
          </ac:picMkLst>
        </pc:picChg>
      </pc:sldChg>
      <pc:sldChg chg="addSp modSp add mod modTransition modAnim">
        <pc:chgData name="shery tawfeeq" userId="19a96e0e89ed5f52" providerId="LiveId" clId="{3C9F08B2-26DB-48A7-9D67-1DFFBC9AAF24}" dt="2025-01-07T14:25:47.479" v="599"/>
        <pc:sldMkLst>
          <pc:docMk/>
          <pc:sldMk cId="874361575" sldId="512"/>
        </pc:sldMkLst>
        <pc:spChg chg="mod">
          <ac:chgData name="shery tawfeeq" userId="19a96e0e89ed5f52" providerId="LiveId" clId="{3C9F08B2-26DB-48A7-9D67-1DFFBC9AAF24}" dt="2025-01-06T23:10:01.352" v="442" actId="207"/>
          <ac:spMkLst>
            <pc:docMk/>
            <pc:sldMk cId="874361575" sldId="512"/>
            <ac:spMk id="24" creationId="{0D851FC4-D3C2-5C5D-BFB8-C1A5B8AECC4B}"/>
          </ac:spMkLst>
        </pc:spChg>
        <pc:picChg chg="add mod">
          <ac:chgData name="shery tawfeeq" userId="19a96e0e89ed5f52" providerId="LiveId" clId="{3C9F08B2-26DB-48A7-9D67-1DFFBC9AAF24}" dt="2025-01-06T23:10:40.272" v="444"/>
          <ac:picMkLst>
            <pc:docMk/>
            <pc:sldMk cId="874361575" sldId="512"/>
            <ac:picMk id="2" creationId="{4251037B-2BA8-A681-00C3-6817CDDE983F}"/>
          </ac:picMkLst>
        </pc:picChg>
      </pc:sldChg>
      <pc:sldChg chg="addSp delSp modSp add mod modTransition delAnim modAnim">
        <pc:chgData name="shery tawfeeq" userId="19a96e0e89ed5f52" providerId="LiveId" clId="{3C9F08B2-26DB-48A7-9D67-1DFFBC9AAF24}" dt="2025-01-07T14:21:11.017" v="572"/>
        <pc:sldMkLst>
          <pc:docMk/>
          <pc:sldMk cId="3979150165" sldId="513"/>
        </pc:sldMkLst>
        <pc:spChg chg="mod">
          <ac:chgData name="shery tawfeeq" userId="19a96e0e89ed5f52" providerId="LiveId" clId="{3C9F08B2-26DB-48A7-9D67-1DFFBC9AAF24}" dt="2025-01-06T23:12:50.600" v="456" actId="207"/>
          <ac:spMkLst>
            <pc:docMk/>
            <pc:sldMk cId="3979150165" sldId="513"/>
            <ac:spMk id="48" creationId="{12FED14E-6769-1F5A-BB41-4F8A4FFBE1DD}"/>
          </ac:spMkLst>
        </pc:spChg>
        <pc:picChg chg="add mod">
          <ac:chgData name="shery tawfeeq" userId="19a96e0e89ed5f52" providerId="LiveId" clId="{3C9F08B2-26DB-48A7-9D67-1DFFBC9AAF24}" dt="2025-01-06T23:11:49.479" v="448"/>
          <ac:picMkLst>
            <pc:docMk/>
            <pc:sldMk cId="3979150165" sldId="513"/>
            <ac:picMk id="3" creationId="{84F7CFDE-5921-5998-EB39-BD709BF95E73}"/>
          </ac:picMkLst>
        </pc:picChg>
        <pc:picChg chg="del">
          <ac:chgData name="shery tawfeeq" userId="19a96e0e89ed5f52" providerId="LiveId" clId="{3C9F08B2-26DB-48A7-9D67-1DFFBC9AAF24}" dt="2025-01-06T23:11:48.456" v="447" actId="478"/>
          <ac:picMkLst>
            <pc:docMk/>
            <pc:sldMk cId="3979150165" sldId="513"/>
            <ac:picMk id="4" creationId="{3CE14B00-8155-B57B-642B-651FCBEBA814}"/>
          </ac:picMkLst>
        </pc:picChg>
      </pc:sldChg>
    </pc:docChg>
  </pc:docChgLst>
  <pc:docChgLst>
    <pc:chgData name="shery tawfeeq" userId="19a96e0e89ed5f52" providerId="LiveId" clId="{6AB89B94-C90C-463A-957A-30968F8FABD9}"/>
    <pc:docChg chg="custSel modSld">
      <pc:chgData name="shery tawfeeq" userId="19a96e0e89ed5f52" providerId="LiveId" clId="{6AB89B94-C90C-463A-957A-30968F8FABD9}" dt="2025-01-07T19:00:44.667" v="21" actId="478"/>
      <pc:docMkLst>
        <pc:docMk/>
      </pc:docMkLst>
      <pc:sldChg chg="delSp mod modTransition delAnim">
        <pc:chgData name="shery tawfeeq" userId="19a96e0e89ed5f52" providerId="LiveId" clId="{6AB89B94-C90C-463A-957A-30968F8FABD9}" dt="2025-01-07T18:58:53.222" v="4" actId="478"/>
        <pc:sldMkLst>
          <pc:docMk/>
          <pc:sldMk cId="0" sldId="256"/>
        </pc:sldMkLst>
        <pc:picChg chg="del">
          <ac:chgData name="shery tawfeeq" userId="19a96e0e89ed5f52" providerId="LiveId" clId="{6AB89B94-C90C-463A-957A-30968F8FABD9}" dt="2025-01-07T18:58:53.222" v="4" actId="478"/>
          <ac:picMkLst>
            <pc:docMk/>
            <pc:sldMk cId="0" sldId="256"/>
            <ac:picMk id="2" creationId="{D512CC50-5190-BF0A-3C5D-7F215A50C690}"/>
          </ac:picMkLst>
        </pc:picChg>
      </pc:sldChg>
      <pc:sldChg chg="delSp mod modTransition delAnim">
        <pc:chgData name="shery tawfeeq" userId="19a96e0e89ed5f52" providerId="LiveId" clId="{6AB89B94-C90C-463A-957A-30968F8FABD9}" dt="2025-01-07T18:58:36.672" v="2" actId="478"/>
        <pc:sldMkLst>
          <pc:docMk/>
          <pc:sldMk cId="0" sldId="271"/>
        </pc:sldMkLst>
        <pc:picChg chg="del">
          <ac:chgData name="shery tawfeeq" userId="19a96e0e89ed5f52" providerId="LiveId" clId="{6AB89B94-C90C-463A-957A-30968F8FABD9}" dt="2025-01-07T18:58:36.672" v="2" actId="478"/>
          <ac:picMkLst>
            <pc:docMk/>
            <pc:sldMk cId="0" sldId="271"/>
            <ac:picMk id="7" creationId="{2198667E-7315-308B-CEA7-F45EF24B36CE}"/>
          </ac:picMkLst>
        </pc:picChg>
      </pc:sldChg>
      <pc:sldChg chg="delSp mod modTransition delAnim">
        <pc:chgData name="shery tawfeeq" userId="19a96e0e89ed5f52" providerId="LiveId" clId="{6AB89B94-C90C-463A-957A-30968F8FABD9}" dt="2025-01-07T18:58:42.546" v="3" actId="478"/>
        <pc:sldMkLst>
          <pc:docMk/>
          <pc:sldMk cId="0" sldId="276"/>
        </pc:sldMkLst>
        <pc:picChg chg="del">
          <ac:chgData name="shery tawfeeq" userId="19a96e0e89ed5f52" providerId="LiveId" clId="{6AB89B94-C90C-463A-957A-30968F8FABD9}" dt="2025-01-07T18:58:42.546" v="3" actId="478"/>
          <ac:picMkLst>
            <pc:docMk/>
            <pc:sldMk cId="0" sldId="276"/>
            <ac:picMk id="9" creationId="{81689B7D-728C-93D6-F444-840BA146C27F}"/>
          </ac:picMkLst>
        </pc:picChg>
      </pc:sldChg>
      <pc:sldChg chg="delSp mod modTransition delAnim">
        <pc:chgData name="shery tawfeeq" userId="19a96e0e89ed5f52" providerId="LiveId" clId="{6AB89B94-C90C-463A-957A-30968F8FABD9}" dt="2025-01-07T19:00:44.667" v="21" actId="478"/>
        <pc:sldMkLst>
          <pc:docMk/>
          <pc:sldMk cId="0" sldId="303"/>
        </pc:sldMkLst>
        <pc:picChg chg="del">
          <ac:chgData name="shery tawfeeq" userId="19a96e0e89ed5f52" providerId="LiveId" clId="{6AB89B94-C90C-463A-957A-30968F8FABD9}" dt="2025-01-07T19:00:44.667" v="21" actId="478"/>
          <ac:picMkLst>
            <pc:docMk/>
            <pc:sldMk cId="0" sldId="303"/>
            <ac:picMk id="8" creationId="{29B7A51C-E48C-EF12-E21F-C08B808BE8F4}"/>
          </ac:picMkLst>
        </pc:picChg>
      </pc:sldChg>
      <pc:sldChg chg="delSp modTransition modAnim">
        <pc:chgData name="shery tawfeeq" userId="19a96e0e89ed5f52" providerId="LiveId" clId="{6AB89B94-C90C-463A-957A-30968F8FABD9}" dt="2025-01-07T18:58:12.713" v="0"/>
        <pc:sldMkLst>
          <pc:docMk/>
          <pc:sldMk cId="0" sldId="306"/>
        </pc:sldMkLst>
        <pc:picChg chg="del">
          <ac:chgData name="shery tawfeeq" userId="19a96e0e89ed5f52" providerId="LiveId" clId="{6AB89B94-C90C-463A-957A-30968F8FABD9}" dt="2025-01-07T18:58:12.713" v="0"/>
          <ac:picMkLst>
            <pc:docMk/>
            <pc:sldMk cId="0" sldId="306"/>
            <ac:picMk id="13" creationId="{4C01EB90-A738-317F-90FB-34B6B6FDEFB4}"/>
          </ac:picMkLst>
        </pc:picChg>
      </pc:sldChg>
      <pc:sldChg chg="delSp mod modTransition delAnim">
        <pc:chgData name="shery tawfeeq" userId="19a96e0e89ed5f52" providerId="LiveId" clId="{6AB89B94-C90C-463A-957A-30968F8FABD9}" dt="2025-01-07T18:58:24.090" v="1" actId="478"/>
        <pc:sldMkLst>
          <pc:docMk/>
          <pc:sldMk cId="0" sldId="313"/>
        </pc:sldMkLst>
        <pc:picChg chg="del">
          <ac:chgData name="shery tawfeeq" userId="19a96e0e89ed5f52" providerId="LiveId" clId="{6AB89B94-C90C-463A-957A-30968F8FABD9}" dt="2025-01-07T18:58:24.090" v="1" actId="478"/>
          <ac:picMkLst>
            <pc:docMk/>
            <pc:sldMk cId="0" sldId="313"/>
            <ac:picMk id="9" creationId="{61588F25-E131-4210-A136-EFA3C784C640}"/>
          </ac:picMkLst>
        </pc:picChg>
      </pc:sldChg>
      <pc:sldChg chg="delSp mod modTransition delAnim">
        <pc:chgData name="shery tawfeeq" userId="19a96e0e89ed5f52" providerId="LiveId" clId="{6AB89B94-C90C-463A-957A-30968F8FABD9}" dt="2025-01-07T19:00:34.232" v="20" actId="478"/>
        <pc:sldMkLst>
          <pc:docMk/>
          <pc:sldMk cId="0" sldId="349"/>
        </pc:sldMkLst>
        <pc:picChg chg="del">
          <ac:chgData name="shery tawfeeq" userId="19a96e0e89ed5f52" providerId="LiveId" clId="{6AB89B94-C90C-463A-957A-30968F8FABD9}" dt="2025-01-07T19:00:34.232" v="20" actId="478"/>
          <ac:picMkLst>
            <pc:docMk/>
            <pc:sldMk cId="0" sldId="349"/>
            <ac:picMk id="3" creationId="{0B6D50A0-E3BA-DDFF-6E73-BECC85B74981}"/>
          </ac:picMkLst>
        </pc:picChg>
      </pc:sldChg>
      <pc:sldChg chg="delSp modTransition modAnim">
        <pc:chgData name="shery tawfeeq" userId="19a96e0e89ed5f52" providerId="LiveId" clId="{6AB89B94-C90C-463A-957A-30968F8FABD9}" dt="2025-01-07T18:58:12.713" v="0"/>
        <pc:sldMkLst>
          <pc:docMk/>
          <pc:sldMk cId="0" sldId="480"/>
        </pc:sldMkLst>
        <pc:picChg chg="del">
          <ac:chgData name="shery tawfeeq" userId="19a96e0e89ed5f52" providerId="LiveId" clId="{6AB89B94-C90C-463A-957A-30968F8FABD9}" dt="2025-01-07T18:58:12.713" v="0"/>
          <ac:picMkLst>
            <pc:docMk/>
            <pc:sldMk cId="0" sldId="480"/>
            <ac:picMk id="6" creationId="{14D6BBD8-C304-419B-18BF-07833403FB5F}"/>
          </ac:picMkLst>
        </pc:picChg>
      </pc:sldChg>
      <pc:sldChg chg="delSp mod modTransition delAnim">
        <pc:chgData name="shery tawfeeq" userId="19a96e0e89ed5f52" providerId="LiveId" clId="{6AB89B94-C90C-463A-957A-30968F8FABD9}" dt="2025-01-07T18:58:57.181" v="5" actId="478"/>
        <pc:sldMkLst>
          <pc:docMk/>
          <pc:sldMk cId="1584672584" sldId="496"/>
        </pc:sldMkLst>
        <pc:picChg chg="del">
          <ac:chgData name="shery tawfeeq" userId="19a96e0e89ed5f52" providerId="LiveId" clId="{6AB89B94-C90C-463A-957A-30968F8FABD9}" dt="2025-01-07T18:58:57.181" v="5" actId="478"/>
          <ac:picMkLst>
            <pc:docMk/>
            <pc:sldMk cId="1584672584" sldId="496"/>
            <ac:picMk id="4" creationId="{46205C98-EA54-E1DB-71E0-3C8DB7DA8EEF}"/>
          </ac:picMkLst>
        </pc:picChg>
      </pc:sldChg>
      <pc:sldChg chg="delSp mod modTransition delAnim">
        <pc:chgData name="shery tawfeeq" userId="19a96e0e89ed5f52" providerId="LiveId" clId="{6AB89B94-C90C-463A-957A-30968F8FABD9}" dt="2025-01-07T18:59:03.233" v="6" actId="478"/>
        <pc:sldMkLst>
          <pc:docMk/>
          <pc:sldMk cId="665929241" sldId="497"/>
        </pc:sldMkLst>
        <pc:picChg chg="del">
          <ac:chgData name="shery tawfeeq" userId="19a96e0e89ed5f52" providerId="LiveId" clId="{6AB89B94-C90C-463A-957A-30968F8FABD9}" dt="2025-01-07T18:59:03.233" v="6" actId="478"/>
          <ac:picMkLst>
            <pc:docMk/>
            <pc:sldMk cId="665929241" sldId="497"/>
            <ac:picMk id="3" creationId="{A188A8ED-319D-923D-B6D1-370906E8EA41}"/>
          </ac:picMkLst>
        </pc:picChg>
      </pc:sldChg>
      <pc:sldChg chg="delSp mod modTransition delAnim">
        <pc:chgData name="shery tawfeeq" userId="19a96e0e89ed5f52" providerId="LiveId" clId="{6AB89B94-C90C-463A-957A-30968F8FABD9}" dt="2025-01-07T18:59:11.467" v="7" actId="478"/>
        <pc:sldMkLst>
          <pc:docMk/>
          <pc:sldMk cId="1784990302" sldId="498"/>
        </pc:sldMkLst>
        <pc:picChg chg="del">
          <ac:chgData name="shery tawfeeq" userId="19a96e0e89ed5f52" providerId="LiveId" clId="{6AB89B94-C90C-463A-957A-30968F8FABD9}" dt="2025-01-07T18:59:11.467" v="7" actId="478"/>
          <ac:picMkLst>
            <pc:docMk/>
            <pc:sldMk cId="1784990302" sldId="498"/>
            <ac:picMk id="6" creationId="{1279EA1B-E825-1888-C349-54DA3F986220}"/>
          </ac:picMkLst>
        </pc:picChg>
      </pc:sldChg>
      <pc:sldChg chg="delSp mod modTransition delAnim">
        <pc:chgData name="shery tawfeeq" userId="19a96e0e89ed5f52" providerId="LiveId" clId="{6AB89B94-C90C-463A-957A-30968F8FABD9}" dt="2025-01-07T18:59:18.115" v="8" actId="478"/>
        <pc:sldMkLst>
          <pc:docMk/>
          <pc:sldMk cId="526482925" sldId="499"/>
        </pc:sldMkLst>
        <pc:picChg chg="del">
          <ac:chgData name="shery tawfeeq" userId="19a96e0e89ed5f52" providerId="LiveId" clId="{6AB89B94-C90C-463A-957A-30968F8FABD9}" dt="2025-01-07T18:59:18.115" v="8" actId="478"/>
          <ac:picMkLst>
            <pc:docMk/>
            <pc:sldMk cId="526482925" sldId="499"/>
            <ac:picMk id="2" creationId="{80CC6D47-9B4A-BD6D-9E1B-21663BED2FAE}"/>
          </ac:picMkLst>
        </pc:picChg>
      </pc:sldChg>
      <pc:sldChg chg="delSp mod modTransition delAnim">
        <pc:chgData name="shery tawfeeq" userId="19a96e0e89ed5f52" providerId="LiveId" clId="{6AB89B94-C90C-463A-957A-30968F8FABD9}" dt="2025-01-07T18:59:22.090" v="9" actId="478"/>
        <pc:sldMkLst>
          <pc:docMk/>
          <pc:sldMk cId="624478510" sldId="500"/>
        </pc:sldMkLst>
        <pc:picChg chg="del">
          <ac:chgData name="shery tawfeeq" userId="19a96e0e89ed5f52" providerId="LiveId" clId="{6AB89B94-C90C-463A-957A-30968F8FABD9}" dt="2025-01-07T18:59:22.090" v="9" actId="478"/>
          <ac:picMkLst>
            <pc:docMk/>
            <pc:sldMk cId="624478510" sldId="500"/>
            <ac:picMk id="4" creationId="{4502608F-78CF-31F8-BF75-D0AFF831A41A}"/>
          </ac:picMkLst>
        </pc:picChg>
      </pc:sldChg>
      <pc:sldChg chg="delSp mod modTransition delAnim">
        <pc:chgData name="shery tawfeeq" userId="19a96e0e89ed5f52" providerId="LiveId" clId="{6AB89B94-C90C-463A-957A-30968F8FABD9}" dt="2025-01-07T18:59:33.365" v="10" actId="478"/>
        <pc:sldMkLst>
          <pc:docMk/>
          <pc:sldMk cId="2252565313" sldId="501"/>
        </pc:sldMkLst>
        <pc:picChg chg="del">
          <ac:chgData name="shery tawfeeq" userId="19a96e0e89ed5f52" providerId="LiveId" clId="{6AB89B94-C90C-463A-957A-30968F8FABD9}" dt="2025-01-07T18:59:33.365" v="10" actId="478"/>
          <ac:picMkLst>
            <pc:docMk/>
            <pc:sldMk cId="2252565313" sldId="501"/>
            <ac:picMk id="2" creationId="{4B8EA01A-EB0E-2EE2-8DBA-1CCA3894B48D}"/>
          </ac:picMkLst>
        </pc:picChg>
      </pc:sldChg>
      <pc:sldChg chg="delSp mod modTransition delAnim">
        <pc:chgData name="shery tawfeeq" userId="19a96e0e89ed5f52" providerId="LiveId" clId="{6AB89B94-C90C-463A-957A-30968F8FABD9}" dt="2025-01-07T18:59:38.286" v="11" actId="478"/>
        <pc:sldMkLst>
          <pc:docMk/>
          <pc:sldMk cId="1826110906" sldId="502"/>
        </pc:sldMkLst>
        <pc:picChg chg="del">
          <ac:chgData name="shery tawfeeq" userId="19a96e0e89ed5f52" providerId="LiveId" clId="{6AB89B94-C90C-463A-957A-30968F8FABD9}" dt="2025-01-07T18:59:38.286" v="11" actId="478"/>
          <ac:picMkLst>
            <pc:docMk/>
            <pc:sldMk cId="1826110906" sldId="502"/>
            <ac:picMk id="6" creationId="{481DF0CB-CE7C-9296-C151-479780336E2F}"/>
          </ac:picMkLst>
        </pc:picChg>
      </pc:sldChg>
      <pc:sldChg chg="delSp mod modTransition delAnim">
        <pc:chgData name="shery tawfeeq" userId="19a96e0e89ed5f52" providerId="LiveId" clId="{6AB89B94-C90C-463A-957A-30968F8FABD9}" dt="2025-01-07T18:59:43.152" v="12" actId="478"/>
        <pc:sldMkLst>
          <pc:docMk/>
          <pc:sldMk cId="3623418779" sldId="503"/>
        </pc:sldMkLst>
        <pc:picChg chg="del">
          <ac:chgData name="shery tawfeeq" userId="19a96e0e89ed5f52" providerId="LiveId" clId="{6AB89B94-C90C-463A-957A-30968F8FABD9}" dt="2025-01-07T18:59:43.152" v="12" actId="478"/>
          <ac:picMkLst>
            <pc:docMk/>
            <pc:sldMk cId="3623418779" sldId="503"/>
            <ac:picMk id="3" creationId="{E686D2B2-0396-5456-F822-91EBED62B5D5}"/>
          </ac:picMkLst>
        </pc:picChg>
      </pc:sldChg>
      <pc:sldChg chg="delSp mod modTransition delAnim">
        <pc:chgData name="shery tawfeeq" userId="19a96e0e89ed5f52" providerId="LiveId" clId="{6AB89B94-C90C-463A-957A-30968F8FABD9}" dt="2025-01-07T18:59:48.610" v="13" actId="478"/>
        <pc:sldMkLst>
          <pc:docMk/>
          <pc:sldMk cId="262867761" sldId="504"/>
        </pc:sldMkLst>
        <pc:picChg chg="del">
          <ac:chgData name="shery tawfeeq" userId="19a96e0e89ed5f52" providerId="LiveId" clId="{6AB89B94-C90C-463A-957A-30968F8FABD9}" dt="2025-01-07T18:59:48.610" v="13" actId="478"/>
          <ac:picMkLst>
            <pc:docMk/>
            <pc:sldMk cId="262867761" sldId="504"/>
            <ac:picMk id="7" creationId="{1503530F-2BFE-E8EC-A2C0-D55E2630500F}"/>
          </ac:picMkLst>
        </pc:picChg>
      </pc:sldChg>
      <pc:sldChg chg="delSp mod modTransition delAnim">
        <pc:chgData name="shery tawfeeq" userId="19a96e0e89ed5f52" providerId="LiveId" clId="{6AB89B94-C90C-463A-957A-30968F8FABD9}" dt="2025-01-07T18:59:53.754" v="14" actId="478"/>
        <pc:sldMkLst>
          <pc:docMk/>
          <pc:sldMk cId="3225467422" sldId="505"/>
        </pc:sldMkLst>
        <pc:picChg chg="del">
          <ac:chgData name="shery tawfeeq" userId="19a96e0e89ed5f52" providerId="LiveId" clId="{6AB89B94-C90C-463A-957A-30968F8FABD9}" dt="2025-01-07T18:59:53.754" v="14" actId="478"/>
          <ac:picMkLst>
            <pc:docMk/>
            <pc:sldMk cId="3225467422" sldId="505"/>
            <ac:picMk id="6" creationId="{57E89AB7-2D77-E92F-EF31-9E7D4A0507A1}"/>
          </ac:picMkLst>
        </pc:picChg>
      </pc:sldChg>
      <pc:sldChg chg="delSp mod modTransition delAnim">
        <pc:chgData name="shery tawfeeq" userId="19a96e0e89ed5f52" providerId="LiveId" clId="{6AB89B94-C90C-463A-957A-30968F8FABD9}" dt="2025-01-07T18:59:58.726" v="15" actId="478"/>
        <pc:sldMkLst>
          <pc:docMk/>
          <pc:sldMk cId="1752650320" sldId="506"/>
        </pc:sldMkLst>
        <pc:picChg chg="del">
          <ac:chgData name="shery tawfeeq" userId="19a96e0e89ed5f52" providerId="LiveId" clId="{6AB89B94-C90C-463A-957A-30968F8FABD9}" dt="2025-01-07T18:59:58.726" v="15" actId="478"/>
          <ac:picMkLst>
            <pc:docMk/>
            <pc:sldMk cId="1752650320" sldId="506"/>
            <ac:picMk id="2" creationId="{F4CF28E1-0D6E-36E8-C641-5EE75862D72A}"/>
          </ac:picMkLst>
        </pc:picChg>
      </pc:sldChg>
      <pc:sldChg chg="delSp modTransition modAnim">
        <pc:chgData name="shery tawfeeq" userId="19a96e0e89ed5f52" providerId="LiveId" clId="{6AB89B94-C90C-463A-957A-30968F8FABD9}" dt="2025-01-07T18:58:12.713" v="0"/>
        <pc:sldMkLst>
          <pc:docMk/>
          <pc:sldMk cId="1641786519" sldId="507"/>
        </pc:sldMkLst>
        <pc:picChg chg="del">
          <ac:chgData name="shery tawfeeq" userId="19a96e0e89ed5f52" providerId="LiveId" clId="{6AB89B94-C90C-463A-957A-30968F8FABD9}" dt="2025-01-07T18:58:12.713" v="0"/>
          <ac:picMkLst>
            <pc:docMk/>
            <pc:sldMk cId="1641786519" sldId="507"/>
            <ac:picMk id="13" creationId="{675795C1-4C30-23AC-87FD-2CA64018F6ED}"/>
          </ac:picMkLst>
        </pc:picChg>
      </pc:sldChg>
      <pc:sldChg chg="delSp modTransition modAnim">
        <pc:chgData name="shery tawfeeq" userId="19a96e0e89ed5f52" providerId="LiveId" clId="{6AB89B94-C90C-463A-957A-30968F8FABD9}" dt="2025-01-07T18:58:12.713" v="0"/>
        <pc:sldMkLst>
          <pc:docMk/>
          <pc:sldMk cId="4263090570" sldId="508"/>
        </pc:sldMkLst>
        <pc:picChg chg="del">
          <ac:chgData name="shery tawfeeq" userId="19a96e0e89ed5f52" providerId="LiveId" clId="{6AB89B94-C90C-463A-957A-30968F8FABD9}" dt="2025-01-07T18:58:12.713" v="0"/>
          <ac:picMkLst>
            <pc:docMk/>
            <pc:sldMk cId="4263090570" sldId="508"/>
            <ac:picMk id="32" creationId="{5B95DC9F-4C68-49AC-FD49-18FBC06CBDBE}"/>
          </ac:picMkLst>
        </pc:picChg>
      </pc:sldChg>
      <pc:sldChg chg="delSp modTransition modAnim">
        <pc:chgData name="shery tawfeeq" userId="19a96e0e89ed5f52" providerId="LiveId" clId="{6AB89B94-C90C-463A-957A-30968F8FABD9}" dt="2025-01-07T18:58:12.713" v="0"/>
        <pc:sldMkLst>
          <pc:docMk/>
          <pc:sldMk cId="3544253025" sldId="509"/>
        </pc:sldMkLst>
        <pc:picChg chg="del">
          <ac:chgData name="shery tawfeeq" userId="19a96e0e89ed5f52" providerId="LiveId" clId="{6AB89B94-C90C-463A-957A-30968F8FABD9}" dt="2025-01-07T18:58:12.713" v="0"/>
          <ac:picMkLst>
            <pc:docMk/>
            <pc:sldMk cId="3544253025" sldId="509"/>
            <ac:picMk id="18" creationId="{70919853-D809-7508-7B68-D4CE806ACC48}"/>
          </ac:picMkLst>
        </pc:picChg>
      </pc:sldChg>
      <pc:sldChg chg="delSp mod modTransition delAnim">
        <pc:chgData name="shery tawfeeq" userId="19a96e0e89ed5f52" providerId="LiveId" clId="{6AB89B94-C90C-463A-957A-30968F8FABD9}" dt="2025-01-07T19:00:11.654" v="16" actId="478"/>
        <pc:sldMkLst>
          <pc:docMk/>
          <pc:sldMk cId="2413712043" sldId="510"/>
        </pc:sldMkLst>
        <pc:picChg chg="del">
          <ac:chgData name="shery tawfeeq" userId="19a96e0e89ed5f52" providerId="LiveId" clId="{6AB89B94-C90C-463A-957A-30968F8FABD9}" dt="2025-01-07T19:00:11.654" v="16" actId="478"/>
          <ac:picMkLst>
            <pc:docMk/>
            <pc:sldMk cId="2413712043" sldId="510"/>
            <ac:picMk id="12" creationId="{745F81A9-E79B-45BA-9871-18C3826187E6}"/>
          </ac:picMkLst>
        </pc:picChg>
      </pc:sldChg>
      <pc:sldChg chg="delSp mod modTransition delAnim">
        <pc:chgData name="shery tawfeeq" userId="19a96e0e89ed5f52" providerId="LiveId" clId="{6AB89B94-C90C-463A-957A-30968F8FABD9}" dt="2025-01-07T19:00:21.598" v="17" actId="478"/>
        <pc:sldMkLst>
          <pc:docMk/>
          <pc:sldMk cId="1961407119" sldId="511"/>
        </pc:sldMkLst>
        <pc:picChg chg="del">
          <ac:chgData name="shery tawfeeq" userId="19a96e0e89ed5f52" providerId="LiveId" clId="{6AB89B94-C90C-463A-957A-30968F8FABD9}" dt="2025-01-07T19:00:21.598" v="17" actId="478"/>
          <ac:picMkLst>
            <pc:docMk/>
            <pc:sldMk cId="1961407119" sldId="511"/>
            <ac:picMk id="8" creationId="{6B1E7B1A-8D51-73E3-5D8E-0B5D976648E0}"/>
          </ac:picMkLst>
        </pc:picChg>
      </pc:sldChg>
      <pc:sldChg chg="delSp mod modTransition delAnim">
        <pc:chgData name="shery tawfeeq" userId="19a96e0e89ed5f52" providerId="LiveId" clId="{6AB89B94-C90C-463A-957A-30968F8FABD9}" dt="2025-01-07T19:00:25.950" v="18" actId="478"/>
        <pc:sldMkLst>
          <pc:docMk/>
          <pc:sldMk cId="874361575" sldId="512"/>
        </pc:sldMkLst>
        <pc:picChg chg="del">
          <ac:chgData name="shery tawfeeq" userId="19a96e0e89ed5f52" providerId="LiveId" clId="{6AB89B94-C90C-463A-957A-30968F8FABD9}" dt="2025-01-07T19:00:25.950" v="18" actId="478"/>
          <ac:picMkLst>
            <pc:docMk/>
            <pc:sldMk cId="874361575" sldId="512"/>
            <ac:picMk id="2" creationId="{4251037B-2BA8-A681-00C3-6817CDDE983F}"/>
          </ac:picMkLst>
        </pc:picChg>
      </pc:sldChg>
      <pc:sldChg chg="delSp mod modTransition delAnim">
        <pc:chgData name="shery tawfeeq" userId="19a96e0e89ed5f52" providerId="LiveId" clId="{6AB89B94-C90C-463A-957A-30968F8FABD9}" dt="2025-01-07T19:00:30.241" v="19" actId="478"/>
        <pc:sldMkLst>
          <pc:docMk/>
          <pc:sldMk cId="3979150165" sldId="513"/>
        </pc:sldMkLst>
        <pc:picChg chg="del">
          <ac:chgData name="shery tawfeeq" userId="19a96e0e89ed5f52" providerId="LiveId" clId="{6AB89B94-C90C-463A-957A-30968F8FABD9}" dt="2025-01-07T19:00:30.241" v="19" actId="478"/>
          <ac:picMkLst>
            <pc:docMk/>
            <pc:sldMk cId="3979150165" sldId="513"/>
            <ac:picMk id="3" creationId="{84F7CFDE-5921-5998-EB39-BD709BF95E7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3792407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jpeg"/><Relationship Id="rId1" Type="http://schemas.openxmlformats.org/officeDocument/2006/relationships/slideLayout" Target="../slideLayouts/slideLayout18.xml"/><Relationship Id="rId5" Type="http://schemas.openxmlformats.org/officeDocument/2006/relationships/image" Target="../media/image13.jpeg"/><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7.xml"/><Relationship Id="rId5" Type="http://schemas.openxmlformats.org/officeDocument/2006/relationships/image" Target="../media/image25.png"/><Relationship Id="rId4" Type="http://schemas.openxmlformats.org/officeDocument/2006/relationships/image" Target="../media/image24.svg"/></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552450"/>
            <a:ext cx="7782357" cy="74104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5463" y="49500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Alexandria" charset="0"/>
                <a:cs typeface="Alexandria" charset="0"/>
              </a:rPr>
              <a:t>Introduction</a:t>
            </a:r>
          </a:p>
        </p:txBody>
      </p:sp>
      <p:sp>
        <p:nvSpPr>
          <p:cNvPr id="46" name="TextBox 45"/>
          <p:cNvSpPr txBox="1"/>
          <p:nvPr/>
        </p:nvSpPr>
        <p:spPr>
          <a:xfrm>
            <a:off x="343455" y="2884267"/>
            <a:ext cx="1366080"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DGM 733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8D10C5D6-2E43-F312-7027-FE7BB3A1EBD8}"/>
              </a:ext>
            </a:extLst>
          </p:cNvPr>
          <p:cNvSpPr txBox="1"/>
          <p:nvPr/>
        </p:nvSpPr>
        <p:spPr>
          <a:xfrm>
            <a:off x="274989" y="2091905"/>
            <a:ext cx="5748565" cy="584775"/>
          </a:xfrm>
          <a:prstGeom prst="rect">
            <a:avLst/>
          </a:prstGeom>
          <a:noFill/>
        </p:spPr>
        <p:txBody>
          <a:bodyPr wrap="square">
            <a:spAutoFit/>
          </a:bodyPr>
          <a:lstStyle/>
          <a:p>
            <a:r>
              <a:rPr lang="en-US" sz="32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CONTENT DIRECTION</a:t>
            </a:r>
          </a:p>
        </p:txBody>
      </p:sp>
      <p:sp>
        <p:nvSpPr>
          <p:cNvPr id="8" name="TextBox 7">
            <a:extLst>
              <a:ext uri="{FF2B5EF4-FFF2-40B4-BE49-F238E27FC236}">
                <a16:creationId xmlns:a16="http://schemas.microsoft.com/office/drawing/2014/main" id="{E859D68A-FAEC-9FD8-F83D-A51593452FFC}"/>
              </a:ext>
            </a:extLst>
          </p:cNvPr>
          <p:cNvSpPr txBox="1"/>
          <p:nvPr/>
        </p:nvSpPr>
        <p:spPr>
          <a:xfrm>
            <a:off x="343455" y="3905036"/>
            <a:ext cx="5004320" cy="892552"/>
          </a:xfrm>
          <a:prstGeom prst="rect">
            <a:avLst/>
          </a:prstGeom>
          <a:noFill/>
        </p:spPr>
        <p:txBody>
          <a:bodyPr wrap="square">
            <a:spAutoFit/>
          </a:bodyPr>
          <a:lstStyle/>
          <a:p>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Prepared by:</a:t>
            </a:r>
          </a:p>
          <a:p>
            <a:r>
              <a:rPr lang="en-US" sz="28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Dr. Sherihan Mohamed</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00455" y="2627986"/>
            <a:ext cx="8417320" cy="3046988"/>
          </a:xfrm>
          <a:prstGeom prst="rect">
            <a:avLst/>
          </a:prstGeom>
          <a:noFill/>
        </p:spPr>
        <p:txBody>
          <a:bodyPr wrap="square" rtlCol="0">
            <a:spAutoFit/>
          </a:bodyPr>
          <a:lstStyle/>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Course description</a:t>
            </a:r>
          </a:p>
          <a:p>
            <a:pPr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Learning outcomes</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Topics</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is digital content?</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Media spreads?</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2287" y="1526397"/>
            <a:ext cx="819100" cy="461665"/>
          </a:xfrm>
          <a:prstGeom prst="rect">
            <a:avLst/>
          </a:prstGeom>
          <a:noFill/>
        </p:spPr>
        <p:txBody>
          <a:bodyPr wrap="square" rtlCol="0">
            <a:spAutoFit/>
          </a:bodyPr>
          <a:lstStyle/>
          <a:p>
            <a:pPr algn="ctr"/>
            <a:r>
              <a:rPr lang="en-US" sz="2400" b="1" dirty="0">
                <a:solidFill>
                  <a:schemeClr val="bg1"/>
                </a:solidFill>
                <a:effectLst>
                  <a:outerShdw blurRad="38100" dist="38100" dir="2700000" algn="tl">
                    <a:srgbClr val="000000">
                      <a:alpha val="43137"/>
                    </a:srgbClr>
                  </a:outerShdw>
                </a:effectLst>
                <a:latin typeface="Alexandria" charset="0"/>
                <a:cs typeface="Alexandria" charset="0"/>
              </a:rPr>
              <a:t>Intro</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64842"/>
            <a:ext cx="3214586" cy="523220"/>
          </a:xfrm>
          <a:prstGeom prst="rect">
            <a:avLst/>
          </a:prstGeom>
          <a:noFill/>
        </p:spPr>
        <p:txBody>
          <a:bodyPr wrap="square">
            <a:spAutoFit/>
          </a:bodyPr>
          <a:lstStyle/>
          <a:p>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r>
              <a:rPr lang="en-US" sz="24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t>
            </a:r>
            <a:endParaRPr lang="en-US" sz="18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687588" y="4998445"/>
            <a:ext cx="3874779"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COURSE DESCRIPTION</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5036765" y="1336335"/>
            <a:ext cx="983456"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Intro</a:t>
            </a:r>
          </a:p>
        </p:txBody>
      </p:sp>
      <p:sp>
        <p:nvSpPr>
          <p:cNvPr id="10" name="TextBox 9">
            <a:extLst>
              <a:ext uri="{FF2B5EF4-FFF2-40B4-BE49-F238E27FC236}">
                <a16:creationId xmlns:a16="http://schemas.microsoft.com/office/drawing/2014/main" id="{2CD90555-5548-4745-8314-3AC33E5E6F92}"/>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COURSE DESCRIPTION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09143" y="2029813"/>
            <a:ext cx="6321425" cy="3905621"/>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chemeClr val="tx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This course provides a </a:t>
            </a:r>
            <a:r>
              <a:rPr lang="en-US" sz="24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comprehensive overview</a:t>
            </a:r>
            <a:r>
              <a:rPr lang="en-US" sz="2400" dirty="0">
                <a:solidFill>
                  <a:schemeClr val="tx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of </a:t>
            </a:r>
            <a:r>
              <a:rPr lang="en-US" sz="24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digital content creation</a:t>
            </a:r>
            <a:r>
              <a:rPr lang="en-US" sz="2400" dirty="0">
                <a:solidFill>
                  <a:schemeClr val="tx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and </a:t>
            </a:r>
            <a:r>
              <a:rPr lang="en-US" sz="24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strategy across multiple platforms</a:t>
            </a:r>
            <a:r>
              <a:rPr lang="en-US" sz="2400" dirty="0">
                <a:solidFill>
                  <a:schemeClr val="tx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It explores not only the production tools and content formats but also </a:t>
            </a:r>
            <a:r>
              <a:rPr lang="en-US" sz="24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the strategic role of content</a:t>
            </a:r>
            <a:r>
              <a:rPr lang="en-US" sz="2400" dirty="0">
                <a:solidFill>
                  <a:schemeClr val="tx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in communication, branding, marketing, and public engagement.</a:t>
            </a:r>
            <a:endParaRPr lang="en-US" sz="2400" dirty="0">
              <a:solidFill>
                <a:schemeClr val="tx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152808" y="1301385"/>
            <a:ext cx="983456" cy="400110"/>
          </a:xfrm>
          <a:prstGeom prst="rect">
            <a:avLst/>
          </a:prstGeom>
          <a:noFill/>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latin typeface="Alexandria" charset="0"/>
                <a:cs typeface="Alexandria" charset="0"/>
              </a:rPr>
              <a:t>Intro</a:t>
            </a: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pic>
        <p:nvPicPr>
          <p:cNvPr id="1026" name="Picture 2" descr="WHY DIGITAL CONTENT IS THE NEXT BIG THING!">
            <a:extLst>
              <a:ext uri="{FF2B5EF4-FFF2-40B4-BE49-F238E27FC236}">
                <a16:creationId xmlns:a16="http://schemas.microsoft.com/office/drawing/2014/main" id="{B366F7B2-5B37-4BB6-A4D3-D60C7D4E21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72977" y="2684838"/>
            <a:ext cx="2614613" cy="23717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77200" y="1873887"/>
            <a:ext cx="8753474" cy="3079113"/>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Students will engage with </a:t>
            </a:r>
            <a:r>
              <a:rPr lang="en-US" sz="2200" dirty="0">
                <a:solidFill>
                  <a:schemeClr val="accent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Main Types Of Digital Content</a:t>
            </a:r>
            <a:r>
              <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including </a:t>
            </a:r>
            <a:r>
              <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journalism</a:t>
            </a:r>
            <a:r>
              <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public relations content</a:t>
            </a:r>
            <a:r>
              <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freelance</a:t>
            </a:r>
            <a:r>
              <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entrepreneurial media, </a:t>
            </a:r>
            <a:r>
              <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video blogging</a:t>
            </a:r>
            <a:r>
              <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(vlogging), and </a:t>
            </a:r>
            <a:r>
              <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podcasting</a:t>
            </a:r>
            <a:r>
              <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course also </a:t>
            </a:r>
            <a:r>
              <a:rPr lang="en-US" sz="2200" dirty="0">
                <a:solidFill>
                  <a:schemeClr val="accent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examines the tools used in content creation</a:t>
            </a:r>
            <a:r>
              <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from mobile journalism apps to video/audio editing software and content management systems (CMS).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COURSE DESCRIPTION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8668" y="1978670"/>
            <a:ext cx="6321425" cy="3905621"/>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chemeClr val="tx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A core component of the course is </a:t>
            </a:r>
            <a:r>
              <a:rPr lang="en-US" sz="24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the role of social media platforms in content creation</a:t>
            </a:r>
            <a:r>
              <a:rPr lang="en-US" sz="2400" dirty="0">
                <a:solidFill>
                  <a:schemeClr val="tx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a:t>
            </a:r>
            <a:r>
              <a:rPr lang="en-US" sz="24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distribution</a:t>
            </a:r>
            <a:r>
              <a:rPr lang="en-US" sz="2400" dirty="0">
                <a:solidFill>
                  <a:schemeClr val="tx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and </a:t>
            </a:r>
            <a:r>
              <a:rPr lang="en-US" sz="24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audience engagement</a:t>
            </a:r>
            <a:r>
              <a:rPr lang="en-US" sz="2400" dirty="0">
                <a:solidFill>
                  <a:schemeClr val="tx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Students will study how </a:t>
            </a:r>
            <a:r>
              <a:rPr lang="en-US" sz="24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virtual communities are built and managed</a:t>
            </a:r>
            <a:r>
              <a:rPr lang="en-US" sz="2400" dirty="0">
                <a:solidFill>
                  <a:schemeClr val="tx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and </a:t>
            </a:r>
            <a:r>
              <a:rPr lang="en-US" sz="24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explore strategies </a:t>
            </a:r>
            <a:r>
              <a:rPr lang="en-US" sz="2400" dirty="0">
                <a:solidFill>
                  <a:schemeClr val="tx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for moderating and monitoring content to ensure quality, accuracy, and inclusivity.</a:t>
            </a:r>
            <a:endParaRPr lang="en-US" sz="2400" dirty="0">
              <a:solidFill>
                <a:schemeClr val="tx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152808" y="1301385"/>
            <a:ext cx="983456" cy="400110"/>
          </a:xfrm>
          <a:prstGeom prst="rect">
            <a:avLst/>
          </a:prstGeom>
          <a:noFill/>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latin typeface="Alexandria" charset="0"/>
                <a:cs typeface="Alexandria" charset="0"/>
              </a:rPr>
              <a:t>Intro</a:t>
            </a: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pic>
        <p:nvPicPr>
          <p:cNvPr id="8" name="Picture 2" descr="Creative Digital Content Marketing">
            <a:extLst>
              <a:ext uri="{FF2B5EF4-FFF2-40B4-BE49-F238E27FC236}">
                <a16:creationId xmlns:a16="http://schemas.microsoft.com/office/drawing/2014/main" id="{429B1F15-1150-41EC-9C7D-932F1B49FBD6}"/>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1111"/>
          <a:stretch/>
        </p:blipFill>
        <p:spPr bwMode="auto">
          <a:xfrm>
            <a:off x="8057103" y="2809875"/>
            <a:ext cx="2655887" cy="236263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8454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800474" y="2078131"/>
            <a:ext cx="6334125" cy="2796599"/>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Furthermore, the course emphasizes </a:t>
            </a:r>
            <a:r>
              <a:rPr lang="en-US" sz="2400" dirty="0">
                <a:solidFill>
                  <a:schemeClr val="accent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creative direction</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dirty="0">
                <a:solidFill>
                  <a:schemeClr val="accent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analytics-driven decision-making</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US" sz="2400" dirty="0">
                <a:solidFill>
                  <a:schemeClr val="accent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responsible media practices</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that prioritize diversity, accessibility, and cultural sensitivity.</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descr="Digital Content Creation | 6 Steps to Create a Unique Content">
            <a:extLst>
              <a:ext uri="{FF2B5EF4-FFF2-40B4-BE49-F238E27FC236}">
                <a16:creationId xmlns:a16="http://schemas.microsoft.com/office/drawing/2014/main" id="{7A6C1165-2E8B-4E85-A765-E2FBB5C8F0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4931" y="2393253"/>
            <a:ext cx="1971675" cy="207149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1850591"/>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687588" y="5023335"/>
            <a:ext cx="3874779"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LEARNING OUTCOMES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5036765" y="1336335"/>
            <a:ext cx="983456"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Intro</a:t>
            </a:r>
          </a:p>
        </p:txBody>
      </p:sp>
      <p:sp>
        <p:nvSpPr>
          <p:cNvPr id="10" name="TextBox 9">
            <a:extLst>
              <a:ext uri="{FF2B5EF4-FFF2-40B4-BE49-F238E27FC236}">
                <a16:creationId xmlns:a16="http://schemas.microsoft.com/office/drawing/2014/main" id="{855F49CB-7CFF-4B7B-BD08-C17437672C7C}"/>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Tree>
    <p:extLst>
      <p:ext uri="{BB962C8B-B14F-4D97-AF65-F5344CB8AC3E}">
        <p14:creationId xmlns:p14="http://schemas.microsoft.com/office/powerpoint/2010/main" val="5264829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316878"/>
            <a:ext cx="10220992" cy="3015313"/>
          </a:xfrm>
          <a:prstGeom prst="rect">
            <a:avLst/>
          </a:prstGeom>
          <a:noFill/>
        </p:spPr>
        <p:txBody>
          <a:bodyPr wrap="square" rtlCol="0">
            <a:spAutoFit/>
          </a:bodyPr>
          <a:lstStyle/>
          <a:p>
            <a:pPr marL="0" marR="0" indent="457200" algn="just">
              <a:lnSpc>
                <a:spcPct val="150000"/>
              </a:lnSpc>
              <a:spcBef>
                <a:spcPts val="0"/>
              </a:spcBef>
              <a:spcAft>
                <a:spcPts val="300"/>
              </a:spcAft>
            </a:pPr>
            <a:r>
              <a:rPr lang="en-US" sz="1600" dirty="0">
                <a:solidFill>
                  <a:srgbClr val="0A1F61"/>
                </a:solidFill>
                <a:latin typeface="Tajawal ExtraBold" panose="00000800000000000000" pitchFamily="2" charset="-78"/>
                <a:cs typeface="Tajawal ExtraBold" panose="00000800000000000000" pitchFamily="2" charset="-78"/>
              </a:rPr>
              <a:t>	</a:t>
            </a:r>
            <a:r>
              <a:rPr lang="en-GB" sz="2400" u="sng" dirty="0">
                <a:solidFill>
                  <a:schemeClr val="accent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Having successfully completed this course, you should be able to:</a:t>
            </a:r>
          </a:p>
          <a:p>
            <a:pPr marL="342900" marR="0" indent="-342900" algn="just">
              <a:lnSpc>
                <a:spcPct val="150000"/>
              </a:lnSpc>
              <a:spcBef>
                <a:spcPts val="0"/>
              </a:spcBef>
              <a:spcAft>
                <a:spcPts val="300"/>
              </a:spcAft>
              <a:buFont typeface="Arial" panose="020B0604020202020204" pitchFamily="34" charset="0"/>
              <a:buChar char="•"/>
            </a:pPr>
            <a:r>
              <a:rPr lang="en-GB" sz="2000" dirty="0">
                <a:solidFill>
                  <a:schemeClr val="tx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Identify and evaluate </a:t>
            </a:r>
            <a:r>
              <a:rPr lang="en-GB" sz="2000" dirty="0">
                <a:solidFill>
                  <a:schemeClr val="accent6">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Major Tools </a:t>
            </a:r>
            <a:r>
              <a:rPr lang="en-GB" sz="2000" dirty="0">
                <a:solidFill>
                  <a:schemeClr val="tx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a:t>
            </a:r>
            <a:r>
              <a:rPr lang="en-GB" sz="2000" dirty="0">
                <a:solidFill>
                  <a:schemeClr val="accent6">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production</a:t>
            </a:r>
            <a:r>
              <a:rPr lang="en-GB" sz="2000" dirty="0">
                <a:solidFill>
                  <a:schemeClr val="tx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342900" marR="0" indent="-342900" algn="just">
              <a:lnSpc>
                <a:spcPct val="150000"/>
              </a:lnSpc>
              <a:spcBef>
                <a:spcPts val="0"/>
              </a:spcBef>
              <a:spcAft>
                <a:spcPts val="300"/>
              </a:spcAft>
              <a:buFont typeface="Arial" panose="020B0604020202020204" pitchFamily="34" charset="0"/>
              <a:buChar char="•"/>
            </a:pPr>
            <a:r>
              <a:rPr lang="en-GB" sz="2000" dirty="0">
                <a:solidFill>
                  <a:schemeClr val="accent6">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Distinguish between various types</a:t>
            </a:r>
            <a:r>
              <a:rPr lang="en-GB" sz="2000" dirty="0">
                <a:solidFill>
                  <a:schemeClr val="tx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 digital content: journalism, PR, freelance media, vlogging, and podcasting.</a:t>
            </a:r>
          </a:p>
          <a:p>
            <a:pPr marL="342900" marR="0" indent="-342900" algn="just">
              <a:lnSpc>
                <a:spcPct val="150000"/>
              </a:lnSpc>
              <a:spcBef>
                <a:spcPts val="0"/>
              </a:spcBef>
              <a:spcAft>
                <a:spcPts val="300"/>
              </a:spcAft>
              <a:buFont typeface="Arial" panose="020B0604020202020204" pitchFamily="34" charset="0"/>
              <a:buChar char="•"/>
            </a:pPr>
            <a:r>
              <a:rPr lang="en-GB" sz="2000" dirty="0" err="1">
                <a:solidFill>
                  <a:schemeClr val="accent6">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Analyze</a:t>
            </a:r>
            <a:r>
              <a:rPr lang="en-GB" sz="2000" dirty="0">
                <a:solidFill>
                  <a:schemeClr val="accent6">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impact of social media platforms on content creation</a:t>
            </a:r>
            <a:r>
              <a:rPr lang="en-GB" sz="2000" dirty="0">
                <a:solidFill>
                  <a:schemeClr val="tx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distribution, and public discourse.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152808" y="1301385"/>
            <a:ext cx="983456"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Intro</a:t>
            </a:r>
          </a:p>
        </p:txBody>
      </p:sp>
      <p:sp>
        <p:nvSpPr>
          <p:cNvPr id="9" name="TextBox 8">
            <a:extLst>
              <a:ext uri="{FF2B5EF4-FFF2-40B4-BE49-F238E27FC236}">
                <a16:creationId xmlns:a16="http://schemas.microsoft.com/office/drawing/2014/main" id="{154391BE-F2B8-4B50-A7FB-5B27B1AD910D}"/>
              </a:ext>
            </a:extLst>
          </p:cNvPr>
          <p:cNvSpPr txBox="1"/>
          <p:nvPr/>
        </p:nvSpPr>
        <p:spPr>
          <a:xfrm>
            <a:off x="2513150" y="1019069"/>
            <a:ext cx="3902032" cy="52197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LEARNING OUTCOMES</a:t>
            </a:r>
          </a:p>
        </p:txBody>
      </p:sp>
    </p:spTree>
    <p:extLst>
      <p:ext uri="{BB962C8B-B14F-4D97-AF65-F5344CB8AC3E}">
        <p14:creationId xmlns:p14="http://schemas.microsoft.com/office/powerpoint/2010/main" val="1584672584"/>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5277" y="1704970"/>
            <a:ext cx="8417320" cy="3427541"/>
          </a:xfrm>
          <a:prstGeom prst="rect">
            <a:avLst/>
          </a:prstGeom>
          <a:noFill/>
        </p:spPr>
        <p:txBody>
          <a:bodyPr wrap="square" rtlCol="0">
            <a:spAutoFit/>
          </a:bodyPr>
          <a:lstStyle/>
          <a:p>
            <a:pPr marL="342900" marR="0" indent="-342900" algn="just">
              <a:lnSpc>
                <a:spcPct val="150000"/>
              </a:lnSpc>
              <a:spcBef>
                <a:spcPts val="0"/>
              </a:spcBef>
              <a:spcAft>
                <a:spcPts val="300"/>
              </a:spcAft>
              <a:buFont typeface="Arial" panose="020B0604020202020204" pitchFamily="34" charset="0"/>
              <a:buChar char="•"/>
            </a:pPr>
            <a:r>
              <a:rPr lang="en-US" sz="2400" dirty="0">
                <a:solidFill>
                  <a:schemeClr val="accent6">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Understand the dynamics</a:t>
            </a:r>
            <a:r>
              <a:rPr lang="en-US" sz="2400" dirty="0">
                <a:solidFill>
                  <a:schemeClr val="tx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 virtual communities and </a:t>
            </a:r>
            <a:r>
              <a:rPr lang="en-US" sz="2400" dirty="0">
                <a:solidFill>
                  <a:schemeClr val="accent6">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manage user-generated content </a:t>
            </a:r>
            <a:r>
              <a:rPr lang="en-US" sz="2400" dirty="0">
                <a:solidFill>
                  <a:schemeClr val="tx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within them.</a:t>
            </a:r>
          </a:p>
          <a:p>
            <a:pPr marL="342900" indent="-342900" algn="just">
              <a:lnSpc>
                <a:spcPct val="150000"/>
              </a:lnSpc>
              <a:spcAft>
                <a:spcPts val="300"/>
              </a:spcAft>
              <a:buFont typeface="Arial" panose="020B0604020202020204" pitchFamily="34" charset="0"/>
              <a:buChar char="•"/>
            </a:pPr>
            <a:r>
              <a:rPr lang="en-US" sz="2400" dirty="0">
                <a:solidFill>
                  <a:schemeClr val="accent6">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Develop creative and strategic content directions </a:t>
            </a:r>
            <a:r>
              <a:rPr lang="en-US" sz="2400" dirty="0">
                <a:solidFill>
                  <a:schemeClr val="tx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based on platform trends, market insights, and brand goals.</a:t>
            </a:r>
          </a:p>
          <a:p>
            <a:pPr marL="342900" indent="-342900" algn="just">
              <a:lnSpc>
                <a:spcPct val="150000"/>
              </a:lnSpc>
              <a:spcAft>
                <a:spcPts val="300"/>
              </a:spcAft>
              <a:buFont typeface="Arial" panose="020B0604020202020204" pitchFamily="34" charset="0"/>
              <a:buChar char="•"/>
            </a:pPr>
            <a:r>
              <a:rPr lang="en-US" sz="2400" dirty="0">
                <a:solidFill>
                  <a:schemeClr val="accent6">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Apply performance analytics</a:t>
            </a:r>
            <a:r>
              <a:rPr lang="en-US" sz="2400" dirty="0">
                <a:solidFill>
                  <a:schemeClr val="tx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measure campaign effectiveness beyond vanity metrics.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65929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3167" y="2467385"/>
            <a:ext cx="6321425" cy="2835071"/>
          </a:xfrm>
          <a:prstGeom prst="rect">
            <a:avLst/>
          </a:prstGeom>
          <a:noFill/>
        </p:spPr>
        <p:txBody>
          <a:bodyPr wrap="square" rtlCol="0">
            <a:spAutoFit/>
          </a:bodyPr>
          <a:lstStyle/>
          <a:p>
            <a:pPr marL="342900" marR="0" indent="-342900" algn="just">
              <a:lnSpc>
                <a:spcPct val="150000"/>
              </a:lnSpc>
              <a:spcBef>
                <a:spcPts val="0"/>
              </a:spcBef>
              <a:spcAft>
                <a:spcPts val="300"/>
              </a:spcAft>
              <a:buFont typeface="Arial" panose="020B0604020202020204" pitchFamily="34" charset="0"/>
              <a:buChar char="•"/>
            </a:pPr>
            <a:r>
              <a:rPr lang="en-US" sz="2400" dirty="0">
                <a:solidFill>
                  <a:schemeClr val="accent6">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Integrate digital content </a:t>
            </a:r>
            <a:r>
              <a:rPr lang="en-US" sz="2400" dirty="0">
                <a:solidFill>
                  <a:schemeClr val="bg2">
                    <a:lumMod val="2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across all stages of the customer journey.</a:t>
            </a:r>
          </a:p>
          <a:p>
            <a:pPr marL="342900" marR="0" indent="-342900" algn="just">
              <a:lnSpc>
                <a:spcPct val="150000"/>
              </a:lnSpc>
              <a:spcBef>
                <a:spcPts val="0"/>
              </a:spcBef>
              <a:spcAft>
                <a:spcPts val="300"/>
              </a:spcAft>
              <a:buFont typeface="Arial" panose="020B0604020202020204" pitchFamily="34" charset="0"/>
              <a:buChar char="•"/>
            </a:pPr>
            <a:r>
              <a:rPr lang="en-US" sz="2400" dirty="0">
                <a:solidFill>
                  <a:schemeClr val="accent6">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Establish inclusive content practices </a:t>
            </a:r>
            <a:r>
              <a:rPr lang="en-US" sz="2400" dirty="0">
                <a:solidFill>
                  <a:schemeClr val="bg2">
                    <a:lumMod val="2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address accessibility, representation, and cultural diversity.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152808" y="1301385"/>
            <a:ext cx="983456"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Intro</a:t>
            </a:r>
          </a:p>
        </p:txBody>
      </p:sp>
      <p:sp>
        <p:nvSpPr>
          <p:cNvPr id="9" name="TextBox 8">
            <a:extLst>
              <a:ext uri="{FF2B5EF4-FFF2-40B4-BE49-F238E27FC236}">
                <a16:creationId xmlns:a16="http://schemas.microsoft.com/office/drawing/2014/main" id="{527C8C56-59EF-4F67-BC16-6C3F3D1933AC}"/>
              </a:ext>
            </a:extLst>
          </p:cNvPr>
          <p:cNvSpPr txBox="1"/>
          <p:nvPr/>
        </p:nvSpPr>
        <p:spPr>
          <a:xfrm>
            <a:off x="2513150" y="1019069"/>
            <a:ext cx="3902032" cy="52197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LEARNING OUTCOMES</a:t>
            </a:r>
          </a:p>
        </p:txBody>
      </p:sp>
      <p:pic>
        <p:nvPicPr>
          <p:cNvPr id="5122" name="Picture 2" descr="Digital Media: Examples, Purpose, and Characteristics">
            <a:extLst>
              <a:ext uri="{FF2B5EF4-FFF2-40B4-BE49-F238E27FC236}">
                <a16:creationId xmlns:a16="http://schemas.microsoft.com/office/drawing/2014/main" id="{A9BD15D2-D624-4787-BC76-79268FFA638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19121" y="2680076"/>
            <a:ext cx="2546350" cy="23812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4990302"/>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738989" y="5027146"/>
            <a:ext cx="1371401"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TOPICS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5036765" y="1336335"/>
            <a:ext cx="983456" cy="369332"/>
          </a:xfrm>
          <a:prstGeom prst="rect">
            <a:avLst/>
          </a:prstGeom>
          <a:noFill/>
        </p:spPr>
        <p:txBody>
          <a:bodyPr wrap="square">
            <a:spAutoFit/>
          </a:bodyPr>
          <a:lstStyle/>
          <a:p>
            <a:pPr algn="ctr"/>
            <a:r>
              <a:rPr lang="en-US" sz="1800" b="1" dirty="0">
                <a:solidFill>
                  <a:schemeClr val="bg1"/>
                </a:solidFill>
                <a:latin typeface="Alexandria" charset="0"/>
                <a:cs typeface="Alexandria" charset="0"/>
              </a:rPr>
              <a:t>Intro</a:t>
            </a:r>
          </a:p>
        </p:txBody>
      </p:sp>
      <p:sp>
        <p:nvSpPr>
          <p:cNvPr id="10" name="TextBox 9">
            <a:extLst>
              <a:ext uri="{FF2B5EF4-FFF2-40B4-BE49-F238E27FC236}">
                <a16:creationId xmlns:a16="http://schemas.microsoft.com/office/drawing/2014/main" id="{904D776A-3BDF-4B46-980A-BD847EB9B76F}"/>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Tree>
    <p:extLst>
      <p:ext uri="{BB962C8B-B14F-4D97-AF65-F5344CB8AC3E}">
        <p14:creationId xmlns:p14="http://schemas.microsoft.com/office/powerpoint/2010/main" val="2628677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65188" y="1716181"/>
            <a:ext cx="8417320" cy="3259290"/>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1- </a:t>
            </a:r>
            <a:r>
              <a:rPr lang="en-GB" sz="2200" dirty="0">
                <a:solidFill>
                  <a:schemeClr val="accent2">
                    <a:lumMod val="75000"/>
                  </a:schemeClr>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Purpose</a:t>
            </a:r>
            <a:r>
              <a:rPr lang="en-GB" sz="2200" dirty="0">
                <a:solidFill>
                  <a:schemeClr val="bg2">
                    <a:lumMod val="25000"/>
                  </a:schemeClr>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 and Strategic </a:t>
            </a:r>
            <a:r>
              <a:rPr lang="en-GB" sz="2200" dirty="0">
                <a:solidFill>
                  <a:schemeClr val="accent2">
                    <a:lumMod val="75000"/>
                  </a:schemeClr>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Goals</a:t>
            </a:r>
            <a:r>
              <a:rPr lang="en-GB" sz="2200" dirty="0">
                <a:solidFill>
                  <a:schemeClr val="bg2">
                    <a:lumMod val="25000"/>
                  </a:schemeClr>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 of Digital Content</a:t>
            </a:r>
          </a:p>
          <a:p>
            <a:pPr algn="just">
              <a:lnSpc>
                <a:spcPct val="200000"/>
              </a:lnSpc>
            </a:pPr>
            <a:r>
              <a:rPr lang="en-GB" sz="2200" dirty="0">
                <a:solidFill>
                  <a:schemeClr val="bg2">
                    <a:lumMod val="25000"/>
                  </a:schemeClr>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2- </a:t>
            </a:r>
            <a:r>
              <a:rPr lang="en-GB" sz="2200" dirty="0">
                <a:solidFill>
                  <a:schemeClr val="accent2">
                    <a:lumMod val="75000"/>
                  </a:schemeClr>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Types</a:t>
            </a:r>
            <a:r>
              <a:rPr lang="en-GB" sz="2200" dirty="0">
                <a:solidFill>
                  <a:schemeClr val="bg2">
                    <a:lumMod val="25000"/>
                  </a:schemeClr>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 of Digital Content:</a:t>
            </a:r>
          </a:p>
          <a:p>
            <a:pPr algn="just">
              <a:lnSpc>
                <a:spcPct val="200000"/>
              </a:lnSpc>
            </a:pPr>
            <a:r>
              <a:rPr lang="en-GB" sz="2200" dirty="0">
                <a:solidFill>
                  <a:schemeClr val="bg2">
                    <a:lumMod val="25000"/>
                  </a:schemeClr>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        </a:t>
            </a:r>
            <a:r>
              <a:rPr lang="en-GB" sz="2000" dirty="0">
                <a:solidFill>
                  <a:schemeClr val="bg2">
                    <a:lumMod val="25000"/>
                  </a:schemeClr>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 Digital Journalism                             * Public Relations Content</a:t>
            </a:r>
          </a:p>
          <a:p>
            <a:pPr algn="just">
              <a:lnSpc>
                <a:spcPct val="200000"/>
              </a:lnSpc>
            </a:pPr>
            <a:r>
              <a:rPr lang="en-GB" sz="2000" dirty="0">
                <a:solidFill>
                  <a:schemeClr val="bg2">
                    <a:lumMod val="25000"/>
                  </a:schemeClr>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         * Freelance and Entrepreneurial Media</a:t>
            </a:r>
          </a:p>
          <a:p>
            <a:pPr algn="just">
              <a:lnSpc>
                <a:spcPct val="200000"/>
              </a:lnSpc>
            </a:pPr>
            <a:r>
              <a:rPr lang="en-GB" sz="2000" dirty="0">
                <a:solidFill>
                  <a:schemeClr val="bg2">
                    <a:lumMod val="25000"/>
                  </a:schemeClr>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         * Video Blogging (Vlogging)                * Podcasting</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52565313"/>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61406" y="1049461"/>
            <a:ext cx="3902032" cy="52197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TOPICS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30837"/>
            <a:ext cx="9782842" cy="3675045"/>
          </a:xfrm>
          <a:prstGeom prst="rect">
            <a:avLst/>
          </a:prstGeom>
          <a:noFill/>
        </p:spPr>
        <p:txBody>
          <a:bodyPr wrap="square" rtlCol="0">
            <a:spAutoFit/>
          </a:bodyPr>
          <a:lstStyle/>
          <a:p>
            <a:pPr algn="just">
              <a:lnSpc>
                <a:spcPct val="200000"/>
              </a:lnSpc>
            </a:pPr>
            <a:r>
              <a:rPr lang="en-GB" sz="2400"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3- </a:t>
            </a:r>
            <a:r>
              <a:rPr lang="en-GB" sz="24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Digital Content Creators</a:t>
            </a:r>
            <a:r>
              <a:rPr lang="en-GB" sz="2400"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and Industry Roles</a:t>
            </a:r>
          </a:p>
          <a:p>
            <a:pPr algn="just">
              <a:lnSpc>
                <a:spcPct val="200000"/>
              </a:lnSpc>
            </a:pPr>
            <a:r>
              <a:rPr lang="en-GB" sz="2400"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4- </a:t>
            </a:r>
            <a:r>
              <a:rPr lang="en-GB" sz="24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Essential Tools </a:t>
            </a:r>
            <a:r>
              <a:rPr lang="en-GB" sz="2400"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for Digital Content Creation (e.g., mobile editing apps, CMS, analytics tools)</a:t>
            </a:r>
          </a:p>
          <a:p>
            <a:pPr algn="just">
              <a:lnSpc>
                <a:spcPct val="200000"/>
              </a:lnSpc>
            </a:pPr>
            <a:r>
              <a:rPr lang="en-GB" sz="2400"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5- Understanding </a:t>
            </a:r>
            <a:r>
              <a:rPr lang="en-GB" sz="24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Audiences</a:t>
            </a:r>
            <a:r>
              <a:rPr lang="en-GB" sz="2400"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and </a:t>
            </a:r>
            <a:r>
              <a:rPr lang="en-GB" sz="24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Stakeholders</a:t>
            </a:r>
          </a:p>
          <a:p>
            <a:pPr algn="just">
              <a:lnSpc>
                <a:spcPct val="200000"/>
              </a:lnSpc>
            </a:pPr>
            <a:r>
              <a:rPr lang="en-GB" sz="2400"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6- </a:t>
            </a:r>
            <a:r>
              <a:rPr lang="en-GB" sz="24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Platform Analysis</a:t>
            </a:r>
            <a:r>
              <a:rPr lang="en-GB" sz="2400"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Owned vs. Shared Media</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152808" y="1301385"/>
            <a:ext cx="983456"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Intro</a:t>
            </a:r>
          </a:p>
        </p:txBody>
      </p:sp>
    </p:spTree>
    <p:extLst>
      <p:ext uri="{BB962C8B-B14F-4D97-AF65-F5344CB8AC3E}">
        <p14:creationId xmlns:p14="http://schemas.microsoft.com/office/powerpoint/2010/main" val="1826110906"/>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65188" y="1485806"/>
            <a:ext cx="8417320" cy="3886385"/>
          </a:xfrm>
          <a:prstGeom prst="rect">
            <a:avLst/>
          </a:prstGeom>
          <a:noFill/>
        </p:spPr>
        <p:txBody>
          <a:bodyPr wrap="square" rtlCol="0">
            <a:spAutoFit/>
          </a:bodyPr>
          <a:lstStyle/>
          <a:p>
            <a:pPr algn="just">
              <a:lnSpc>
                <a:spcPct val="200000"/>
              </a:lnSpc>
            </a:pPr>
            <a:r>
              <a:rPr lang="en-US" dirty="0">
                <a:solidFill>
                  <a:schemeClr val="bg2">
                    <a:lumMod val="2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7- The Role of Social Media in Content Creation and Distribution</a:t>
            </a:r>
          </a:p>
          <a:p>
            <a:pPr algn="just">
              <a:lnSpc>
                <a:spcPct val="200000"/>
              </a:lnSpc>
            </a:pPr>
            <a:r>
              <a:rPr lang="en-US" dirty="0">
                <a:solidFill>
                  <a:schemeClr val="bg2">
                    <a:lumMod val="2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8- Virtual Communities: Building, Managing, and Monitoring Online Spaces</a:t>
            </a:r>
          </a:p>
          <a:p>
            <a:pPr algn="just">
              <a:lnSpc>
                <a:spcPct val="200000"/>
              </a:lnSpc>
            </a:pPr>
            <a:r>
              <a:rPr lang="en-US" dirty="0">
                <a:solidFill>
                  <a:schemeClr val="bg2">
                    <a:lumMod val="2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9- Creative Direction and Content Planning</a:t>
            </a:r>
          </a:p>
          <a:p>
            <a:pPr algn="just">
              <a:lnSpc>
                <a:spcPct val="200000"/>
              </a:lnSpc>
            </a:pPr>
            <a:r>
              <a:rPr lang="en-US" dirty="0">
                <a:solidFill>
                  <a:schemeClr val="bg2">
                    <a:lumMod val="2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10- SEO and Organic Search Integration</a:t>
            </a:r>
          </a:p>
          <a:p>
            <a:pPr algn="just">
              <a:lnSpc>
                <a:spcPct val="200000"/>
              </a:lnSpc>
            </a:pPr>
            <a:r>
              <a:rPr lang="en-US" dirty="0">
                <a:solidFill>
                  <a:schemeClr val="bg2">
                    <a:lumMod val="2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11- Analytics and Performance Indicators</a:t>
            </a:r>
          </a:p>
          <a:p>
            <a:pPr algn="just">
              <a:lnSpc>
                <a:spcPct val="200000"/>
              </a:lnSpc>
            </a:pPr>
            <a:r>
              <a:rPr lang="en-US" dirty="0">
                <a:solidFill>
                  <a:schemeClr val="bg2">
                    <a:lumMod val="2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12- Inclusive and Ethical Content Guidelines</a:t>
            </a:r>
          </a:p>
          <a:p>
            <a:pPr algn="just">
              <a:lnSpc>
                <a:spcPct val="200000"/>
              </a:lnSpc>
            </a:pPr>
            <a:r>
              <a:rPr lang="en-US" dirty="0">
                <a:solidFill>
                  <a:schemeClr val="bg2">
                    <a:lumMod val="2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13- Managing Content Teams and Editorial Workflows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2341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5999" y="1397680"/>
            <a:ext cx="5286375" cy="2495550"/>
          </a:xfrm>
        </p:spPr>
      </p:pic>
      <p:sp>
        <p:nvSpPr>
          <p:cNvPr id="6" name="Rectangle 5"/>
          <p:cNvSpPr/>
          <p:nvPr/>
        </p:nvSpPr>
        <p:spPr>
          <a:xfrm>
            <a:off x="1418987" y="1407242"/>
            <a:ext cx="4564890" cy="4441409"/>
          </a:xfrm>
          <a:prstGeom prst="rect">
            <a:avLst/>
          </a:prstGeom>
        </p:spPr>
        <p:txBody>
          <a:bodyPr wrap="square">
            <a:spAutoFit/>
          </a:bodyPr>
          <a:lstStyle/>
          <a:p>
            <a:pPr algn="just">
              <a:lnSpc>
                <a:spcPct val="200000"/>
              </a:lnSpc>
            </a:pP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Jay Daniel Thompson &amp; John Weldon (2022), </a:t>
            </a:r>
            <a:r>
              <a:rPr lang="en-US"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Content Production for Digital Media: An Introduction, Springer Nature Singapore.</a:t>
            </a:r>
          </a:p>
          <a:p>
            <a:pPr algn="just">
              <a:lnSpc>
                <a:spcPct val="200000"/>
              </a:lnSpc>
            </a:pP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Jenkins, H., Ford, S., &amp; Green, J. (2013). </a:t>
            </a:r>
            <a:r>
              <a:rPr lang="en-US"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Spreadable media: Creating value and meaning in a networked culture. New York University Press. </a:t>
            </a:r>
          </a:p>
        </p:txBody>
      </p:sp>
      <p:sp>
        <p:nvSpPr>
          <p:cNvPr id="17" name="TextBox 16"/>
          <p:cNvSpPr txBox="1"/>
          <p:nvPr/>
        </p:nvSpPr>
        <p:spPr>
          <a:xfrm>
            <a:off x="6944248" y="3931097"/>
            <a:ext cx="4695302"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Recommended Reference</a:t>
            </a:r>
          </a:p>
        </p:txBody>
      </p:sp>
      <p:sp>
        <p:nvSpPr>
          <p:cNvPr id="18" name="Rectangle 17"/>
          <p:cNvSpPr/>
          <p:nvPr/>
        </p:nvSpPr>
        <p:spPr>
          <a:xfrm>
            <a:off x="5884636" y="3645030"/>
            <a:ext cx="848249" cy="81111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D2F3ADAC-8D9C-F8C6-3B28-30544444E731}"/>
              </a:ext>
            </a:extLst>
          </p:cNvPr>
          <p:cNvSpPr txBox="1"/>
          <p:nvPr/>
        </p:nvSpPr>
        <p:spPr>
          <a:xfrm>
            <a:off x="5817032" y="3820364"/>
            <a:ext cx="983456"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Intro</a:t>
            </a:r>
          </a:p>
        </p:txBody>
      </p:sp>
      <p:pic>
        <p:nvPicPr>
          <p:cNvPr id="11" name="Picture 2" descr="Spreadable Media: Creating Value and Meaning in a Networked Culture  (Postmillennial Pop, 15): Jenkins, Henry, Ford, Sam, Green, Joshua:  9780814743508: Amazon.com: Books">
            <a:extLst>
              <a:ext uri="{FF2B5EF4-FFF2-40B4-BE49-F238E27FC236}">
                <a16:creationId xmlns:a16="http://schemas.microsoft.com/office/drawing/2014/main" id="{5A232C9D-85AD-4C2B-B916-B39D453B136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44429" y="4478005"/>
            <a:ext cx="1411498" cy="20467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2" name="Picture 2" descr="Content Production for Digital Media: An Introduction | SpringerLink">
            <a:extLst>
              <a:ext uri="{FF2B5EF4-FFF2-40B4-BE49-F238E27FC236}">
                <a16:creationId xmlns:a16="http://schemas.microsoft.com/office/drawing/2014/main" id="{383ECE9D-ADC3-4A15-8BEB-9D1A62CD79C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0549" y="4478006"/>
            <a:ext cx="1343895" cy="20467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62A873-7B6C-561A-A824-2F0BB4FE4349}"/>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42BE810F-7411-1376-9246-7F5355CAF639}"/>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46213D7-F6C2-FC93-149B-A75598DB933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FFA3500E-3B67-0D81-4405-369F4689E8DF}"/>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DE3AE42D-D80D-12B4-74DE-5C2F25972BDF}"/>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03B5EB4C-A842-A64E-5F72-A6D5D9A1194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D7248668-3ABB-64C8-5474-65D6511BB51C}"/>
              </a:ext>
            </a:extLst>
          </p:cNvPr>
          <p:cNvSpPr txBox="1"/>
          <p:nvPr/>
        </p:nvSpPr>
        <p:spPr>
          <a:xfrm>
            <a:off x="6301339" y="1259391"/>
            <a:ext cx="2082621" cy="523220"/>
          </a:xfrm>
          <a:prstGeom prst="rect">
            <a:avLst/>
          </a:prstGeom>
          <a:noFill/>
        </p:spPr>
        <p:txBody>
          <a:bodyPr wrap="none" rtlCol="0">
            <a:spAutoFit/>
          </a:bodyPr>
          <a:lstStyle/>
          <a:p>
            <a:r>
              <a:rPr lang="en-US" sz="28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Introduction</a:t>
            </a:r>
          </a:p>
        </p:txBody>
      </p:sp>
      <p:pic>
        <p:nvPicPr>
          <p:cNvPr id="5" name="Graphic 21">
            <a:extLst>
              <a:ext uri="{FF2B5EF4-FFF2-40B4-BE49-F238E27FC236}">
                <a16:creationId xmlns:a16="http://schemas.microsoft.com/office/drawing/2014/main" id="{A563EF83-C98B-F0EE-0192-333FEFFFD8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9503C38-B8A8-9CA7-4BF1-EFA256B2E36D}"/>
              </a:ext>
            </a:extLst>
          </p:cNvPr>
          <p:cNvSpPr txBox="1"/>
          <p:nvPr/>
        </p:nvSpPr>
        <p:spPr>
          <a:xfrm>
            <a:off x="5036765" y="1336335"/>
            <a:ext cx="983456"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Intro</a:t>
            </a:r>
          </a:p>
        </p:txBody>
      </p:sp>
      <p:sp>
        <p:nvSpPr>
          <p:cNvPr id="10" name="TextBox 9">
            <a:extLst>
              <a:ext uri="{FF2B5EF4-FFF2-40B4-BE49-F238E27FC236}">
                <a16:creationId xmlns:a16="http://schemas.microsoft.com/office/drawing/2014/main" id="{A7E45E5D-67A3-3F3B-A8EC-53103568B6A6}"/>
              </a:ext>
            </a:extLst>
          </p:cNvPr>
          <p:cNvSpPr txBox="1"/>
          <p:nvPr/>
        </p:nvSpPr>
        <p:spPr>
          <a:xfrm>
            <a:off x="1376828" y="4933779"/>
            <a:ext cx="4496299" cy="523220"/>
          </a:xfrm>
          <a:prstGeom prst="rect">
            <a:avLst/>
          </a:prstGeom>
          <a:noFill/>
        </p:spPr>
        <p:txBody>
          <a:bodyPr wrap="square" rtlCol="0">
            <a:spAutoFit/>
          </a:bodyPr>
          <a:lstStyle/>
          <a:p>
            <a:pPr algn="ctr"/>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What is digital content?</a:t>
            </a:r>
          </a:p>
        </p:txBody>
      </p:sp>
    </p:spTree>
    <p:extLst>
      <p:ext uri="{BB962C8B-B14F-4D97-AF65-F5344CB8AC3E}">
        <p14:creationId xmlns:p14="http://schemas.microsoft.com/office/powerpoint/2010/main" val="24137120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anim calcmode="lin" valueType="num">
                                      <p:cBhvr>
                                        <p:cTn id="16" dur="1000" fill="hold"/>
                                        <p:tgtEl>
                                          <p:spTgt spid="10"/>
                                        </p:tgtEl>
                                        <p:attrNameLst>
                                          <p:attrName>ppt_x</p:attrName>
                                        </p:attrNameLst>
                                      </p:cBhvr>
                                      <p:tavLst>
                                        <p:tav tm="0">
                                          <p:val>
                                            <p:strVal val="#ppt_x"/>
                                          </p:val>
                                        </p:tav>
                                        <p:tav tm="100000">
                                          <p:val>
                                            <p:strVal val="#ppt_x"/>
                                          </p:val>
                                        </p:tav>
                                      </p:tavLst>
                                    </p:anim>
                                    <p:anim calcmode="lin" valueType="num">
                                      <p:cBhvr>
                                        <p:cTn id="1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673D40-0F99-2135-64CE-F8DDF44468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2B1117-D2CC-3CBC-EBFC-D64BFC706B6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1E4C115-D6B0-3247-7417-B489365E8E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941FB2AF-2009-E96D-A05E-1DF974D7FF41}"/>
              </a:ext>
            </a:extLst>
          </p:cNvPr>
          <p:cNvSpPr txBox="1"/>
          <p:nvPr/>
        </p:nvSpPr>
        <p:spPr>
          <a:xfrm>
            <a:off x="1257583" y="1782340"/>
            <a:ext cx="6067142" cy="4176721"/>
          </a:xfrm>
          <a:prstGeom prst="rect">
            <a:avLst/>
          </a:prstGeom>
          <a:noFill/>
        </p:spPr>
        <p:txBody>
          <a:bodyPr wrap="square" rtlCol="0">
            <a:spAutoFit/>
          </a:bodyPr>
          <a:lstStyle/>
          <a:p>
            <a:pPr algn="just">
              <a:lnSpc>
                <a:spcPct val="200000"/>
              </a:lnSpc>
            </a:pPr>
            <a:r>
              <a:rPr lang="en-US" sz="2400"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a:t>
            </a:r>
            <a:r>
              <a:rPr lang="en-US"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is digital content?</a:t>
            </a:r>
            <a:endParaRPr lang="en-US" sz="2400"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endParaRPr>
          </a:p>
          <a:p>
            <a:pPr algn="just">
              <a:lnSpc>
                <a:spcPct val="200000"/>
              </a:lnSpc>
            </a:pPr>
            <a:r>
              <a:rPr lang="en-US" sz="2400"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a:t>
            </a:r>
            <a:r>
              <a:rPr lang="en-US" sz="2200"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Digital content </a:t>
            </a:r>
            <a:r>
              <a:rPr lang="en-US" sz="2200" u="sng"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refers to any type of media that an organization uses to engage with visitors</a:t>
            </a:r>
            <a:r>
              <a:rPr lang="en-US" sz="2200"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a:t>
            </a:r>
            <a:r>
              <a:rPr lang="en-US" sz="2200" u="sng"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customers</a:t>
            </a:r>
            <a:r>
              <a:rPr lang="en-US" sz="2200"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or </a:t>
            </a:r>
            <a:r>
              <a:rPr lang="en-US" sz="2200" u="sng"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users of their website or applications</a:t>
            </a:r>
            <a:r>
              <a:rPr lang="en-US" sz="2200"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a:t>
            </a:r>
            <a:r>
              <a:rPr lang="en-US" sz="2200" u="sng"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distributed by online delivery systems</a:t>
            </a:r>
            <a:r>
              <a:rPr lang="en-US" sz="2200"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a:t>
            </a:r>
            <a:endParaRPr lang="en-GB" sz="2200"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endParaRPr>
          </a:p>
        </p:txBody>
      </p:sp>
      <p:pic>
        <p:nvPicPr>
          <p:cNvPr id="7" name="Graphic 21">
            <a:extLst>
              <a:ext uri="{FF2B5EF4-FFF2-40B4-BE49-F238E27FC236}">
                <a16:creationId xmlns:a16="http://schemas.microsoft.com/office/drawing/2014/main" id="{A0042817-04AA-93AA-A1BA-A8A8100513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80B740F-2A32-7B4E-43E5-122D1CEBF488}"/>
              </a:ext>
            </a:extLst>
          </p:cNvPr>
          <p:cNvSpPr txBox="1"/>
          <p:nvPr/>
        </p:nvSpPr>
        <p:spPr>
          <a:xfrm>
            <a:off x="1152808" y="1301385"/>
            <a:ext cx="983456"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Intro</a:t>
            </a:r>
          </a:p>
        </p:txBody>
      </p:sp>
      <p:pic>
        <p:nvPicPr>
          <p:cNvPr id="6146" name="Picture 2" descr="Digital Content Stock Illustrations – 179,639 Digital Content Stock  Illustrations, Vectors &amp; Clipart - Dreamstime">
            <a:extLst>
              <a:ext uri="{FF2B5EF4-FFF2-40B4-BE49-F238E27FC236}">
                <a16:creationId xmlns:a16="http://schemas.microsoft.com/office/drawing/2014/main" id="{B6FB5A57-3E2B-4D10-9A7B-F764BC5F81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0937" y="2379822"/>
            <a:ext cx="3752850" cy="29817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14071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EEFD0E-A7EB-4819-8F59-DA87C1D2F6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02531B6-0779-F2DE-462E-8175059F062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382FBBA-0E29-7002-AAA0-D369446B7A50}"/>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B767742-1CD6-C61D-65A2-E3276AB679AD}"/>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D851FC4-D3C2-5C5D-BFB8-C1A5B8AECC4B}"/>
              </a:ext>
            </a:extLst>
          </p:cNvPr>
          <p:cNvSpPr txBox="1"/>
          <p:nvPr/>
        </p:nvSpPr>
        <p:spPr>
          <a:xfrm>
            <a:off x="1645277" y="1894441"/>
            <a:ext cx="8417320" cy="3350597"/>
          </a:xfrm>
          <a:prstGeom prst="rect">
            <a:avLst/>
          </a:prstGeom>
          <a:noFill/>
        </p:spPr>
        <p:txBody>
          <a:bodyPr wrap="square" rtlCol="0">
            <a:spAutoFit/>
          </a:bodyPr>
          <a:lstStyle/>
          <a:p>
            <a:pPr marL="0" marR="0" indent="457200" algn="just">
              <a:lnSpc>
                <a:spcPct val="150000"/>
              </a:lnSpc>
            </a:pPr>
            <a:r>
              <a:rPr lang="en-GB" sz="2400"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more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organizations now depending on their online presence to attract and retain users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has become a vital resource in digital media producing</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term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encompasses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every type of publishable media from streaming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video</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downloadable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guides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images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live</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broadcasts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or a piece of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gated information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a:extLst>
              <a:ext uri="{FF2B5EF4-FFF2-40B4-BE49-F238E27FC236}">
                <a16:creationId xmlns:a16="http://schemas.microsoft.com/office/drawing/2014/main" id="{107AB064-F882-9687-99EF-5F2DCA733B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743615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80209-D54B-50B2-0AD3-217718711E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75F79E-8390-674C-3588-426BFFB3DB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0BC76F8-CC4B-4EE2-AE16-8FBC97822D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2FED14E-6769-1F5A-BB41-4F8A4FFBE1DD}"/>
              </a:ext>
            </a:extLst>
          </p:cNvPr>
          <p:cNvSpPr txBox="1"/>
          <p:nvPr/>
        </p:nvSpPr>
        <p:spPr>
          <a:xfrm>
            <a:off x="1030899" y="2206018"/>
            <a:ext cx="6551001"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Viewed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narrowly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popular media types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while a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broader</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approach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considers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any type of digital information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 g. digitally updated weather forecasts, GPS maps, and so on)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digital 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a:extLst>
              <a:ext uri="{FF2B5EF4-FFF2-40B4-BE49-F238E27FC236}">
                <a16:creationId xmlns:a16="http://schemas.microsoft.com/office/drawing/2014/main" id="{1C57A86F-8B36-768F-5EB4-214B2E0D31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36FA914-805A-6C24-57D3-F479E703DB20}"/>
              </a:ext>
            </a:extLst>
          </p:cNvPr>
          <p:cNvSpPr txBox="1"/>
          <p:nvPr/>
        </p:nvSpPr>
        <p:spPr>
          <a:xfrm>
            <a:off x="1152808" y="1301385"/>
            <a:ext cx="983456"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Intro</a:t>
            </a:r>
          </a:p>
        </p:txBody>
      </p:sp>
      <p:pic>
        <p:nvPicPr>
          <p:cNvPr id="7170" name="Picture 2" descr="568,400+ Digital Content Stock Photos, Pictures &amp; Royalty-Free Images -  iStock | Digital content icon, Digital content creation, Digital content  management">
            <a:extLst>
              <a:ext uri="{FF2B5EF4-FFF2-40B4-BE49-F238E27FC236}">
                <a16:creationId xmlns:a16="http://schemas.microsoft.com/office/drawing/2014/main" id="{114D8262-C024-4B90-BB81-973041165E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81925" y="2246688"/>
            <a:ext cx="3379176" cy="3248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9150165"/>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EEFD0E-A7EB-4819-8F59-DA87C1D2F6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02531B6-0779-F2DE-462E-8175059F062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382FBBA-0E29-7002-AAA0-D369446B7A50}"/>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B767742-1CD6-C61D-65A2-E3276AB679AD}"/>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D851FC4-D3C2-5C5D-BFB8-C1A5B8AECC4B}"/>
              </a:ext>
            </a:extLst>
          </p:cNvPr>
          <p:cNvSpPr txBox="1"/>
          <p:nvPr/>
        </p:nvSpPr>
        <p:spPr>
          <a:xfrm>
            <a:off x="1645277" y="1894441"/>
            <a:ext cx="8417320" cy="346601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Types of digital content includes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Video</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Types of video content include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home videos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music videos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TV shows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movies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Audio</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Music</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is the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most common form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audio.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Images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Photo</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image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sharing is another example of digital content.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a:extLst>
              <a:ext uri="{FF2B5EF4-FFF2-40B4-BE49-F238E27FC236}">
                <a16:creationId xmlns:a16="http://schemas.microsoft.com/office/drawing/2014/main" id="{107AB064-F882-9687-99EF-5F2DCA733B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27530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80209-D54B-50B2-0AD3-217718711E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75F79E-8390-674C-3588-426BFFB3DB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0BC76F8-CC4B-4EE2-AE16-8FBC97822D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2FED14E-6769-1F5A-BB41-4F8A4FFBE1DD}"/>
              </a:ext>
            </a:extLst>
          </p:cNvPr>
          <p:cNvSpPr txBox="1"/>
          <p:nvPr/>
        </p:nvSpPr>
        <p:spPr>
          <a:xfrm>
            <a:off x="1030899" y="2206018"/>
            <a:ext cx="6551001" cy="338906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Visual Stories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Stories are a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 type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 digital content.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Text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Type of digital content which is available in text or written format.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Blog websites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which store data in form of textual format.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a:extLst>
              <a:ext uri="{FF2B5EF4-FFF2-40B4-BE49-F238E27FC236}">
                <a16:creationId xmlns:a16="http://schemas.microsoft.com/office/drawing/2014/main" id="{1C57A86F-8B36-768F-5EB4-214B2E0D31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36FA914-805A-6C24-57D3-F479E703DB20}"/>
              </a:ext>
            </a:extLst>
          </p:cNvPr>
          <p:cNvSpPr txBox="1"/>
          <p:nvPr/>
        </p:nvSpPr>
        <p:spPr>
          <a:xfrm>
            <a:off x="1152808" y="1301385"/>
            <a:ext cx="983456"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Intro</a:t>
            </a:r>
          </a:p>
        </p:txBody>
      </p:sp>
      <p:pic>
        <p:nvPicPr>
          <p:cNvPr id="8194" name="Picture 2" descr="WHY DIGITAL CONTENT IS THE NEXT BIG THING!">
            <a:extLst>
              <a:ext uri="{FF2B5EF4-FFF2-40B4-BE49-F238E27FC236}">
                <a16:creationId xmlns:a16="http://schemas.microsoft.com/office/drawing/2014/main" id="{51A403E3-7D37-4AB2-89A4-B7243FF335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4720" y="2442980"/>
            <a:ext cx="3396381" cy="2776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7479564"/>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62A873-7B6C-561A-A824-2F0BB4FE4349}"/>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42BE810F-7411-1376-9246-7F5355CAF639}"/>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46213D7-F6C2-FC93-149B-A75598DB933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FFA3500E-3B67-0D81-4405-369F4689E8DF}"/>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DE3AE42D-D80D-12B4-74DE-5C2F25972BDF}"/>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03B5EB4C-A842-A64E-5F72-A6D5D9A1194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D7248668-3ABB-64C8-5474-65D6511BB51C}"/>
              </a:ext>
            </a:extLst>
          </p:cNvPr>
          <p:cNvSpPr txBox="1"/>
          <p:nvPr/>
        </p:nvSpPr>
        <p:spPr>
          <a:xfrm>
            <a:off x="6301339" y="1259391"/>
            <a:ext cx="2082621" cy="523220"/>
          </a:xfrm>
          <a:prstGeom prst="rect">
            <a:avLst/>
          </a:prstGeom>
          <a:noFill/>
        </p:spPr>
        <p:txBody>
          <a:bodyPr wrap="none" rtlCol="0">
            <a:spAutoFit/>
          </a:bodyPr>
          <a:lstStyle/>
          <a:p>
            <a:r>
              <a:rPr lang="en-US" sz="28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Introduction</a:t>
            </a:r>
          </a:p>
        </p:txBody>
      </p:sp>
      <p:pic>
        <p:nvPicPr>
          <p:cNvPr id="5" name="Graphic 21">
            <a:extLst>
              <a:ext uri="{FF2B5EF4-FFF2-40B4-BE49-F238E27FC236}">
                <a16:creationId xmlns:a16="http://schemas.microsoft.com/office/drawing/2014/main" id="{A563EF83-C98B-F0EE-0192-333FEFFFD8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9503C38-B8A8-9CA7-4BF1-EFA256B2E36D}"/>
              </a:ext>
            </a:extLst>
          </p:cNvPr>
          <p:cNvSpPr txBox="1"/>
          <p:nvPr/>
        </p:nvSpPr>
        <p:spPr>
          <a:xfrm>
            <a:off x="5036765" y="1336335"/>
            <a:ext cx="983456"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Intro</a:t>
            </a:r>
          </a:p>
        </p:txBody>
      </p:sp>
      <p:sp>
        <p:nvSpPr>
          <p:cNvPr id="10" name="TextBox 9">
            <a:extLst>
              <a:ext uri="{FF2B5EF4-FFF2-40B4-BE49-F238E27FC236}">
                <a16:creationId xmlns:a16="http://schemas.microsoft.com/office/drawing/2014/main" id="{A7E45E5D-67A3-3F3B-A8EC-53103568B6A6}"/>
              </a:ext>
            </a:extLst>
          </p:cNvPr>
          <p:cNvSpPr txBox="1"/>
          <p:nvPr/>
        </p:nvSpPr>
        <p:spPr>
          <a:xfrm>
            <a:off x="1376828" y="4933779"/>
            <a:ext cx="4496299" cy="523220"/>
          </a:xfrm>
          <a:prstGeom prst="rect">
            <a:avLst/>
          </a:prstGeom>
          <a:noFill/>
        </p:spPr>
        <p:txBody>
          <a:bodyPr wrap="square" rtlCol="0">
            <a:spAutoFit/>
          </a:bodyPr>
          <a:lstStyle/>
          <a:p>
            <a:pPr algn="ctr"/>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Why Media spreads? </a:t>
            </a:r>
          </a:p>
        </p:txBody>
      </p:sp>
    </p:spTree>
    <p:extLst>
      <p:ext uri="{BB962C8B-B14F-4D97-AF65-F5344CB8AC3E}">
        <p14:creationId xmlns:p14="http://schemas.microsoft.com/office/powerpoint/2010/main" val="29562859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anim calcmode="lin" valueType="num">
                                      <p:cBhvr>
                                        <p:cTn id="16" dur="1000" fill="hold"/>
                                        <p:tgtEl>
                                          <p:spTgt spid="10"/>
                                        </p:tgtEl>
                                        <p:attrNameLst>
                                          <p:attrName>ppt_x</p:attrName>
                                        </p:attrNameLst>
                                      </p:cBhvr>
                                      <p:tavLst>
                                        <p:tav tm="0">
                                          <p:val>
                                            <p:strVal val="#ppt_x"/>
                                          </p:val>
                                        </p:tav>
                                        <p:tav tm="100000">
                                          <p:val>
                                            <p:strVal val="#ppt_x"/>
                                          </p:val>
                                        </p:tav>
                                      </p:tavLst>
                                    </p:anim>
                                    <p:anim calcmode="lin" valueType="num">
                                      <p:cBhvr>
                                        <p:cTn id="1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EEFD0E-A7EB-4819-8F59-DA87C1D2F6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02531B6-0779-F2DE-462E-8175059F062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382FBBA-0E29-7002-AAA0-D369446B7A50}"/>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B767742-1CD6-C61D-65A2-E3276AB679AD}"/>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D851FC4-D3C2-5C5D-BFB8-C1A5B8AECC4B}"/>
              </a:ext>
            </a:extLst>
          </p:cNvPr>
          <p:cNvSpPr txBox="1"/>
          <p:nvPr/>
        </p:nvSpPr>
        <p:spPr>
          <a:xfrm>
            <a:off x="1645277" y="1894441"/>
            <a:ext cx="8417320"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shift</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from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distribution</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circulation</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signals a movement  toward a more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participatory model of culture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one which sees the public not as simply consumers of preconstructed messages but as people who are shaping, sharing, reframing, and remixing media content in ways which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might not have been previously imagined</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a:extLst>
              <a:ext uri="{FF2B5EF4-FFF2-40B4-BE49-F238E27FC236}">
                <a16:creationId xmlns:a16="http://schemas.microsoft.com/office/drawing/2014/main" id="{107AB064-F882-9687-99EF-5F2DCA733B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55231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80209-D54B-50B2-0AD3-217718711E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75F79E-8390-674C-3588-426BFFB3DB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0BC76F8-CC4B-4EE2-AE16-8FBC97822D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2FED14E-6769-1F5A-BB41-4F8A4FFBE1DD}"/>
              </a:ext>
            </a:extLst>
          </p:cNvPr>
          <p:cNvSpPr txBox="1"/>
          <p:nvPr/>
        </p:nvSpPr>
        <p:spPr>
          <a:xfrm>
            <a:off x="1152808" y="2558443"/>
            <a:ext cx="6551001" cy="2796599"/>
          </a:xfrm>
          <a:prstGeom prst="rect">
            <a:avLst/>
          </a:prstGeom>
          <a:noFill/>
        </p:spPr>
        <p:txBody>
          <a:bodyPr wrap="square" rtlCol="0">
            <a:spAutoFit/>
          </a:bodyPr>
          <a:lstStyle/>
          <a:p>
            <a:pPr indent="457200" algn="just">
              <a:lnSpc>
                <a:spcPct val="150000"/>
              </a:lnSpc>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are doing so not as isolated individuals but within larger communities and networks, which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allow</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them to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spread content</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well beyond their immediate geographic proximity.</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a:extLst>
              <a:ext uri="{FF2B5EF4-FFF2-40B4-BE49-F238E27FC236}">
                <a16:creationId xmlns:a16="http://schemas.microsoft.com/office/drawing/2014/main" id="{1C57A86F-8B36-768F-5EB4-214B2E0D31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36FA914-805A-6C24-57D3-F479E703DB20}"/>
              </a:ext>
            </a:extLst>
          </p:cNvPr>
          <p:cNvSpPr txBox="1"/>
          <p:nvPr/>
        </p:nvSpPr>
        <p:spPr>
          <a:xfrm>
            <a:off x="1152808" y="1301385"/>
            <a:ext cx="983456"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Intro</a:t>
            </a:r>
          </a:p>
        </p:txBody>
      </p:sp>
      <p:pic>
        <p:nvPicPr>
          <p:cNvPr id="9218" name="Picture 2" descr="What is Digital Content Marketing">
            <a:extLst>
              <a:ext uri="{FF2B5EF4-FFF2-40B4-BE49-F238E27FC236}">
                <a16:creationId xmlns:a16="http://schemas.microsoft.com/office/drawing/2014/main" id="{8C76CC94-44BF-4A16-9B49-0A556674A2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9554" y="2596543"/>
            <a:ext cx="3105150" cy="23975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9113073"/>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EEFD0E-A7EB-4819-8F59-DA87C1D2F6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02531B6-0779-F2DE-462E-8175059F062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382FBBA-0E29-7002-AAA0-D369446B7A50}"/>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B767742-1CD6-C61D-65A2-E3276AB679AD}"/>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D851FC4-D3C2-5C5D-BFB8-C1A5B8AECC4B}"/>
              </a:ext>
            </a:extLst>
          </p:cNvPr>
          <p:cNvSpPr txBox="1"/>
          <p:nvPr/>
        </p:nvSpPr>
        <p:spPr>
          <a:xfrm>
            <a:off x="1645277" y="1529422"/>
            <a:ext cx="8417320"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term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participatory culture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describe the cultural production and social interactions of fan communities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initially seeking a way to differentiate the activities of fans from other forms of spectatorship</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the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concept has evolved</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now refers to a range of different groups deploying media production and distribution to serve their collective interests, </a:t>
            </a:r>
            <a:r>
              <a:rPr lang="en-GB"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various scholars have linked considerations of fandom into a broader discourse about participation in and through media</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a:extLst>
              <a:ext uri="{FF2B5EF4-FFF2-40B4-BE49-F238E27FC236}">
                <a16:creationId xmlns:a16="http://schemas.microsoft.com/office/drawing/2014/main" id="{107AB064-F882-9687-99EF-5F2DCA733B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6865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80209-D54B-50B2-0AD3-217718711E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75F79E-8390-674C-3588-426BFFB3DB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0BC76F8-CC4B-4EE2-AE16-8FBC97822D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2FED14E-6769-1F5A-BB41-4F8A4FFBE1DD}"/>
              </a:ext>
            </a:extLst>
          </p:cNvPr>
          <p:cNvSpPr txBox="1"/>
          <p:nvPr/>
        </p:nvSpPr>
        <p:spPr>
          <a:xfrm>
            <a:off x="1030899" y="2206018"/>
            <a:ext cx="9941901" cy="3389069"/>
          </a:xfrm>
          <a:prstGeom prst="rect">
            <a:avLst/>
          </a:prstGeom>
          <a:noFill/>
        </p:spPr>
        <p:txBody>
          <a:bodyPr wrap="square" rtlCol="0">
            <a:spAutoFit/>
          </a:bodyPr>
          <a:lstStyle/>
          <a:p>
            <a:pPr indent="457200" algn="just">
              <a:lnSpc>
                <a:spcPct val="150000"/>
              </a:lnSpc>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Previous work on participatory culture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stressed</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acts of reception and production by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media audiences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indent="457200" algn="just">
              <a:lnSpc>
                <a:spcPct val="150000"/>
              </a:lnSpc>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making their presence felt by actively shaping media flows, and producers, brand managers, customer service professionals, and corporate communicators are waking up to the commercial need to actively listen and respond to them</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p:txBody>
      </p:sp>
      <p:pic>
        <p:nvPicPr>
          <p:cNvPr id="7" name="Graphic 21">
            <a:extLst>
              <a:ext uri="{FF2B5EF4-FFF2-40B4-BE49-F238E27FC236}">
                <a16:creationId xmlns:a16="http://schemas.microsoft.com/office/drawing/2014/main" id="{1C57A86F-8B36-768F-5EB4-214B2E0D31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36FA914-805A-6C24-57D3-F479E703DB20}"/>
              </a:ext>
            </a:extLst>
          </p:cNvPr>
          <p:cNvSpPr txBox="1"/>
          <p:nvPr/>
        </p:nvSpPr>
        <p:spPr>
          <a:xfrm>
            <a:off x="1152808" y="1301385"/>
            <a:ext cx="983456"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Intro</a:t>
            </a:r>
          </a:p>
        </p:txBody>
      </p:sp>
    </p:spTree>
    <p:extLst>
      <p:ext uri="{BB962C8B-B14F-4D97-AF65-F5344CB8AC3E}">
        <p14:creationId xmlns:p14="http://schemas.microsoft.com/office/powerpoint/2010/main" val="1593589595"/>
      </p:ext>
    </p:extLst>
  </p:cSld>
  <p:clrMapOvr>
    <a:masterClrMapping/>
  </p:clrMapOvr>
  <p:transition spd="slow">
    <p:wip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EEFD0E-A7EB-4819-8F59-DA87C1D2F6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02531B6-0779-F2DE-462E-8175059F062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382FBBA-0E29-7002-AAA0-D369446B7A50}"/>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B767742-1CD6-C61D-65A2-E3276AB679AD}"/>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D851FC4-D3C2-5C5D-BFB8-C1A5B8AECC4B}"/>
              </a:ext>
            </a:extLst>
          </p:cNvPr>
          <p:cNvSpPr txBox="1"/>
          <p:nvPr/>
        </p:nvSpPr>
        <p:spPr>
          <a:xfrm>
            <a:off x="1492877" y="1668214"/>
            <a:ext cx="5327023"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While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many content creators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struggling with the growing prominence of such grassroots audience practices, an array of online communication tools have arisen to facilitate informal and instantaneous sharing</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a:extLst>
              <a:ext uri="{FF2B5EF4-FFF2-40B4-BE49-F238E27FC236}">
                <a16:creationId xmlns:a16="http://schemas.microsoft.com/office/drawing/2014/main" id="{107AB064-F882-9687-99EF-5F2DCA733B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42" name="Picture 2" descr="DIGITAL MEDIA INDUSTRY TO HIT $292 BILLION VALUE IN 2021 - Biashara Leo  Digital">
            <a:extLst>
              <a:ext uri="{FF2B5EF4-FFF2-40B4-BE49-F238E27FC236}">
                <a16:creationId xmlns:a16="http://schemas.microsoft.com/office/drawing/2014/main" id="{3FE6B3F5-BCE4-4FA4-848B-090BAF650B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7050" y="2133600"/>
            <a:ext cx="3469176" cy="3282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4785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80209-D54B-50B2-0AD3-217718711E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75F79E-8390-674C-3588-426BFFB3DB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0BC76F8-CC4B-4EE2-AE16-8FBC97822D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2FED14E-6769-1F5A-BB41-4F8A4FFBE1DD}"/>
              </a:ext>
            </a:extLst>
          </p:cNvPr>
          <p:cNvSpPr txBox="1"/>
          <p:nvPr/>
        </p:nvSpPr>
        <p:spPr>
          <a:xfrm>
            <a:off x="1030899" y="2044093"/>
            <a:ext cx="9980001"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platforms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offer new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capacities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for people to pass along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media artifacts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in the process, to seek models to generate revenue through the activities of their users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However, while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 tools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proliferated</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means by which people can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circulate material</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word-of-mouth recommendations and the sharing of media content are impulses that have long driven how people interact with each other.</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a:extLst>
              <a:ext uri="{FF2B5EF4-FFF2-40B4-BE49-F238E27FC236}">
                <a16:creationId xmlns:a16="http://schemas.microsoft.com/office/drawing/2014/main" id="{1C57A86F-8B36-768F-5EB4-214B2E0D31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36FA914-805A-6C24-57D3-F479E703DB20}"/>
              </a:ext>
            </a:extLst>
          </p:cNvPr>
          <p:cNvSpPr txBox="1"/>
          <p:nvPr/>
        </p:nvSpPr>
        <p:spPr>
          <a:xfrm>
            <a:off x="1152808" y="1301385"/>
            <a:ext cx="983456" cy="369332"/>
          </a:xfrm>
          <a:prstGeom prst="rect">
            <a:avLst/>
          </a:prstGeom>
          <a:noFill/>
        </p:spPr>
        <p:txBody>
          <a:bodyPr wrap="square">
            <a:spAutoFit/>
          </a:bodyPr>
          <a:lstStyle/>
          <a:p>
            <a:pPr algn="ctr"/>
            <a:r>
              <a:rPr lang="en-US" sz="1800" b="1" dirty="0">
                <a:solidFill>
                  <a:schemeClr val="bg1"/>
                </a:solidFill>
                <a:latin typeface="Alexandria" charset="0"/>
                <a:cs typeface="Alexandria" charset="0"/>
              </a:rPr>
              <a:t>Intro</a:t>
            </a:r>
          </a:p>
        </p:txBody>
      </p:sp>
    </p:spTree>
    <p:extLst>
      <p:ext uri="{BB962C8B-B14F-4D97-AF65-F5344CB8AC3E}">
        <p14:creationId xmlns:p14="http://schemas.microsoft.com/office/powerpoint/2010/main" val="3574649910"/>
      </p:ext>
    </p:extLst>
  </p:cSld>
  <p:clrMapOvr>
    <a:masterClrMapping/>
  </p:clrMapOvr>
  <p:transition spd="slow">
    <p:wip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EEFD0E-A7EB-4819-8F59-DA87C1D2F6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02531B6-0779-F2DE-462E-8175059F062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382FBBA-0E29-7002-AAA0-D369446B7A50}"/>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B767742-1CD6-C61D-65A2-E3276AB679AD}"/>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D851FC4-D3C2-5C5D-BFB8-C1A5B8AECC4B}"/>
              </a:ext>
            </a:extLst>
          </p:cNvPr>
          <p:cNvSpPr txBox="1"/>
          <p:nvPr/>
        </p:nvSpPr>
        <p:spPr>
          <a:xfrm>
            <a:off x="1550027" y="1605462"/>
            <a:ext cx="8417320"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Spreadable Practices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err="1">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Spreadability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 the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technical resources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make it easier to  circulate some kinds of content than others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economic structures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support or restrict circulation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attributes of a media text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might appeal to a community’s motivation for sharing material</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the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social networks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link people through the exchange of </a:t>
            </a:r>
            <a:r>
              <a:rPr lang="en-GB" sz="24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meaingful</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bytes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a:extLst>
              <a:ext uri="{FF2B5EF4-FFF2-40B4-BE49-F238E27FC236}">
                <a16:creationId xmlns:a16="http://schemas.microsoft.com/office/drawing/2014/main" id="{107AB064-F882-9687-99EF-5F2DCA733B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136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80209-D54B-50B2-0AD3-217718711E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75F79E-8390-674C-3588-426BFFB3DB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0BC76F8-CC4B-4EE2-AE16-8FBC97822D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2FED14E-6769-1F5A-BB41-4F8A4FFBE1DD}"/>
              </a:ext>
            </a:extLst>
          </p:cNvPr>
          <p:cNvSpPr txBox="1"/>
          <p:nvPr/>
        </p:nvSpPr>
        <p:spPr>
          <a:xfrm>
            <a:off x="1028877" y="2472401"/>
            <a:ext cx="9989526" cy="279659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err="1">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Spreadability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assumes a world where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mass content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continually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repositioned</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it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enters different niche communities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When material is produced according to a one-size-fits-all model, it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imperfectly fits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needs of any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given audience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Instead,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 members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have to retrofit it to better serve their interests.</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a:extLst>
              <a:ext uri="{FF2B5EF4-FFF2-40B4-BE49-F238E27FC236}">
                <a16:creationId xmlns:a16="http://schemas.microsoft.com/office/drawing/2014/main" id="{1C57A86F-8B36-768F-5EB4-214B2E0D31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36FA914-805A-6C24-57D3-F479E703DB20}"/>
              </a:ext>
            </a:extLst>
          </p:cNvPr>
          <p:cNvSpPr txBox="1"/>
          <p:nvPr/>
        </p:nvSpPr>
        <p:spPr>
          <a:xfrm>
            <a:off x="1152808" y="1301385"/>
            <a:ext cx="983456"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Intro</a:t>
            </a:r>
          </a:p>
        </p:txBody>
      </p:sp>
    </p:spTree>
    <p:extLst>
      <p:ext uri="{BB962C8B-B14F-4D97-AF65-F5344CB8AC3E}">
        <p14:creationId xmlns:p14="http://schemas.microsoft.com/office/powerpoint/2010/main" val="4031037808"/>
      </p:ext>
    </p:extLst>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EEFD0E-A7EB-4819-8F59-DA87C1D2F6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02531B6-0779-F2DE-462E-8175059F062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382FBBA-0E29-7002-AAA0-D369446B7A50}"/>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B767742-1CD6-C61D-65A2-E3276AB679AD}"/>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D851FC4-D3C2-5C5D-BFB8-C1A5B8AECC4B}"/>
              </a:ext>
            </a:extLst>
          </p:cNvPr>
          <p:cNvSpPr txBox="1"/>
          <p:nvPr/>
        </p:nvSpPr>
        <p:spPr>
          <a:xfrm>
            <a:off x="1645277" y="1894441"/>
            <a:ext cx="8417320" cy="3350597"/>
          </a:xfrm>
          <a:prstGeom prst="rect">
            <a:avLst/>
          </a:prstGeom>
          <a:noFill/>
        </p:spPr>
        <p:txBody>
          <a:bodyPr wrap="square" rtlCol="0">
            <a:spAutoFit/>
          </a:bodyPr>
          <a:lstStyle/>
          <a:p>
            <a:pPr indent="457200" algn="just">
              <a:lnSpc>
                <a:spcPct val="150000"/>
              </a:lnSpc>
            </a:pPr>
            <a:r>
              <a:rPr lang="en-GB" sz="2400"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material spreads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it gets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remade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either literally, through various forms of sampling and remixing, or figuratively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via its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insertion into ongoing conversations and across various platforms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This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continuous process of repurposing and recirculating is eroding the perceived divides between production and consumption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a:extLst>
              <a:ext uri="{FF2B5EF4-FFF2-40B4-BE49-F238E27FC236}">
                <a16:creationId xmlns:a16="http://schemas.microsoft.com/office/drawing/2014/main" id="{107AB064-F882-9687-99EF-5F2DCA733B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17851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80209-D54B-50B2-0AD3-217718711E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75F79E-8390-674C-3588-426BFFB3DB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0BC76F8-CC4B-4EE2-AE16-8FBC97822D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2FED14E-6769-1F5A-BB41-4F8A4FFBE1DD}"/>
              </a:ext>
            </a:extLst>
          </p:cNvPr>
          <p:cNvSpPr txBox="1"/>
          <p:nvPr/>
        </p:nvSpPr>
        <p:spPr>
          <a:xfrm>
            <a:off x="1078524" y="1941065"/>
            <a:ext cx="6551001" cy="398153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circulation of media content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within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participatory culture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serve a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range</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interests: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some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cultural</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 promoting a particular genre or performer</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some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personal</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 strengthening social bonds between friends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a:extLst>
              <a:ext uri="{FF2B5EF4-FFF2-40B4-BE49-F238E27FC236}">
                <a16:creationId xmlns:a16="http://schemas.microsoft.com/office/drawing/2014/main" id="{1C57A86F-8B36-768F-5EB4-214B2E0D31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36FA914-805A-6C24-57D3-F479E703DB20}"/>
              </a:ext>
            </a:extLst>
          </p:cNvPr>
          <p:cNvSpPr txBox="1"/>
          <p:nvPr/>
        </p:nvSpPr>
        <p:spPr>
          <a:xfrm>
            <a:off x="1152808" y="1301385"/>
            <a:ext cx="983456" cy="369332"/>
          </a:xfrm>
          <a:prstGeom prst="rect">
            <a:avLst/>
          </a:prstGeom>
          <a:noFill/>
        </p:spPr>
        <p:txBody>
          <a:bodyPr wrap="square">
            <a:spAutoFit/>
          </a:bodyPr>
          <a:lstStyle/>
          <a:p>
            <a:pPr algn="ctr"/>
            <a:r>
              <a:rPr lang="en-US" sz="1800" b="1" dirty="0">
                <a:solidFill>
                  <a:schemeClr val="bg1"/>
                </a:solidFill>
                <a:latin typeface="Alexandria" charset="0"/>
                <a:cs typeface="Alexandria" charset="0"/>
              </a:rPr>
              <a:t>Intro</a:t>
            </a:r>
          </a:p>
        </p:txBody>
      </p:sp>
      <p:pic>
        <p:nvPicPr>
          <p:cNvPr id="11266" name="Picture 2" descr="Digital Content Vector Art, Icons, and Graphics for Free Download">
            <a:extLst>
              <a:ext uri="{FF2B5EF4-FFF2-40B4-BE49-F238E27FC236}">
                <a16:creationId xmlns:a16="http://schemas.microsoft.com/office/drawing/2014/main" id="{AD4FD952-BE78-4934-B43E-F95564A7A4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0769" y="2603876"/>
            <a:ext cx="2857500" cy="2533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0247480"/>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EEFD0E-A7EB-4819-8F59-DA87C1D2F6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02531B6-0779-F2DE-462E-8175059F062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382FBBA-0E29-7002-AAA0-D369446B7A50}"/>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B767742-1CD6-C61D-65A2-E3276AB679AD}"/>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D851FC4-D3C2-5C5D-BFB8-C1A5B8AECC4B}"/>
              </a:ext>
            </a:extLst>
          </p:cNvPr>
          <p:cNvSpPr txBox="1"/>
          <p:nvPr/>
        </p:nvSpPr>
        <p:spPr>
          <a:xfrm>
            <a:off x="4493252" y="1433235"/>
            <a:ext cx="5717548" cy="449706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some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political</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 critiquing some politics within mass media</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some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economical</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 those which serve the immediate needs of everyday individuals, as well as those which serve the needs of media companies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a:extLst>
              <a:ext uri="{FF2B5EF4-FFF2-40B4-BE49-F238E27FC236}">
                <a16:creationId xmlns:a16="http://schemas.microsoft.com/office/drawing/2014/main" id="{107AB064-F882-9687-99EF-5F2DCA733B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290" name="Picture 2" descr="Digital content management, creating engaging online content | Premium  Vector">
            <a:extLst>
              <a:ext uri="{FF2B5EF4-FFF2-40B4-BE49-F238E27FC236}">
                <a16:creationId xmlns:a16="http://schemas.microsoft.com/office/drawing/2014/main" id="{B01F687D-83D6-4C5B-BF81-91E42D134BE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89133" y="2433650"/>
            <a:ext cx="2534149" cy="24962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61356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80209-D54B-50B2-0AD3-217718711E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75F79E-8390-674C-3588-426BFFB3DB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0BC76F8-CC4B-4EE2-AE16-8FBC97822D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2FED14E-6769-1F5A-BB41-4F8A4FFBE1DD}"/>
              </a:ext>
            </a:extLst>
          </p:cNvPr>
          <p:cNvSpPr txBox="1"/>
          <p:nvPr/>
        </p:nvSpPr>
        <p:spPr>
          <a:xfrm>
            <a:off x="1078524" y="1941065"/>
            <a:ext cx="6551001"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 are not arguing that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fans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are somehow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resisting consumer</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capitalism</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its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regimes through these various processes and practices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many of even these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unauthorized activities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might indirectly profit media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companies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brands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a:extLst>
              <a:ext uri="{FF2B5EF4-FFF2-40B4-BE49-F238E27FC236}">
                <a16:creationId xmlns:a16="http://schemas.microsoft.com/office/drawing/2014/main" id="{1C57A86F-8B36-768F-5EB4-214B2E0D31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36FA914-805A-6C24-57D3-F479E703DB20}"/>
              </a:ext>
            </a:extLst>
          </p:cNvPr>
          <p:cNvSpPr txBox="1"/>
          <p:nvPr/>
        </p:nvSpPr>
        <p:spPr>
          <a:xfrm>
            <a:off x="1152808" y="1301385"/>
            <a:ext cx="983456" cy="369332"/>
          </a:xfrm>
          <a:prstGeom prst="rect">
            <a:avLst/>
          </a:prstGeom>
          <a:noFill/>
        </p:spPr>
        <p:txBody>
          <a:bodyPr wrap="square">
            <a:spAutoFit/>
          </a:bodyPr>
          <a:lstStyle/>
          <a:p>
            <a:pPr algn="ctr"/>
            <a:r>
              <a:rPr lang="en-US" sz="1800" b="1" dirty="0">
                <a:solidFill>
                  <a:schemeClr val="bg1"/>
                </a:solidFill>
                <a:latin typeface="Alexandria" charset="0"/>
                <a:cs typeface="Alexandria" charset="0"/>
              </a:rPr>
              <a:t>Intro</a:t>
            </a:r>
          </a:p>
        </p:txBody>
      </p:sp>
      <p:pic>
        <p:nvPicPr>
          <p:cNvPr id="13314" name="Picture 2" descr="Hand Drawn Content Creator Digital Marke Afbeelding door DEEMKA STUDIO ·  Creative Fabrica">
            <a:extLst>
              <a:ext uri="{FF2B5EF4-FFF2-40B4-BE49-F238E27FC236}">
                <a16:creationId xmlns:a16="http://schemas.microsoft.com/office/drawing/2014/main" id="{84929155-033A-4C8E-8190-1E91175567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3470" y="2692588"/>
            <a:ext cx="2647950" cy="2356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089711"/>
      </p:ext>
    </p:extLst>
  </p:cSld>
  <p:clrMapOvr>
    <a:masterClrMapping/>
  </p:clrMapOvr>
  <p:transition spd="slow">
    <p:wip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EEFD0E-A7EB-4819-8F59-DA87C1D2F6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02531B6-0779-F2DE-462E-8175059F062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382FBBA-0E29-7002-AAA0-D369446B7A50}"/>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B767742-1CD6-C61D-65A2-E3276AB679AD}"/>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D851FC4-D3C2-5C5D-BFB8-C1A5B8AECC4B}"/>
              </a:ext>
            </a:extLst>
          </p:cNvPr>
          <p:cNvSpPr txBox="1"/>
          <p:nvPr/>
        </p:nvSpPr>
        <p:spPr>
          <a:xfrm>
            <a:off x="1501012" y="1894441"/>
            <a:ext cx="8705850"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Whatever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audience’s motivations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may </a:t>
            </a:r>
            <a:r>
              <a:rPr lang="en-GB" sz="2400" u="sng"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discover new markets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generate new meanings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(3)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renew once-faded franchises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(4)</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support independent producers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(5)</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locate global content which was never commercially introduced in a local market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or </a:t>
            </a:r>
            <a:r>
              <a:rPr lang="en-GB" sz="2400" u="sng"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(6)</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disrupt and reshape the operations of contemporary culture in the process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a:extLst>
              <a:ext uri="{FF2B5EF4-FFF2-40B4-BE49-F238E27FC236}">
                <a16:creationId xmlns:a16="http://schemas.microsoft.com/office/drawing/2014/main" id="{107AB064-F882-9687-99EF-5F2DCA733B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190565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00455" y="2627986"/>
            <a:ext cx="8417320" cy="3046988"/>
          </a:xfrm>
          <a:prstGeom prst="rect">
            <a:avLst/>
          </a:prstGeom>
          <a:noFill/>
        </p:spPr>
        <p:txBody>
          <a:bodyPr wrap="square" rtlCol="0">
            <a:spAutoFit/>
          </a:bodyPr>
          <a:lstStyle/>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Course description</a:t>
            </a:r>
          </a:p>
          <a:p>
            <a:pPr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Learning outcomes</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Topics</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is digital content?</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Media spreads?</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2287" y="1526397"/>
            <a:ext cx="819100" cy="461665"/>
          </a:xfrm>
          <a:prstGeom prst="rect">
            <a:avLst/>
          </a:prstGeom>
          <a:noFill/>
        </p:spPr>
        <p:txBody>
          <a:bodyPr wrap="square" rtlCol="0">
            <a:spAutoFit/>
          </a:bodyPr>
          <a:lstStyle/>
          <a:p>
            <a:pPr algn="ctr"/>
            <a:r>
              <a:rPr lang="en-US" sz="2400" b="1" dirty="0">
                <a:solidFill>
                  <a:schemeClr val="bg1"/>
                </a:solidFill>
                <a:effectLst>
                  <a:outerShdw blurRad="38100" dist="38100" dir="2700000" algn="tl">
                    <a:srgbClr val="000000">
                      <a:alpha val="43137"/>
                    </a:srgbClr>
                  </a:outerShdw>
                </a:effectLst>
                <a:latin typeface="Alexandria" charset="0"/>
                <a:cs typeface="Alexandria" charset="0"/>
              </a:rPr>
              <a:t>Intro</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64842"/>
            <a:ext cx="3214586" cy="523220"/>
          </a:xfrm>
          <a:prstGeom prst="rect">
            <a:avLst/>
          </a:prstGeom>
          <a:noFill/>
        </p:spPr>
        <p:txBody>
          <a:bodyPr wrap="square">
            <a:spAutoFit/>
          </a:bodyPr>
          <a:lstStyle/>
          <a:p>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r>
              <a:rPr lang="en-US" sz="24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t>
            </a:r>
            <a:endParaRPr lang="en-US" sz="18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3394696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75049" y="3009938"/>
            <a:ext cx="6416949" cy="646331"/>
          </a:xfrm>
          <a:prstGeom prst="rect">
            <a:avLst/>
          </a:prstGeom>
          <a:noFill/>
        </p:spPr>
        <p:txBody>
          <a:bodyPr wrap="none" rtlCol="0">
            <a:spAutoFit/>
          </a:bodyPr>
          <a:lstStyle/>
          <a:p>
            <a:r>
              <a:rPr lang="en-US" sz="36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CONTENT DIRECTION</a:t>
            </a:r>
          </a:p>
        </p:txBody>
      </p:sp>
      <p:sp>
        <p:nvSpPr>
          <p:cNvPr id="11" name="TextBox 10"/>
          <p:cNvSpPr txBox="1"/>
          <p:nvPr/>
        </p:nvSpPr>
        <p:spPr>
          <a:xfrm>
            <a:off x="6370224" y="4802552"/>
            <a:ext cx="1170513"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Alexandria" charset="0"/>
                <a:cs typeface="Alexandria" charset="0"/>
              </a:rPr>
              <a:t>DMG 733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dirty="0">
                <a:solidFill>
                  <a:srgbClr val="00B0F0"/>
                </a:solidFill>
                <a:effectLst>
                  <a:outerShdw blurRad="38100" dist="38100" dir="2700000" algn="tl">
                    <a:srgbClr val="000000">
                      <a:alpha val="43137"/>
                    </a:srgbClr>
                  </a:outerShdw>
                </a:effectLst>
                <a:latin typeface="Alexandria" charset="0"/>
                <a:cs typeface="Alexandria" charset="0"/>
              </a:rPr>
              <a:t>Dr. Sherihan Mohamed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effectLst>
                  <a:outerShdw blurRad="38100" dist="38100" dir="2700000" algn="tl">
                    <a:srgbClr val="000000">
                      <a:alpha val="43137"/>
                    </a:srgbClr>
                  </a:outerShdw>
                </a:effectLst>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Rounded Corners 6">
            <a:extLst>
              <a:ext uri="{FF2B5EF4-FFF2-40B4-BE49-F238E27FC236}">
                <a16:creationId xmlns:a16="http://schemas.microsoft.com/office/drawing/2014/main" id="{C3A00C53-732B-F66B-FB0E-6390320C91DF}"/>
              </a:ext>
            </a:extLst>
          </p:cNvPr>
          <p:cNvSpPr/>
          <p:nvPr/>
        </p:nvSpPr>
        <p:spPr>
          <a:xfrm>
            <a:off x="6370224" y="412684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Alexandria" charset="0"/>
                <a:cs typeface="Alexandria" charset="0"/>
              </a:rPr>
              <a:t>Introduction</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72FE660D-6FA6-40B1-9139-AF56CEB663D6}"/>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863</TotalTime>
  <Words>1547</Words>
  <Application>Microsoft Office PowerPoint</Application>
  <PresentationFormat>Widescreen</PresentationFormat>
  <Paragraphs>125</Paragraphs>
  <Slides>39</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vt:i4>
      </vt:variant>
    </vt:vector>
  </HeadingPairs>
  <TitlesOfParts>
    <vt:vector size="49" baseType="lpstr">
      <vt:lpstr>Microsoft GothicNeo</vt:lpstr>
      <vt:lpstr>Alexandria</vt:lpstr>
      <vt:lpstr>Arial</vt:lpstr>
      <vt:lpstr>Calibri</vt:lpstr>
      <vt:lpstr>Calibri Light</vt:lpstr>
      <vt:lpstr>Maiandra GD</vt:lpstr>
      <vt:lpstr>Tajawal ExtraBold</vt:lpstr>
      <vt:lpstr>Tajawal Medium</vt:lpstr>
      <vt:lpstr>Trade Gothic Next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sherytaw@outlook.com</cp:lastModifiedBy>
  <cp:revision>9</cp:revision>
  <dcterms:created xsi:type="dcterms:W3CDTF">2023-04-29T09:08:00Z</dcterms:created>
  <dcterms:modified xsi:type="dcterms:W3CDTF">2025-05-15T22:06:29Z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