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 id="292" r:id="rId44"/>
    <p:sldId id="293" r:id="rId45"/>
    <p:sldId id="294" r:id="rId46"/>
    <p:sldId id="295" r:id="rId47"/>
  </p:sldIdLst>
  <p:sldSz cx="24384000" cy="13716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j-lt"/>
        <a:ea typeface="+mj-ea"/>
        <a:cs typeface="+mj-cs"/>
        <a:sym typeface="Calibri"/>
      </a:defRPr>
    </a:lvl1pPr>
    <a:lvl2pPr marL="0" marR="0" indent="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j-lt"/>
        <a:ea typeface="+mj-ea"/>
        <a:cs typeface="+mj-cs"/>
        <a:sym typeface="Calibri"/>
      </a:defRPr>
    </a:lvl2pPr>
    <a:lvl3pPr marL="0" marR="0" indent="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j-lt"/>
        <a:ea typeface="+mj-ea"/>
        <a:cs typeface="+mj-cs"/>
        <a:sym typeface="Calibri"/>
      </a:defRPr>
    </a:lvl3pPr>
    <a:lvl4pPr marL="0" marR="0" indent="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j-lt"/>
        <a:ea typeface="+mj-ea"/>
        <a:cs typeface="+mj-cs"/>
        <a:sym typeface="Calibri"/>
      </a:defRPr>
    </a:lvl4pPr>
    <a:lvl5pPr marL="0" marR="0" indent="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j-lt"/>
        <a:ea typeface="+mj-ea"/>
        <a:cs typeface="+mj-cs"/>
        <a:sym typeface="Calibri"/>
      </a:defRPr>
    </a:lvl5pPr>
    <a:lvl6pPr marL="0" marR="0" indent="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j-lt"/>
        <a:ea typeface="+mj-ea"/>
        <a:cs typeface="+mj-cs"/>
        <a:sym typeface="Calibri"/>
      </a:defRPr>
    </a:lvl6pPr>
    <a:lvl7pPr marL="0" marR="0" indent="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j-lt"/>
        <a:ea typeface="+mj-ea"/>
        <a:cs typeface="+mj-cs"/>
        <a:sym typeface="Calibri"/>
      </a:defRPr>
    </a:lvl7pPr>
    <a:lvl8pPr marL="0" marR="0" indent="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j-lt"/>
        <a:ea typeface="+mj-ea"/>
        <a:cs typeface="+mj-cs"/>
        <a:sym typeface="Calibri"/>
      </a:defRPr>
    </a:lvl8pPr>
    <a:lvl9pPr marL="0" marR="0" indent="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j-lt"/>
        <a:ea typeface="+mj-ea"/>
        <a:cs typeface="+mj-cs"/>
        <a:sym typeface="Calibri"/>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wholeTbl>
    <a:band2H>
      <a:tcTxStyle b="def" i="def"/>
      <a:tcStyle>
        <a:tcBdr/>
        <a:fill>
          <a:solidFill>
            <a:srgbClr val="FFFFFF"/>
          </a:solidFill>
        </a:fill>
      </a:tcStyle>
    </a:band2H>
    <a:firstCo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Col>
    <a:lastRow>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FD7E7"/>
          </a:solidFill>
        </a:fill>
      </a:tcStyle>
    </a:wholeTbl>
    <a:band2H>
      <a:tcTxStyle b="def" i="def"/>
      <a:tcStyle>
        <a:tcBdr/>
        <a:fill>
          <a:solidFill>
            <a:srgbClr val="E8ECF4"/>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EE7D0"/>
          </a:solidFill>
        </a:fill>
      </a:tcStyle>
    </a:wholeTbl>
    <a:band2H>
      <a:tcTxStyle b="def" i="def"/>
      <a:tcStyle>
        <a:tcBdr/>
        <a:fill>
          <a:solidFill>
            <a:srgbClr val="EFF3E9"/>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CF821DB8-F4EB-4A41-A1BA-3FCAFE7338EE}"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CDCCE"/>
          </a:solidFill>
        </a:fill>
      </a:tcStyle>
    </a:wholeTbl>
    <a:band2H>
      <a:tcTxStyle b="def" i="def"/>
      <a:tcStyle>
        <a:tcBdr/>
        <a:fill>
          <a:solidFill>
            <a:srgbClr val="FDEE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33BA23B1-9221-436E-865A-0063620EA4FD}"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b="def" i="def"/>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b="def" i="def"/>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 Id="rId23" Type="http://schemas.openxmlformats.org/officeDocument/2006/relationships/slide" Target="slides/slide16.xml"/><Relationship Id="rId24" Type="http://schemas.openxmlformats.org/officeDocument/2006/relationships/slide" Target="slides/slide17.xml"/><Relationship Id="rId25" Type="http://schemas.openxmlformats.org/officeDocument/2006/relationships/slide" Target="slides/slide18.xml"/><Relationship Id="rId26" Type="http://schemas.openxmlformats.org/officeDocument/2006/relationships/slide" Target="slides/slide19.xml"/><Relationship Id="rId27" Type="http://schemas.openxmlformats.org/officeDocument/2006/relationships/slide" Target="slides/slide20.xml"/><Relationship Id="rId28" Type="http://schemas.openxmlformats.org/officeDocument/2006/relationships/slide" Target="slides/slide21.xml"/><Relationship Id="rId29" Type="http://schemas.openxmlformats.org/officeDocument/2006/relationships/slide" Target="slides/slide22.xml"/><Relationship Id="rId30" Type="http://schemas.openxmlformats.org/officeDocument/2006/relationships/slide" Target="slides/slide23.xml"/><Relationship Id="rId31" Type="http://schemas.openxmlformats.org/officeDocument/2006/relationships/slide" Target="slides/slide24.xml"/><Relationship Id="rId32" Type="http://schemas.openxmlformats.org/officeDocument/2006/relationships/slide" Target="slides/slide25.xml"/><Relationship Id="rId33" Type="http://schemas.openxmlformats.org/officeDocument/2006/relationships/slide" Target="slides/slide26.xml"/><Relationship Id="rId34" Type="http://schemas.openxmlformats.org/officeDocument/2006/relationships/slide" Target="slides/slide27.xml"/><Relationship Id="rId35" Type="http://schemas.openxmlformats.org/officeDocument/2006/relationships/slide" Target="slides/slide28.xml"/><Relationship Id="rId36" Type="http://schemas.openxmlformats.org/officeDocument/2006/relationships/slide" Target="slides/slide29.xml"/><Relationship Id="rId37" Type="http://schemas.openxmlformats.org/officeDocument/2006/relationships/slide" Target="slides/slide30.xml"/><Relationship Id="rId38" Type="http://schemas.openxmlformats.org/officeDocument/2006/relationships/slide" Target="slides/slide31.xml"/><Relationship Id="rId39" Type="http://schemas.openxmlformats.org/officeDocument/2006/relationships/slide" Target="slides/slide32.xml"/><Relationship Id="rId40" Type="http://schemas.openxmlformats.org/officeDocument/2006/relationships/slide" Target="slides/slide33.xml"/><Relationship Id="rId41" Type="http://schemas.openxmlformats.org/officeDocument/2006/relationships/slide" Target="slides/slide34.xml"/><Relationship Id="rId42" Type="http://schemas.openxmlformats.org/officeDocument/2006/relationships/slide" Target="slides/slide35.xml"/><Relationship Id="rId43" Type="http://schemas.openxmlformats.org/officeDocument/2006/relationships/slide" Target="slides/slide36.xml"/><Relationship Id="rId44" Type="http://schemas.openxmlformats.org/officeDocument/2006/relationships/slide" Target="slides/slide37.xml"/><Relationship Id="rId45" Type="http://schemas.openxmlformats.org/officeDocument/2006/relationships/slide" Target="slides/slide38.xml"/><Relationship Id="rId46" Type="http://schemas.openxmlformats.org/officeDocument/2006/relationships/slide" Target="slides/slide39.xml"/><Relationship Id="rId47" Type="http://schemas.openxmlformats.org/officeDocument/2006/relationships/slide" Target="slides/slide40.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151" name="Shape 151"/>
          <p:cNvSpPr/>
          <p:nvPr>
            <p:ph type="sldImg"/>
          </p:nvPr>
        </p:nvSpPr>
        <p:spPr>
          <a:xfrm>
            <a:off x="1143000" y="685800"/>
            <a:ext cx="4572000" cy="3429000"/>
          </a:xfrm>
          <a:prstGeom prst="rect">
            <a:avLst/>
          </a:prstGeom>
        </p:spPr>
        <p:txBody>
          <a:bodyPr/>
          <a:lstStyle/>
          <a:p>
            <a:pPr/>
          </a:p>
        </p:txBody>
      </p:sp>
      <p:sp>
        <p:nvSpPr>
          <p:cNvPr id="152" name="Shape 152"/>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algn="r" defTabSz="1828800" latinLnBrk="0">
      <a:defRPr sz="2400">
        <a:latin typeface="+mj-lt"/>
        <a:ea typeface="+mj-ea"/>
        <a:cs typeface="+mj-cs"/>
        <a:sym typeface="Calibri"/>
      </a:defRPr>
    </a:lvl1pPr>
    <a:lvl2pPr indent="228600" algn="r" defTabSz="1828800" latinLnBrk="0">
      <a:defRPr sz="2400">
        <a:latin typeface="+mj-lt"/>
        <a:ea typeface="+mj-ea"/>
        <a:cs typeface="+mj-cs"/>
        <a:sym typeface="Calibri"/>
      </a:defRPr>
    </a:lvl2pPr>
    <a:lvl3pPr indent="457200" algn="r" defTabSz="1828800" latinLnBrk="0">
      <a:defRPr sz="2400">
        <a:latin typeface="+mj-lt"/>
        <a:ea typeface="+mj-ea"/>
        <a:cs typeface="+mj-cs"/>
        <a:sym typeface="Calibri"/>
      </a:defRPr>
    </a:lvl3pPr>
    <a:lvl4pPr indent="685800" algn="r" defTabSz="1828800" latinLnBrk="0">
      <a:defRPr sz="2400">
        <a:latin typeface="+mj-lt"/>
        <a:ea typeface="+mj-ea"/>
        <a:cs typeface="+mj-cs"/>
        <a:sym typeface="Calibri"/>
      </a:defRPr>
    </a:lvl4pPr>
    <a:lvl5pPr indent="914400" algn="r" defTabSz="1828800" latinLnBrk="0">
      <a:defRPr sz="2400">
        <a:latin typeface="+mj-lt"/>
        <a:ea typeface="+mj-ea"/>
        <a:cs typeface="+mj-cs"/>
        <a:sym typeface="Calibri"/>
      </a:defRPr>
    </a:lvl5pPr>
    <a:lvl6pPr indent="1143000" algn="r" defTabSz="1828800" latinLnBrk="0">
      <a:defRPr sz="2400">
        <a:latin typeface="+mj-lt"/>
        <a:ea typeface="+mj-ea"/>
        <a:cs typeface="+mj-cs"/>
        <a:sym typeface="Calibri"/>
      </a:defRPr>
    </a:lvl6pPr>
    <a:lvl7pPr indent="1371600" algn="r" defTabSz="1828800" latinLnBrk="0">
      <a:defRPr sz="2400">
        <a:latin typeface="+mj-lt"/>
        <a:ea typeface="+mj-ea"/>
        <a:cs typeface="+mj-cs"/>
        <a:sym typeface="Calibri"/>
      </a:defRPr>
    </a:lvl7pPr>
    <a:lvl8pPr indent="1600200" algn="r" defTabSz="1828800" latinLnBrk="0">
      <a:defRPr sz="2400">
        <a:latin typeface="+mj-lt"/>
        <a:ea typeface="+mj-ea"/>
        <a:cs typeface="+mj-cs"/>
        <a:sym typeface="Calibri"/>
      </a:defRPr>
    </a:lvl8pPr>
    <a:lvl9pPr indent="1828800" algn="r" defTabSz="1828800" latinLnBrk="0">
      <a:defRPr sz="2400">
        <a:latin typeface="+mj-lt"/>
        <a:ea typeface="+mj-ea"/>
        <a:cs typeface="+mj-cs"/>
        <a:sym typeface="Calibri"/>
      </a:defRPr>
    </a:lvl9pPr>
  </p:notesStyle>
</p:notesMaster>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4.png"/></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2.png"/></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4.png"/></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itle" showMasterSp="1" showMasterPhAnim="1">
  <p:cSld name="شريحة عنوان">
    <p:spTree>
      <p:nvGrpSpPr>
        <p:cNvPr id="1" name=""/>
        <p:cNvGrpSpPr/>
        <p:nvPr/>
      </p:nvGrpSpPr>
      <p:grpSpPr>
        <a:xfrm>
          <a:off x="0" y="0"/>
          <a:ext cx="0" cy="0"/>
          <a:chOff x="0" y="0"/>
          <a:chExt cx="0" cy="0"/>
        </a:xfrm>
      </p:grpSpPr>
      <p:sp>
        <p:nvSpPr>
          <p:cNvPr id="11" name="Title Text"/>
          <p:cNvSpPr txBox="1"/>
          <p:nvPr>
            <p:ph type="title"/>
          </p:nvPr>
        </p:nvSpPr>
        <p:spPr>
          <a:xfrm>
            <a:off x="4419600" y="4260850"/>
            <a:ext cx="15544800" cy="2940050"/>
          </a:xfrm>
          <a:prstGeom prst="rect">
            <a:avLst/>
          </a:prstGeom>
        </p:spPr>
        <p:txBody>
          <a:bodyPr/>
          <a:lstStyle/>
          <a:p>
            <a:pPr/>
            <a:r>
              <a:t>Title Text</a:t>
            </a:r>
          </a:p>
        </p:txBody>
      </p:sp>
      <p:sp>
        <p:nvSpPr>
          <p:cNvPr id="12" name="Body Level One…"/>
          <p:cNvSpPr txBox="1"/>
          <p:nvPr>
            <p:ph type="body" sz="quarter" idx="1"/>
          </p:nvPr>
        </p:nvSpPr>
        <p:spPr>
          <a:xfrm>
            <a:off x="5791200" y="7772400"/>
            <a:ext cx="12801600" cy="3505200"/>
          </a:xfrm>
          <a:prstGeom prst="rect">
            <a:avLst/>
          </a:prstGeom>
        </p:spPr>
        <p:txBody>
          <a:bodyPr/>
          <a:lstStyle>
            <a:lvl1pPr marL="0" indent="0" algn="ctr">
              <a:buSzTx/>
              <a:buFontTx/>
              <a:buNone/>
              <a:defRPr>
                <a:solidFill>
                  <a:srgbClr val="888888"/>
                </a:solidFill>
              </a:defRPr>
            </a:lvl1pPr>
            <a:lvl2pPr marL="0" indent="0" algn="ctr">
              <a:buSzTx/>
              <a:buFontTx/>
              <a:buNone/>
              <a:defRPr>
                <a:solidFill>
                  <a:srgbClr val="888888"/>
                </a:solidFill>
              </a:defRPr>
            </a:lvl2pPr>
            <a:lvl3pPr marL="0" indent="0" algn="ctr">
              <a:buSzTx/>
              <a:buFontTx/>
              <a:buNone/>
              <a:defRPr>
                <a:solidFill>
                  <a:srgbClr val="888888"/>
                </a:solidFill>
              </a:defRPr>
            </a:lvl3pPr>
            <a:lvl4pPr marL="0" indent="0" algn="ctr">
              <a:buSzTx/>
              <a:buFontTx/>
              <a:buNone/>
              <a:defRPr>
                <a:solidFill>
                  <a:srgbClr val="888888"/>
                </a:solidFill>
              </a:defRPr>
            </a:lvl4pPr>
            <a:lvl5pPr marL="0" indent="0" algn="ctr">
              <a:buSzTx/>
              <a:buFontTx/>
              <a:buNone/>
              <a:defRPr>
                <a:solidFill>
                  <a:srgbClr val="888888"/>
                </a:solidFill>
              </a:defRPr>
            </a:lvl5pPr>
          </a:lstStyle>
          <a:p>
            <a:pPr/>
            <a:r>
              <a:t>Body Level One</a:t>
            </a:r>
          </a:p>
          <a:p>
            <a:pPr lvl="1"/>
            <a:r>
              <a:t>Body Level Two</a:t>
            </a:r>
          </a:p>
          <a:p>
            <a:pPr lvl="2"/>
            <a:r>
              <a:t>Body Level Three</a:t>
            </a:r>
          </a:p>
          <a:p>
            <a:pPr lvl="3"/>
            <a:r>
              <a:t>Body Level Four</a:t>
            </a:r>
          </a:p>
          <a:p>
            <a:pPr lvl="4"/>
            <a:r>
              <a:t>Body Level Five</a:t>
            </a:r>
          </a:p>
        </p:txBody>
      </p:sp>
      <p:sp>
        <p:nvSpPr>
          <p:cNvPr id="13"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عنوان ومحتوى">
    <p:spTree>
      <p:nvGrpSpPr>
        <p:cNvPr id="1" name=""/>
        <p:cNvGrpSpPr/>
        <p:nvPr/>
      </p:nvGrpSpPr>
      <p:grpSpPr>
        <a:xfrm>
          <a:off x="0" y="0"/>
          <a:ext cx="0" cy="0"/>
          <a:chOff x="0" y="0"/>
          <a:chExt cx="0" cy="0"/>
        </a:xfrm>
      </p:grpSpPr>
      <p:sp>
        <p:nvSpPr>
          <p:cNvPr id="20" name="Title Text"/>
          <p:cNvSpPr txBox="1"/>
          <p:nvPr>
            <p:ph type="title"/>
          </p:nvPr>
        </p:nvSpPr>
        <p:spPr>
          <a:prstGeom prst="rect">
            <a:avLst/>
          </a:prstGeom>
        </p:spPr>
        <p:txBody>
          <a:bodyPr/>
          <a:lstStyle/>
          <a:p>
            <a:pPr/>
            <a:r>
              <a:t>Title Text</a:t>
            </a:r>
          </a:p>
        </p:txBody>
      </p:sp>
      <p:sp>
        <p:nvSpPr>
          <p:cNvPr id="21" name="Body Level One…"/>
          <p:cNvSpPr txBox="1"/>
          <p:nvPr>
            <p:ph type="body" idx="1"/>
          </p:nvPr>
        </p:nvSpPr>
        <p:spPr>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22"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عنوان المقطع">
    <p:spTree>
      <p:nvGrpSpPr>
        <p:cNvPr id="1" name=""/>
        <p:cNvGrpSpPr/>
        <p:nvPr/>
      </p:nvGrpSpPr>
      <p:grpSpPr>
        <a:xfrm>
          <a:off x="0" y="0"/>
          <a:ext cx="0" cy="0"/>
          <a:chOff x="0" y="0"/>
          <a:chExt cx="0" cy="0"/>
        </a:xfrm>
      </p:grpSpPr>
      <p:sp>
        <p:nvSpPr>
          <p:cNvPr id="29" name="Title Text"/>
          <p:cNvSpPr txBox="1"/>
          <p:nvPr>
            <p:ph type="title"/>
          </p:nvPr>
        </p:nvSpPr>
        <p:spPr>
          <a:xfrm>
            <a:off x="4492625" y="8813800"/>
            <a:ext cx="15544802" cy="2724150"/>
          </a:xfrm>
          <a:prstGeom prst="rect">
            <a:avLst/>
          </a:prstGeom>
        </p:spPr>
        <p:txBody>
          <a:bodyPr anchor="t"/>
          <a:lstStyle>
            <a:lvl1pPr algn="r">
              <a:defRPr b="1" cap="all" sz="8000"/>
            </a:lvl1pPr>
          </a:lstStyle>
          <a:p>
            <a:pPr/>
            <a:r>
              <a:t>Title Text</a:t>
            </a:r>
          </a:p>
        </p:txBody>
      </p:sp>
      <p:sp>
        <p:nvSpPr>
          <p:cNvPr id="30" name="Body Level One…"/>
          <p:cNvSpPr txBox="1"/>
          <p:nvPr>
            <p:ph type="body" sz="quarter" idx="1"/>
          </p:nvPr>
        </p:nvSpPr>
        <p:spPr>
          <a:xfrm>
            <a:off x="4492625" y="5813426"/>
            <a:ext cx="15544802" cy="3000376"/>
          </a:xfrm>
          <a:prstGeom prst="rect">
            <a:avLst/>
          </a:prstGeom>
        </p:spPr>
        <p:txBody>
          <a:bodyPr anchor="b"/>
          <a:lstStyle>
            <a:lvl1pPr marL="0" indent="0">
              <a:spcBef>
                <a:spcPts val="900"/>
              </a:spcBef>
              <a:buSzTx/>
              <a:buFontTx/>
              <a:buNone/>
              <a:defRPr sz="4000">
                <a:solidFill>
                  <a:srgbClr val="888888"/>
                </a:solidFill>
              </a:defRPr>
            </a:lvl1pPr>
            <a:lvl2pPr marL="0" indent="0">
              <a:spcBef>
                <a:spcPts val="900"/>
              </a:spcBef>
              <a:buSzTx/>
              <a:buFontTx/>
              <a:buNone/>
              <a:defRPr sz="4000">
                <a:solidFill>
                  <a:srgbClr val="888888"/>
                </a:solidFill>
              </a:defRPr>
            </a:lvl2pPr>
            <a:lvl3pPr marL="0" indent="0">
              <a:spcBef>
                <a:spcPts val="900"/>
              </a:spcBef>
              <a:buSzTx/>
              <a:buFontTx/>
              <a:buNone/>
              <a:defRPr sz="4000">
                <a:solidFill>
                  <a:srgbClr val="888888"/>
                </a:solidFill>
              </a:defRPr>
            </a:lvl3pPr>
            <a:lvl4pPr marL="0" indent="0">
              <a:spcBef>
                <a:spcPts val="900"/>
              </a:spcBef>
              <a:buSzTx/>
              <a:buFontTx/>
              <a:buNone/>
              <a:defRPr sz="4000">
                <a:solidFill>
                  <a:srgbClr val="888888"/>
                </a:solidFill>
              </a:defRPr>
            </a:lvl4pPr>
            <a:lvl5pPr marL="0" indent="0">
              <a:spcBef>
                <a:spcPts val="900"/>
              </a:spcBef>
              <a:buSzTx/>
              <a:buFontTx/>
              <a:buNone/>
              <a:defRPr sz="4000">
                <a:solidFill>
                  <a:srgbClr val="888888"/>
                </a:solidFill>
              </a:defRPr>
            </a:lvl5pPr>
          </a:lstStyle>
          <a:p>
            <a:pPr/>
            <a:r>
              <a:t>Body Level One</a:t>
            </a:r>
          </a:p>
          <a:p>
            <a:pPr lvl="1"/>
            <a:r>
              <a:t>Body Level Two</a:t>
            </a:r>
          </a:p>
          <a:p>
            <a:pPr lvl="2"/>
            <a:r>
              <a:t>Body Level Three</a:t>
            </a:r>
          </a:p>
          <a:p>
            <a:pPr lvl="3"/>
            <a:r>
              <a:t>Body Level Four</a:t>
            </a:r>
          </a:p>
          <a:p>
            <a:pPr lvl="4"/>
            <a:r>
              <a:t>Body Level Five</a:t>
            </a:r>
          </a:p>
        </p:txBody>
      </p:sp>
      <p:sp>
        <p:nvSpPr>
          <p:cNvPr id="3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محتويين">
    <p:spTree>
      <p:nvGrpSpPr>
        <p:cNvPr id="1" name=""/>
        <p:cNvGrpSpPr/>
        <p:nvPr/>
      </p:nvGrpSpPr>
      <p:grpSpPr>
        <a:xfrm>
          <a:off x="0" y="0"/>
          <a:ext cx="0" cy="0"/>
          <a:chOff x="0" y="0"/>
          <a:chExt cx="0" cy="0"/>
        </a:xfrm>
      </p:grpSpPr>
      <p:sp>
        <p:nvSpPr>
          <p:cNvPr id="38" name="Title Text"/>
          <p:cNvSpPr txBox="1"/>
          <p:nvPr>
            <p:ph type="title"/>
          </p:nvPr>
        </p:nvSpPr>
        <p:spPr>
          <a:prstGeom prst="rect">
            <a:avLst/>
          </a:prstGeom>
        </p:spPr>
        <p:txBody>
          <a:bodyPr/>
          <a:lstStyle/>
          <a:p>
            <a:pPr/>
            <a:r>
              <a:t>Title Text</a:t>
            </a:r>
          </a:p>
        </p:txBody>
      </p:sp>
      <p:sp>
        <p:nvSpPr>
          <p:cNvPr id="39" name="Body Level One…"/>
          <p:cNvSpPr txBox="1"/>
          <p:nvPr>
            <p:ph type="body" sz="half" idx="1"/>
          </p:nvPr>
        </p:nvSpPr>
        <p:spPr>
          <a:xfrm>
            <a:off x="3962400" y="3200400"/>
            <a:ext cx="8077200" cy="9051926"/>
          </a:xfrm>
          <a:prstGeom prst="rect">
            <a:avLst/>
          </a:prstGeom>
        </p:spPr>
        <p:txBody>
          <a:bodyPr/>
          <a:lstStyle>
            <a:lvl1pPr>
              <a:spcBef>
                <a:spcPts val="1300"/>
              </a:spcBef>
              <a:defRPr sz="5600"/>
            </a:lvl1pPr>
            <a:lvl2pPr marL="1123950" indent="-666750">
              <a:spcBef>
                <a:spcPts val="1300"/>
              </a:spcBef>
              <a:defRPr sz="5600"/>
            </a:lvl2pPr>
            <a:lvl3pPr marL="1554478" indent="-640078">
              <a:spcBef>
                <a:spcPts val="1300"/>
              </a:spcBef>
              <a:defRPr sz="5600"/>
            </a:lvl3pPr>
            <a:lvl4pPr marL="2082800" indent="-711200">
              <a:spcBef>
                <a:spcPts val="1300"/>
              </a:spcBef>
              <a:defRPr sz="5600"/>
            </a:lvl4pPr>
            <a:lvl5pPr marL="2540000" indent="-711200">
              <a:spcBef>
                <a:spcPts val="1300"/>
              </a:spcBef>
              <a:defRPr sz="5600"/>
            </a:lvl5pPr>
          </a:lstStyle>
          <a:p>
            <a:pPr/>
            <a:r>
              <a:t>Body Level One</a:t>
            </a:r>
          </a:p>
          <a:p>
            <a:pPr lvl="1"/>
            <a:r>
              <a:t>Body Level Two</a:t>
            </a:r>
          </a:p>
          <a:p>
            <a:pPr lvl="2"/>
            <a:r>
              <a:t>Body Level Three</a:t>
            </a:r>
          </a:p>
          <a:p>
            <a:pPr lvl="3"/>
            <a:r>
              <a:t>Body Level Four</a:t>
            </a:r>
          </a:p>
          <a:p>
            <a:pPr lvl="4"/>
            <a:r>
              <a:t>Body Level Five</a:t>
            </a:r>
          </a:p>
        </p:txBody>
      </p:sp>
      <p:sp>
        <p:nvSpPr>
          <p:cNvPr id="4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مقارنة">
    <p:spTree>
      <p:nvGrpSpPr>
        <p:cNvPr id="1" name=""/>
        <p:cNvGrpSpPr/>
        <p:nvPr/>
      </p:nvGrpSpPr>
      <p:grpSpPr>
        <a:xfrm>
          <a:off x="0" y="0"/>
          <a:ext cx="0" cy="0"/>
          <a:chOff x="0" y="0"/>
          <a:chExt cx="0" cy="0"/>
        </a:xfrm>
      </p:grpSpPr>
      <p:sp>
        <p:nvSpPr>
          <p:cNvPr id="47" name="Title Text"/>
          <p:cNvSpPr txBox="1"/>
          <p:nvPr>
            <p:ph type="title"/>
          </p:nvPr>
        </p:nvSpPr>
        <p:spPr>
          <a:prstGeom prst="rect">
            <a:avLst/>
          </a:prstGeom>
        </p:spPr>
        <p:txBody>
          <a:bodyPr/>
          <a:lstStyle/>
          <a:p>
            <a:pPr/>
            <a:r>
              <a:t>Title Text</a:t>
            </a:r>
          </a:p>
        </p:txBody>
      </p:sp>
      <p:sp>
        <p:nvSpPr>
          <p:cNvPr id="48" name="Body Level One…"/>
          <p:cNvSpPr txBox="1"/>
          <p:nvPr>
            <p:ph type="body" sz="quarter" idx="1"/>
          </p:nvPr>
        </p:nvSpPr>
        <p:spPr>
          <a:xfrm>
            <a:off x="3962400" y="3070225"/>
            <a:ext cx="8080376" cy="1279525"/>
          </a:xfrm>
          <a:prstGeom prst="rect">
            <a:avLst/>
          </a:prstGeom>
        </p:spPr>
        <p:txBody>
          <a:bodyPr anchor="b"/>
          <a:lstStyle>
            <a:lvl1pPr marL="0" indent="0">
              <a:spcBef>
                <a:spcPts val="1100"/>
              </a:spcBef>
              <a:buSzTx/>
              <a:buFontTx/>
              <a:buNone/>
              <a:defRPr b="1" sz="4800"/>
            </a:lvl1pPr>
            <a:lvl2pPr marL="0" indent="0">
              <a:spcBef>
                <a:spcPts val="1100"/>
              </a:spcBef>
              <a:buSzTx/>
              <a:buFontTx/>
              <a:buNone/>
              <a:defRPr b="1" sz="4800"/>
            </a:lvl2pPr>
            <a:lvl3pPr marL="0" indent="0">
              <a:spcBef>
                <a:spcPts val="1100"/>
              </a:spcBef>
              <a:buSzTx/>
              <a:buFontTx/>
              <a:buNone/>
              <a:defRPr b="1" sz="4800"/>
            </a:lvl3pPr>
            <a:lvl4pPr marL="0" indent="0">
              <a:spcBef>
                <a:spcPts val="1100"/>
              </a:spcBef>
              <a:buSzTx/>
              <a:buFontTx/>
              <a:buNone/>
              <a:defRPr b="1" sz="4800"/>
            </a:lvl4pPr>
            <a:lvl5pPr marL="0" indent="0">
              <a:spcBef>
                <a:spcPts val="1100"/>
              </a:spcBef>
              <a:buSzTx/>
              <a:buFontTx/>
              <a:buNone/>
              <a:defRPr b="1" sz="4800"/>
            </a:lvl5pPr>
          </a:lstStyle>
          <a:p>
            <a:pPr/>
            <a:r>
              <a:t>Body Level One</a:t>
            </a:r>
          </a:p>
          <a:p>
            <a:pPr lvl="1"/>
            <a:r>
              <a:t>Body Level Two</a:t>
            </a:r>
          </a:p>
          <a:p>
            <a:pPr lvl="2"/>
            <a:r>
              <a:t>Body Level Three</a:t>
            </a:r>
          </a:p>
          <a:p>
            <a:pPr lvl="3"/>
            <a:r>
              <a:t>Body Level Four</a:t>
            </a:r>
          </a:p>
          <a:p>
            <a:pPr lvl="4"/>
            <a:r>
              <a:t>Body Level Five</a:t>
            </a:r>
          </a:p>
        </p:txBody>
      </p:sp>
      <p:sp>
        <p:nvSpPr>
          <p:cNvPr id="49" name="عنصر نائب للنص 4"/>
          <p:cNvSpPr/>
          <p:nvPr>
            <p:ph type="body" sz="quarter" idx="21"/>
          </p:nvPr>
        </p:nvSpPr>
        <p:spPr>
          <a:xfrm>
            <a:off x="12338050" y="3070225"/>
            <a:ext cx="8083550" cy="1279525"/>
          </a:xfrm>
          <a:prstGeom prst="rect">
            <a:avLst/>
          </a:prstGeom>
        </p:spPr>
        <p:txBody>
          <a:bodyPr anchor="b"/>
          <a:lstStyle/>
          <a:p>
            <a:pPr/>
          </a:p>
        </p:txBody>
      </p:sp>
      <p:sp>
        <p:nvSpPr>
          <p:cNvPr id="5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عنوان فقط">
    <p:spTree>
      <p:nvGrpSpPr>
        <p:cNvPr id="1" name=""/>
        <p:cNvGrpSpPr/>
        <p:nvPr/>
      </p:nvGrpSpPr>
      <p:grpSpPr>
        <a:xfrm>
          <a:off x="0" y="0"/>
          <a:ext cx="0" cy="0"/>
          <a:chOff x="0" y="0"/>
          <a:chExt cx="0" cy="0"/>
        </a:xfrm>
      </p:grpSpPr>
      <p:sp>
        <p:nvSpPr>
          <p:cNvPr id="57" name="Title Text"/>
          <p:cNvSpPr txBox="1"/>
          <p:nvPr>
            <p:ph type="title"/>
          </p:nvPr>
        </p:nvSpPr>
        <p:spPr>
          <a:prstGeom prst="rect">
            <a:avLst/>
          </a:prstGeom>
        </p:spPr>
        <p:txBody>
          <a:bodyPr/>
          <a:lstStyle/>
          <a:p>
            <a:pPr/>
            <a:r>
              <a:t>Title Text</a:t>
            </a:r>
          </a:p>
        </p:txBody>
      </p:sp>
      <p:sp>
        <p:nvSpPr>
          <p:cNvPr id="5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فارغ">
    <p:spTree>
      <p:nvGrpSpPr>
        <p:cNvPr id="1" name=""/>
        <p:cNvGrpSpPr/>
        <p:nvPr/>
      </p:nvGrpSpPr>
      <p:grpSpPr>
        <a:xfrm>
          <a:off x="0" y="0"/>
          <a:ext cx="0" cy="0"/>
          <a:chOff x="0" y="0"/>
          <a:chExt cx="0" cy="0"/>
        </a:xfrm>
      </p:grpSpPr>
      <p:pic>
        <p:nvPicPr>
          <p:cNvPr id="65" name="Google Shape;125;p4" descr="Google Shape;125;p4"/>
          <p:cNvPicPr>
            <a:picLocks noChangeAspect="1"/>
          </p:cNvPicPr>
          <p:nvPr/>
        </p:nvPicPr>
        <p:blipFill>
          <a:blip r:embed="rId2">
            <a:extLst/>
          </a:blip>
          <a:stretch>
            <a:fillRect/>
          </a:stretch>
        </p:blipFill>
        <p:spPr>
          <a:xfrm>
            <a:off x="-216074" y="0"/>
            <a:ext cx="19066205" cy="3220400"/>
          </a:xfrm>
          <a:prstGeom prst="rect">
            <a:avLst/>
          </a:prstGeom>
          <a:ln w="12700">
            <a:miter lim="400000"/>
          </a:ln>
        </p:spPr>
      </p:pic>
      <p:pic>
        <p:nvPicPr>
          <p:cNvPr id="66" name="Google Shape;121;p4" descr="Google Shape;121;p4"/>
          <p:cNvPicPr>
            <a:picLocks noChangeAspect="1"/>
          </p:cNvPicPr>
          <p:nvPr/>
        </p:nvPicPr>
        <p:blipFill>
          <a:blip r:embed="rId3">
            <a:extLst/>
          </a:blip>
          <a:stretch>
            <a:fillRect/>
          </a:stretch>
        </p:blipFill>
        <p:spPr>
          <a:xfrm>
            <a:off x="1303480" y="11017956"/>
            <a:ext cx="2444851" cy="2192415"/>
          </a:xfrm>
          <a:prstGeom prst="rect">
            <a:avLst/>
          </a:prstGeom>
          <a:ln w="12700">
            <a:miter lim="400000"/>
          </a:ln>
        </p:spPr>
      </p:pic>
      <p:pic>
        <p:nvPicPr>
          <p:cNvPr id="67" name="Google Shape;122;p4" descr="Google Shape;122;p4"/>
          <p:cNvPicPr>
            <a:picLocks noChangeAspect="1"/>
          </p:cNvPicPr>
          <p:nvPr/>
        </p:nvPicPr>
        <p:blipFill>
          <a:blip r:embed="rId4">
            <a:extLst/>
          </a:blip>
          <a:stretch>
            <a:fillRect/>
          </a:stretch>
        </p:blipFill>
        <p:spPr>
          <a:xfrm>
            <a:off x="4881576" y="11898486"/>
            <a:ext cx="19804458" cy="409678"/>
          </a:xfrm>
          <a:prstGeom prst="rect">
            <a:avLst/>
          </a:prstGeom>
          <a:ln w="12700">
            <a:miter lim="400000"/>
          </a:ln>
        </p:spPr>
      </p:pic>
      <p:pic>
        <p:nvPicPr>
          <p:cNvPr id="68" name="Google Shape;123;p4" descr="Google Shape;123;p4"/>
          <p:cNvPicPr>
            <a:picLocks noChangeAspect="1"/>
          </p:cNvPicPr>
          <p:nvPr/>
        </p:nvPicPr>
        <p:blipFill>
          <a:blip r:embed="rId5">
            <a:extLst/>
          </a:blip>
          <a:stretch>
            <a:fillRect/>
          </a:stretch>
        </p:blipFill>
        <p:spPr>
          <a:xfrm>
            <a:off x="-216074" y="4409644"/>
            <a:ext cx="477302" cy="5419069"/>
          </a:xfrm>
          <a:prstGeom prst="rect">
            <a:avLst/>
          </a:prstGeom>
          <a:ln w="12700">
            <a:miter lim="400000"/>
          </a:ln>
        </p:spPr>
      </p:pic>
      <p:pic>
        <p:nvPicPr>
          <p:cNvPr id="69" name="Google Shape;124;p4" descr="Google Shape;124;p4"/>
          <p:cNvPicPr>
            <a:picLocks noChangeAspect="1"/>
          </p:cNvPicPr>
          <p:nvPr/>
        </p:nvPicPr>
        <p:blipFill>
          <a:blip r:embed="rId5">
            <a:extLst/>
          </a:blip>
          <a:stretch>
            <a:fillRect/>
          </a:stretch>
        </p:blipFill>
        <p:spPr>
          <a:xfrm>
            <a:off x="24145349" y="4409644"/>
            <a:ext cx="477302" cy="5419069"/>
          </a:xfrm>
          <a:prstGeom prst="rect">
            <a:avLst/>
          </a:prstGeom>
          <a:ln w="12700">
            <a:miter lim="400000"/>
          </a:ln>
        </p:spPr>
      </p:pic>
      <p:sp>
        <p:nvSpPr>
          <p:cNvPr id="70" name="Google Shape;127;p4"/>
          <p:cNvSpPr txBox="1"/>
          <p:nvPr/>
        </p:nvSpPr>
        <p:spPr>
          <a:xfrm>
            <a:off x="693184" y="473447"/>
            <a:ext cx="2958781" cy="18845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ctr">
              <a:defRPr sz="5600">
                <a:solidFill>
                  <a:srgbClr val="FFFFFF"/>
                </a:solidFill>
                <a:latin typeface="Tajawal Medium"/>
                <a:ea typeface="Tajawal Medium"/>
                <a:cs typeface="Tajawal Medium"/>
                <a:sym typeface="Tajawal Medium"/>
              </a:defRPr>
            </a:pPr>
            <a:r>
              <a:t>Chapter</a:t>
            </a:r>
          </a:p>
          <a:p>
            <a:pPr algn="ctr">
              <a:defRPr sz="5600">
                <a:solidFill>
                  <a:srgbClr val="FFFFFF"/>
                </a:solidFill>
                <a:latin typeface="Tajawal Medium"/>
                <a:ea typeface="Tajawal Medium"/>
                <a:cs typeface="Tajawal Medium"/>
                <a:sym typeface="Tajawal Medium"/>
              </a:defRPr>
            </a:pPr>
            <a:r>
              <a:t>05</a:t>
            </a:r>
          </a:p>
        </p:txBody>
      </p:sp>
      <p:sp>
        <p:nvSpPr>
          <p:cNvPr id="71" name="Lecturer: Dr. Sahar ALBOSAILY"/>
          <p:cNvSpPr txBox="1"/>
          <p:nvPr/>
        </p:nvSpPr>
        <p:spPr>
          <a:xfrm>
            <a:off x="4957182" y="12904605"/>
            <a:ext cx="5221904" cy="614681"/>
          </a:xfrm>
          <a:prstGeom prst="rect">
            <a:avLst/>
          </a:prstGeom>
          <a:ln w="12700">
            <a:miter lim="400000"/>
          </a:ln>
          <a:extLst>
            <a:ext uri="{C572A759-6A51-4108-AA02-DFA0A04FC94B}">
              <ma14:wrappingTextBoxFlag xmlns:ma14="http://schemas.microsoft.com/office/mac/drawingml/2011/main" val="1"/>
            </a:ext>
          </a:extLst>
        </p:spPr>
        <p:txBody>
          <a:bodyPr wrap="none" tIns="91439" bIns="91439">
            <a:spAutoFit/>
          </a:bodyPr>
          <a:lstStyle>
            <a:lvl1pPr>
              <a:defRPr sz="2800">
                <a:solidFill>
                  <a:schemeClr val="accent1">
                    <a:satOff val="-4409"/>
                    <a:lumOff val="-10509"/>
                  </a:schemeClr>
                </a:solidFill>
                <a:latin typeface="Book Antiqua"/>
                <a:ea typeface="Book Antiqua"/>
                <a:cs typeface="Book Antiqua"/>
                <a:sym typeface="Book Antiqua"/>
              </a:defRPr>
            </a:lvl1pPr>
          </a:lstStyle>
          <a:p>
            <a:pPr/>
            <a:r>
              <a:t>Lecturer: Dr. Sahar ALBOSAILY</a:t>
            </a:r>
          </a:p>
        </p:txBody>
      </p:sp>
      <p:sp>
        <p:nvSpPr>
          <p:cNvPr id="72" name="MTH 112 Lecture 08 PPt."/>
          <p:cNvSpPr txBox="1"/>
          <p:nvPr/>
        </p:nvSpPr>
        <p:spPr>
          <a:xfrm>
            <a:off x="18703129" y="12904605"/>
            <a:ext cx="4085304" cy="614681"/>
          </a:xfrm>
          <a:prstGeom prst="rect">
            <a:avLst/>
          </a:prstGeom>
          <a:ln w="12700">
            <a:miter lim="400000"/>
          </a:ln>
          <a:extLst>
            <a:ext uri="{C572A759-6A51-4108-AA02-DFA0A04FC94B}">
              <ma14:wrappingTextBoxFlag xmlns:ma14="http://schemas.microsoft.com/office/mac/drawingml/2011/main" val="1"/>
            </a:ext>
          </a:extLst>
        </p:spPr>
        <p:txBody>
          <a:bodyPr wrap="none" tIns="91439" bIns="91439">
            <a:spAutoFit/>
          </a:bodyPr>
          <a:lstStyle>
            <a:lvl1pPr>
              <a:defRPr sz="2800">
                <a:solidFill>
                  <a:schemeClr val="accent1">
                    <a:satOff val="-4409"/>
                    <a:lumOff val="-10509"/>
                  </a:schemeClr>
                </a:solidFill>
                <a:latin typeface="Book Antiqua"/>
                <a:ea typeface="Book Antiqua"/>
                <a:cs typeface="Book Antiqua"/>
                <a:sym typeface="Book Antiqua"/>
              </a:defRPr>
            </a:lvl1pPr>
          </a:lstStyle>
          <a:p>
            <a:pPr/>
            <a:r>
              <a:t>MTH 112 Lecture 08 PPt.</a:t>
            </a:r>
          </a:p>
        </p:txBody>
      </p:sp>
      <p:sp>
        <p:nvSpPr>
          <p:cNvPr id="73" name="Resource Book: T. Bradley and P., Patton, Essential Mathematics for Economics and Business, 2nd Ed. John Willey &amp; Sons, Ltd, 2002"/>
          <p:cNvSpPr txBox="1"/>
          <p:nvPr/>
        </p:nvSpPr>
        <p:spPr>
          <a:xfrm>
            <a:off x="4962684" y="12343234"/>
            <a:ext cx="18280375" cy="526302"/>
          </a:xfrm>
          <a:prstGeom prst="rect">
            <a:avLst/>
          </a:prstGeom>
          <a:ln w="12700">
            <a:miter lim="400000"/>
          </a:ln>
          <a:extLst>
            <a:ext uri="{C572A759-6A51-4108-AA02-DFA0A04FC94B}">
              <ma14:wrappingTextBoxFlag xmlns:ma14="http://schemas.microsoft.com/office/mac/drawingml/2011/main" val="1"/>
            </a:ext>
          </a:extLst>
        </p:spPr>
        <p:txBody>
          <a:bodyPr wrap="none" tIns="91439" bIns="91439">
            <a:spAutoFit/>
          </a:bodyPr>
          <a:lstStyle/>
          <a:p>
            <a:pPr>
              <a:defRPr sz="2700">
                <a:solidFill>
                  <a:schemeClr val="accent1">
                    <a:satOff val="-4409"/>
                    <a:lumOff val="-10509"/>
                  </a:schemeClr>
                </a:solidFill>
              </a:defRPr>
            </a:pPr>
            <a:r>
              <a:t>Resource Book: T. Bradley and P., Patton, </a:t>
            </a:r>
            <a:r>
              <a:rPr i="1"/>
              <a:t>Essential Mathematics for Economics and Business,</a:t>
            </a:r>
            <a:r>
              <a:t> 2nd Ed. John Willey &amp; Sons, Ltd, 2002</a:t>
            </a:r>
          </a:p>
        </p:txBody>
      </p:sp>
      <p:sp>
        <p:nvSpPr>
          <p:cNvPr id="74" name="Slide Number"/>
          <p:cNvSpPr txBox="1"/>
          <p:nvPr>
            <p:ph type="sldNum" sz="quarter" idx="2"/>
          </p:nvPr>
        </p:nvSpPr>
        <p:spPr>
          <a:xfrm>
            <a:off x="22636253" y="12943847"/>
            <a:ext cx="556041" cy="536197"/>
          </a:xfrm>
          <a:prstGeom prst="rect">
            <a:avLst/>
          </a:prstGeom>
        </p:spPr>
        <p:txBody>
          <a:bodyPr/>
          <a:lstStyle>
            <a:lvl1pPr>
              <a:defRPr sz="2800">
                <a:solidFill>
                  <a:schemeClr val="accent1"/>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محتوى ذو تسمية توضيحية">
    <p:spTree>
      <p:nvGrpSpPr>
        <p:cNvPr id="1" name=""/>
        <p:cNvGrpSpPr/>
        <p:nvPr/>
      </p:nvGrpSpPr>
      <p:grpSpPr>
        <a:xfrm>
          <a:off x="0" y="0"/>
          <a:ext cx="0" cy="0"/>
          <a:chOff x="0" y="0"/>
          <a:chExt cx="0" cy="0"/>
        </a:xfrm>
      </p:grpSpPr>
      <p:sp>
        <p:nvSpPr>
          <p:cNvPr id="81" name="Title Text"/>
          <p:cNvSpPr txBox="1"/>
          <p:nvPr>
            <p:ph type="title"/>
          </p:nvPr>
        </p:nvSpPr>
        <p:spPr>
          <a:xfrm>
            <a:off x="3962400" y="546100"/>
            <a:ext cx="6016627" cy="2324100"/>
          </a:xfrm>
          <a:prstGeom prst="rect">
            <a:avLst/>
          </a:prstGeom>
        </p:spPr>
        <p:txBody>
          <a:bodyPr anchor="b"/>
          <a:lstStyle>
            <a:lvl1pPr algn="r">
              <a:defRPr b="1" sz="4000"/>
            </a:lvl1pPr>
          </a:lstStyle>
          <a:p>
            <a:pPr/>
            <a:r>
              <a:t>Title Text</a:t>
            </a:r>
          </a:p>
        </p:txBody>
      </p:sp>
      <p:sp>
        <p:nvSpPr>
          <p:cNvPr id="82" name="Body Level One…"/>
          <p:cNvSpPr txBox="1"/>
          <p:nvPr>
            <p:ph type="body" sz="half" idx="1"/>
          </p:nvPr>
        </p:nvSpPr>
        <p:spPr>
          <a:xfrm>
            <a:off x="10198100" y="546100"/>
            <a:ext cx="10223500" cy="11706226"/>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83" name="عنصر نائب للنص 3"/>
          <p:cNvSpPr/>
          <p:nvPr>
            <p:ph type="body" sz="quarter" idx="21"/>
          </p:nvPr>
        </p:nvSpPr>
        <p:spPr>
          <a:xfrm>
            <a:off x="3962400" y="2870200"/>
            <a:ext cx="6016627" cy="9382126"/>
          </a:xfrm>
          <a:prstGeom prst="rect">
            <a:avLst/>
          </a:prstGeom>
        </p:spPr>
        <p:txBody>
          <a:bodyPr/>
          <a:lstStyle/>
          <a:p>
            <a:pPr/>
          </a:p>
        </p:txBody>
      </p:sp>
      <p:sp>
        <p:nvSpPr>
          <p:cNvPr id="84"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صورة ذو تسمية توضيحية">
    <p:spTree>
      <p:nvGrpSpPr>
        <p:cNvPr id="1" name=""/>
        <p:cNvGrpSpPr/>
        <p:nvPr/>
      </p:nvGrpSpPr>
      <p:grpSpPr>
        <a:xfrm>
          <a:off x="0" y="0"/>
          <a:ext cx="0" cy="0"/>
          <a:chOff x="0" y="0"/>
          <a:chExt cx="0" cy="0"/>
        </a:xfrm>
      </p:grpSpPr>
      <p:sp>
        <p:nvSpPr>
          <p:cNvPr id="91" name="Title Text"/>
          <p:cNvSpPr txBox="1"/>
          <p:nvPr>
            <p:ph type="title"/>
          </p:nvPr>
        </p:nvSpPr>
        <p:spPr>
          <a:xfrm>
            <a:off x="6632575" y="9601200"/>
            <a:ext cx="10972802" cy="1133476"/>
          </a:xfrm>
          <a:prstGeom prst="rect">
            <a:avLst/>
          </a:prstGeom>
        </p:spPr>
        <p:txBody>
          <a:bodyPr anchor="b"/>
          <a:lstStyle>
            <a:lvl1pPr algn="r">
              <a:defRPr b="1" sz="4000"/>
            </a:lvl1pPr>
          </a:lstStyle>
          <a:p>
            <a:pPr/>
            <a:r>
              <a:t>Title Text</a:t>
            </a:r>
          </a:p>
        </p:txBody>
      </p:sp>
      <p:sp>
        <p:nvSpPr>
          <p:cNvPr id="92" name="عنصر نائب للصورة 2"/>
          <p:cNvSpPr/>
          <p:nvPr>
            <p:ph type="pic" sz="half" idx="21"/>
          </p:nvPr>
        </p:nvSpPr>
        <p:spPr>
          <a:xfrm>
            <a:off x="6632575" y="1225550"/>
            <a:ext cx="10972802" cy="8229600"/>
          </a:xfrm>
          <a:prstGeom prst="rect">
            <a:avLst/>
          </a:prstGeom>
        </p:spPr>
        <p:txBody>
          <a:bodyPr lIns="91439" tIns="45719" rIns="91439" bIns="45719">
            <a:noAutofit/>
          </a:bodyPr>
          <a:lstStyle/>
          <a:p>
            <a:pPr/>
          </a:p>
        </p:txBody>
      </p:sp>
      <p:sp>
        <p:nvSpPr>
          <p:cNvPr id="93" name="Body Level One…"/>
          <p:cNvSpPr txBox="1"/>
          <p:nvPr>
            <p:ph type="body" sz="quarter" idx="1"/>
          </p:nvPr>
        </p:nvSpPr>
        <p:spPr>
          <a:xfrm>
            <a:off x="6632575" y="10734675"/>
            <a:ext cx="10972802" cy="1609725"/>
          </a:xfrm>
          <a:prstGeom prst="rect">
            <a:avLst/>
          </a:prstGeom>
        </p:spPr>
        <p:txBody>
          <a:bodyPr/>
          <a:lstStyle>
            <a:lvl1pPr marL="0" indent="0">
              <a:spcBef>
                <a:spcPts val="600"/>
              </a:spcBef>
              <a:buSzTx/>
              <a:buFontTx/>
              <a:buNone/>
              <a:defRPr sz="2800"/>
            </a:lvl1pPr>
            <a:lvl2pPr marL="0" indent="0">
              <a:spcBef>
                <a:spcPts val="600"/>
              </a:spcBef>
              <a:buSzTx/>
              <a:buFontTx/>
              <a:buNone/>
              <a:defRPr sz="2800"/>
            </a:lvl2pPr>
            <a:lvl3pPr marL="0" indent="0">
              <a:spcBef>
                <a:spcPts val="600"/>
              </a:spcBef>
              <a:buSzTx/>
              <a:buFontTx/>
              <a:buNone/>
              <a:defRPr sz="2800"/>
            </a:lvl3pPr>
            <a:lvl4pPr marL="0" indent="0">
              <a:spcBef>
                <a:spcPts val="600"/>
              </a:spcBef>
              <a:buSzTx/>
              <a:buFontTx/>
              <a:buNone/>
              <a:defRPr sz="2800"/>
            </a:lvl4pPr>
            <a:lvl5pPr marL="0" indent="0">
              <a:spcBef>
                <a:spcPts val="600"/>
              </a:spcBef>
              <a:buSzTx/>
              <a:buFontTx/>
              <a:buNone/>
              <a:defRPr sz="2800"/>
            </a:lvl5pPr>
          </a:lstStyle>
          <a:p>
            <a:pPr/>
            <a:r>
              <a:t>Body Level One</a:t>
            </a:r>
          </a:p>
          <a:p>
            <a:pPr lvl="1"/>
            <a:r>
              <a:t>Body Level Two</a:t>
            </a:r>
          </a:p>
          <a:p>
            <a:pPr lvl="2"/>
            <a:r>
              <a:t>Body Level Three</a:t>
            </a:r>
          </a:p>
          <a:p>
            <a:pPr lvl="3"/>
            <a:r>
              <a:t>Body Level Four</a:t>
            </a:r>
          </a:p>
          <a:p>
            <a:pPr lvl="4"/>
            <a:r>
              <a:t>Body Level Five</a:t>
            </a:r>
          </a:p>
        </p:txBody>
      </p:sp>
      <p:sp>
        <p:nvSpPr>
          <p:cNvPr id="94"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Default copy">
    <p:bg>
      <p:bgPr>
        <a:gradFill flip="none" rotWithShape="1">
          <a:gsLst>
            <a:gs pos="0">
              <a:schemeClr val="accent1">
                <a:hueOff val="418253"/>
                <a:satOff val="54545"/>
                <a:lumOff val="42493"/>
              </a:schemeClr>
            </a:gs>
            <a:gs pos="93789">
              <a:srgbClr val="C4D9FF"/>
            </a:gs>
            <a:gs pos="100000">
              <a:schemeClr val="accent1">
                <a:hueOff val="357503"/>
                <a:satOff val="54545"/>
                <a:lumOff val="29273"/>
              </a:schemeClr>
            </a:gs>
          </a:gsLst>
          <a:path path="circle">
            <a:fillToRect l="50000" t="50000" r="50000" b="50000"/>
          </a:path>
        </a:gradFill>
      </p:bgPr>
    </p:bg>
    <p:spTree>
      <p:nvGrpSpPr>
        <p:cNvPr id="1" name=""/>
        <p:cNvGrpSpPr/>
        <p:nvPr/>
      </p:nvGrpSpPr>
      <p:grpSpPr>
        <a:xfrm>
          <a:off x="0" y="0"/>
          <a:ext cx="0" cy="0"/>
          <a:chOff x="0" y="0"/>
          <a:chExt cx="0" cy="0"/>
        </a:xfrm>
      </p:grpSpPr>
      <p:sp>
        <p:nvSpPr>
          <p:cNvPr id="101" name="مربع نص 1"/>
          <p:cNvSpPr txBox="1"/>
          <p:nvPr/>
        </p:nvSpPr>
        <p:spPr>
          <a:xfrm>
            <a:off x="4709429" y="756016"/>
            <a:ext cx="4333716" cy="614679"/>
          </a:xfrm>
          <a:prstGeom prst="rect">
            <a:avLst/>
          </a:prstGeom>
          <a:ln w="12700">
            <a:miter lim="400000"/>
          </a:ln>
          <a:extLst>
            <a:ext uri="{C572A759-6A51-4108-AA02-DFA0A04FC94B}">
              <ma14:wrappingTextBoxFlag xmlns:ma14="http://schemas.microsoft.com/office/mac/drawingml/2011/main" val="1"/>
            </a:ext>
          </a:extLst>
        </p:spPr>
        <p:txBody>
          <a:bodyPr lIns="91438" tIns="91438" rIns="91438" bIns="91438">
            <a:spAutoFit/>
          </a:bodyPr>
          <a:lstStyle>
            <a:lvl1pPr algn="l">
              <a:defRPr sz="2800">
                <a:solidFill>
                  <a:schemeClr val="accent1">
                    <a:satOff val="-4409"/>
                    <a:lumOff val="-10509"/>
                  </a:schemeClr>
                </a:solidFill>
                <a:latin typeface="Book Antiqua"/>
                <a:ea typeface="Book Antiqua"/>
                <a:cs typeface="Book Antiqua"/>
                <a:sym typeface="Book Antiqua"/>
              </a:defRPr>
            </a:lvl1pPr>
          </a:lstStyle>
          <a:p>
            <a:pPr/>
            <a:r>
              <a:t>MTH112 Lecture 1: pp. </a:t>
            </a:r>
          </a:p>
        </p:txBody>
      </p:sp>
      <p:sp>
        <p:nvSpPr>
          <p:cNvPr id="102" name="Body Level One…"/>
          <p:cNvSpPr txBox="1"/>
          <p:nvPr>
            <p:ph type="body" idx="1"/>
          </p:nvPr>
        </p:nvSpPr>
        <p:spPr>
          <a:xfrm>
            <a:off x="3904227" y="1778000"/>
            <a:ext cx="16575545" cy="10160000"/>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103" name="Lecturer: Dr. Sahar ALBOSAILY"/>
          <p:cNvSpPr txBox="1"/>
          <p:nvPr/>
        </p:nvSpPr>
        <p:spPr>
          <a:xfrm>
            <a:off x="18658449" y="12876100"/>
            <a:ext cx="5221902" cy="614679"/>
          </a:xfrm>
          <a:prstGeom prst="rect">
            <a:avLst/>
          </a:prstGeom>
          <a:ln w="12700">
            <a:miter lim="400000"/>
          </a:ln>
          <a:extLst>
            <a:ext uri="{C572A759-6A51-4108-AA02-DFA0A04FC94B}">
              <ma14:wrappingTextBoxFlag xmlns:ma14="http://schemas.microsoft.com/office/mac/drawingml/2011/main" val="1"/>
            </a:ext>
          </a:extLst>
        </p:spPr>
        <p:txBody>
          <a:bodyPr wrap="none" lIns="91438" tIns="91438" rIns="91438" bIns="91438">
            <a:spAutoFit/>
          </a:bodyPr>
          <a:lstStyle>
            <a:lvl1pPr>
              <a:defRPr sz="2800">
                <a:solidFill>
                  <a:schemeClr val="accent1">
                    <a:satOff val="-4409"/>
                    <a:lumOff val="-10509"/>
                  </a:schemeClr>
                </a:solidFill>
                <a:latin typeface="Book Antiqua"/>
                <a:ea typeface="Book Antiqua"/>
                <a:cs typeface="Book Antiqua"/>
                <a:sym typeface="Book Antiqua"/>
              </a:defRPr>
            </a:lvl1pPr>
          </a:lstStyle>
          <a:p>
            <a:pPr/>
            <a:r>
              <a:t>Lecturer: Dr. Sahar ALBOSAILY</a:t>
            </a:r>
          </a:p>
        </p:txBody>
      </p:sp>
      <p:sp>
        <p:nvSpPr>
          <p:cNvPr id="104" name="Slide Number"/>
          <p:cNvSpPr txBox="1"/>
          <p:nvPr>
            <p:ph type="sldNum" sz="quarter" idx="2"/>
          </p:nvPr>
        </p:nvSpPr>
        <p:spPr>
          <a:xfrm>
            <a:off x="8342053" y="794118"/>
            <a:ext cx="551179" cy="614679"/>
          </a:xfrm>
          <a:prstGeom prst="rect">
            <a:avLst/>
          </a:prstGeom>
        </p:spPr>
        <p:txBody>
          <a:bodyPr/>
          <a:lstStyle>
            <a:lvl1pPr algn="r">
              <a:defRPr b="1" sz="2800">
                <a:solidFill>
                  <a:schemeClr val="accent1">
                    <a:satOff val="-4409"/>
                    <a:lumOff val="-10509"/>
                  </a:schemeClr>
                </a:solidFill>
                <a:latin typeface="Book Antiqua"/>
                <a:ea typeface="Book Antiqua"/>
                <a:cs typeface="Book Antiqua"/>
                <a:sym typeface="Book Antiqua"/>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p:spTree>
      <p:nvGrpSpPr>
        <p:cNvPr id="1" name=""/>
        <p:cNvGrpSpPr/>
        <p:nvPr/>
      </p:nvGrpSpPr>
      <p:grpSpPr>
        <a:xfrm>
          <a:off x="0" y="0"/>
          <a:ext cx="0" cy="0"/>
          <a:chOff x="0" y="0"/>
          <a:chExt cx="0" cy="0"/>
        </a:xfrm>
      </p:grpSpPr>
      <p:sp>
        <p:nvSpPr>
          <p:cNvPr id="111" name="Title Text"/>
          <p:cNvSpPr txBox="1"/>
          <p:nvPr>
            <p:ph type="title"/>
          </p:nvPr>
        </p:nvSpPr>
        <p:spPr>
          <a:xfrm>
            <a:off x="3048000" y="2244725"/>
            <a:ext cx="18288000" cy="4775202"/>
          </a:xfrm>
          <a:prstGeom prst="rect">
            <a:avLst/>
          </a:prstGeom>
        </p:spPr>
        <p:txBody>
          <a:bodyPr lIns="91398" tIns="91398" rIns="91398" bIns="91398" anchor="b"/>
          <a:lstStyle>
            <a:lvl1pPr>
              <a:lnSpc>
                <a:spcPct val="90000"/>
              </a:lnSpc>
              <a:defRPr sz="12000"/>
            </a:lvl1pPr>
          </a:lstStyle>
          <a:p>
            <a:pPr/>
            <a:r>
              <a:t>Title Text</a:t>
            </a:r>
          </a:p>
        </p:txBody>
      </p:sp>
      <p:sp>
        <p:nvSpPr>
          <p:cNvPr id="112" name="Body Level One…"/>
          <p:cNvSpPr txBox="1"/>
          <p:nvPr>
            <p:ph type="body" sz="quarter" idx="1"/>
          </p:nvPr>
        </p:nvSpPr>
        <p:spPr>
          <a:xfrm>
            <a:off x="3048000" y="7204075"/>
            <a:ext cx="18288000" cy="3311525"/>
          </a:xfrm>
          <a:prstGeom prst="rect">
            <a:avLst/>
          </a:prstGeom>
        </p:spPr>
        <p:txBody>
          <a:bodyPr lIns="91398" tIns="91398" rIns="91398" bIns="91398"/>
          <a:lstStyle>
            <a:lvl1pPr marL="762000" indent="-711200" algn="ctr">
              <a:lnSpc>
                <a:spcPct val="90000"/>
              </a:lnSpc>
              <a:spcBef>
                <a:spcPts val="2000"/>
              </a:spcBef>
              <a:buSzTx/>
              <a:buFontTx/>
              <a:buNone/>
              <a:defRPr sz="4800"/>
            </a:lvl1pPr>
            <a:lvl2pPr marL="762000" indent="-228600" algn="ctr">
              <a:lnSpc>
                <a:spcPct val="90000"/>
              </a:lnSpc>
              <a:spcBef>
                <a:spcPts val="2000"/>
              </a:spcBef>
              <a:buSzTx/>
              <a:buFontTx/>
              <a:buNone/>
              <a:defRPr sz="4800"/>
            </a:lvl2pPr>
            <a:lvl3pPr marL="762000" indent="50800" algn="ctr">
              <a:lnSpc>
                <a:spcPct val="90000"/>
              </a:lnSpc>
              <a:spcBef>
                <a:spcPts val="2000"/>
              </a:spcBef>
              <a:buSzTx/>
              <a:buFontTx/>
              <a:buNone/>
              <a:defRPr sz="4800"/>
            </a:lvl3pPr>
            <a:lvl4pPr marL="762000" indent="50800" algn="ctr">
              <a:lnSpc>
                <a:spcPct val="90000"/>
              </a:lnSpc>
              <a:spcBef>
                <a:spcPts val="2000"/>
              </a:spcBef>
              <a:buSzTx/>
              <a:buFontTx/>
              <a:buNone/>
              <a:defRPr sz="4800"/>
            </a:lvl4pPr>
            <a:lvl5pPr marL="762000" indent="50800" algn="ctr">
              <a:lnSpc>
                <a:spcPct val="90000"/>
              </a:lnSpc>
              <a:spcBef>
                <a:spcPts val="2000"/>
              </a:spcBef>
              <a:buSzTx/>
              <a:buFontTx/>
              <a:buNone/>
              <a:defRPr sz="4800"/>
            </a:lvl5pPr>
          </a:lstStyle>
          <a:p>
            <a:pPr/>
            <a:r>
              <a:t>Body Level One</a:t>
            </a:r>
          </a:p>
          <a:p>
            <a:pPr lvl="1"/>
            <a:r>
              <a:t>Body Level Two</a:t>
            </a:r>
          </a:p>
          <a:p>
            <a:pPr lvl="2"/>
            <a:r>
              <a:t>Body Level Three</a:t>
            </a:r>
          </a:p>
          <a:p>
            <a:pPr lvl="3"/>
            <a:r>
              <a:t>Body Level Four</a:t>
            </a:r>
          </a:p>
          <a:p>
            <a:pPr lvl="4"/>
            <a:r>
              <a:t>Body Level Five</a:t>
            </a:r>
          </a:p>
        </p:txBody>
      </p:sp>
      <p:sp>
        <p:nvSpPr>
          <p:cNvPr id="113" name="Slide Number"/>
          <p:cNvSpPr txBox="1"/>
          <p:nvPr>
            <p:ph type="sldNum" sz="quarter" idx="2"/>
          </p:nvPr>
        </p:nvSpPr>
        <p:spPr>
          <a:xfrm>
            <a:off x="22203134" y="12835911"/>
            <a:ext cx="504467" cy="483828"/>
          </a:xfrm>
          <a:prstGeom prst="rect">
            <a:avLst/>
          </a:prstGeom>
        </p:spPr>
        <p:txBody>
          <a:bodyPr lIns="91398" tIns="91398" rIns="91398" bIns="91398"/>
          <a:lstStyle>
            <a:lvl1pPr algn="r"/>
          </a:lstStyle>
          <a:p>
            <a:pPr/>
            <a:fld id="{86CB4B4D-7CA3-9044-876B-883B54F8677D}" type="slidenum"/>
          </a:p>
        </p:txBody>
      </p:sp>
    </p:spTree>
  </p:cSld>
  <p:clrMapOvr>
    <a:masterClrMapping/>
  </p:clrMapOvr>
  <p:transition xmlns:p14="http://schemas.microsoft.com/office/powerpoint/2010/main" spd="med" advClick="1"/>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فارغ">
    <p:spTree>
      <p:nvGrpSpPr>
        <p:cNvPr id="1" name=""/>
        <p:cNvGrpSpPr/>
        <p:nvPr/>
      </p:nvGrpSpPr>
      <p:grpSpPr>
        <a:xfrm>
          <a:off x="0" y="0"/>
          <a:ext cx="0" cy="0"/>
          <a:chOff x="0" y="0"/>
          <a:chExt cx="0" cy="0"/>
        </a:xfrm>
      </p:grpSpPr>
      <p:pic>
        <p:nvPicPr>
          <p:cNvPr id="120" name="Google Shape;125;p4" descr="Google Shape;125;p4"/>
          <p:cNvPicPr>
            <a:picLocks noChangeAspect="1"/>
          </p:cNvPicPr>
          <p:nvPr/>
        </p:nvPicPr>
        <p:blipFill>
          <a:blip r:embed="rId2">
            <a:extLst/>
          </a:blip>
          <a:stretch>
            <a:fillRect/>
          </a:stretch>
        </p:blipFill>
        <p:spPr>
          <a:xfrm>
            <a:off x="-216074" y="0"/>
            <a:ext cx="19066205" cy="3220400"/>
          </a:xfrm>
          <a:prstGeom prst="rect">
            <a:avLst/>
          </a:prstGeom>
          <a:ln w="12700">
            <a:miter lim="400000"/>
          </a:ln>
        </p:spPr>
      </p:pic>
      <p:pic>
        <p:nvPicPr>
          <p:cNvPr id="121" name="Google Shape;122;p4" descr="Google Shape;122;p4"/>
          <p:cNvPicPr>
            <a:picLocks noChangeAspect="1"/>
          </p:cNvPicPr>
          <p:nvPr/>
        </p:nvPicPr>
        <p:blipFill>
          <a:blip r:embed="rId3">
            <a:extLst/>
          </a:blip>
          <a:stretch>
            <a:fillRect/>
          </a:stretch>
        </p:blipFill>
        <p:spPr>
          <a:xfrm>
            <a:off x="4881576" y="11898486"/>
            <a:ext cx="19804458" cy="409678"/>
          </a:xfrm>
          <a:prstGeom prst="rect">
            <a:avLst/>
          </a:prstGeom>
          <a:ln w="12700">
            <a:miter lim="400000"/>
          </a:ln>
        </p:spPr>
      </p:pic>
      <p:pic>
        <p:nvPicPr>
          <p:cNvPr id="122" name="Google Shape;123;p4" descr="Google Shape;123;p4"/>
          <p:cNvPicPr>
            <a:picLocks noChangeAspect="1"/>
          </p:cNvPicPr>
          <p:nvPr/>
        </p:nvPicPr>
        <p:blipFill>
          <a:blip r:embed="rId4">
            <a:extLst/>
          </a:blip>
          <a:stretch>
            <a:fillRect/>
          </a:stretch>
        </p:blipFill>
        <p:spPr>
          <a:xfrm>
            <a:off x="-216074" y="4409644"/>
            <a:ext cx="477302" cy="5419069"/>
          </a:xfrm>
          <a:prstGeom prst="rect">
            <a:avLst/>
          </a:prstGeom>
          <a:ln w="12700">
            <a:miter lim="400000"/>
          </a:ln>
        </p:spPr>
      </p:pic>
      <p:pic>
        <p:nvPicPr>
          <p:cNvPr id="123" name="Google Shape;124;p4" descr="Google Shape;124;p4"/>
          <p:cNvPicPr>
            <a:picLocks noChangeAspect="1"/>
          </p:cNvPicPr>
          <p:nvPr/>
        </p:nvPicPr>
        <p:blipFill>
          <a:blip r:embed="rId4">
            <a:extLst/>
          </a:blip>
          <a:stretch>
            <a:fillRect/>
          </a:stretch>
        </p:blipFill>
        <p:spPr>
          <a:xfrm>
            <a:off x="24145349" y="4409644"/>
            <a:ext cx="477302" cy="5419069"/>
          </a:xfrm>
          <a:prstGeom prst="rect">
            <a:avLst/>
          </a:prstGeom>
          <a:ln w="12700">
            <a:miter lim="400000"/>
          </a:ln>
        </p:spPr>
      </p:pic>
      <p:sp>
        <p:nvSpPr>
          <p:cNvPr id="124" name="Google Shape;127;p4"/>
          <p:cNvSpPr txBox="1"/>
          <p:nvPr/>
        </p:nvSpPr>
        <p:spPr>
          <a:xfrm>
            <a:off x="693184" y="473447"/>
            <a:ext cx="2958781" cy="18845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ctr">
              <a:defRPr sz="5600">
                <a:solidFill>
                  <a:srgbClr val="FFFFFF"/>
                </a:solidFill>
                <a:latin typeface="Tajawal Medium"/>
                <a:ea typeface="Tajawal Medium"/>
                <a:cs typeface="Tajawal Medium"/>
                <a:sym typeface="Tajawal Medium"/>
              </a:defRPr>
            </a:pPr>
            <a:r>
              <a:t>Chapter</a:t>
            </a:r>
          </a:p>
          <a:p>
            <a:pPr algn="ctr">
              <a:defRPr sz="5600">
                <a:solidFill>
                  <a:srgbClr val="FFFFFF"/>
                </a:solidFill>
                <a:latin typeface="Tajawal Medium"/>
                <a:ea typeface="Tajawal Medium"/>
                <a:cs typeface="Tajawal Medium"/>
                <a:sym typeface="Tajawal Medium"/>
              </a:defRPr>
            </a:pPr>
            <a:r>
              <a:t>03</a:t>
            </a:r>
          </a:p>
        </p:txBody>
      </p:sp>
      <p:sp>
        <p:nvSpPr>
          <p:cNvPr id="125" name="Lecturer: Dr. Sahar ALBOSAILY"/>
          <p:cNvSpPr txBox="1"/>
          <p:nvPr/>
        </p:nvSpPr>
        <p:spPr>
          <a:xfrm>
            <a:off x="4957182" y="12904605"/>
            <a:ext cx="5221904" cy="614681"/>
          </a:xfrm>
          <a:prstGeom prst="rect">
            <a:avLst/>
          </a:prstGeom>
          <a:ln w="12700">
            <a:miter lim="400000"/>
          </a:ln>
          <a:extLst>
            <a:ext uri="{C572A759-6A51-4108-AA02-DFA0A04FC94B}">
              <ma14:wrappingTextBoxFlag xmlns:ma14="http://schemas.microsoft.com/office/mac/drawingml/2011/main" val="1"/>
            </a:ext>
          </a:extLst>
        </p:spPr>
        <p:txBody>
          <a:bodyPr wrap="none" tIns="91439" bIns="91439">
            <a:spAutoFit/>
          </a:bodyPr>
          <a:lstStyle>
            <a:lvl1pPr>
              <a:defRPr sz="2800">
                <a:solidFill>
                  <a:schemeClr val="accent1">
                    <a:satOff val="-4409"/>
                    <a:lumOff val="-10509"/>
                  </a:schemeClr>
                </a:solidFill>
                <a:latin typeface="Book Antiqua"/>
                <a:ea typeface="Book Antiqua"/>
                <a:cs typeface="Book Antiqua"/>
                <a:sym typeface="Book Antiqua"/>
              </a:defRPr>
            </a:lvl1pPr>
          </a:lstStyle>
          <a:p>
            <a:pPr/>
            <a:r>
              <a:t>Lecturer: Dr. Sahar ALBOSAILY</a:t>
            </a:r>
          </a:p>
        </p:txBody>
      </p:sp>
      <p:sp>
        <p:nvSpPr>
          <p:cNvPr id="126" name="MTH 112 Lecture 06 PPt."/>
          <p:cNvSpPr txBox="1"/>
          <p:nvPr/>
        </p:nvSpPr>
        <p:spPr>
          <a:xfrm>
            <a:off x="18703129" y="12904605"/>
            <a:ext cx="4085304" cy="614681"/>
          </a:xfrm>
          <a:prstGeom prst="rect">
            <a:avLst/>
          </a:prstGeom>
          <a:ln w="12700">
            <a:miter lim="400000"/>
          </a:ln>
          <a:extLst>
            <a:ext uri="{C572A759-6A51-4108-AA02-DFA0A04FC94B}">
              <ma14:wrappingTextBoxFlag xmlns:ma14="http://schemas.microsoft.com/office/mac/drawingml/2011/main" val="1"/>
            </a:ext>
          </a:extLst>
        </p:spPr>
        <p:txBody>
          <a:bodyPr wrap="none" tIns="91439" bIns="91439">
            <a:spAutoFit/>
          </a:bodyPr>
          <a:lstStyle>
            <a:lvl1pPr>
              <a:defRPr sz="2800">
                <a:solidFill>
                  <a:schemeClr val="accent1">
                    <a:satOff val="-4409"/>
                    <a:lumOff val="-10509"/>
                  </a:schemeClr>
                </a:solidFill>
                <a:latin typeface="Book Antiqua"/>
                <a:ea typeface="Book Antiqua"/>
                <a:cs typeface="Book Antiqua"/>
                <a:sym typeface="Book Antiqua"/>
              </a:defRPr>
            </a:lvl1pPr>
          </a:lstStyle>
          <a:p>
            <a:pPr/>
            <a:r>
              <a:t>MTH 112 Lecture 06 PPt.</a:t>
            </a:r>
          </a:p>
        </p:txBody>
      </p:sp>
      <p:sp>
        <p:nvSpPr>
          <p:cNvPr id="127" name="Resource Book: T. Bradley and P., Patton, Essential Mathematics for Economics and Business, 2nd Ed. John Willey &amp; Sons, Ltd, 2002"/>
          <p:cNvSpPr txBox="1"/>
          <p:nvPr/>
        </p:nvSpPr>
        <p:spPr>
          <a:xfrm>
            <a:off x="4962684" y="12343234"/>
            <a:ext cx="18280375" cy="526302"/>
          </a:xfrm>
          <a:prstGeom prst="rect">
            <a:avLst/>
          </a:prstGeom>
          <a:ln w="12700">
            <a:miter lim="400000"/>
          </a:ln>
          <a:extLst>
            <a:ext uri="{C572A759-6A51-4108-AA02-DFA0A04FC94B}">
              <ma14:wrappingTextBoxFlag xmlns:ma14="http://schemas.microsoft.com/office/mac/drawingml/2011/main" val="1"/>
            </a:ext>
          </a:extLst>
        </p:spPr>
        <p:txBody>
          <a:bodyPr wrap="none" tIns="91439" bIns="91439">
            <a:spAutoFit/>
          </a:bodyPr>
          <a:lstStyle/>
          <a:p>
            <a:pPr>
              <a:defRPr sz="2700">
                <a:solidFill>
                  <a:schemeClr val="accent1">
                    <a:satOff val="-4409"/>
                    <a:lumOff val="-10509"/>
                  </a:schemeClr>
                </a:solidFill>
              </a:defRPr>
            </a:pPr>
            <a:r>
              <a:t>Resource Book: T. Bradley and P., Patton, </a:t>
            </a:r>
            <a:r>
              <a:rPr i="1"/>
              <a:t>Essential Mathematics for Economics and Business,</a:t>
            </a:r>
            <a:r>
              <a:t> 2nd Ed. John Willey &amp; Sons, Ltd, 2002</a:t>
            </a:r>
          </a:p>
        </p:txBody>
      </p:sp>
      <p:sp>
        <p:nvSpPr>
          <p:cNvPr id="128" name="Slide Number"/>
          <p:cNvSpPr txBox="1"/>
          <p:nvPr>
            <p:ph type="sldNum" sz="quarter" idx="2"/>
          </p:nvPr>
        </p:nvSpPr>
        <p:spPr>
          <a:xfrm>
            <a:off x="22665777" y="12943847"/>
            <a:ext cx="556041" cy="536197"/>
          </a:xfrm>
          <a:prstGeom prst="rect">
            <a:avLst/>
          </a:prstGeom>
        </p:spPr>
        <p:txBody>
          <a:bodyPr/>
          <a:lstStyle>
            <a:lvl1pPr>
              <a:defRPr sz="2800">
                <a:solidFill>
                  <a:schemeClr val="accent1"/>
                </a:solidFill>
              </a:defRPr>
            </a:lvl1pPr>
          </a:lstStyle>
          <a:p>
            <a:pPr/>
            <a:fld id="{86CB4B4D-7CA3-9044-876B-883B54F8677D}" type="slidenum"/>
          </a:p>
        </p:txBody>
      </p:sp>
      <p:pic>
        <p:nvPicPr>
          <p:cNvPr id="129" name="Google Shape;121;p4" descr="Google Shape;121;p4"/>
          <p:cNvPicPr>
            <a:picLocks noChangeAspect="1"/>
          </p:cNvPicPr>
          <p:nvPr/>
        </p:nvPicPr>
        <p:blipFill>
          <a:blip r:embed="rId5">
            <a:extLst/>
          </a:blip>
          <a:stretch>
            <a:fillRect/>
          </a:stretch>
        </p:blipFill>
        <p:spPr>
          <a:xfrm>
            <a:off x="1303480" y="11017956"/>
            <a:ext cx="2444851" cy="2192415"/>
          </a:xfrm>
          <a:prstGeom prst="rect">
            <a:avLst/>
          </a:prstGeom>
          <a:ln w="12700">
            <a:miter lim="400000"/>
          </a:ln>
        </p:spPr>
      </p:pic>
    </p:spTree>
  </p:cSld>
  <p:clrMapOvr>
    <a:masterClrMapping/>
  </p:clrMapOvr>
  <p:transition xmlns:p14="http://schemas.microsoft.com/office/powerpoint/2010/main" spd="med" advClick="1"/>
</p:sldLayout>
</file>

<file path=ppt/slideLayouts/slideLayout1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فارغ">
    <p:spTree>
      <p:nvGrpSpPr>
        <p:cNvPr id="1" name=""/>
        <p:cNvGrpSpPr/>
        <p:nvPr/>
      </p:nvGrpSpPr>
      <p:grpSpPr>
        <a:xfrm>
          <a:off x="0" y="0"/>
          <a:ext cx="0" cy="0"/>
          <a:chOff x="0" y="0"/>
          <a:chExt cx="0" cy="0"/>
        </a:xfrm>
      </p:grpSpPr>
      <p:pic>
        <p:nvPicPr>
          <p:cNvPr id="136" name="Google Shape;125;p4" descr="Google Shape;125;p4"/>
          <p:cNvPicPr>
            <a:picLocks noChangeAspect="1"/>
          </p:cNvPicPr>
          <p:nvPr/>
        </p:nvPicPr>
        <p:blipFill>
          <a:blip r:embed="rId2">
            <a:extLst/>
          </a:blip>
          <a:stretch>
            <a:fillRect/>
          </a:stretch>
        </p:blipFill>
        <p:spPr>
          <a:xfrm>
            <a:off x="-216074" y="0"/>
            <a:ext cx="19066205" cy="3220400"/>
          </a:xfrm>
          <a:prstGeom prst="rect">
            <a:avLst/>
          </a:prstGeom>
          <a:ln w="12700">
            <a:miter lim="400000"/>
          </a:ln>
        </p:spPr>
      </p:pic>
      <p:pic>
        <p:nvPicPr>
          <p:cNvPr id="137" name="Google Shape;121;p4" descr="Google Shape;121;p4"/>
          <p:cNvPicPr>
            <a:picLocks noChangeAspect="1"/>
          </p:cNvPicPr>
          <p:nvPr/>
        </p:nvPicPr>
        <p:blipFill>
          <a:blip r:embed="rId3">
            <a:extLst/>
          </a:blip>
          <a:stretch>
            <a:fillRect/>
          </a:stretch>
        </p:blipFill>
        <p:spPr>
          <a:xfrm>
            <a:off x="1303480" y="11017956"/>
            <a:ext cx="2444851" cy="2192415"/>
          </a:xfrm>
          <a:prstGeom prst="rect">
            <a:avLst/>
          </a:prstGeom>
          <a:ln w="12700">
            <a:miter lim="400000"/>
          </a:ln>
        </p:spPr>
      </p:pic>
      <p:pic>
        <p:nvPicPr>
          <p:cNvPr id="138" name="Google Shape;122;p4" descr="Google Shape;122;p4"/>
          <p:cNvPicPr>
            <a:picLocks noChangeAspect="1"/>
          </p:cNvPicPr>
          <p:nvPr/>
        </p:nvPicPr>
        <p:blipFill>
          <a:blip r:embed="rId4">
            <a:extLst/>
          </a:blip>
          <a:stretch>
            <a:fillRect/>
          </a:stretch>
        </p:blipFill>
        <p:spPr>
          <a:xfrm>
            <a:off x="4881576" y="11898486"/>
            <a:ext cx="19804458" cy="409678"/>
          </a:xfrm>
          <a:prstGeom prst="rect">
            <a:avLst/>
          </a:prstGeom>
          <a:ln w="12700">
            <a:miter lim="400000"/>
          </a:ln>
        </p:spPr>
      </p:pic>
      <p:pic>
        <p:nvPicPr>
          <p:cNvPr id="139" name="Google Shape;123;p4" descr="Google Shape;123;p4"/>
          <p:cNvPicPr>
            <a:picLocks noChangeAspect="1"/>
          </p:cNvPicPr>
          <p:nvPr/>
        </p:nvPicPr>
        <p:blipFill>
          <a:blip r:embed="rId5">
            <a:extLst/>
          </a:blip>
          <a:stretch>
            <a:fillRect/>
          </a:stretch>
        </p:blipFill>
        <p:spPr>
          <a:xfrm>
            <a:off x="-216074" y="4409644"/>
            <a:ext cx="477302" cy="5419069"/>
          </a:xfrm>
          <a:prstGeom prst="rect">
            <a:avLst/>
          </a:prstGeom>
          <a:ln w="12700">
            <a:miter lim="400000"/>
          </a:ln>
        </p:spPr>
      </p:pic>
      <p:pic>
        <p:nvPicPr>
          <p:cNvPr id="140" name="Google Shape;124;p4" descr="Google Shape;124;p4"/>
          <p:cNvPicPr>
            <a:picLocks noChangeAspect="1"/>
          </p:cNvPicPr>
          <p:nvPr/>
        </p:nvPicPr>
        <p:blipFill>
          <a:blip r:embed="rId5">
            <a:extLst/>
          </a:blip>
          <a:stretch>
            <a:fillRect/>
          </a:stretch>
        </p:blipFill>
        <p:spPr>
          <a:xfrm>
            <a:off x="24145349" y="4409644"/>
            <a:ext cx="477302" cy="5419069"/>
          </a:xfrm>
          <a:prstGeom prst="rect">
            <a:avLst/>
          </a:prstGeom>
          <a:ln w="12700">
            <a:miter lim="400000"/>
          </a:ln>
        </p:spPr>
      </p:pic>
      <p:sp>
        <p:nvSpPr>
          <p:cNvPr id="141" name="Google Shape;127;p4"/>
          <p:cNvSpPr txBox="1"/>
          <p:nvPr/>
        </p:nvSpPr>
        <p:spPr>
          <a:xfrm>
            <a:off x="693184" y="473447"/>
            <a:ext cx="2958781" cy="18845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ctr">
              <a:defRPr sz="5600">
                <a:solidFill>
                  <a:srgbClr val="FFFFFF"/>
                </a:solidFill>
                <a:latin typeface="Tajawal Medium"/>
                <a:ea typeface="Tajawal Medium"/>
                <a:cs typeface="Tajawal Medium"/>
                <a:sym typeface="Tajawal Medium"/>
              </a:defRPr>
            </a:pPr>
            <a:r>
              <a:t>Chapter</a:t>
            </a:r>
          </a:p>
          <a:p>
            <a:pPr algn="ctr">
              <a:defRPr sz="5600">
                <a:solidFill>
                  <a:srgbClr val="FFFFFF"/>
                </a:solidFill>
                <a:latin typeface="Tajawal Medium"/>
                <a:ea typeface="Tajawal Medium"/>
                <a:cs typeface="Tajawal Medium"/>
                <a:sym typeface="Tajawal Medium"/>
              </a:defRPr>
            </a:pPr>
            <a:r>
              <a:t>05</a:t>
            </a:r>
          </a:p>
        </p:txBody>
      </p:sp>
      <p:sp>
        <p:nvSpPr>
          <p:cNvPr id="142" name="Lecturer: Dr. Sahar ALBOSAILY"/>
          <p:cNvSpPr txBox="1"/>
          <p:nvPr/>
        </p:nvSpPr>
        <p:spPr>
          <a:xfrm>
            <a:off x="4957182" y="12904605"/>
            <a:ext cx="5221904" cy="614681"/>
          </a:xfrm>
          <a:prstGeom prst="rect">
            <a:avLst/>
          </a:prstGeom>
          <a:ln w="12700">
            <a:miter lim="400000"/>
          </a:ln>
          <a:extLst>
            <a:ext uri="{C572A759-6A51-4108-AA02-DFA0A04FC94B}">
              <ma14:wrappingTextBoxFlag xmlns:ma14="http://schemas.microsoft.com/office/mac/drawingml/2011/main" val="1"/>
            </a:ext>
          </a:extLst>
        </p:spPr>
        <p:txBody>
          <a:bodyPr wrap="none" tIns="91439" bIns="91439">
            <a:spAutoFit/>
          </a:bodyPr>
          <a:lstStyle>
            <a:lvl1pPr>
              <a:defRPr sz="2800">
                <a:solidFill>
                  <a:schemeClr val="accent1">
                    <a:satOff val="-4409"/>
                    <a:lumOff val="-10509"/>
                  </a:schemeClr>
                </a:solidFill>
                <a:latin typeface="Book Antiqua"/>
                <a:ea typeface="Book Antiqua"/>
                <a:cs typeface="Book Antiqua"/>
                <a:sym typeface="Book Antiqua"/>
              </a:defRPr>
            </a:lvl1pPr>
          </a:lstStyle>
          <a:p>
            <a:pPr/>
            <a:r>
              <a:t>Lecturer: Dr. Sahar ALBOSAILY</a:t>
            </a:r>
          </a:p>
        </p:txBody>
      </p:sp>
      <p:sp>
        <p:nvSpPr>
          <p:cNvPr id="143" name="MTH 112 Lecture 08 PPt."/>
          <p:cNvSpPr txBox="1"/>
          <p:nvPr/>
        </p:nvSpPr>
        <p:spPr>
          <a:xfrm>
            <a:off x="18703129" y="12904605"/>
            <a:ext cx="4085304" cy="614681"/>
          </a:xfrm>
          <a:prstGeom prst="rect">
            <a:avLst/>
          </a:prstGeom>
          <a:ln w="12700">
            <a:miter lim="400000"/>
          </a:ln>
          <a:extLst>
            <a:ext uri="{C572A759-6A51-4108-AA02-DFA0A04FC94B}">
              <ma14:wrappingTextBoxFlag xmlns:ma14="http://schemas.microsoft.com/office/mac/drawingml/2011/main" val="1"/>
            </a:ext>
          </a:extLst>
        </p:spPr>
        <p:txBody>
          <a:bodyPr wrap="none" tIns="91439" bIns="91439">
            <a:spAutoFit/>
          </a:bodyPr>
          <a:lstStyle>
            <a:lvl1pPr>
              <a:defRPr sz="2800">
                <a:solidFill>
                  <a:schemeClr val="accent1">
                    <a:satOff val="-4409"/>
                    <a:lumOff val="-10509"/>
                  </a:schemeClr>
                </a:solidFill>
                <a:latin typeface="Book Antiqua"/>
                <a:ea typeface="Book Antiqua"/>
                <a:cs typeface="Book Antiqua"/>
                <a:sym typeface="Book Antiqua"/>
              </a:defRPr>
            </a:lvl1pPr>
          </a:lstStyle>
          <a:p>
            <a:pPr/>
            <a:r>
              <a:t>MTH 112 Lecture 08 PPt.</a:t>
            </a:r>
          </a:p>
        </p:txBody>
      </p:sp>
      <p:sp>
        <p:nvSpPr>
          <p:cNvPr id="144" name="Resource Book: T. Bradley and P., Patton, Essential Mathematics for Economics and Business, 2nd Ed. John Willey &amp; Sons, Ltd, 2002"/>
          <p:cNvSpPr txBox="1"/>
          <p:nvPr/>
        </p:nvSpPr>
        <p:spPr>
          <a:xfrm>
            <a:off x="4962684" y="12343234"/>
            <a:ext cx="18280375" cy="526302"/>
          </a:xfrm>
          <a:prstGeom prst="rect">
            <a:avLst/>
          </a:prstGeom>
          <a:ln w="12700">
            <a:miter lim="400000"/>
          </a:ln>
          <a:extLst>
            <a:ext uri="{C572A759-6A51-4108-AA02-DFA0A04FC94B}">
              <ma14:wrappingTextBoxFlag xmlns:ma14="http://schemas.microsoft.com/office/mac/drawingml/2011/main" val="1"/>
            </a:ext>
          </a:extLst>
        </p:spPr>
        <p:txBody>
          <a:bodyPr wrap="none" tIns="91439" bIns="91439">
            <a:spAutoFit/>
          </a:bodyPr>
          <a:lstStyle/>
          <a:p>
            <a:pPr>
              <a:defRPr sz="2700">
                <a:solidFill>
                  <a:schemeClr val="accent1">
                    <a:satOff val="-4409"/>
                    <a:lumOff val="-10509"/>
                  </a:schemeClr>
                </a:solidFill>
              </a:defRPr>
            </a:pPr>
            <a:r>
              <a:t>Resource Book: T. Bradley and P., Patton, </a:t>
            </a:r>
            <a:r>
              <a:rPr i="1"/>
              <a:t>Essential Mathematics for Economics and Business,</a:t>
            </a:r>
            <a:r>
              <a:t> 2nd Ed. John Willey &amp; Sons, Ltd, 2002</a:t>
            </a:r>
          </a:p>
        </p:txBody>
      </p:sp>
      <p:sp>
        <p:nvSpPr>
          <p:cNvPr id="145" name="Slide Number"/>
          <p:cNvSpPr txBox="1"/>
          <p:nvPr>
            <p:ph type="sldNum" sz="quarter" idx="2"/>
          </p:nvPr>
        </p:nvSpPr>
        <p:spPr>
          <a:xfrm>
            <a:off x="22636253" y="12943847"/>
            <a:ext cx="556041" cy="536197"/>
          </a:xfrm>
          <a:prstGeom prst="rect">
            <a:avLst/>
          </a:prstGeom>
        </p:spPr>
        <p:txBody>
          <a:bodyPr/>
          <a:lstStyle>
            <a:lvl1pPr>
              <a:defRPr sz="2800">
                <a:solidFill>
                  <a:schemeClr val="accent1"/>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 Id="rId10" Type="http://schemas.openxmlformats.org/officeDocument/2006/relationships/slideLayout" Target="../slideLayouts/slideLayout9.xml"/><Relationship Id="rId11" Type="http://schemas.openxmlformats.org/officeDocument/2006/relationships/slideLayout" Target="../slideLayouts/slideLayout10.xml"/><Relationship Id="rId12" Type="http://schemas.openxmlformats.org/officeDocument/2006/relationships/slideLayout" Target="../slideLayouts/slideLayout11.xml"/><Relationship Id="rId13" Type="http://schemas.openxmlformats.org/officeDocument/2006/relationships/slideLayout" Target="../slideLayouts/slideLayout12.xml"/><Relationship Id="rId14"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solidFill>
          <a:srgbClr val="FFFFFF"/>
        </a:solidFill>
      </p:bgPr>
    </p:bg>
    <p:spTree>
      <p:nvGrpSpPr>
        <p:cNvPr id="1" name=""/>
        <p:cNvGrpSpPr/>
        <p:nvPr/>
      </p:nvGrpSpPr>
      <p:grpSpPr>
        <a:xfrm>
          <a:off x="0" y="0"/>
          <a:ext cx="0" cy="0"/>
          <a:chOff x="0" y="0"/>
          <a:chExt cx="0" cy="0"/>
        </a:xfrm>
      </p:grpSpPr>
      <p:sp>
        <p:nvSpPr>
          <p:cNvPr id="2" name="Title Text"/>
          <p:cNvSpPr txBox="1"/>
          <p:nvPr>
            <p:ph type="title"/>
          </p:nvPr>
        </p:nvSpPr>
        <p:spPr>
          <a:xfrm>
            <a:off x="3962400" y="549276"/>
            <a:ext cx="16459200" cy="2286001"/>
          </a:xfrm>
          <a:prstGeom prst="rect">
            <a:avLst/>
          </a:prstGeom>
          <a:ln w="12700">
            <a:miter lim="400000"/>
          </a:ln>
          <a:extLst>
            <a:ext uri="{C572A759-6A51-4108-AA02-DFA0A04FC94B}">
              <ma14:wrappingTextBoxFlag xmlns:ma14="http://schemas.microsoft.com/office/mac/drawingml/2011/main" val="1"/>
            </a:ext>
          </a:extLst>
        </p:spPr>
        <p:txBody>
          <a:bodyPr lIns="91438" tIns="91438" rIns="91438" bIns="91438" anchor="ctr">
            <a:normAutofit fontScale="100000" lnSpcReduction="0"/>
          </a:bodyPr>
          <a:lstStyle/>
          <a:p>
            <a:pPr/>
            <a:r>
              <a:t>Title Text</a:t>
            </a:r>
          </a:p>
        </p:txBody>
      </p:sp>
      <p:sp>
        <p:nvSpPr>
          <p:cNvPr id="3" name="Body Level One…"/>
          <p:cNvSpPr txBox="1"/>
          <p:nvPr>
            <p:ph type="body" idx="1"/>
          </p:nvPr>
        </p:nvSpPr>
        <p:spPr>
          <a:xfrm>
            <a:off x="3962400" y="3200400"/>
            <a:ext cx="16459200" cy="9051926"/>
          </a:xfrm>
          <a:prstGeom prst="rect">
            <a:avLst/>
          </a:prstGeom>
          <a:ln w="12700">
            <a:miter lim="400000"/>
          </a:ln>
          <a:extLst>
            <a:ext uri="{C572A759-6A51-4108-AA02-DFA0A04FC94B}">
              <ma14:wrappingTextBoxFlag xmlns:ma14="http://schemas.microsoft.com/office/mac/drawingml/2011/main" val="1"/>
            </a:ext>
          </a:extLst>
        </p:spPr>
        <p:txBody>
          <a:bodyPr lIns="91438" tIns="91438" rIns="91438" bIns="91438">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4" name="Slide Number"/>
          <p:cNvSpPr txBox="1"/>
          <p:nvPr>
            <p:ph type="sldNum" sz="quarter" idx="2"/>
          </p:nvPr>
        </p:nvSpPr>
        <p:spPr>
          <a:xfrm>
            <a:off x="3962400" y="12835871"/>
            <a:ext cx="504546" cy="483908"/>
          </a:xfrm>
          <a:prstGeom prst="rect">
            <a:avLst/>
          </a:prstGeom>
          <a:ln w="12700">
            <a:miter lim="400000"/>
          </a:ln>
        </p:spPr>
        <p:txBody>
          <a:bodyPr wrap="none" lIns="91438" tIns="91438" rIns="91438" bIns="91438" anchor="ctr">
            <a:spAutoFit/>
          </a:bodyPr>
          <a:lstStyle>
            <a:lvl1pPr algn="l">
              <a:defRPr sz="2400">
                <a:solidFill>
                  <a:srgbClr val="888888"/>
                </a:solidFill>
              </a:defRPr>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Lst>
  <p:transition xmlns:p14="http://schemas.microsoft.com/office/powerpoint/2010/main" spd="med" advClick="1"/>
  <p:txStyles>
    <p:titleStyle>
      <a:lvl1pPr marL="0" marR="0" indent="0" algn="ctr" defTabSz="1828800" rtl="0" latinLnBrk="0">
        <a:lnSpc>
          <a:spcPct val="100000"/>
        </a:lnSpc>
        <a:spcBef>
          <a:spcPts val="0"/>
        </a:spcBef>
        <a:spcAft>
          <a:spcPts val="0"/>
        </a:spcAft>
        <a:buClrTx/>
        <a:buSzTx/>
        <a:buFontTx/>
        <a:buNone/>
        <a:tabLst/>
        <a:defRPr b="0" baseline="0" cap="none" i="0" spc="0" strike="noStrike" sz="8800" u="none">
          <a:solidFill>
            <a:srgbClr val="000000"/>
          </a:solidFill>
          <a:uFillTx/>
          <a:latin typeface="+mj-lt"/>
          <a:ea typeface="+mj-ea"/>
          <a:cs typeface="+mj-cs"/>
          <a:sym typeface="Calibri"/>
        </a:defRPr>
      </a:lvl1pPr>
      <a:lvl2pPr marL="0" marR="0" indent="0" algn="ctr" defTabSz="1828800" rtl="0" latinLnBrk="0">
        <a:lnSpc>
          <a:spcPct val="100000"/>
        </a:lnSpc>
        <a:spcBef>
          <a:spcPts val="0"/>
        </a:spcBef>
        <a:spcAft>
          <a:spcPts val="0"/>
        </a:spcAft>
        <a:buClrTx/>
        <a:buSzTx/>
        <a:buFontTx/>
        <a:buNone/>
        <a:tabLst/>
        <a:defRPr b="0" baseline="0" cap="none" i="0" spc="0" strike="noStrike" sz="8800" u="none">
          <a:solidFill>
            <a:srgbClr val="000000"/>
          </a:solidFill>
          <a:uFillTx/>
          <a:latin typeface="+mj-lt"/>
          <a:ea typeface="+mj-ea"/>
          <a:cs typeface="+mj-cs"/>
          <a:sym typeface="Calibri"/>
        </a:defRPr>
      </a:lvl2pPr>
      <a:lvl3pPr marL="0" marR="0" indent="0" algn="ctr" defTabSz="1828800" rtl="0" latinLnBrk="0">
        <a:lnSpc>
          <a:spcPct val="100000"/>
        </a:lnSpc>
        <a:spcBef>
          <a:spcPts val="0"/>
        </a:spcBef>
        <a:spcAft>
          <a:spcPts val="0"/>
        </a:spcAft>
        <a:buClrTx/>
        <a:buSzTx/>
        <a:buFontTx/>
        <a:buNone/>
        <a:tabLst/>
        <a:defRPr b="0" baseline="0" cap="none" i="0" spc="0" strike="noStrike" sz="8800" u="none">
          <a:solidFill>
            <a:srgbClr val="000000"/>
          </a:solidFill>
          <a:uFillTx/>
          <a:latin typeface="+mj-lt"/>
          <a:ea typeface="+mj-ea"/>
          <a:cs typeface="+mj-cs"/>
          <a:sym typeface="Calibri"/>
        </a:defRPr>
      </a:lvl3pPr>
      <a:lvl4pPr marL="0" marR="0" indent="0" algn="ctr" defTabSz="1828800" rtl="0" latinLnBrk="0">
        <a:lnSpc>
          <a:spcPct val="100000"/>
        </a:lnSpc>
        <a:spcBef>
          <a:spcPts val="0"/>
        </a:spcBef>
        <a:spcAft>
          <a:spcPts val="0"/>
        </a:spcAft>
        <a:buClrTx/>
        <a:buSzTx/>
        <a:buFontTx/>
        <a:buNone/>
        <a:tabLst/>
        <a:defRPr b="0" baseline="0" cap="none" i="0" spc="0" strike="noStrike" sz="8800" u="none">
          <a:solidFill>
            <a:srgbClr val="000000"/>
          </a:solidFill>
          <a:uFillTx/>
          <a:latin typeface="+mj-lt"/>
          <a:ea typeface="+mj-ea"/>
          <a:cs typeface="+mj-cs"/>
          <a:sym typeface="Calibri"/>
        </a:defRPr>
      </a:lvl4pPr>
      <a:lvl5pPr marL="0" marR="0" indent="0" algn="ctr" defTabSz="1828800" rtl="0" latinLnBrk="0">
        <a:lnSpc>
          <a:spcPct val="100000"/>
        </a:lnSpc>
        <a:spcBef>
          <a:spcPts val="0"/>
        </a:spcBef>
        <a:spcAft>
          <a:spcPts val="0"/>
        </a:spcAft>
        <a:buClrTx/>
        <a:buSzTx/>
        <a:buFontTx/>
        <a:buNone/>
        <a:tabLst/>
        <a:defRPr b="0" baseline="0" cap="none" i="0" spc="0" strike="noStrike" sz="8800" u="none">
          <a:solidFill>
            <a:srgbClr val="000000"/>
          </a:solidFill>
          <a:uFillTx/>
          <a:latin typeface="+mj-lt"/>
          <a:ea typeface="+mj-ea"/>
          <a:cs typeface="+mj-cs"/>
          <a:sym typeface="Calibri"/>
        </a:defRPr>
      </a:lvl5pPr>
      <a:lvl6pPr marL="0" marR="0" indent="0" algn="ctr" defTabSz="1828800" rtl="0" latinLnBrk="0">
        <a:lnSpc>
          <a:spcPct val="100000"/>
        </a:lnSpc>
        <a:spcBef>
          <a:spcPts val="0"/>
        </a:spcBef>
        <a:spcAft>
          <a:spcPts val="0"/>
        </a:spcAft>
        <a:buClrTx/>
        <a:buSzTx/>
        <a:buFontTx/>
        <a:buNone/>
        <a:tabLst/>
        <a:defRPr b="0" baseline="0" cap="none" i="0" spc="0" strike="noStrike" sz="8800" u="none">
          <a:solidFill>
            <a:srgbClr val="000000"/>
          </a:solidFill>
          <a:uFillTx/>
          <a:latin typeface="+mj-lt"/>
          <a:ea typeface="+mj-ea"/>
          <a:cs typeface="+mj-cs"/>
          <a:sym typeface="Calibri"/>
        </a:defRPr>
      </a:lvl6pPr>
      <a:lvl7pPr marL="0" marR="0" indent="0" algn="ctr" defTabSz="1828800" rtl="0" latinLnBrk="0">
        <a:lnSpc>
          <a:spcPct val="100000"/>
        </a:lnSpc>
        <a:spcBef>
          <a:spcPts val="0"/>
        </a:spcBef>
        <a:spcAft>
          <a:spcPts val="0"/>
        </a:spcAft>
        <a:buClrTx/>
        <a:buSzTx/>
        <a:buFontTx/>
        <a:buNone/>
        <a:tabLst/>
        <a:defRPr b="0" baseline="0" cap="none" i="0" spc="0" strike="noStrike" sz="8800" u="none">
          <a:solidFill>
            <a:srgbClr val="000000"/>
          </a:solidFill>
          <a:uFillTx/>
          <a:latin typeface="+mj-lt"/>
          <a:ea typeface="+mj-ea"/>
          <a:cs typeface="+mj-cs"/>
          <a:sym typeface="Calibri"/>
        </a:defRPr>
      </a:lvl7pPr>
      <a:lvl8pPr marL="0" marR="0" indent="0" algn="ctr" defTabSz="1828800" rtl="0" latinLnBrk="0">
        <a:lnSpc>
          <a:spcPct val="100000"/>
        </a:lnSpc>
        <a:spcBef>
          <a:spcPts val="0"/>
        </a:spcBef>
        <a:spcAft>
          <a:spcPts val="0"/>
        </a:spcAft>
        <a:buClrTx/>
        <a:buSzTx/>
        <a:buFontTx/>
        <a:buNone/>
        <a:tabLst/>
        <a:defRPr b="0" baseline="0" cap="none" i="0" spc="0" strike="noStrike" sz="8800" u="none">
          <a:solidFill>
            <a:srgbClr val="000000"/>
          </a:solidFill>
          <a:uFillTx/>
          <a:latin typeface="+mj-lt"/>
          <a:ea typeface="+mj-ea"/>
          <a:cs typeface="+mj-cs"/>
          <a:sym typeface="Calibri"/>
        </a:defRPr>
      </a:lvl8pPr>
      <a:lvl9pPr marL="0" marR="0" indent="0" algn="ctr" defTabSz="1828800" rtl="0" latinLnBrk="0">
        <a:lnSpc>
          <a:spcPct val="100000"/>
        </a:lnSpc>
        <a:spcBef>
          <a:spcPts val="0"/>
        </a:spcBef>
        <a:spcAft>
          <a:spcPts val="0"/>
        </a:spcAft>
        <a:buClrTx/>
        <a:buSzTx/>
        <a:buFontTx/>
        <a:buNone/>
        <a:tabLst/>
        <a:defRPr b="0" baseline="0" cap="none" i="0" spc="0" strike="noStrike" sz="8800" u="none">
          <a:solidFill>
            <a:srgbClr val="000000"/>
          </a:solidFill>
          <a:uFillTx/>
          <a:latin typeface="+mj-lt"/>
          <a:ea typeface="+mj-ea"/>
          <a:cs typeface="+mj-cs"/>
          <a:sym typeface="Calibri"/>
        </a:defRPr>
      </a:lvl9pPr>
    </p:titleStyle>
    <p:bodyStyle>
      <a:lvl1pPr marL="685800" marR="0" indent="-685800" algn="r" defTabSz="1828800" rtl="0" latinLnBrk="0">
        <a:lnSpc>
          <a:spcPct val="100000"/>
        </a:lnSpc>
        <a:spcBef>
          <a:spcPts val="1500"/>
        </a:spcBef>
        <a:spcAft>
          <a:spcPts val="0"/>
        </a:spcAft>
        <a:buClrTx/>
        <a:buSzPct val="100000"/>
        <a:buFont typeface="Arial"/>
        <a:buChar char="•"/>
        <a:tabLst/>
        <a:defRPr b="0" baseline="0" cap="none" i="0" spc="0" strike="noStrike" sz="6400" u="none">
          <a:solidFill>
            <a:srgbClr val="000000"/>
          </a:solidFill>
          <a:uFillTx/>
          <a:latin typeface="+mj-lt"/>
          <a:ea typeface="+mj-ea"/>
          <a:cs typeface="+mj-cs"/>
          <a:sym typeface="Calibri"/>
        </a:defRPr>
      </a:lvl1pPr>
      <a:lvl2pPr marL="1110342" marR="0" indent="-653142" algn="r" defTabSz="1828800" rtl="0" latinLnBrk="0">
        <a:lnSpc>
          <a:spcPct val="100000"/>
        </a:lnSpc>
        <a:spcBef>
          <a:spcPts val="1500"/>
        </a:spcBef>
        <a:spcAft>
          <a:spcPts val="0"/>
        </a:spcAft>
        <a:buClrTx/>
        <a:buSzPct val="100000"/>
        <a:buFont typeface="Arial"/>
        <a:buChar char="–"/>
        <a:tabLst/>
        <a:defRPr b="0" baseline="0" cap="none" i="0" spc="0" strike="noStrike" sz="6400" u="none">
          <a:solidFill>
            <a:srgbClr val="000000"/>
          </a:solidFill>
          <a:uFillTx/>
          <a:latin typeface="+mj-lt"/>
          <a:ea typeface="+mj-ea"/>
          <a:cs typeface="+mj-cs"/>
          <a:sym typeface="Calibri"/>
        </a:defRPr>
      </a:lvl2pPr>
      <a:lvl3pPr marL="1524000" marR="0" indent="-609600" algn="r" defTabSz="1828800" rtl="0" latinLnBrk="0">
        <a:lnSpc>
          <a:spcPct val="100000"/>
        </a:lnSpc>
        <a:spcBef>
          <a:spcPts val="1500"/>
        </a:spcBef>
        <a:spcAft>
          <a:spcPts val="0"/>
        </a:spcAft>
        <a:buClrTx/>
        <a:buSzPct val="100000"/>
        <a:buFont typeface="Arial"/>
        <a:buChar char="•"/>
        <a:tabLst/>
        <a:defRPr b="0" baseline="0" cap="none" i="0" spc="0" strike="noStrike" sz="6400" u="none">
          <a:solidFill>
            <a:srgbClr val="000000"/>
          </a:solidFill>
          <a:uFillTx/>
          <a:latin typeface="+mj-lt"/>
          <a:ea typeface="+mj-ea"/>
          <a:cs typeface="+mj-cs"/>
          <a:sym typeface="Calibri"/>
        </a:defRPr>
      </a:lvl3pPr>
      <a:lvl4pPr marL="2103120" marR="0" indent="-731519" algn="r" defTabSz="1828800" rtl="0" latinLnBrk="0">
        <a:lnSpc>
          <a:spcPct val="100000"/>
        </a:lnSpc>
        <a:spcBef>
          <a:spcPts val="1500"/>
        </a:spcBef>
        <a:spcAft>
          <a:spcPts val="0"/>
        </a:spcAft>
        <a:buClrTx/>
        <a:buSzPct val="100000"/>
        <a:buFont typeface="Arial"/>
        <a:buChar char="–"/>
        <a:tabLst/>
        <a:defRPr b="0" baseline="0" cap="none" i="0" spc="0" strike="noStrike" sz="6400" u="none">
          <a:solidFill>
            <a:srgbClr val="000000"/>
          </a:solidFill>
          <a:uFillTx/>
          <a:latin typeface="+mj-lt"/>
          <a:ea typeface="+mj-ea"/>
          <a:cs typeface="+mj-cs"/>
          <a:sym typeface="Calibri"/>
        </a:defRPr>
      </a:lvl4pPr>
      <a:lvl5pPr marL="2560320" marR="0" indent="-731520" algn="r" defTabSz="1828800" rtl="0" latinLnBrk="0">
        <a:lnSpc>
          <a:spcPct val="100000"/>
        </a:lnSpc>
        <a:spcBef>
          <a:spcPts val="1500"/>
        </a:spcBef>
        <a:spcAft>
          <a:spcPts val="0"/>
        </a:spcAft>
        <a:buClrTx/>
        <a:buSzPct val="100000"/>
        <a:buFont typeface="Arial"/>
        <a:buChar char="»"/>
        <a:tabLst/>
        <a:defRPr b="0" baseline="0" cap="none" i="0" spc="0" strike="noStrike" sz="6400" u="none">
          <a:solidFill>
            <a:srgbClr val="000000"/>
          </a:solidFill>
          <a:uFillTx/>
          <a:latin typeface="+mj-lt"/>
          <a:ea typeface="+mj-ea"/>
          <a:cs typeface="+mj-cs"/>
          <a:sym typeface="Calibri"/>
        </a:defRPr>
      </a:lvl5pPr>
      <a:lvl6pPr marL="3017520" marR="0" indent="-731520" algn="r" defTabSz="1828800" rtl="0" latinLnBrk="0">
        <a:lnSpc>
          <a:spcPct val="100000"/>
        </a:lnSpc>
        <a:spcBef>
          <a:spcPts val="1500"/>
        </a:spcBef>
        <a:spcAft>
          <a:spcPts val="0"/>
        </a:spcAft>
        <a:buClrTx/>
        <a:buSzPct val="100000"/>
        <a:buFont typeface="Arial"/>
        <a:buChar char="•"/>
        <a:tabLst/>
        <a:defRPr b="0" baseline="0" cap="none" i="0" spc="0" strike="noStrike" sz="6400" u="none">
          <a:solidFill>
            <a:srgbClr val="000000"/>
          </a:solidFill>
          <a:uFillTx/>
          <a:latin typeface="+mj-lt"/>
          <a:ea typeface="+mj-ea"/>
          <a:cs typeface="+mj-cs"/>
          <a:sym typeface="Calibri"/>
        </a:defRPr>
      </a:lvl6pPr>
      <a:lvl7pPr marL="3474720" marR="0" indent="-731520" algn="r" defTabSz="1828800" rtl="0" latinLnBrk="0">
        <a:lnSpc>
          <a:spcPct val="100000"/>
        </a:lnSpc>
        <a:spcBef>
          <a:spcPts val="1500"/>
        </a:spcBef>
        <a:spcAft>
          <a:spcPts val="0"/>
        </a:spcAft>
        <a:buClrTx/>
        <a:buSzPct val="100000"/>
        <a:buFont typeface="Arial"/>
        <a:buChar char="•"/>
        <a:tabLst/>
        <a:defRPr b="0" baseline="0" cap="none" i="0" spc="0" strike="noStrike" sz="6400" u="none">
          <a:solidFill>
            <a:srgbClr val="000000"/>
          </a:solidFill>
          <a:uFillTx/>
          <a:latin typeface="+mj-lt"/>
          <a:ea typeface="+mj-ea"/>
          <a:cs typeface="+mj-cs"/>
          <a:sym typeface="Calibri"/>
        </a:defRPr>
      </a:lvl7pPr>
      <a:lvl8pPr marL="3931920" marR="0" indent="-731520" algn="r" defTabSz="1828800" rtl="0" latinLnBrk="0">
        <a:lnSpc>
          <a:spcPct val="100000"/>
        </a:lnSpc>
        <a:spcBef>
          <a:spcPts val="1500"/>
        </a:spcBef>
        <a:spcAft>
          <a:spcPts val="0"/>
        </a:spcAft>
        <a:buClrTx/>
        <a:buSzPct val="100000"/>
        <a:buFont typeface="Arial"/>
        <a:buChar char="•"/>
        <a:tabLst/>
        <a:defRPr b="0" baseline="0" cap="none" i="0" spc="0" strike="noStrike" sz="6400" u="none">
          <a:solidFill>
            <a:srgbClr val="000000"/>
          </a:solidFill>
          <a:uFillTx/>
          <a:latin typeface="+mj-lt"/>
          <a:ea typeface="+mj-ea"/>
          <a:cs typeface="+mj-cs"/>
          <a:sym typeface="Calibri"/>
        </a:defRPr>
      </a:lvl8pPr>
      <a:lvl9pPr marL="4389120" marR="0" indent="-731520" algn="r" defTabSz="1828800" rtl="0" latinLnBrk="0">
        <a:lnSpc>
          <a:spcPct val="100000"/>
        </a:lnSpc>
        <a:spcBef>
          <a:spcPts val="1500"/>
        </a:spcBef>
        <a:spcAft>
          <a:spcPts val="0"/>
        </a:spcAft>
        <a:buClrTx/>
        <a:buSzPct val="100000"/>
        <a:buFont typeface="Arial"/>
        <a:buChar char="•"/>
        <a:tabLst/>
        <a:defRPr b="0" baseline="0" cap="none" i="0" spc="0" strike="noStrike" sz="6400" u="none">
          <a:solidFill>
            <a:srgbClr val="000000"/>
          </a:solidFill>
          <a:uFillTx/>
          <a:latin typeface="+mj-lt"/>
          <a:ea typeface="+mj-ea"/>
          <a:cs typeface="+mj-cs"/>
          <a:sym typeface="Calibri"/>
        </a:defRPr>
      </a:lvl9pPr>
    </p:bodyStyle>
    <p:otherStyle>
      <a:lvl1pPr marL="0" marR="0" indent="0" algn="l" defTabSz="1828800" rtl="0" latinLnBrk="0">
        <a:lnSpc>
          <a:spcPct val="100000"/>
        </a:lnSpc>
        <a:spcBef>
          <a:spcPts val="0"/>
        </a:spcBef>
        <a:spcAft>
          <a:spcPts val="0"/>
        </a:spcAft>
        <a:buClrTx/>
        <a:buSzTx/>
        <a:buFontTx/>
        <a:buNone/>
        <a:tabLst/>
        <a:defRPr b="0" baseline="0" cap="none" i="0" spc="0" strike="noStrike" sz="2400" u="none">
          <a:solidFill>
            <a:schemeClr val="tx1"/>
          </a:solidFill>
          <a:uFillTx/>
          <a:latin typeface="+mn-lt"/>
          <a:ea typeface="+mn-ea"/>
          <a:cs typeface="+mn-cs"/>
          <a:sym typeface="Calibri"/>
        </a:defRPr>
      </a:lvl1pPr>
      <a:lvl2pPr marL="0" marR="0" indent="0" algn="l" defTabSz="1828800" rtl="0" latinLnBrk="0">
        <a:lnSpc>
          <a:spcPct val="100000"/>
        </a:lnSpc>
        <a:spcBef>
          <a:spcPts val="0"/>
        </a:spcBef>
        <a:spcAft>
          <a:spcPts val="0"/>
        </a:spcAft>
        <a:buClrTx/>
        <a:buSzTx/>
        <a:buFontTx/>
        <a:buNone/>
        <a:tabLst/>
        <a:defRPr b="0" baseline="0" cap="none" i="0" spc="0" strike="noStrike" sz="2400" u="none">
          <a:solidFill>
            <a:schemeClr val="tx1"/>
          </a:solidFill>
          <a:uFillTx/>
          <a:latin typeface="+mn-lt"/>
          <a:ea typeface="+mn-ea"/>
          <a:cs typeface="+mn-cs"/>
          <a:sym typeface="Calibri"/>
        </a:defRPr>
      </a:lvl2pPr>
      <a:lvl3pPr marL="0" marR="0" indent="0" algn="l" defTabSz="1828800" rtl="0" latinLnBrk="0">
        <a:lnSpc>
          <a:spcPct val="100000"/>
        </a:lnSpc>
        <a:spcBef>
          <a:spcPts val="0"/>
        </a:spcBef>
        <a:spcAft>
          <a:spcPts val="0"/>
        </a:spcAft>
        <a:buClrTx/>
        <a:buSzTx/>
        <a:buFontTx/>
        <a:buNone/>
        <a:tabLst/>
        <a:defRPr b="0" baseline="0" cap="none" i="0" spc="0" strike="noStrike" sz="2400" u="none">
          <a:solidFill>
            <a:schemeClr val="tx1"/>
          </a:solidFill>
          <a:uFillTx/>
          <a:latin typeface="+mn-lt"/>
          <a:ea typeface="+mn-ea"/>
          <a:cs typeface="+mn-cs"/>
          <a:sym typeface="Calibri"/>
        </a:defRPr>
      </a:lvl3pPr>
      <a:lvl4pPr marL="0" marR="0" indent="0" algn="l" defTabSz="1828800" rtl="0" latinLnBrk="0">
        <a:lnSpc>
          <a:spcPct val="100000"/>
        </a:lnSpc>
        <a:spcBef>
          <a:spcPts val="0"/>
        </a:spcBef>
        <a:spcAft>
          <a:spcPts val="0"/>
        </a:spcAft>
        <a:buClrTx/>
        <a:buSzTx/>
        <a:buFontTx/>
        <a:buNone/>
        <a:tabLst/>
        <a:defRPr b="0" baseline="0" cap="none" i="0" spc="0" strike="noStrike" sz="2400" u="none">
          <a:solidFill>
            <a:schemeClr val="tx1"/>
          </a:solidFill>
          <a:uFillTx/>
          <a:latin typeface="+mn-lt"/>
          <a:ea typeface="+mn-ea"/>
          <a:cs typeface="+mn-cs"/>
          <a:sym typeface="Calibri"/>
        </a:defRPr>
      </a:lvl4pPr>
      <a:lvl5pPr marL="0" marR="0" indent="0" algn="l" defTabSz="1828800" rtl="0" latinLnBrk="0">
        <a:lnSpc>
          <a:spcPct val="100000"/>
        </a:lnSpc>
        <a:spcBef>
          <a:spcPts val="0"/>
        </a:spcBef>
        <a:spcAft>
          <a:spcPts val="0"/>
        </a:spcAft>
        <a:buClrTx/>
        <a:buSzTx/>
        <a:buFontTx/>
        <a:buNone/>
        <a:tabLst/>
        <a:defRPr b="0" baseline="0" cap="none" i="0" spc="0" strike="noStrike" sz="2400" u="none">
          <a:solidFill>
            <a:schemeClr val="tx1"/>
          </a:solidFill>
          <a:uFillTx/>
          <a:latin typeface="+mn-lt"/>
          <a:ea typeface="+mn-ea"/>
          <a:cs typeface="+mn-cs"/>
          <a:sym typeface="Calibri"/>
        </a:defRPr>
      </a:lvl5pPr>
      <a:lvl6pPr marL="0" marR="0" indent="0" algn="l" defTabSz="1828800" rtl="0" latinLnBrk="0">
        <a:lnSpc>
          <a:spcPct val="100000"/>
        </a:lnSpc>
        <a:spcBef>
          <a:spcPts val="0"/>
        </a:spcBef>
        <a:spcAft>
          <a:spcPts val="0"/>
        </a:spcAft>
        <a:buClrTx/>
        <a:buSzTx/>
        <a:buFontTx/>
        <a:buNone/>
        <a:tabLst/>
        <a:defRPr b="0" baseline="0" cap="none" i="0" spc="0" strike="noStrike" sz="2400" u="none">
          <a:solidFill>
            <a:schemeClr val="tx1"/>
          </a:solidFill>
          <a:uFillTx/>
          <a:latin typeface="+mn-lt"/>
          <a:ea typeface="+mn-ea"/>
          <a:cs typeface="+mn-cs"/>
          <a:sym typeface="Calibri"/>
        </a:defRPr>
      </a:lvl6pPr>
      <a:lvl7pPr marL="0" marR="0" indent="0" algn="l" defTabSz="1828800" rtl="0" latinLnBrk="0">
        <a:lnSpc>
          <a:spcPct val="100000"/>
        </a:lnSpc>
        <a:spcBef>
          <a:spcPts val="0"/>
        </a:spcBef>
        <a:spcAft>
          <a:spcPts val="0"/>
        </a:spcAft>
        <a:buClrTx/>
        <a:buSzTx/>
        <a:buFontTx/>
        <a:buNone/>
        <a:tabLst/>
        <a:defRPr b="0" baseline="0" cap="none" i="0" spc="0" strike="noStrike" sz="2400" u="none">
          <a:solidFill>
            <a:schemeClr val="tx1"/>
          </a:solidFill>
          <a:uFillTx/>
          <a:latin typeface="+mn-lt"/>
          <a:ea typeface="+mn-ea"/>
          <a:cs typeface="+mn-cs"/>
          <a:sym typeface="Calibri"/>
        </a:defRPr>
      </a:lvl7pPr>
      <a:lvl8pPr marL="0" marR="0" indent="0" algn="l" defTabSz="1828800" rtl="0" latinLnBrk="0">
        <a:lnSpc>
          <a:spcPct val="100000"/>
        </a:lnSpc>
        <a:spcBef>
          <a:spcPts val="0"/>
        </a:spcBef>
        <a:spcAft>
          <a:spcPts val="0"/>
        </a:spcAft>
        <a:buClrTx/>
        <a:buSzTx/>
        <a:buFontTx/>
        <a:buNone/>
        <a:tabLst/>
        <a:defRPr b="0" baseline="0" cap="none" i="0" spc="0" strike="noStrike" sz="2400" u="none">
          <a:solidFill>
            <a:schemeClr val="tx1"/>
          </a:solidFill>
          <a:uFillTx/>
          <a:latin typeface="+mn-lt"/>
          <a:ea typeface="+mn-ea"/>
          <a:cs typeface="+mn-cs"/>
          <a:sym typeface="Calibri"/>
        </a:defRPr>
      </a:lvl8pPr>
      <a:lvl9pPr marL="0" marR="0" indent="0" algn="l" defTabSz="1828800" rtl="0" latinLnBrk="0">
        <a:lnSpc>
          <a:spcPct val="100000"/>
        </a:lnSpc>
        <a:spcBef>
          <a:spcPts val="0"/>
        </a:spcBef>
        <a:spcAft>
          <a:spcPts val="0"/>
        </a:spcAft>
        <a:buClrTx/>
        <a:buSzTx/>
        <a:buFontTx/>
        <a:buNone/>
        <a:tabLst/>
        <a:defRPr b="0" baseline="0" cap="none" i="0" spc="0" strike="noStrike" sz="2400" u="none">
          <a:solidFill>
            <a:schemeClr val="tx1"/>
          </a:solidFill>
          <a:uFillTx/>
          <a:latin typeface="+mn-lt"/>
          <a:ea typeface="+mn-ea"/>
          <a:cs typeface="+mn-cs"/>
          <a:sym typeface="Calibri"/>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image" Target="../media/image5.png"/><Relationship Id="rId3" Type="http://schemas.openxmlformats.org/officeDocument/2006/relationships/image" Target="../media/image6.png"/><Relationship Id="rId4" Type="http://schemas.openxmlformats.org/officeDocument/2006/relationships/image" Target="../media/image7.png"/><Relationship Id="rId5" Type="http://schemas.openxmlformats.org/officeDocument/2006/relationships/image" Target="../media/image8.png"/><Relationship Id="rId6" Type="http://schemas.openxmlformats.org/officeDocument/2006/relationships/image" Target="../media/image9.png"/><Relationship Id="rId7" Type="http://schemas.openxmlformats.org/officeDocument/2006/relationships/image" Target="../media/image10.png"/></Relationships>

</file>

<file path=ppt/slides/_rels/slide2.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tif"/></Relationships>

</file>

<file path=ppt/slides/_rels/slide21.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tif"/></Relationships>

</file>

<file path=ppt/slides/_rels/slide22.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54" name="Google Shape;108;p3" descr="Google Shape;108;p3"/>
          <p:cNvPicPr>
            <a:picLocks noChangeAspect="1"/>
          </p:cNvPicPr>
          <p:nvPr/>
        </p:nvPicPr>
        <p:blipFill>
          <a:blip r:embed="rId2">
            <a:extLst/>
          </a:blip>
          <a:stretch>
            <a:fillRect/>
          </a:stretch>
        </p:blipFill>
        <p:spPr>
          <a:xfrm>
            <a:off x="-143930" y="-235807"/>
            <a:ext cx="24671861" cy="14187614"/>
          </a:xfrm>
          <a:prstGeom prst="rect">
            <a:avLst/>
          </a:prstGeom>
          <a:ln w="12700">
            <a:miter lim="400000"/>
          </a:ln>
        </p:spPr>
      </p:pic>
      <p:sp>
        <p:nvSpPr>
          <p:cNvPr id="155" name="Google Shape;109;p3"/>
          <p:cNvSpPr/>
          <p:nvPr/>
        </p:nvSpPr>
        <p:spPr>
          <a:xfrm rot="10800000">
            <a:off x="-312704" y="-270574"/>
            <a:ext cx="25009409" cy="14257149"/>
          </a:xfrm>
          <a:prstGeom prst="rect">
            <a:avLst/>
          </a:prstGeom>
          <a:gradFill>
            <a:gsLst>
              <a:gs pos="0">
                <a:srgbClr val="F6F9FC">
                  <a:alpha val="26666"/>
                </a:srgbClr>
              </a:gs>
              <a:gs pos="100000">
                <a:srgbClr val="FF9518">
                  <a:alpha val="38823"/>
                </a:srgbClr>
              </a:gs>
            </a:gsLst>
            <a:lin ang="5400000"/>
          </a:gradFill>
          <a:ln w="12700">
            <a:miter lim="400000"/>
          </a:ln>
        </p:spPr>
        <p:txBody>
          <a:bodyPr lIns="91438" tIns="91438" rIns="91438" bIns="91438" anchor="ctr"/>
          <a:lstStyle/>
          <a:p>
            <a:pPr algn="ctr">
              <a:defRPr>
                <a:solidFill>
                  <a:srgbClr val="FFFFFF"/>
                </a:solidFill>
              </a:defRPr>
            </a:pPr>
          </a:p>
        </p:txBody>
      </p:sp>
      <p:pic>
        <p:nvPicPr>
          <p:cNvPr id="156" name="Google Shape;110;p3" descr="Google Shape;110;p3"/>
          <p:cNvPicPr>
            <a:picLocks noChangeAspect="1"/>
          </p:cNvPicPr>
          <p:nvPr/>
        </p:nvPicPr>
        <p:blipFill>
          <a:blip r:embed="rId3">
            <a:extLst/>
          </a:blip>
          <a:stretch>
            <a:fillRect/>
          </a:stretch>
        </p:blipFill>
        <p:spPr>
          <a:xfrm>
            <a:off x="9744502" y="-788821"/>
            <a:ext cx="11442305" cy="13127339"/>
          </a:xfrm>
          <a:prstGeom prst="rect">
            <a:avLst/>
          </a:prstGeom>
          <a:ln w="12700">
            <a:miter lim="400000"/>
          </a:ln>
        </p:spPr>
      </p:pic>
      <p:pic>
        <p:nvPicPr>
          <p:cNvPr id="157" name="Google Shape;111;p3" descr="Google Shape;111;p3"/>
          <p:cNvPicPr>
            <a:picLocks noChangeAspect="1"/>
          </p:cNvPicPr>
          <p:nvPr/>
        </p:nvPicPr>
        <p:blipFill>
          <a:blip r:embed="rId4">
            <a:extLst/>
          </a:blip>
          <a:stretch>
            <a:fillRect/>
          </a:stretch>
        </p:blipFill>
        <p:spPr>
          <a:xfrm>
            <a:off x="4470400" y="1830178"/>
            <a:ext cx="13428902" cy="3944672"/>
          </a:xfrm>
          <a:prstGeom prst="rect">
            <a:avLst/>
          </a:prstGeom>
          <a:ln w="12700">
            <a:miter lim="400000"/>
          </a:ln>
        </p:spPr>
      </p:pic>
      <p:pic>
        <p:nvPicPr>
          <p:cNvPr id="158" name="Google Shape;112;p3" descr="Google Shape;112;p3"/>
          <p:cNvPicPr>
            <a:picLocks noChangeAspect="1"/>
          </p:cNvPicPr>
          <p:nvPr/>
        </p:nvPicPr>
        <p:blipFill>
          <a:blip r:embed="rId5">
            <a:extLst/>
          </a:blip>
          <a:stretch>
            <a:fillRect/>
          </a:stretch>
        </p:blipFill>
        <p:spPr>
          <a:xfrm>
            <a:off x="-278523" y="-203204"/>
            <a:ext cx="8338789" cy="14274086"/>
          </a:xfrm>
          <a:prstGeom prst="rect">
            <a:avLst/>
          </a:prstGeom>
          <a:ln w="12700">
            <a:miter lim="400000"/>
          </a:ln>
        </p:spPr>
      </p:pic>
      <p:sp>
        <p:nvSpPr>
          <p:cNvPr id="159" name="Google Shape;113;p3"/>
          <p:cNvSpPr txBox="1"/>
          <p:nvPr/>
        </p:nvSpPr>
        <p:spPr>
          <a:xfrm>
            <a:off x="5344601" y="2434765"/>
            <a:ext cx="12654608" cy="27100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l">
              <a:defRPr sz="5400">
                <a:solidFill>
                  <a:srgbClr val="FFFFFF"/>
                </a:solidFill>
                <a:latin typeface="Tajawal Medium"/>
                <a:ea typeface="Tajawal Medium"/>
                <a:cs typeface="Tajawal Medium"/>
                <a:sym typeface="Tajawal Medium"/>
              </a:defRPr>
            </a:pPr>
            <a:r>
              <a:t>Financial mathematics</a:t>
            </a:r>
          </a:p>
          <a:p>
            <a:pPr algn="l">
              <a:defRPr sz="5600">
                <a:solidFill>
                  <a:srgbClr val="24A9E1"/>
                </a:solidFill>
                <a:latin typeface="Tajawal Medium"/>
                <a:ea typeface="Tajawal Medium"/>
                <a:cs typeface="Tajawal Medium"/>
                <a:sym typeface="Tajawal Medium"/>
              </a:defRPr>
            </a:pPr>
            <a:r>
              <a:t>Prepared by Dr. Sahar ALBOSAILY</a:t>
            </a:r>
          </a:p>
          <a:p>
            <a:pPr algn="l">
              <a:defRPr sz="5600">
                <a:solidFill>
                  <a:srgbClr val="FF9518"/>
                </a:solidFill>
                <a:latin typeface="Tajawal Medium"/>
                <a:ea typeface="Tajawal Medium"/>
                <a:cs typeface="Tajawal Medium"/>
                <a:sym typeface="Tajawal Medium"/>
              </a:defRPr>
            </a:pPr>
            <a:r>
              <a:t>Lecture 08</a:t>
            </a:r>
          </a:p>
        </p:txBody>
      </p:sp>
      <p:pic>
        <p:nvPicPr>
          <p:cNvPr id="160" name="Google Shape;114;p3" descr="Google Shape;114;p3"/>
          <p:cNvPicPr>
            <a:picLocks noChangeAspect="1"/>
          </p:cNvPicPr>
          <p:nvPr/>
        </p:nvPicPr>
        <p:blipFill>
          <a:blip r:embed="rId6">
            <a:extLst/>
          </a:blip>
          <a:stretch>
            <a:fillRect/>
          </a:stretch>
        </p:blipFill>
        <p:spPr>
          <a:xfrm>
            <a:off x="1303480" y="9868854"/>
            <a:ext cx="3398952" cy="3048002"/>
          </a:xfrm>
          <a:prstGeom prst="rect">
            <a:avLst/>
          </a:prstGeom>
          <a:ln w="12700">
            <a:miter lim="400000"/>
          </a:ln>
        </p:spPr>
      </p:pic>
      <p:pic>
        <p:nvPicPr>
          <p:cNvPr id="161" name="Google Shape;115;p3" descr="Google Shape;115;p3"/>
          <p:cNvPicPr>
            <a:picLocks noChangeAspect="1"/>
          </p:cNvPicPr>
          <p:nvPr/>
        </p:nvPicPr>
        <p:blipFill>
          <a:blip r:embed="rId7">
            <a:extLst/>
          </a:blip>
          <a:stretch>
            <a:fillRect/>
          </a:stretch>
        </p:blipFill>
        <p:spPr>
          <a:xfrm rot="10800000">
            <a:off x="7224886" y="10568375"/>
            <a:ext cx="11764804" cy="2069336"/>
          </a:xfrm>
          <a:prstGeom prst="rect">
            <a:avLst/>
          </a:prstGeom>
          <a:ln w="12700">
            <a:miter lim="400000"/>
          </a:ln>
        </p:spPr>
      </p:pic>
      <p:sp>
        <p:nvSpPr>
          <p:cNvPr id="162" name="Google Shape;116;p3"/>
          <p:cNvSpPr txBox="1"/>
          <p:nvPr/>
        </p:nvSpPr>
        <p:spPr>
          <a:xfrm>
            <a:off x="8440204" y="10636108"/>
            <a:ext cx="9334170" cy="18845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l">
              <a:defRPr sz="5600">
                <a:solidFill>
                  <a:srgbClr val="FFFFFF"/>
                </a:solidFill>
                <a:latin typeface="Tajawal Medium"/>
                <a:ea typeface="Tajawal Medium"/>
                <a:cs typeface="Tajawal Medium"/>
                <a:sym typeface="Tajawal Medium"/>
              </a:defRPr>
            </a:pPr>
            <a:r>
              <a:t>MTH 112</a:t>
            </a:r>
          </a:p>
          <a:p>
            <a:pPr algn="l">
              <a:defRPr sz="5600">
                <a:solidFill>
                  <a:srgbClr val="FFFFFF"/>
                </a:solidFill>
                <a:latin typeface="Tajawal Medium"/>
                <a:ea typeface="Tajawal Medium"/>
                <a:cs typeface="Tajawal Medium"/>
                <a:sym typeface="Tajawal Medium"/>
              </a:defRPr>
            </a:pPr>
            <a:r>
              <a:t>Business Mathematics</a:t>
            </a:r>
          </a:p>
        </p:txBody>
      </p:sp>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64" name="Slide Number"/>
          <p:cNvSpPr txBox="1"/>
          <p:nvPr>
            <p:ph type="sldNum" sz="quarter" idx="2"/>
          </p:nvPr>
        </p:nvSpPr>
        <p:spPr>
          <a:xfrm>
            <a:off x="22636253" y="12943845"/>
            <a:ext cx="375810"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65" name="Google Shape;128;p4"/>
          <p:cNvSpPr txBox="1"/>
          <p:nvPr/>
        </p:nvSpPr>
        <p:spPr>
          <a:xfrm>
            <a:off x="2298073" y="4451436"/>
            <a:ext cx="18754392" cy="3752960"/>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l">
              <a:lnSpc>
                <a:spcPct val="130500"/>
              </a:lnSpc>
              <a:defRPr b="1">
                <a:solidFill>
                  <a:srgbClr val="182C6A"/>
                </a:solidFill>
                <a:latin typeface="Tajawal Medium"/>
                <a:ea typeface="Tajawal Medium"/>
                <a:cs typeface="Tajawal Medium"/>
                <a:sym typeface="Tajawal Medium"/>
              </a:defRPr>
            </a:pPr>
            <a:r>
              <a:t>At the end of this section you should be familiar with: </a:t>
            </a:r>
          </a:p>
          <a:p>
            <a:pPr lvl="2" marL="571500" indent="-571500" algn="l">
              <a:spcBef>
                <a:spcPts val="200"/>
              </a:spcBef>
              <a:buSzPct val="100000"/>
              <a:buFont typeface="Arial"/>
              <a:buChar char="•"/>
              <a:defRPr>
                <a:solidFill>
                  <a:srgbClr val="0A1F61"/>
                </a:solidFill>
                <a:latin typeface="Tajawal Medium"/>
                <a:ea typeface="Tajawal Medium"/>
                <a:cs typeface="Tajawal Medium"/>
                <a:sym typeface="Tajawal Medium"/>
              </a:defRPr>
            </a:pPr>
            <a:r>
              <a:t>Compound Interest</a:t>
            </a:r>
          </a:p>
          <a:p>
            <a:pPr lvl="2" marL="571500" indent="-571500" algn="l">
              <a:spcBef>
                <a:spcPts val="200"/>
              </a:spcBef>
              <a:buSzPct val="100000"/>
              <a:buFont typeface="Arial"/>
              <a:buChar char="•"/>
              <a:defRPr>
                <a:solidFill>
                  <a:srgbClr val="0A1F61"/>
                </a:solidFill>
                <a:latin typeface="Tajawal Medium"/>
                <a:ea typeface="Tajawal Medium"/>
                <a:cs typeface="Tajawal Medium"/>
                <a:sym typeface="Tajawal Medium"/>
              </a:defRPr>
            </a:pPr>
            <a:r>
              <a:t>Continuous compounding interest</a:t>
            </a:r>
          </a:p>
          <a:p>
            <a:pPr lvl="2" marL="571500" indent="-571500" algn="l">
              <a:spcBef>
                <a:spcPts val="200"/>
              </a:spcBef>
              <a:buSzPct val="100000"/>
              <a:buFont typeface="Arial"/>
              <a:buChar char="•"/>
              <a:defRPr>
                <a:solidFill>
                  <a:srgbClr val="0A1F61"/>
                </a:solidFill>
                <a:latin typeface="Tajawal Medium"/>
                <a:ea typeface="Tajawal Medium"/>
                <a:cs typeface="Tajawal Medium"/>
                <a:sym typeface="Tajawal Medium"/>
              </a:defRPr>
            </a:pPr>
            <a:r>
              <a:t>Annual Percentage rate APR</a:t>
            </a:r>
          </a:p>
          <a:p>
            <a:pPr lvl="2" marL="571500" indent="-571500" algn="l">
              <a:spcBef>
                <a:spcPts val="200"/>
              </a:spcBef>
              <a:buSzPct val="100000"/>
              <a:buFont typeface="Arial"/>
              <a:buChar char="•"/>
              <a:defRPr>
                <a:solidFill>
                  <a:srgbClr val="0A1F61"/>
                </a:solidFill>
                <a:latin typeface="Tajawal Medium"/>
                <a:ea typeface="Tajawal Medium"/>
                <a:cs typeface="Tajawal Medium"/>
                <a:sym typeface="Tajawal Medium"/>
              </a:defRPr>
            </a:pPr>
            <a:r>
              <a:t>Depreciation</a:t>
            </a:r>
          </a:p>
        </p:txBody>
      </p:sp>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67" name="Slide Number"/>
          <p:cNvSpPr txBox="1"/>
          <p:nvPr>
            <p:ph type="sldNum" sz="quarter" idx="2"/>
          </p:nvPr>
        </p:nvSpPr>
        <p:spPr>
          <a:xfrm>
            <a:off x="22636253" y="12943845"/>
            <a:ext cx="375810"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68" name="Google Shape;128;p4"/>
          <p:cNvSpPr txBox="1"/>
          <p:nvPr/>
        </p:nvSpPr>
        <p:spPr>
          <a:xfrm>
            <a:off x="2298073" y="4451436"/>
            <a:ext cx="18754392" cy="382525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just">
              <a:lnSpc>
                <a:spcPct val="113399"/>
              </a:lnSpc>
              <a:defRPr b="1">
                <a:solidFill>
                  <a:srgbClr val="0A1F61"/>
                </a:solidFill>
                <a:latin typeface="Tajawal Medium"/>
                <a:ea typeface="Tajawal Medium"/>
                <a:cs typeface="Tajawal Medium"/>
                <a:sym typeface="Tajawal Medium"/>
              </a:defRPr>
            </a:pPr>
            <a:r>
              <a:t>When interest is compounded several times per year </a:t>
            </a:r>
          </a:p>
          <a:p>
            <a:pPr algn="just">
              <a:lnSpc>
                <a:spcPct val="113399"/>
              </a:lnSpc>
              <a:defRPr>
                <a:solidFill>
                  <a:srgbClr val="0A1F61"/>
                </a:solidFill>
                <a:latin typeface="Tajawal Medium"/>
                <a:ea typeface="Tajawal Medium"/>
                <a:cs typeface="Tajawal Medium"/>
                <a:sym typeface="Tajawal Medium"/>
              </a:defRPr>
            </a:pPr>
            <a:r>
              <a:t>In reality, interest may be compounded several times per year, for example it may be compounded daily, weekly, monthly, quarterly, semi-annually or continuously. Each time period is known as a conversion period or interest period. The number of conversion periods per year is denoted by the symbol, m; the interest rate applied at each conversion is </a:t>
            </a:r>
            <a:r>
              <a:rPr i="1"/>
              <a:t>i/m</a:t>
            </a:r>
            <a:r>
              <a:t>.</a:t>
            </a:r>
          </a:p>
        </p:txBody>
      </p:sp>
      <p:sp>
        <p:nvSpPr>
          <p:cNvPr id="169" name="Google Shape;126;p4"/>
          <p:cNvSpPr txBox="1"/>
          <p:nvPr/>
        </p:nvSpPr>
        <p:spPr>
          <a:xfrm>
            <a:off x="4709164" y="1167623"/>
            <a:ext cx="13366186" cy="18845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defRPr sz="5600">
                <a:solidFill>
                  <a:srgbClr val="FFFFFF"/>
                </a:solidFill>
                <a:latin typeface="Tajawal Medium"/>
                <a:ea typeface="Tajawal Medium"/>
                <a:cs typeface="Tajawal Medium"/>
                <a:sym typeface="Tajawal Medium"/>
              </a:defRPr>
            </a:lvl1pPr>
          </a:lstStyle>
          <a:p>
            <a:pPr/>
            <a:r>
              <a:t> Continuous compounding</a:t>
            </a:r>
          </a:p>
        </p:txBody>
      </p:sp>
      <p:grpSp>
        <p:nvGrpSpPr>
          <p:cNvPr id="187" name="Drawing"/>
          <p:cNvGrpSpPr/>
          <p:nvPr/>
        </p:nvGrpSpPr>
        <p:grpSpPr>
          <a:xfrm>
            <a:off x="16673921" y="7832354"/>
            <a:ext cx="6480045" cy="2473289"/>
            <a:chOff x="0" y="0"/>
            <a:chExt cx="6480043" cy="2473287"/>
          </a:xfrm>
        </p:grpSpPr>
        <p:sp>
          <p:nvSpPr>
            <p:cNvPr id="170" name="Line"/>
            <p:cNvSpPr/>
            <p:nvPr/>
          </p:nvSpPr>
          <p:spPr>
            <a:xfrm>
              <a:off x="502300" y="698599"/>
              <a:ext cx="238550" cy="285550"/>
            </a:xfrm>
            <a:custGeom>
              <a:avLst/>
              <a:gdLst/>
              <a:ahLst/>
              <a:cxnLst>
                <a:cxn ang="0">
                  <a:pos x="wd2" y="hd2"/>
                </a:cxn>
                <a:cxn ang="5400000">
                  <a:pos x="wd2" y="hd2"/>
                </a:cxn>
                <a:cxn ang="10800000">
                  <a:pos x="wd2" y="hd2"/>
                </a:cxn>
                <a:cxn ang="16200000">
                  <a:pos x="wd2" y="hd2"/>
                </a:cxn>
              </a:cxnLst>
              <a:rect l="0" t="0" r="r" b="b"/>
              <a:pathLst>
                <a:path w="21278" h="21481" fill="norm" stroke="1" extrusionOk="0">
                  <a:moveTo>
                    <a:pt x="13872" y="0"/>
                  </a:moveTo>
                  <a:cubicBezTo>
                    <a:pt x="10478" y="3383"/>
                    <a:pt x="7084" y="6766"/>
                    <a:pt x="4615" y="9889"/>
                  </a:cubicBezTo>
                  <a:cubicBezTo>
                    <a:pt x="2147" y="13012"/>
                    <a:pt x="604" y="15875"/>
                    <a:pt x="141" y="17957"/>
                  </a:cubicBezTo>
                  <a:cubicBezTo>
                    <a:pt x="-322" y="20039"/>
                    <a:pt x="295" y="21340"/>
                    <a:pt x="2918" y="21470"/>
                  </a:cubicBezTo>
                  <a:cubicBezTo>
                    <a:pt x="5541" y="21600"/>
                    <a:pt x="10169" y="20559"/>
                    <a:pt x="13564" y="19258"/>
                  </a:cubicBezTo>
                  <a:cubicBezTo>
                    <a:pt x="16958" y="17957"/>
                    <a:pt x="19118" y="16395"/>
                    <a:pt x="21278" y="1483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1" name="Line"/>
            <p:cNvSpPr/>
            <p:nvPr/>
          </p:nvSpPr>
          <p:spPr>
            <a:xfrm>
              <a:off x="823875" y="491034"/>
              <a:ext cx="10379"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2" name="Line"/>
            <p:cNvSpPr/>
            <p:nvPr/>
          </p:nvSpPr>
          <p:spPr>
            <a:xfrm>
              <a:off x="1944731" y="698599"/>
              <a:ext cx="62270" cy="40475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6800" y="5723"/>
                    <a:pt x="12000" y="11446"/>
                    <a:pt x="8400" y="15046"/>
                  </a:cubicBezTo>
                  <a:cubicBezTo>
                    <a:pt x="4800" y="18646"/>
                    <a:pt x="2400" y="20123"/>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3" name="Line"/>
            <p:cNvSpPr/>
            <p:nvPr/>
          </p:nvSpPr>
          <p:spPr>
            <a:xfrm>
              <a:off x="2090026" y="605195"/>
              <a:ext cx="51892"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4" name="Line"/>
            <p:cNvSpPr/>
            <p:nvPr/>
          </p:nvSpPr>
          <p:spPr>
            <a:xfrm>
              <a:off x="2152296" y="601735"/>
              <a:ext cx="420782" cy="475820"/>
            </a:xfrm>
            <a:custGeom>
              <a:avLst/>
              <a:gdLst/>
              <a:ahLst/>
              <a:cxnLst>
                <a:cxn ang="0">
                  <a:pos x="wd2" y="hd2"/>
                </a:cxn>
                <a:cxn ang="5400000">
                  <a:pos x="wd2" y="hd2"/>
                </a:cxn>
                <a:cxn ang="10800000">
                  <a:pos x="wd2" y="hd2"/>
                </a:cxn>
                <a:cxn ang="16200000">
                  <a:pos x="wd2" y="hd2"/>
                </a:cxn>
              </a:cxnLst>
              <a:rect l="0" t="0" r="r" b="b"/>
              <a:pathLst>
                <a:path w="21535" h="21528" fill="norm" stroke="1" extrusionOk="0">
                  <a:moveTo>
                    <a:pt x="531" y="9548"/>
                  </a:moveTo>
                  <a:cubicBezTo>
                    <a:pt x="354" y="11896"/>
                    <a:pt x="177" y="14243"/>
                    <a:pt x="89" y="16043"/>
                  </a:cubicBezTo>
                  <a:cubicBezTo>
                    <a:pt x="0" y="17843"/>
                    <a:pt x="0" y="19096"/>
                    <a:pt x="0" y="19330"/>
                  </a:cubicBezTo>
                  <a:cubicBezTo>
                    <a:pt x="0" y="19565"/>
                    <a:pt x="0" y="18783"/>
                    <a:pt x="797" y="16748"/>
                  </a:cubicBezTo>
                  <a:cubicBezTo>
                    <a:pt x="1593" y="14713"/>
                    <a:pt x="3187" y="11426"/>
                    <a:pt x="4249" y="9470"/>
                  </a:cubicBezTo>
                  <a:cubicBezTo>
                    <a:pt x="5312" y="7513"/>
                    <a:pt x="5843" y="6887"/>
                    <a:pt x="6285" y="7043"/>
                  </a:cubicBezTo>
                  <a:cubicBezTo>
                    <a:pt x="6728" y="7200"/>
                    <a:pt x="7082" y="8139"/>
                    <a:pt x="7525" y="9861"/>
                  </a:cubicBezTo>
                  <a:cubicBezTo>
                    <a:pt x="7967" y="11583"/>
                    <a:pt x="8498" y="14087"/>
                    <a:pt x="9030" y="16043"/>
                  </a:cubicBezTo>
                  <a:cubicBezTo>
                    <a:pt x="9561" y="18000"/>
                    <a:pt x="10092" y="19409"/>
                    <a:pt x="10711" y="19800"/>
                  </a:cubicBezTo>
                  <a:cubicBezTo>
                    <a:pt x="11331" y="20191"/>
                    <a:pt x="12039" y="19565"/>
                    <a:pt x="13544" y="16826"/>
                  </a:cubicBezTo>
                  <a:cubicBezTo>
                    <a:pt x="15049" y="14087"/>
                    <a:pt x="17351" y="9235"/>
                    <a:pt x="18679" y="6339"/>
                  </a:cubicBezTo>
                  <a:cubicBezTo>
                    <a:pt x="20007" y="3443"/>
                    <a:pt x="20361" y="2504"/>
                    <a:pt x="20715" y="1643"/>
                  </a:cubicBezTo>
                  <a:cubicBezTo>
                    <a:pt x="21069" y="783"/>
                    <a:pt x="21423" y="0"/>
                    <a:pt x="21511" y="0"/>
                  </a:cubicBezTo>
                  <a:cubicBezTo>
                    <a:pt x="21600" y="0"/>
                    <a:pt x="21423" y="783"/>
                    <a:pt x="21246" y="3600"/>
                  </a:cubicBezTo>
                  <a:cubicBezTo>
                    <a:pt x="21069" y="6417"/>
                    <a:pt x="20892" y="11270"/>
                    <a:pt x="20803" y="14322"/>
                  </a:cubicBezTo>
                  <a:cubicBezTo>
                    <a:pt x="20715" y="17374"/>
                    <a:pt x="20715" y="18626"/>
                    <a:pt x="20361" y="19643"/>
                  </a:cubicBezTo>
                  <a:cubicBezTo>
                    <a:pt x="20007" y="20661"/>
                    <a:pt x="19298" y="21443"/>
                    <a:pt x="18679" y="21522"/>
                  </a:cubicBezTo>
                  <a:cubicBezTo>
                    <a:pt x="18059" y="21600"/>
                    <a:pt x="17528" y="20974"/>
                    <a:pt x="16997" y="2034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5" name="Line"/>
            <p:cNvSpPr/>
            <p:nvPr/>
          </p:nvSpPr>
          <p:spPr>
            <a:xfrm>
              <a:off x="2444536" y="540968"/>
              <a:ext cx="1928716" cy="597201"/>
            </a:xfrm>
            <a:custGeom>
              <a:avLst/>
              <a:gdLst/>
              <a:ahLst/>
              <a:cxnLst>
                <a:cxn ang="0">
                  <a:pos x="wd2" y="hd2"/>
                </a:cxn>
                <a:cxn ang="5400000">
                  <a:pos x="wd2" y="hd2"/>
                </a:cxn>
                <a:cxn ang="10800000">
                  <a:pos x="wd2" y="hd2"/>
                </a:cxn>
                <a:cxn ang="16200000">
                  <a:pos x="wd2" y="hd2"/>
                </a:cxn>
              </a:cxnLst>
              <a:rect l="0" t="0" r="r" b="b"/>
              <a:pathLst>
                <a:path w="21582" h="21307" fill="norm" stroke="1" extrusionOk="0">
                  <a:moveTo>
                    <a:pt x="330" y="16733"/>
                  </a:moveTo>
                  <a:cubicBezTo>
                    <a:pt x="214" y="15622"/>
                    <a:pt x="98" y="14511"/>
                    <a:pt x="40" y="13585"/>
                  </a:cubicBezTo>
                  <a:cubicBezTo>
                    <a:pt x="-18" y="12660"/>
                    <a:pt x="-18" y="11919"/>
                    <a:pt x="79" y="11487"/>
                  </a:cubicBezTo>
                  <a:cubicBezTo>
                    <a:pt x="176" y="11055"/>
                    <a:pt x="369" y="10932"/>
                    <a:pt x="950" y="10808"/>
                  </a:cubicBezTo>
                  <a:cubicBezTo>
                    <a:pt x="1530" y="10685"/>
                    <a:pt x="2498" y="10561"/>
                    <a:pt x="3234" y="10253"/>
                  </a:cubicBezTo>
                  <a:cubicBezTo>
                    <a:pt x="3969" y="9944"/>
                    <a:pt x="4472" y="9450"/>
                    <a:pt x="4782" y="8957"/>
                  </a:cubicBezTo>
                  <a:cubicBezTo>
                    <a:pt x="5092" y="8463"/>
                    <a:pt x="5208" y="7969"/>
                    <a:pt x="5188" y="7537"/>
                  </a:cubicBezTo>
                  <a:cubicBezTo>
                    <a:pt x="5169" y="7105"/>
                    <a:pt x="5014" y="6735"/>
                    <a:pt x="4743" y="6488"/>
                  </a:cubicBezTo>
                  <a:cubicBezTo>
                    <a:pt x="4472" y="6241"/>
                    <a:pt x="4085" y="6118"/>
                    <a:pt x="3756" y="6488"/>
                  </a:cubicBezTo>
                  <a:cubicBezTo>
                    <a:pt x="3427" y="6858"/>
                    <a:pt x="3156" y="7722"/>
                    <a:pt x="2982" y="9018"/>
                  </a:cubicBezTo>
                  <a:cubicBezTo>
                    <a:pt x="2808" y="10314"/>
                    <a:pt x="2730" y="12042"/>
                    <a:pt x="2827" y="13400"/>
                  </a:cubicBezTo>
                  <a:cubicBezTo>
                    <a:pt x="2924" y="14758"/>
                    <a:pt x="3195" y="15745"/>
                    <a:pt x="3543" y="16362"/>
                  </a:cubicBezTo>
                  <a:cubicBezTo>
                    <a:pt x="3892" y="16980"/>
                    <a:pt x="4317" y="17226"/>
                    <a:pt x="4782" y="16609"/>
                  </a:cubicBezTo>
                  <a:cubicBezTo>
                    <a:pt x="5247" y="15992"/>
                    <a:pt x="5750" y="14511"/>
                    <a:pt x="6079" y="13215"/>
                  </a:cubicBezTo>
                  <a:cubicBezTo>
                    <a:pt x="6408" y="11919"/>
                    <a:pt x="6563" y="10808"/>
                    <a:pt x="6640" y="10561"/>
                  </a:cubicBezTo>
                  <a:cubicBezTo>
                    <a:pt x="6717" y="10314"/>
                    <a:pt x="6717" y="10932"/>
                    <a:pt x="6717" y="11549"/>
                  </a:cubicBezTo>
                  <a:cubicBezTo>
                    <a:pt x="6717" y="12166"/>
                    <a:pt x="6717" y="12783"/>
                    <a:pt x="6756" y="13400"/>
                  </a:cubicBezTo>
                  <a:cubicBezTo>
                    <a:pt x="6795" y="14017"/>
                    <a:pt x="6872" y="14634"/>
                    <a:pt x="6930" y="15252"/>
                  </a:cubicBezTo>
                  <a:cubicBezTo>
                    <a:pt x="6988" y="15869"/>
                    <a:pt x="7027" y="16486"/>
                    <a:pt x="7066" y="16424"/>
                  </a:cubicBezTo>
                  <a:cubicBezTo>
                    <a:pt x="7105" y="16362"/>
                    <a:pt x="7143" y="15622"/>
                    <a:pt x="7221" y="13956"/>
                  </a:cubicBezTo>
                  <a:cubicBezTo>
                    <a:pt x="7298" y="12289"/>
                    <a:pt x="7414" y="9697"/>
                    <a:pt x="7550" y="8093"/>
                  </a:cubicBezTo>
                  <a:cubicBezTo>
                    <a:pt x="7685" y="6488"/>
                    <a:pt x="7840" y="5871"/>
                    <a:pt x="7937" y="5871"/>
                  </a:cubicBezTo>
                  <a:cubicBezTo>
                    <a:pt x="8034" y="5871"/>
                    <a:pt x="8072" y="6488"/>
                    <a:pt x="8285" y="7599"/>
                  </a:cubicBezTo>
                  <a:cubicBezTo>
                    <a:pt x="8498" y="8710"/>
                    <a:pt x="8885" y="10314"/>
                    <a:pt x="9388" y="10932"/>
                  </a:cubicBezTo>
                  <a:cubicBezTo>
                    <a:pt x="9892" y="11549"/>
                    <a:pt x="10511" y="11178"/>
                    <a:pt x="10879" y="10746"/>
                  </a:cubicBezTo>
                  <a:cubicBezTo>
                    <a:pt x="11247" y="10314"/>
                    <a:pt x="11363" y="9821"/>
                    <a:pt x="11440" y="9265"/>
                  </a:cubicBezTo>
                  <a:cubicBezTo>
                    <a:pt x="11517" y="8710"/>
                    <a:pt x="11556" y="8093"/>
                    <a:pt x="11479" y="7661"/>
                  </a:cubicBezTo>
                  <a:cubicBezTo>
                    <a:pt x="11401" y="7229"/>
                    <a:pt x="11208" y="6982"/>
                    <a:pt x="10995" y="7105"/>
                  </a:cubicBezTo>
                  <a:cubicBezTo>
                    <a:pt x="10782" y="7229"/>
                    <a:pt x="10550" y="7722"/>
                    <a:pt x="10356" y="8710"/>
                  </a:cubicBezTo>
                  <a:cubicBezTo>
                    <a:pt x="10163" y="9697"/>
                    <a:pt x="10008" y="11178"/>
                    <a:pt x="9930" y="12289"/>
                  </a:cubicBezTo>
                  <a:cubicBezTo>
                    <a:pt x="9853" y="13400"/>
                    <a:pt x="9853" y="14141"/>
                    <a:pt x="9930" y="14696"/>
                  </a:cubicBezTo>
                  <a:cubicBezTo>
                    <a:pt x="10008" y="15252"/>
                    <a:pt x="10163" y="15622"/>
                    <a:pt x="10453" y="15807"/>
                  </a:cubicBezTo>
                  <a:cubicBezTo>
                    <a:pt x="10743" y="15992"/>
                    <a:pt x="11169" y="15992"/>
                    <a:pt x="11730" y="14881"/>
                  </a:cubicBezTo>
                  <a:cubicBezTo>
                    <a:pt x="12292" y="13770"/>
                    <a:pt x="12988" y="11549"/>
                    <a:pt x="13376" y="10129"/>
                  </a:cubicBezTo>
                  <a:cubicBezTo>
                    <a:pt x="13763" y="8710"/>
                    <a:pt x="13840" y="8093"/>
                    <a:pt x="13859" y="7352"/>
                  </a:cubicBezTo>
                  <a:cubicBezTo>
                    <a:pt x="13879" y="6612"/>
                    <a:pt x="13840" y="5748"/>
                    <a:pt x="13917" y="5624"/>
                  </a:cubicBezTo>
                  <a:cubicBezTo>
                    <a:pt x="13995" y="5501"/>
                    <a:pt x="14188" y="6118"/>
                    <a:pt x="14537" y="7722"/>
                  </a:cubicBezTo>
                  <a:cubicBezTo>
                    <a:pt x="14885" y="9327"/>
                    <a:pt x="15388" y="11919"/>
                    <a:pt x="15659" y="13524"/>
                  </a:cubicBezTo>
                  <a:cubicBezTo>
                    <a:pt x="15930" y="15128"/>
                    <a:pt x="15969" y="15745"/>
                    <a:pt x="15795" y="16609"/>
                  </a:cubicBezTo>
                  <a:cubicBezTo>
                    <a:pt x="15621" y="17473"/>
                    <a:pt x="15234" y="18584"/>
                    <a:pt x="14827" y="19386"/>
                  </a:cubicBezTo>
                  <a:cubicBezTo>
                    <a:pt x="14421" y="20189"/>
                    <a:pt x="13995" y="20682"/>
                    <a:pt x="13666" y="20991"/>
                  </a:cubicBezTo>
                  <a:cubicBezTo>
                    <a:pt x="13337" y="21300"/>
                    <a:pt x="13105" y="21423"/>
                    <a:pt x="13143" y="21176"/>
                  </a:cubicBezTo>
                  <a:cubicBezTo>
                    <a:pt x="13182" y="20929"/>
                    <a:pt x="13492" y="20312"/>
                    <a:pt x="14188" y="18584"/>
                  </a:cubicBezTo>
                  <a:cubicBezTo>
                    <a:pt x="14885" y="16856"/>
                    <a:pt x="15969" y="14017"/>
                    <a:pt x="16898" y="11302"/>
                  </a:cubicBezTo>
                  <a:cubicBezTo>
                    <a:pt x="17827" y="8586"/>
                    <a:pt x="18601" y="5994"/>
                    <a:pt x="19047" y="4452"/>
                  </a:cubicBezTo>
                  <a:cubicBezTo>
                    <a:pt x="19492" y="2909"/>
                    <a:pt x="19608" y="2415"/>
                    <a:pt x="19666" y="1860"/>
                  </a:cubicBezTo>
                  <a:cubicBezTo>
                    <a:pt x="19724" y="1304"/>
                    <a:pt x="19724" y="687"/>
                    <a:pt x="19627" y="317"/>
                  </a:cubicBezTo>
                  <a:cubicBezTo>
                    <a:pt x="19530" y="-54"/>
                    <a:pt x="19337" y="-177"/>
                    <a:pt x="19105" y="378"/>
                  </a:cubicBezTo>
                  <a:cubicBezTo>
                    <a:pt x="18872" y="934"/>
                    <a:pt x="18601" y="2168"/>
                    <a:pt x="18466" y="4205"/>
                  </a:cubicBezTo>
                  <a:cubicBezTo>
                    <a:pt x="18330" y="6241"/>
                    <a:pt x="18330" y="9080"/>
                    <a:pt x="18524" y="11178"/>
                  </a:cubicBezTo>
                  <a:cubicBezTo>
                    <a:pt x="18717" y="13277"/>
                    <a:pt x="19105" y="14634"/>
                    <a:pt x="19647" y="15128"/>
                  </a:cubicBezTo>
                  <a:cubicBezTo>
                    <a:pt x="20188" y="15622"/>
                    <a:pt x="20885" y="15252"/>
                    <a:pt x="21582" y="1488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6" name="Line"/>
            <p:cNvSpPr/>
            <p:nvPr/>
          </p:nvSpPr>
          <p:spPr>
            <a:xfrm>
              <a:off x="4352494" y="750491"/>
              <a:ext cx="259458"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2880" y="14400"/>
                    <a:pt x="5760" y="7200"/>
                    <a:pt x="9360" y="3600"/>
                  </a:cubicBezTo>
                  <a:cubicBezTo>
                    <a:pt x="12960" y="0"/>
                    <a:pt x="17280" y="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7" name="Line"/>
            <p:cNvSpPr/>
            <p:nvPr/>
          </p:nvSpPr>
          <p:spPr>
            <a:xfrm>
              <a:off x="488509" y="1666875"/>
              <a:ext cx="133415" cy="733765"/>
            </a:xfrm>
            <a:custGeom>
              <a:avLst/>
              <a:gdLst/>
              <a:ahLst/>
              <a:cxnLst>
                <a:cxn ang="0">
                  <a:pos x="wd2" y="hd2"/>
                </a:cxn>
                <a:cxn ang="5400000">
                  <a:pos x="wd2" y="hd2"/>
                </a:cxn>
                <a:cxn ang="10800000">
                  <a:pos x="wd2" y="hd2"/>
                </a:cxn>
                <a:cxn ang="16200000">
                  <a:pos x="wd2" y="hd2"/>
                </a:cxn>
              </a:cxnLst>
              <a:rect l="0" t="0" r="r" b="b"/>
              <a:pathLst>
                <a:path w="20825" h="21509" fill="norm" stroke="1" extrusionOk="0">
                  <a:moveTo>
                    <a:pt x="18329" y="1734"/>
                  </a:moveTo>
                  <a:cubicBezTo>
                    <a:pt x="19409" y="923"/>
                    <a:pt x="20489" y="112"/>
                    <a:pt x="20759" y="10"/>
                  </a:cubicBezTo>
                  <a:cubicBezTo>
                    <a:pt x="21029" y="-91"/>
                    <a:pt x="20489" y="517"/>
                    <a:pt x="18869" y="2343"/>
                  </a:cubicBezTo>
                  <a:cubicBezTo>
                    <a:pt x="17249" y="4168"/>
                    <a:pt x="14549" y="7210"/>
                    <a:pt x="11039" y="10354"/>
                  </a:cubicBezTo>
                  <a:cubicBezTo>
                    <a:pt x="7529" y="13498"/>
                    <a:pt x="3209" y="16743"/>
                    <a:pt x="1319" y="18619"/>
                  </a:cubicBezTo>
                  <a:cubicBezTo>
                    <a:pt x="-571" y="20495"/>
                    <a:pt x="-31" y="21002"/>
                    <a:pt x="509" y="2150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8" name="Line"/>
            <p:cNvSpPr/>
            <p:nvPr/>
          </p:nvSpPr>
          <p:spPr>
            <a:xfrm>
              <a:off x="336096" y="2390260"/>
              <a:ext cx="539672" cy="830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4431" y="15300"/>
                    <a:pt x="8862" y="9000"/>
                    <a:pt x="12462" y="5400"/>
                  </a:cubicBezTo>
                  <a:cubicBezTo>
                    <a:pt x="16062" y="1800"/>
                    <a:pt x="18831" y="9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9" name="Line"/>
            <p:cNvSpPr/>
            <p:nvPr/>
          </p:nvSpPr>
          <p:spPr>
            <a:xfrm>
              <a:off x="387987" y="1653402"/>
              <a:ext cx="560429"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3467" y="18000"/>
                    <a:pt x="6933" y="14400"/>
                    <a:pt x="10533" y="10800"/>
                  </a:cubicBezTo>
                  <a:cubicBezTo>
                    <a:pt x="14133" y="7200"/>
                    <a:pt x="17867" y="36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0" name="Line"/>
            <p:cNvSpPr/>
            <p:nvPr/>
          </p:nvSpPr>
          <p:spPr>
            <a:xfrm>
              <a:off x="5234648" y="542925"/>
              <a:ext cx="207567" cy="3667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8558"/>
                  </a:moveTo>
                  <a:cubicBezTo>
                    <a:pt x="2160" y="12226"/>
                    <a:pt x="4320" y="15894"/>
                    <a:pt x="5400" y="18238"/>
                  </a:cubicBezTo>
                  <a:cubicBezTo>
                    <a:pt x="6480" y="20581"/>
                    <a:pt x="6480" y="21600"/>
                    <a:pt x="6120" y="21600"/>
                  </a:cubicBezTo>
                  <a:cubicBezTo>
                    <a:pt x="5760" y="21600"/>
                    <a:pt x="5040" y="20581"/>
                    <a:pt x="5040" y="17423"/>
                  </a:cubicBezTo>
                  <a:cubicBezTo>
                    <a:pt x="5040" y="14264"/>
                    <a:pt x="5760" y="8966"/>
                    <a:pt x="6840" y="5706"/>
                  </a:cubicBezTo>
                  <a:cubicBezTo>
                    <a:pt x="7920" y="2445"/>
                    <a:pt x="9360" y="1223"/>
                    <a:pt x="11880" y="611"/>
                  </a:cubicBezTo>
                  <a:cubicBezTo>
                    <a:pt x="14400" y="0"/>
                    <a:pt x="18000" y="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1" name="Line"/>
            <p:cNvSpPr/>
            <p:nvPr/>
          </p:nvSpPr>
          <p:spPr>
            <a:xfrm>
              <a:off x="5538426" y="408866"/>
              <a:ext cx="941618" cy="401075"/>
            </a:xfrm>
            <a:custGeom>
              <a:avLst/>
              <a:gdLst/>
              <a:ahLst/>
              <a:cxnLst>
                <a:cxn ang="0">
                  <a:pos x="wd2" y="hd2"/>
                </a:cxn>
                <a:cxn ang="5400000">
                  <a:pos x="wd2" y="hd2"/>
                </a:cxn>
                <a:cxn ang="10800000">
                  <a:pos x="wd2" y="hd2"/>
                </a:cxn>
                <a:cxn ang="16200000">
                  <a:pos x="wd2" y="hd2"/>
                </a:cxn>
              </a:cxnLst>
              <a:rect l="0" t="0" r="r" b="b"/>
              <a:pathLst>
                <a:path w="21536" h="21222" fill="norm" stroke="1" extrusionOk="0">
                  <a:moveTo>
                    <a:pt x="2784" y="14782"/>
                  </a:moveTo>
                  <a:cubicBezTo>
                    <a:pt x="2943" y="13867"/>
                    <a:pt x="3101" y="12952"/>
                    <a:pt x="2982" y="12311"/>
                  </a:cubicBezTo>
                  <a:cubicBezTo>
                    <a:pt x="2863" y="11670"/>
                    <a:pt x="2468" y="11304"/>
                    <a:pt x="2072" y="11213"/>
                  </a:cubicBezTo>
                  <a:cubicBezTo>
                    <a:pt x="1677" y="11121"/>
                    <a:pt x="1281" y="11304"/>
                    <a:pt x="885" y="12311"/>
                  </a:cubicBezTo>
                  <a:cubicBezTo>
                    <a:pt x="490" y="13318"/>
                    <a:pt x="94" y="15148"/>
                    <a:pt x="15" y="16430"/>
                  </a:cubicBezTo>
                  <a:cubicBezTo>
                    <a:pt x="-64" y="17711"/>
                    <a:pt x="173" y="18443"/>
                    <a:pt x="688" y="18535"/>
                  </a:cubicBezTo>
                  <a:cubicBezTo>
                    <a:pt x="1202" y="18626"/>
                    <a:pt x="1993" y="18077"/>
                    <a:pt x="2587" y="17253"/>
                  </a:cubicBezTo>
                  <a:cubicBezTo>
                    <a:pt x="3180" y="16430"/>
                    <a:pt x="3576" y="15331"/>
                    <a:pt x="3773" y="15240"/>
                  </a:cubicBezTo>
                  <a:cubicBezTo>
                    <a:pt x="3971" y="15148"/>
                    <a:pt x="3971" y="16064"/>
                    <a:pt x="3971" y="16979"/>
                  </a:cubicBezTo>
                  <a:cubicBezTo>
                    <a:pt x="3971" y="17894"/>
                    <a:pt x="3971" y="18809"/>
                    <a:pt x="4090" y="19633"/>
                  </a:cubicBezTo>
                  <a:cubicBezTo>
                    <a:pt x="4209" y="20457"/>
                    <a:pt x="4446" y="21189"/>
                    <a:pt x="5079" y="20823"/>
                  </a:cubicBezTo>
                  <a:cubicBezTo>
                    <a:pt x="5712" y="20457"/>
                    <a:pt x="6740" y="18992"/>
                    <a:pt x="7452" y="15606"/>
                  </a:cubicBezTo>
                  <a:cubicBezTo>
                    <a:pt x="8165" y="12219"/>
                    <a:pt x="8560" y="6911"/>
                    <a:pt x="8718" y="3799"/>
                  </a:cubicBezTo>
                  <a:cubicBezTo>
                    <a:pt x="8877" y="687"/>
                    <a:pt x="8798" y="-228"/>
                    <a:pt x="8758" y="47"/>
                  </a:cubicBezTo>
                  <a:cubicBezTo>
                    <a:pt x="8718" y="321"/>
                    <a:pt x="8718" y="1786"/>
                    <a:pt x="8916" y="5172"/>
                  </a:cubicBezTo>
                  <a:cubicBezTo>
                    <a:pt x="9114" y="8558"/>
                    <a:pt x="9510" y="13867"/>
                    <a:pt x="9747" y="16979"/>
                  </a:cubicBezTo>
                  <a:cubicBezTo>
                    <a:pt x="9984" y="20091"/>
                    <a:pt x="10063" y="21006"/>
                    <a:pt x="9945" y="21189"/>
                  </a:cubicBezTo>
                  <a:cubicBezTo>
                    <a:pt x="9826" y="21372"/>
                    <a:pt x="9510" y="20823"/>
                    <a:pt x="9154" y="19267"/>
                  </a:cubicBezTo>
                  <a:cubicBezTo>
                    <a:pt x="8798" y="17711"/>
                    <a:pt x="8402" y="15148"/>
                    <a:pt x="8165" y="13409"/>
                  </a:cubicBezTo>
                  <a:cubicBezTo>
                    <a:pt x="7927" y="11670"/>
                    <a:pt x="7848" y="10755"/>
                    <a:pt x="8006" y="10297"/>
                  </a:cubicBezTo>
                  <a:cubicBezTo>
                    <a:pt x="8165" y="9840"/>
                    <a:pt x="8560" y="9840"/>
                    <a:pt x="9826" y="9748"/>
                  </a:cubicBezTo>
                  <a:cubicBezTo>
                    <a:pt x="11092" y="9657"/>
                    <a:pt x="13228" y="9474"/>
                    <a:pt x="14494" y="9199"/>
                  </a:cubicBezTo>
                  <a:cubicBezTo>
                    <a:pt x="15760" y="8925"/>
                    <a:pt x="16156" y="8558"/>
                    <a:pt x="16512" y="8009"/>
                  </a:cubicBezTo>
                  <a:cubicBezTo>
                    <a:pt x="16868" y="7460"/>
                    <a:pt x="17184" y="6728"/>
                    <a:pt x="17343" y="5904"/>
                  </a:cubicBezTo>
                  <a:cubicBezTo>
                    <a:pt x="17501" y="5080"/>
                    <a:pt x="17501" y="4165"/>
                    <a:pt x="17184" y="3708"/>
                  </a:cubicBezTo>
                  <a:cubicBezTo>
                    <a:pt x="16868" y="3250"/>
                    <a:pt x="16235" y="3250"/>
                    <a:pt x="15641" y="4074"/>
                  </a:cubicBezTo>
                  <a:cubicBezTo>
                    <a:pt x="15048" y="4897"/>
                    <a:pt x="14494" y="6545"/>
                    <a:pt x="14217" y="8558"/>
                  </a:cubicBezTo>
                  <a:cubicBezTo>
                    <a:pt x="13940" y="10572"/>
                    <a:pt x="13940" y="12952"/>
                    <a:pt x="14296" y="14874"/>
                  </a:cubicBezTo>
                  <a:cubicBezTo>
                    <a:pt x="14652" y="16796"/>
                    <a:pt x="15365" y="18260"/>
                    <a:pt x="16631" y="18718"/>
                  </a:cubicBezTo>
                  <a:cubicBezTo>
                    <a:pt x="17896" y="19175"/>
                    <a:pt x="19716" y="18626"/>
                    <a:pt x="21536" y="1807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2" name="Line"/>
            <p:cNvSpPr/>
            <p:nvPr/>
          </p:nvSpPr>
          <p:spPr>
            <a:xfrm>
              <a:off x="2297593" y="1943994"/>
              <a:ext cx="41513" cy="42551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1800" y="5268"/>
                    <a:pt x="3600" y="10537"/>
                    <a:pt x="7200" y="14137"/>
                  </a:cubicBezTo>
                  <a:cubicBezTo>
                    <a:pt x="10800" y="17737"/>
                    <a:pt x="16200" y="19668"/>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3" name="Line"/>
            <p:cNvSpPr/>
            <p:nvPr/>
          </p:nvSpPr>
          <p:spPr>
            <a:xfrm>
              <a:off x="2515536" y="2052823"/>
              <a:ext cx="476492" cy="351277"/>
            </a:xfrm>
            <a:custGeom>
              <a:avLst/>
              <a:gdLst/>
              <a:ahLst/>
              <a:cxnLst>
                <a:cxn ang="0">
                  <a:pos x="wd2" y="hd2"/>
                </a:cxn>
                <a:cxn ang="5400000">
                  <a:pos x="wd2" y="hd2"/>
                </a:cxn>
                <a:cxn ang="10800000">
                  <a:pos x="wd2" y="hd2"/>
                </a:cxn>
                <a:cxn ang="16200000">
                  <a:pos x="wd2" y="hd2"/>
                </a:cxn>
              </a:cxnLst>
              <a:rect l="0" t="0" r="r" b="b"/>
              <a:pathLst>
                <a:path w="21559" h="21503" fill="norm" stroke="1" extrusionOk="0">
                  <a:moveTo>
                    <a:pt x="0" y="6679"/>
                  </a:moveTo>
                  <a:cubicBezTo>
                    <a:pt x="470" y="8797"/>
                    <a:pt x="939" y="10915"/>
                    <a:pt x="1487" y="13032"/>
                  </a:cubicBezTo>
                  <a:cubicBezTo>
                    <a:pt x="2035" y="15150"/>
                    <a:pt x="2661" y="17268"/>
                    <a:pt x="3287" y="18856"/>
                  </a:cubicBezTo>
                  <a:cubicBezTo>
                    <a:pt x="3913" y="20444"/>
                    <a:pt x="4539" y="21503"/>
                    <a:pt x="5009" y="21503"/>
                  </a:cubicBezTo>
                  <a:cubicBezTo>
                    <a:pt x="5478" y="21503"/>
                    <a:pt x="5791" y="20444"/>
                    <a:pt x="5948" y="17056"/>
                  </a:cubicBezTo>
                  <a:cubicBezTo>
                    <a:pt x="6104" y="13668"/>
                    <a:pt x="6104" y="7950"/>
                    <a:pt x="6261" y="4562"/>
                  </a:cubicBezTo>
                  <a:cubicBezTo>
                    <a:pt x="6417" y="1174"/>
                    <a:pt x="6730" y="115"/>
                    <a:pt x="7122" y="9"/>
                  </a:cubicBezTo>
                  <a:cubicBezTo>
                    <a:pt x="7513" y="-97"/>
                    <a:pt x="7983" y="750"/>
                    <a:pt x="8530" y="2762"/>
                  </a:cubicBezTo>
                  <a:cubicBezTo>
                    <a:pt x="9078" y="4774"/>
                    <a:pt x="9704" y="7950"/>
                    <a:pt x="10487" y="10597"/>
                  </a:cubicBezTo>
                  <a:cubicBezTo>
                    <a:pt x="11270" y="13244"/>
                    <a:pt x="12209" y="15362"/>
                    <a:pt x="13070" y="16632"/>
                  </a:cubicBezTo>
                  <a:cubicBezTo>
                    <a:pt x="13930" y="17903"/>
                    <a:pt x="14713" y="18327"/>
                    <a:pt x="15339" y="18009"/>
                  </a:cubicBezTo>
                  <a:cubicBezTo>
                    <a:pt x="15965" y="17691"/>
                    <a:pt x="16435" y="16632"/>
                    <a:pt x="16904" y="13774"/>
                  </a:cubicBezTo>
                  <a:cubicBezTo>
                    <a:pt x="17374" y="10915"/>
                    <a:pt x="17843" y="6256"/>
                    <a:pt x="18078" y="4032"/>
                  </a:cubicBezTo>
                  <a:cubicBezTo>
                    <a:pt x="18313" y="1809"/>
                    <a:pt x="18313" y="2021"/>
                    <a:pt x="18861" y="4774"/>
                  </a:cubicBezTo>
                  <a:cubicBezTo>
                    <a:pt x="19409" y="7527"/>
                    <a:pt x="20504" y="12821"/>
                    <a:pt x="21052" y="15997"/>
                  </a:cubicBezTo>
                  <a:cubicBezTo>
                    <a:pt x="21600" y="19174"/>
                    <a:pt x="21600" y="20232"/>
                    <a:pt x="21522" y="20762"/>
                  </a:cubicBezTo>
                  <a:cubicBezTo>
                    <a:pt x="21443" y="21291"/>
                    <a:pt x="21287" y="21291"/>
                    <a:pt x="21130" y="2129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4" name="Line"/>
            <p:cNvSpPr/>
            <p:nvPr/>
          </p:nvSpPr>
          <p:spPr>
            <a:xfrm>
              <a:off x="2879930" y="1866014"/>
              <a:ext cx="1617862" cy="475757"/>
            </a:xfrm>
            <a:custGeom>
              <a:avLst/>
              <a:gdLst/>
              <a:ahLst/>
              <a:cxnLst>
                <a:cxn ang="0">
                  <a:pos x="wd2" y="hd2"/>
                </a:cxn>
                <a:cxn ang="5400000">
                  <a:pos x="wd2" y="hd2"/>
                </a:cxn>
                <a:cxn ang="10800000">
                  <a:pos x="wd2" y="hd2"/>
                </a:cxn>
                <a:cxn ang="16200000">
                  <a:pos x="wd2" y="hd2"/>
                </a:cxn>
              </a:cxnLst>
              <a:rect l="0" t="0" r="r" b="b"/>
              <a:pathLst>
                <a:path w="21539" h="21371" fill="norm" stroke="1" extrusionOk="0">
                  <a:moveTo>
                    <a:pt x="123" y="15158"/>
                  </a:moveTo>
                  <a:cubicBezTo>
                    <a:pt x="31" y="14225"/>
                    <a:pt x="-61" y="13293"/>
                    <a:pt x="54" y="12905"/>
                  </a:cubicBezTo>
                  <a:cubicBezTo>
                    <a:pt x="169" y="12516"/>
                    <a:pt x="492" y="12671"/>
                    <a:pt x="1275" y="12361"/>
                  </a:cubicBezTo>
                  <a:cubicBezTo>
                    <a:pt x="2058" y="12050"/>
                    <a:pt x="3301" y="11273"/>
                    <a:pt x="4245" y="10418"/>
                  </a:cubicBezTo>
                  <a:cubicBezTo>
                    <a:pt x="5189" y="9564"/>
                    <a:pt x="5834" y="8631"/>
                    <a:pt x="6249" y="7854"/>
                  </a:cubicBezTo>
                  <a:cubicBezTo>
                    <a:pt x="6663" y="7077"/>
                    <a:pt x="6847" y="6456"/>
                    <a:pt x="6824" y="5989"/>
                  </a:cubicBezTo>
                  <a:cubicBezTo>
                    <a:pt x="6801" y="5523"/>
                    <a:pt x="6571" y="5212"/>
                    <a:pt x="6180" y="5212"/>
                  </a:cubicBezTo>
                  <a:cubicBezTo>
                    <a:pt x="5788" y="5212"/>
                    <a:pt x="5235" y="5523"/>
                    <a:pt x="4821" y="6844"/>
                  </a:cubicBezTo>
                  <a:cubicBezTo>
                    <a:pt x="4406" y="8165"/>
                    <a:pt x="4130" y="10496"/>
                    <a:pt x="4107" y="12749"/>
                  </a:cubicBezTo>
                  <a:cubicBezTo>
                    <a:pt x="4084" y="15002"/>
                    <a:pt x="4314" y="17178"/>
                    <a:pt x="4775" y="18576"/>
                  </a:cubicBezTo>
                  <a:cubicBezTo>
                    <a:pt x="5235" y="19975"/>
                    <a:pt x="5926" y="20597"/>
                    <a:pt x="6387" y="20752"/>
                  </a:cubicBezTo>
                  <a:cubicBezTo>
                    <a:pt x="6847" y="20907"/>
                    <a:pt x="7078" y="20597"/>
                    <a:pt x="7308" y="18887"/>
                  </a:cubicBezTo>
                  <a:cubicBezTo>
                    <a:pt x="7538" y="17178"/>
                    <a:pt x="7768" y="14070"/>
                    <a:pt x="7884" y="12128"/>
                  </a:cubicBezTo>
                  <a:cubicBezTo>
                    <a:pt x="7999" y="10185"/>
                    <a:pt x="7999" y="9408"/>
                    <a:pt x="7976" y="9641"/>
                  </a:cubicBezTo>
                  <a:cubicBezTo>
                    <a:pt x="7953" y="9874"/>
                    <a:pt x="7907" y="11117"/>
                    <a:pt x="7930" y="12516"/>
                  </a:cubicBezTo>
                  <a:cubicBezTo>
                    <a:pt x="7953" y="13915"/>
                    <a:pt x="8045" y="15469"/>
                    <a:pt x="8229" y="16634"/>
                  </a:cubicBezTo>
                  <a:cubicBezTo>
                    <a:pt x="8413" y="17800"/>
                    <a:pt x="8690" y="18576"/>
                    <a:pt x="8874" y="18343"/>
                  </a:cubicBezTo>
                  <a:cubicBezTo>
                    <a:pt x="9058" y="18110"/>
                    <a:pt x="9150" y="16867"/>
                    <a:pt x="9219" y="14925"/>
                  </a:cubicBezTo>
                  <a:cubicBezTo>
                    <a:pt x="9288" y="12982"/>
                    <a:pt x="9334" y="10341"/>
                    <a:pt x="9357" y="8553"/>
                  </a:cubicBezTo>
                  <a:cubicBezTo>
                    <a:pt x="9380" y="6766"/>
                    <a:pt x="9380" y="5834"/>
                    <a:pt x="9495" y="5601"/>
                  </a:cubicBezTo>
                  <a:cubicBezTo>
                    <a:pt x="9611" y="5368"/>
                    <a:pt x="9841" y="5834"/>
                    <a:pt x="10324" y="6378"/>
                  </a:cubicBezTo>
                  <a:cubicBezTo>
                    <a:pt x="10808" y="6922"/>
                    <a:pt x="11545" y="7543"/>
                    <a:pt x="12029" y="7854"/>
                  </a:cubicBezTo>
                  <a:cubicBezTo>
                    <a:pt x="12512" y="8165"/>
                    <a:pt x="12742" y="8165"/>
                    <a:pt x="12973" y="8087"/>
                  </a:cubicBezTo>
                  <a:cubicBezTo>
                    <a:pt x="13203" y="8010"/>
                    <a:pt x="13433" y="7854"/>
                    <a:pt x="13617" y="7466"/>
                  </a:cubicBezTo>
                  <a:cubicBezTo>
                    <a:pt x="13802" y="7077"/>
                    <a:pt x="13940" y="6456"/>
                    <a:pt x="13894" y="6145"/>
                  </a:cubicBezTo>
                  <a:cubicBezTo>
                    <a:pt x="13848" y="5834"/>
                    <a:pt x="13617" y="5834"/>
                    <a:pt x="13433" y="6145"/>
                  </a:cubicBezTo>
                  <a:cubicBezTo>
                    <a:pt x="13249" y="6456"/>
                    <a:pt x="13111" y="7077"/>
                    <a:pt x="13088" y="8320"/>
                  </a:cubicBezTo>
                  <a:cubicBezTo>
                    <a:pt x="13065" y="9564"/>
                    <a:pt x="13157" y="11428"/>
                    <a:pt x="13295" y="13060"/>
                  </a:cubicBezTo>
                  <a:cubicBezTo>
                    <a:pt x="13433" y="14692"/>
                    <a:pt x="13617" y="16090"/>
                    <a:pt x="13664" y="17178"/>
                  </a:cubicBezTo>
                  <a:cubicBezTo>
                    <a:pt x="13710" y="18266"/>
                    <a:pt x="13617" y="19043"/>
                    <a:pt x="13433" y="19664"/>
                  </a:cubicBezTo>
                  <a:cubicBezTo>
                    <a:pt x="13249" y="20286"/>
                    <a:pt x="12973" y="20752"/>
                    <a:pt x="12673" y="21063"/>
                  </a:cubicBezTo>
                  <a:cubicBezTo>
                    <a:pt x="12374" y="21374"/>
                    <a:pt x="12052" y="21529"/>
                    <a:pt x="11890" y="21141"/>
                  </a:cubicBezTo>
                  <a:cubicBezTo>
                    <a:pt x="11729" y="20752"/>
                    <a:pt x="11729" y="19820"/>
                    <a:pt x="12144" y="17800"/>
                  </a:cubicBezTo>
                  <a:cubicBezTo>
                    <a:pt x="12558" y="15779"/>
                    <a:pt x="13387" y="12671"/>
                    <a:pt x="14147" y="9719"/>
                  </a:cubicBezTo>
                  <a:cubicBezTo>
                    <a:pt x="14907" y="6766"/>
                    <a:pt x="15598" y="3969"/>
                    <a:pt x="16035" y="2260"/>
                  </a:cubicBezTo>
                  <a:cubicBezTo>
                    <a:pt x="16473" y="551"/>
                    <a:pt x="16657" y="-71"/>
                    <a:pt x="16680" y="7"/>
                  </a:cubicBezTo>
                  <a:cubicBezTo>
                    <a:pt x="16703" y="84"/>
                    <a:pt x="16565" y="861"/>
                    <a:pt x="16496" y="3348"/>
                  </a:cubicBezTo>
                  <a:cubicBezTo>
                    <a:pt x="16427" y="5834"/>
                    <a:pt x="16427" y="10030"/>
                    <a:pt x="16427" y="12982"/>
                  </a:cubicBezTo>
                  <a:cubicBezTo>
                    <a:pt x="16427" y="15935"/>
                    <a:pt x="16427" y="17644"/>
                    <a:pt x="16542" y="18499"/>
                  </a:cubicBezTo>
                  <a:cubicBezTo>
                    <a:pt x="16657" y="19353"/>
                    <a:pt x="16887" y="19353"/>
                    <a:pt x="17279" y="18421"/>
                  </a:cubicBezTo>
                  <a:cubicBezTo>
                    <a:pt x="17670" y="17489"/>
                    <a:pt x="18223" y="15624"/>
                    <a:pt x="18960" y="13138"/>
                  </a:cubicBezTo>
                  <a:cubicBezTo>
                    <a:pt x="19697" y="10651"/>
                    <a:pt x="20618" y="7543"/>
                    <a:pt x="21539" y="443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5" name="Line"/>
            <p:cNvSpPr/>
            <p:nvPr/>
          </p:nvSpPr>
          <p:spPr>
            <a:xfrm>
              <a:off x="2484402" y="1798698"/>
              <a:ext cx="1" cy="10380"/>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186" name="Line"/>
            <p:cNvSpPr/>
            <p:nvPr/>
          </p:nvSpPr>
          <p:spPr>
            <a:xfrm>
              <a:off x="0" y="0"/>
              <a:ext cx="1391680" cy="1363105"/>
            </a:xfrm>
            <a:custGeom>
              <a:avLst/>
              <a:gdLst/>
              <a:ahLst/>
              <a:cxnLst>
                <a:cxn ang="0">
                  <a:pos x="wd2" y="hd2"/>
                </a:cxn>
                <a:cxn ang="5400000">
                  <a:pos x="wd2" y="hd2"/>
                </a:cxn>
                <a:cxn ang="10800000">
                  <a:pos x="wd2" y="hd2"/>
                </a:cxn>
                <a:cxn ang="16200000">
                  <a:pos x="wd2" y="hd2"/>
                </a:cxn>
              </a:cxnLst>
              <a:rect l="0" t="0" r="r" b="b"/>
              <a:pathLst>
                <a:path w="21402" h="21384" fill="norm" stroke="1" extrusionOk="0">
                  <a:moveTo>
                    <a:pt x="3094" y="20566"/>
                  </a:moveTo>
                  <a:cubicBezTo>
                    <a:pt x="5009" y="21000"/>
                    <a:pt x="6925" y="21434"/>
                    <a:pt x="8760" y="21380"/>
                  </a:cubicBezTo>
                  <a:cubicBezTo>
                    <a:pt x="10596" y="21325"/>
                    <a:pt x="12351" y="20783"/>
                    <a:pt x="13921" y="19914"/>
                  </a:cubicBezTo>
                  <a:cubicBezTo>
                    <a:pt x="15490" y="19046"/>
                    <a:pt x="16873" y="17852"/>
                    <a:pt x="18017" y="16332"/>
                  </a:cubicBezTo>
                  <a:cubicBezTo>
                    <a:pt x="19161" y="14813"/>
                    <a:pt x="20066" y="12968"/>
                    <a:pt x="20651" y="11367"/>
                  </a:cubicBezTo>
                  <a:cubicBezTo>
                    <a:pt x="21236" y="9766"/>
                    <a:pt x="21502" y="8409"/>
                    <a:pt x="21369" y="6971"/>
                  </a:cubicBezTo>
                  <a:cubicBezTo>
                    <a:pt x="21236" y="5532"/>
                    <a:pt x="20704" y="4013"/>
                    <a:pt x="19613" y="2792"/>
                  </a:cubicBezTo>
                  <a:cubicBezTo>
                    <a:pt x="18523" y="1571"/>
                    <a:pt x="16873" y="648"/>
                    <a:pt x="15118" y="241"/>
                  </a:cubicBezTo>
                  <a:cubicBezTo>
                    <a:pt x="13362" y="-166"/>
                    <a:pt x="11500" y="-57"/>
                    <a:pt x="9718" y="567"/>
                  </a:cubicBezTo>
                  <a:cubicBezTo>
                    <a:pt x="7935" y="1191"/>
                    <a:pt x="6233" y="2330"/>
                    <a:pt x="4876" y="3497"/>
                  </a:cubicBezTo>
                  <a:cubicBezTo>
                    <a:pt x="3520" y="4664"/>
                    <a:pt x="2509" y="5858"/>
                    <a:pt x="1737" y="7215"/>
                  </a:cubicBezTo>
                  <a:cubicBezTo>
                    <a:pt x="966" y="8572"/>
                    <a:pt x="434" y="10091"/>
                    <a:pt x="168" y="11774"/>
                  </a:cubicBezTo>
                  <a:cubicBezTo>
                    <a:pt x="-98" y="13456"/>
                    <a:pt x="-98" y="15301"/>
                    <a:pt x="540" y="16767"/>
                  </a:cubicBezTo>
                  <a:cubicBezTo>
                    <a:pt x="1179" y="18232"/>
                    <a:pt x="2456" y="19317"/>
                    <a:pt x="4265" y="20023"/>
                  </a:cubicBezTo>
                  <a:cubicBezTo>
                    <a:pt x="6073" y="20728"/>
                    <a:pt x="8414" y="21054"/>
                    <a:pt x="10755" y="2138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grpSp>
      <p:grpSp>
        <p:nvGrpSpPr>
          <p:cNvPr id="190" name="Drawing"/>
          <p:cNvGrpSpPr/>
          <p:nvPr/>
        </p:nvGrpSpPr>
        <p:grpSpPr>
          <a:xfrm>
            <a:off x="11118967" y="7041526"/>
            <a:ext cx="801435" cy="698769"/>
            <a:chOff x="0" y="0"/>
            <a:chExt cx="801434" cy="698768"/>
          </a:xfrm>
        </p:grpSpPr>
        <p:sp>
          <p:nvSpPr>
            <p:cNvPr id="188" name="Line"/>
            <p:cNvSpPr/>
            <p:nvPr/>
          </p:nvSpPr>
          <p:spPr>
            <a:xfrm>
              <a:off x="284926" y="531165"/>
              <a:ext cx="391802" cy="107243"/>
            </a:xfrm>
            <a:custGeom>
              <a:avLst/>
              <a:gdLst/>
              <a:ahLst/>
              <a:cxnLst>
                <a:cxn ang="0">
                  <a:pos x="wd2" y="hd2"/>
                </a:cxn>
                <a:cxn ang="5400000">
                  <a:pos x="wd2" y="hd2"/>
                </a:cxn>
                <a:cxn ang="10800000">
                  <a:pos x="wd2" y="hd2"/>
                </a:cxn>
                <a:cxn ang="16200000">
                  <a:pos x="wd2" y="hd2"/>
                </a:cxn>
              </a:cxnLst>
              <a:rect l="0" t="0" r="r" b="b"/>
              <a:pathLst>
                <a:path w="21272" h="21600" fill="norm" stroke="1" extrusionOk="0">
                  <a:moveTo>
                    <a:pt x="13623" y="21600"/>
                  </a:moveTo>
                  <a:cubicBezTo>
                    <a:pt x="10430" y="20903"/>
                    <a:pt x="7237" y="20207"/>
                    <a:pt x="4983" y="20207"/>
                  </a:cubicBezTo>
                  <a:cubicBezTo>
                    <a:pt x="2729" y="20207"/>
                    <a:pt x="1415" y="20903"/>
                    <a:pt x="1321" y="21252"/>
                  </a:cubicBezTo>
                  <a:cubicBezTo>
                    <a:pt x="1227" y="21600"/>
                    <a:pt x="2354" y="21600"/>
                    <a:pt x="4514" y="21600"/>
                  </a:cubicBezTo>
                  <a:cubicBezTo>
                    <a:pt x="6674" y="21600"/>
                    <a:pt x="9867" y="21600"/>
                    <a:pt x="11933" y="21600"/>
                  </a:cubicBezTo>
                  <a:cubicBezTo>
                    <a:pt x="13999" y="21600"/>
                    <a:pt x="14938" y="21600"/>
                    <a:pt x="14938" y="21600"/>
                  </a:cubicBezTo>
                  <a:cubicBezTo>
                    <a:pt x="14938" y="21600"/>
                    <a:pt x="13999" y="21600"/>
                    <a:pt x="13060" y="21600"/>
                  </a:cubicBezTo>
                  <a:cubicBezTo>
                    <a:pt x="12121" y="21600"/>
                    <a:pt x="11182" y="21600"/>
                    <a:pt x="9491" y="21600"/>
                  </a:cubicBezTo>
                  <a:cubicBezTo>
                    <a:pt x="7801" y="21600"/>
                    <a:pt x="5359" y="21600"/>
                    <a:pt x="4889" y="21600"/>
                  </a:cubicBezTo>
                  <a:cubicBezTo>
                    <a:pt x="4420" y="21600"/>
                    <a:pt x="5922" y="21600"/>
                    <a:pt x="7895" y="21252"/>
                  </a:cubicBezTo>
                  <a:cubicBezTo>
                    <a:pt x="9867" y="20903"/>
                    <a:pt x="12309" y="20207"/>
                    <a:pt x="13999" y="19510"/>
                  </a:cubicBezTo>
                  <a:cubicBezTo>
                    <a:pt x="15689" y="18813"/>
                    <a:pt x="16629" y="18116"/>
                    <a:pt x="16441" y="17768"/>
                  </a:cubicBezTo>
                  <a:cubicBezTo>
                    <a:pt x="16253" y="17419"/>
                    <a:pt x="14938" y="17419"/>
                    <a:pt x="12309" y="17768"/>
                  </a:cubicBezTo>
                  <a:cubicBezTo>
                    <a:pt x="9679" y="18116"/>
                    <a:pt x="5735" y="18813"/>
                    <a:pt x="3293" y="19510"/>
                  </a:cubicBezTo>
                  <a:cubicBezTo>
                    <a:pt x="851" y="20207"/>
                    <a:pt x="-88" y="20903"/>
                    <a:pt x="6" y="20903"/>
                  </a:cubicBezTo>
                  <a:cubicBezTo>
                    <a:pt x="100" y="20903"/>
                    <a:pt x="1227" y="20207"/>
                    <a:pt x="3669" y="19161"/>
                  </a:cubicBezTo>
                  <a:cubicBezTo>
                    <a:pt x="6110" y="18116"/>
                    <a:pt x="9867" y="16723"/>
                    <a:pt x="12309" y="15329"/>
                  </a:cubicBezTo>
                  <a:cubicBezTo>
                    <a:pt x="14750" y="13936"/>
                    <a:pt x="15877" y="12542"/>
                    <a:pt x="15877" y="11845"/>
                  </a:cubicBezTo>
                  <a:cubicBezTo>
                    <a:pt x="15877" y="11148"/>
                    <a:pt x="14750" y="11148"/>
                    <a:pt x="12778" y="11497"/>
                  </a:cubicBezTo>
                  <a:cubicBezTo>
                    <a:pt x="10806" y="11845"/>
                    <a:pt x="7989" y="12542"/>
                    <a:pt x="5922" y="12890"/>
                  </a:cubicBezTo>
                  <a:cubicBezTo>
                    <a:pt x="3856" y="13239"/>
                    <a:pt x="2542" y="13239"/>
                    <a:pt x="2354" y="12890"/>
                  </a:cubicBezTo>
                  <a:cubicBezTo>
                    <a:pt x="2166" y="12542"/>
                    <a:pt x="3105" y="11845"/>
                    <a:pt x="6110" y="10103"/>
                  </a:cubicBezTo>
                  <a:cubicBezTo>
                    <a:pt x="9115" y="8361"/>
                    <a:pt x="14187" y="5574"/>
                    <a:pt x="17286" y="3484"/>
                  </a:cubicBezTo>
                  <a:cubicBezTo>
                    <a:pt x="20385" y="1394"/>
                    <a:pt x="21512" y="0"/>
                    <a:pt x="21230" y="0"/>
                  </a:cubicBezTo>
                  <a:cubicBezTo>
                    <a:pt x="20949" y="0"/>
                    <a:pt x="19258" y="1394"/>
                    <a:pt x="17568" y="278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9" name="Line"/>
            <p:cNvSpPr/>
            <p:nvPr/>
          </p:nvSpPr>
          <p:spPr>
            <a:xfrm>
              <a:off x="0" y="-1"/>
              <a:ext cx="801435" cy="698770"/>
            </a:xfrm>
            <a:custGeom>
              <a:avLst/>
              <a:gdLst/>
              <a:ahLst/>
              <a:cxnLst>
                <a:cxn ang="0">
                  <a:pos x="wd2" y="hd2"/>
                </a:cxn>
                <a:cxn ang="5400000">
                  <a:pos x="wd2" y="hd2"/>
                </a:cxn>
                <a:cxn ang="10800000">
                  <a:pos x="wd2" y="hd2"/>
                </a:cxn>
                <a:cxn ang="16200000">
                  <a:pos x="wd2" y="hd2"/>
                </a:cxn>
              </a:cxnLst>
              <a:rect l="0" t="0" r="r" b="b"/>
              <a:pathLst>
                <a:path w="21294" h="21387" fill="norm" stroke="1" extrusionOk="0">
                  <a:moveTo>
                    <a:pt x="6793" y="18904"/>
                  </a:moveTo>
                  <a:cubicBezTo>
                    <a:pt x="8171" y="19857"/>
                    <a:pt x="9550" y="20810"/>
                    <a:pt x="11021" y="21075"/>
                  </a:cubicBezTo>
                  <a:cubicBezTo>
                    <a:pt x="12491" y="21339"/>
                    <a:pt x="14054" y="20916"/>
                    <a:pt x="15524" y="19751"/>
                  </a:cubicBezTo>
                  <a:cubicBezTo>
                    <a:pt x="16995" y="18586"/>
                    <a:pt x="18374" y="16680"/>
                    <a:pt x="19339" y="14986"/>
                  </a:cubicBezTo>
                  <a:cubicBezTo>
                    <a:pt x="20304" y="13292"/>
                    <a:pt x="20856" y="11810"/>
                    <a:pt x="21131" y="10539"/>
                  </a:cubicBezTo>
                  <a:cubicBezTo>
                    <a:pt x="21407" y="9269"/>
                    <a:pt x="21407" y="8210"/>
                    <a:pt x="20534" y="6675"/>
                  </a:cubicBezTo>
                  <a:cubicBezTo>
                    <a:pt x="19661" y="5139"/>
                    <a:pt x="17914" y="3127"/>
                    <a:pt x="15662" y="1857"/>
                  </a:cubicBezTo>
                  <a:cubicBezTo>
                    <a:pt x="13410" y="586"/>
                    <a:pt x="10653" y="57"/>
                    <a:pt x="8355" y="4"/>
                  </a:cubicBezTo>
                  <a:cubicBezTo>
                    <a:pt x="6057" y="-49"/>
                    <a:pt x="4219" y="375"/>
                    <a:pt x="2932" y="1433"/>
                  </a:cubicBezTo>
                  <a:cubicBezTo>
                    <a:pt x="1645" y="2492"/>
                    <a:pt x="910" y="4186"/>
                    <a:pt x="450" y="6198"/>
                  </a:cubicBezTo>
                  <a:cubicBezTo>
                    <a:pt x="-9" y="8210"/>
                    <a:pt x="-193" y="10539"/>
                    <a:pt x="267" y="12763"/>
                  </a:cubicBezTo>
                  <a:cubicBezTo>
                    <a:pt x="726" y="14986"/>
                    <a:pt x="1829" y="17104"/>
                    <a:pt x="3254" y="18639"/>
                  </a:cubicBezTo>
                  <a:cubicBezTo>
                    <a:pt x="4678" y="20175"/>
                    <a:pt x="6425" y="21127"/>
                    <a:pt x="8539" y="21339"/>
                  </a:cubicBezTo>
                  <a:cubicBezTo>
                    <a:pt x="10653" y="21551"/>
                    <a:pt x="13135" y="21022"/>
                    <a:pt x="14789" y="20386"/>
                  </a:cubicBezTo>
                  <a:cubicBezTo>
                    <a:pt x="16444" y="19751"/>
                    <a:pt x="17271" y="19010"/>
                    <a:pt x="18098" y="1826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grpSp>
      <p:grpSp>
        <p:nvGrpSpPr>
          <p:cNvPr id="224" name="Drawing"/>
          <p:cNvGrpSpPr/>
          <p:nvPr/>
        </p:nvGrpSpPr>
        <p:grpSpPr>
          <a:xfrm>
            <a:off x="7864895" y="8887524"/>
            <a:ext cx="6592064" cy="3034949"/>
            <a:chOff x="0" y="0"/>
            <a:chExt cx="6592062" cy="3034947"/>
          </a:xfrm>
        </p:grpSpPr>
        <p:sp>
          <p:nvSpPr>
            <p:cNvPr id="191" name="Line"/>
            <p:cNvSpPr/>
            <p:nvPr/>
          </p:nvSpPr>
          <p:spPr>
            <a:xfrm>
              <a:off x="0" y="216332"/>
              <a:ext cx="1288757" cy="410939"/>
            </a:xfrm>
            <a:custGeom>
              <a:avLst/>
              <a:gdLst/>
              <a:ahLst/>
              <a:cxnLst>
                <a:cxn ang="0">
                  <a:pos x="wd2" y="hd2"/>
                </a:cxn>
                <a:cxn ang="5400000">
                  <a:pos x="wd2" y="hd2"/>
                </a:cxn>
                <a:cxn ang="10800000">
                  <a:pos x="wd2" y="hd2"/>
                </a:cxn>
                <a:cxn ang="16200000">
                  <a:pos x="wd2" y="hd2"/>
                </a:cxn>
              </a:cxnLst>
              <a:rect l="0" t="0" r="r" b="b"/>
              <a:pathLst>
                <a:path w="21573" h="21382" fill="norm" stroke="1" extrusionOk="0">
                  <a:moveTo>
                    <a:pt x="2984" y="2051"/>
                  </a:moveTo>
                  <a:cubicBezTo>
                    <a:pt x="3158" y="1331"/>
                    <a:pt x="3332" y="611"/>
                    <a:pt x="3274" y="251"/>
                  </a:cubicBezTo>
                  <a:cubicBezTo>
                    <a:pt x="3216" y="-109"/>
                    <a:pt x="2926" y="-109"/>
                    <a:pt x="2434" y="431"/>
                  </a:cubicBezTo>
                  <a:cubicBezTo>
                    <a:pt x="1942" y="971"/>
                    <a:pt x="1247" y="2051"/>
                    <a:pt x="755" y="3041"/>
                  </a:cubicBezTo>
                  <a:cubicBezTo>
                    <a:pt x="263" y="4031"/>
                    <a:pt x="-27" y="4931"/>
                    <a:pt x="2" y="5471"/>
                  </a:cubicBezTo>
                  <a:cubicBezTo>
                    <a:pt x="31" y="6011"/>
                    <a:pt x="378" y="6191"/>
                    <a:pt x="1044" y="6461"/>
                  </a:cubicBezTo>
                  <a:cubicBezTo>
                    <a:pt x="1710" y="6731"/>
                    <a:pt x="2695" y="7091"/>
                    <a:pt x="3332" y="7631"/>
                  </a:cubicBezTo>
                  <a:cubicBezTo>
                    <a:pt x="3969" y="8171"/>
                    <a:pt x="4258" y="8891"/>
                    <a:pt x="4403" y="9701"/>
                  </a:cubicBezTo>
                  <a:cubicBezTo>
                    <a:pt x="4548" y="10511"/>
                    <a:pt x="4548" y="11411"/>
                    <a:pt x="4229" y="12851"/>
                  </a:cubicBezTo>
                  <a:cubicBezTo>
                    <a:pt x="3911" y="14291"/>
                    <a:pt x="3274" y="16271"/>
                    <a:pt x="2608" y="17801"/>
                  </a:cubicBezTo>
                  <a:cubicBezTo>
                    <a:pt x="1942" y="19331"/>
                    <a:pt x="1247" y="20411"/>
                    <a:pt x="755" y="20951"/>
                  </a:cubicBezTo>
                  <a:cubicBezTo>
                    <a:pt x="263" y="21491"/>
                    <a:pt x="-27" y="21491"/>
                    <a:pt x="89" y="21131"/>
                  </a:cubicBezTo>
                  <a:cubicBezTo>
                    <a:pt x="205" y="20771"/>
                    <a:pt x="726" y="20051"/>
                    <a:pt x="1797" y="18161"/>
                  </a:cubicBezTo>
                  <a:cubicBezTo>
                    <a:pt x="2868" y="16271"/>
                    <a:pt x="4490" y="13211"/>
                    <a:pt x="5561" y="10871"/>
                  </a:cubicBezTo>
                  <a:cubicBezTo>
                    <a:pt x="6633" y="8531"/>
                    <a:pt x="7154" y="6911"/>
                    <a:pt x="7443" y="5651"/>
                  </a:cubicBezTo>
                  <a:cubicBezTo>
                    <a:pt x="7733" y="4391"/>
                    <a:pt x="7791" y="3491"/>
                    <a:pt x="7675" y="2951"/>
                  </a:cubicBezTo>
                  <a:cubicBezTo>
                    <a:pt x="7559" y="2411"/>
                    <a:pt x="7270" y="2231"/>
                    <a:pt x="6835" y="2951"/>
                  </a:cubicBezTo>
                  <a:cubicBezTo>
                    <a:pt x="6401" y="3671"/>
                    <a:pt x="5822" y="5291"/>
                    <a:pt x="5416" y="7271"/>
                  </a:cubicBezTo>
                  <a:cubicBezTo>
                    <a:pt x="5011" y="9251"/>
                    <a:pt x="4779" y="11591"/>
                    <a:pt x="4693" y="13301"/>
                  </a:cubicBezTo>
                  <a:cubicBezTo>
                    <a:pt x="4606" y="15011"/>
                    <a:pt x="4664" y="16091"/>
                    <a:pt x="4837" y="16811"/>
                  </a:cubicBezTo>
                  <a:cubicBezTo>
                    <a:pt x="5011" y="17531"/>
                    <a:pt x="5301" y="17891"/>
                    <a:pt x="5880" y="17711"/>
                  </a:cubicBezTo>
                  <a:cubicBezTo>
                    <a:pt x="6459" y="17531"/>
                    <a:pt x="7327" y="16811"/>
                    <a:pt x="8109" y="15371"/>
                  </a:cubicBezTo>
                  <a:cubicBezTo>
                    <a:pt x="8891" y="13931"/>
                    <a:pt x="9586" y="11771"/>
                    <a:pt x="10049" y="10151"/>
                  </a:cubicBezTo>
                  <a:cubicBezTo>
                    <a:pt x="10512" y="8531"/>
                    <a:pt x="10744" y="7451"/>
                    <a:pt x="10802" y="7631"/>
                  </a:cubicBezTo>
                  <a:cubicBezTo>
                    <a:pt x="10860" y="7811"/>
                    <a:pt x="10744" y="9251"/>
                    <a:pt x="10628" y="10421"/>
                  </a:cubicBezTo>
                  <a:cubicBezTo>
                    <a:pt x="10512" y="11591"/>
                    <a:pt x="10397" y="12491"/>
                    <a:pt x="10483" y="12941"/>
                  </a:cubicBezTo>
                  <a:cubicBezTo>
                    <a:pt x="10570" y="13391"/>
                    <a:pt x="10860" y="13391"/>
                    <a:pt x="11265" y="12671"/>
                  </a:cubicBezTo>
                  <a:cubicBezTo>
                    <a:pt x="11671" y="11951"/>
                    <a:pt x="12192" y="10511"/>
                    <a:pt x="12568" y="9521"/>
                  </a:cubicBezTo>
                  <a:cubicBezTo>
                    <a:pt x="12945" y="8531"/>
                    <a:pt x="13176" y="7991"/>
                    <a:pt x="13437" y="7631"/>
                  </a:cubicBezTo>
                  <a:cubicBezTo>
                    <a:pt x="13697" y="7271"/>
                    <a:pt x="13987" y="7091"/>
                    <a:pt x="14074" y="7721"/>
                  </a:cubicBezTo>
                  <a:cubicBezTo>
                    <a:pt x="14161" y="8351"/>
                    <a:pt x="14045" y="9791"/>
                    <a:pt x="13958" y="10961"/>
                  </a:cubicBezTo>
                  <a:cubicBezTo>
                    <a:pt x="13871" y="12131"/>
                    <a:pt x="13813" y="13031"/>
                    <a:pt x="13755" y="13931"/>
                  </a:cubicBezTo>
                  <a:cubicBezTo>
                    <a:pt x="13697" y="14831"/>
                    <a:pt x="13639" y="15731"/>
                    <a:pt x="13755" y="16091"/>
                  </a:cubicBezTo>
                  <a:cubicBezTo>
                    <a:pt x="13871" y="16451"/>
                    <a:pt x="14161" y="16271"/>
                    <a:pt x="14682" y="15371"/>
                  </a:cubicBezTo>
                  <a:cubicBezTo>
                    <a:pt x="15203" y="14471"/>
                    <a:pt x="15956" y="12851"/>
                    <a:pt x="16448" y="11681"/>
                  </a:cubicBezTo>
                  <a:cubicBezTo>
                    <a:pt x="16940" y="10511"/>
                    <a:pt x="17172" y="9791"/>
                    <a:pt x="17230" y="9881"/>
                  </a:cubicBezTo>
                  <a:cubicBezTo>
                    <a:pt x="17288" y="9971"/>
                    <a:pt x="17172" y="10871"/>
                    <a:pt x="17085" y="11771"/>
                  </a:cubicBezTo>
                  <a:cubicBezTo>
                    <a:pt x="16998" y="12671"/>
                    <a:pt x="16940" y="13571"/>
                    <a:pt x="16911" y="14561"/>
                  </a:cubicBezTo>
                  <a:cubicBezTo>
                    <a:pt x="16882" y="15551"/>
                    <a:pt x="16882" y="16631"/>
                    <a:pt x="17085" y="17171"/>
                  </a:cubicBezTo>
                  <a:cubicBezTo>
                    <a:pt x="17288" y="17711"/>
                    <a:pt x="17693" y="17711"/>
                    <a:pt x="18272" y="17081"/>
                  </a:cubicBezTo>
                  <a:cubicBezTo>
                    <a:pt x="18851" y="16451"/>
                    <a:pt x="19604" y="15191"/>
                    <a:pt x="20183" y="14291"/>
                  </a:cubicBezTo>
                  <a:cubicBezTo>
                    <a:pt x="20762" y="13391"/>
                    <a:pt x="21168" y="12851"/>
                    <a:pt x="21573" y="1231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2" name="Line"/>
            <p:cNvSpPr/>
            <p:nvPr/>
          </p:nvSpPr>
          <p:spPr>
            <a:xfrm>
              <a:off x="1288756" y="266127"/>
              <a:ext cx="1" cy="20757"/>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193" name="Line"/>
            <p:cNvSpPr/>
            <p:nvPr/>
          </p:nvSpPr>
          <p:spPr>
            <a:xfrm>
              <a:off x="1636080" y="327958"/>
              <a:ext cx="708117" cy="304869"/>
            </a:xfrm>
            <a:custGeom>
              <a:avLst/>
              <a:gdLst/>
              <a:ahLst/>
              <a:cxnLst>
                <a:cxn ang="0">
                  <a:pos x="wd2" y="hd2"/>
                </a:cxn>
                <a:cxn ang="5400000">
                  <a:pos x="wd2" y="hd2"/>
                </a:cxn>
                <a:cxn ang="10800000">
                  <a:pos x="wd2" y="hd2"/>
                </a:cxn>
                <a:cxn ang="16200000">
                  <a:pos x="wd2" y="hd2"/>
                </a:cxn>
              </a:cxnLst>
              <a:rect l="0" t="0" r="r" b="b"/>
              <a:pathLst>
                <a:path w="21463" h="21150" fill="norm" stroke="1" extrusionOk="0">
                  <a:moveTo>
                    <a:pt x="7403" y="5070"/>
                  </a:moveTo>
                  <a:cubicBezTo>
                    <a:pt x="7193" y="3870"/>
                    <a:pt x="6983" y="2670"/>
                    <a:pt x="6354" y="1830"/>
                  </a:cubicBezTo>
                  <a:cubicBezTo>
                    <a:pt x="5725" y="990"/>
                    <a:pt x="4676" y="510"/>
                    <a:pt x="3628" y="1230"/>
                  </a:cubicBezTo>
                  <a:cubicBezTo>
                    <a:pt x="2579" y="1950"/>
                    <a:pt x="1531" y="3870"/>
                    <a:pt x="902" y="5550"/>
                  </a:cubicBezTo>
                  <a:cubicBezTo>
                    <a:pt x="273" y="7230"/>
                    <a:pt x="63" y="8670"/>
                    <a:pt x="10" y="10110"/>
                  </a:cubicBezTo>
                  <a:cubicBezTo>
                    <a:pt x="-42" y="11550"/>
                    <a:pt x="63" y="12990"/>
                    <a:pt x="1216" y="12870"/>
                  </a:cubicBezTo>
                  <a:cubicBezTo>
                    <a:pt x="2370" y="12750"/>
                    <a:pt x="4572" y="11070"/>
                    <a:pt x="6092" y="9150"/>
                  </a:cubicBezTo>
                  <a:cubicBezTo>
                    <a:pt x="7612" y="7230"/>
                    <a:pt x="8451" y="5070"/>
                    <a:pt x="9028" y="3510"/>
                  </a:cubicBezTo>
                  <a:cubicBezTo>
                    <a:pt x="9605" y="1950"/>
                    <a:pt x="9919" y="990"/>
                    <a:pt x="9919" y="1110"/>
                  </a:cubicBezTo>
                  <a:cubicBezTo>
                    <a:pt x="9919" y="1230"/>
                    <a:pt x="9605" y="2430"/>
                    <a:pt x="9290" y="3750"/>
                  </a:cubicBezTo>
                  <a:cubicBezTo>
                    <a:pt x="8975" y="5070"/>
                    <a:pt x="8661" y="6510"/>
                    <a:pt x="8451" y="8550"/>
                  </a:cubicBezTo>
                  <a:cubicBezTo>
                    <a:pt x="8241" y="10590"/>
                    <a:pt x="8137" y="13230"/>
                    <a:pt x="8346" y="14550"/>
                  </a:cubicBezTo>
                  <a:cubicBezTo>
                    <a:pt x="8556" y="15870"/>
                    <a:pt x="9080" y="15870"/>
                    <a:pt x="10181" y="13830"/>
                  </a:cubicBezTo>
                  <a:cubicBezTo>
                    <a:pt x="11282" y="11790"/>
                    <a:pt x="12960" y="7710"/>
                    <a:pt x="14166" y="4830"/>
                  </a:cubicBezTo>
                  <a:cubicBezTo>
                    <a:pt x="15372" y="1950"/>
                    <a:pt x="16106" y="270"/>
                    <a:pt x="16315" y="30"/>
                  </a:cubicBezTo>
                  <a:cubicBezTo>
                    <a:pt x="16525" y="-210"/>
                    <a:pt x="16210" y="990"/>
                    <a:pt x="15739" y="2910"/>
                  </a:cubicBezTo>
                  <a:cubicBezTo>
                    <a:pt x="15267" y="4830"/>
                    <a:pt x="14638" y="7470"/>
                    <a:pt x="14218" y="9630"/>
                  </a:cubicBezTo>
                  <a:cubicBezTo>
                    <a:pt x="13799" y="11790"/>
                    <a:pt x="13589" y="13470"/>
                    <a:pt x="13851" y="13950"/>
                  </a:cubicBezTo>
                  <a:cubicBezTo>
                    <a:pt x="14113" y="14430"/>
                    <a:pt x="14847" y="13710"/>
                    <a:pt x="15896" y="11550"/>
                  </a:cubicBezTo>
                  <a:cubicBezTo>
                    <a:pt x="16944" y="9390"/>
                    <a:pt x="18308" y="5790"/>
                    <a:pt x="19304" y="3750"/>
                  </a:cubicBezTo>
                  <a:cubicBezTo>
                    <a:pt x="20300" y="1710"/>
                    <a:pt x="20929" y="1230"/>
                    <a:pt x="21243" y="1590"/>
                  </a:cubicBezTo>
                  <a:cubicBezTo>
                    <a:pt x="21558" y="1950"/>
                    <a:pt x="21558" y="3150"/>
                    <a:pt x="21086" y="5790"/>
                  </a:cubicBezTo>
                  <a:cubicBezTo>
                    <a:pt x="20614" y="8430"/>
                    <a:pt x="19671" y="12510"/>
                    <a:pt x="19146" y="15390"/>
                  </a:cubicBezTo>
                  <a:cubicBezTo>
                    <a:pt x="18622" y="18270"/>
                    <a:pt x="18517" y="19950"/>
                    <a:pt x="18779" y="20670"/>
                  </a:cubicBezTo>
                  <a:cubicBezTo>
                    <a:pt x="19041" y="21390"/>
                    <a:pt x="19671" y="21150"/>
                    <a:pt x="20300" y="2091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4" name="Line"/>
            <p:cNvSpPr/>
            <p:nvPr/>
          </p:nvSpPr>
          <p:spPr>
            <a:xfrm>
              <a:off x="2425583" y="356071"/>
              <a:ext cx="274621" cy="312446"/>
            </a:xfrm>
            <a:custGeom>
              <a:avLst/>
              <a:gdLst/>
              <a:ahLst/>
              <a:cxnLst>
                <a:cxn ang="0">
                  <a:pos x="wd2" y="hd2"/>
                </a:cxn>
                <a:cxn ang="5400000">
                  <a:pos x="wd2" y="hd2"/>
                </a:cxn>
                <a:cxn ang="10800000">
                  <a:pos x="wd2" y="hd2"/>
                </a:cxn>
                <a:cxn ang="16200000">
                  <a:pos x="wd2" y="hd2"/>
                </a:cxn>
              </a:cxnLst>
              <a:rect l="0" t="0" r="r" b="b"/>
              <a:pathLst>
                <a:path w="21433" h="21438" fill="norm" stroke="1" extrusionOk="0">
                  <a:moveTo>
                    <a:pt x="4423" y="2374"/>
                  </a:moveTo>
                  <a:cubicBezTo>
                    <a:pt x="4423" y="1187"/>
                    <a:pt x="4423" y="0"/>
                    <a:pt x="4288" y="0"/>
                  </a:cubicBezTo>
                  <a:cubicBezTo>
                    <a:pt x="4153" y="0"/>
                    <a:pt x="3883" y="1187"/>
                    <a:pt x="3208" y="3442"/>
                  </a:cubicBezTo>
                  <a:cubicBezTo>
                    <a:pt x="2533" y="5697"/>
                    <a:pt x="1453" y="9020"/>
                    <a:pt x="778" y="11393"/>
                  </a:cubicBezTo>
                  <a:cubicBezTo>
                    <a:pt x="103" y="13767"/>
                    <a:pt x="-167" y="15191"/>
                    <a:pt x="103" y="15310"/>
                  </a:cubicBezTo>
                  <a:cubicBezTo>
                    <a:pt x="373" y="15429"/>
                    <a:pt x="1183" y="14242"/>
                    <a:pt x="3073" y="11868"/>
                  </a:cubicBezTo>
                  <a:cubicBezTo>
                    <a:pt x="4963" y="9494"/>
                    <a:pt x="7933" y="5934"/>
                    <a:pt x="10093" y="3798"/>
                  </a:cubicBezTo>
                  <a:cubicBezTo>
                    <a:pt x="12253" y="1662"/>
                    <a:pt x="13603" y="949"/>
                    <a:pt x="14278" y="1187"/>
                  </a:cubicBezTo>
                  <a:cubicBezTo>
                    <a:pt x="14953" y="1424"/>
                    <a:pt x="14953" y="2611"/>
                    <a:pt x="14143" y="5578"/>
                  </a:cubicBezTo>
                  <a:cubicBezTo>
                    <a:pt x="13333" y="8545"/>
                    <a:pt x="11713" y="13292"/>
                    <a:pt x="11038" y="16259"/>
                  </a:cubicBezTo>
                  <a:cubicBezTo>
                    <a:pt x="10363" y="19226"/>
                    <a:pt x="10633" y="20413"/>
                    <a:pt x="11443" y="21007"/>
                  </a:cubicBezTo>
                  <a:cubicBezTo>
                    <a:pt x="12253" y="21600"/>
                    <a:pt x="13603" y="21600"/>
                    <a:pt x="15358" y="20888"/>
                  </a:cubicBezTo>
                  <a:cubicBezTo>
                    <a:pt x="17113" y="20176"/>
                    <a:pt x="19273" y="18752"/>
                    <a:pt x="21433" y="1732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5" name="Line"/>
            <p:cNvSpPr/>
            <p:nvPr/>
          </p:nvSpPr>
          <p:spPr>
            <a:xfrm>
              <a:off x="2774500" y="347305"/>
              <a:ext cx="330458" cy="271684"/>
            </a:xfrm>
            <a:custGeom>
              <a:avLst/>
              <a:gdLst/>
              <a:ahLst/>
              <a:cxnLst>
                <a:cxn ang="0">
                  <a:pos x="wd2" y="hd2"/>
                </a:cxn>
                <a:cxn ang="5400000">
                  <a:pos x="wd2" y="hd2"/>
                </a:cxn>
                <a:cxn ang="10800000">
                  <a:pos x="wd2" y="hd2"/>
                </a:cxn>
                <a:cxn ang="16200000">
                  <a:pos x="wd2" y="hd2"/>
                </a:cxn>
              </a:cxnLst>
              <a:rect l="0" t="0" r="r" b="b"/>
              <a:pathLst>
                <a:path w="21493" h="21473" fill="norm" stroke="1" extrusionOk="0">
                  <a:moveTo>
                    <a:pt x="3943" y="3427"/>
                  </a:moveTo>
                  <a:cubicBezTo>
                    <a:pt x="3493" y="1787"/>
                    <a:pt x="3043" y="146"/>
                    <a:pt x="2705" y="10"/>
                  </a:cubicBezTo>
                  <a:cubicBezTo>
                    <a:pt x="2368" y="-127"/>
                    <a:pt x="2143" y="1240"/>
                    <a:pt x="1693" y="4248"/>
                  </a:cubicBezTo>
                  <a:cubicBezTo>
                    <a:pt x="1243" y="7255"/>
                    <a:pt x="568" y="11903"/>
                    <a:pt x="230" y="15048"/>
                  </a:cubicBezTo>
                  <a:cubicBezTo>
                    <a:pt x="-107" y="18192"/>
                    <a:pt x="-107" y="19832"/>
                    <a:pt x="455" y="20379"/>
                  </a:cubicBezTo>
                  <a:cubicBezTo>
                    <a:pt x="1018" y="20926"/>
                    <a:pt x="2143" y="20379"/>
                    <a:pt x="3380" y="19012"/>
                  </a:cubicBezTo>
                  <a:cubicBezTo>
                    <a:pt x="4618" y="17645"/>
                    <a:pt x="5968" y="15458"/>
                    <a:pt x="7430" y="12314"/>
                  </a:cubicBezTo>
                  <a:cubicBezTo>
                    <a:pt x="8893" y="9169"/>
                    <a:pt x="10468" y="5068"/>
                    <a:pt x="10918" y="4111"/>
                  </a:cubicBezTo>
                  <a:cubicBezTo>
                    <a:pt x="11368" y="3154"/>
                    <a:pt x="10693" y="5341"/>
                    <a:pt x="10355" y="7802"/>
                  </a:cubicBezTo>
                  <a:cubicBezTo>
                    <a:pt x="10018" y="10263"/>
                    <a:pt x="10018" y="12997"/>
                    <a:pt x="10018" y="15184"/>
                  </a:cubicBezTo>
                  <a:cubicBezTo>
                    <a:pt x="10018" y="17372"/>
                    <a:pt x="10018" y="19012"/>
                    <a:pt x="11930" y="19969"/>
                  </a:cubicBezTo>
                  <a:cubicBezTo>
                    <a:pt x="13843" y="20926"/>
                    <a:pt x="17668" y="21200"/>
                    <a:pt x="21493" y="2147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6" name="Line"/>
            <p:cNvSpPr/>
            <p:nvPr/>
          </p:nvSpPr>
          <p:spPr>
            <a:xfrm>
              <a:off x="3098012" y="0"/>
              <a:ext cx="976792" cy="981346"/>
            </a:xfrm>
            <a:custGeom>
              <a:avLst/>
              <a:gdLst/>
              <a:ahLst/>
              <a:cxnLst>
                <a:cxn ang="0">
                  <a:pos x="wd2" y="hd2"/>
                </a:cxn>
                <a:cxn ang="5400000">
                  <a:pos x="wd2" y="hd2"/>
                </a:cxn>
                <a:cxn ang="10800000">
                  <a:pos x="wd2" y="hd2"/>
                </a:cxn>
                <a:cxn ang="16200000">
                  <a:pos x="wd2" y="hd2"/>
                </a:cxn>
              </a:cxnLst>
              <a:rect l="0" t="0" r="r" b="b"/>
              <a:pathLst>
                <a:path w="21475" h="21350" fill="norm" stroke="1" extrusionOk="0">
                  <a:moveTo>
                    <a:pt x="5629" y="10079"/>
                  </a:moveTo>
                  <a:cubicBezTo>
                    <a:pt x="5781" y="9703"/>
                    <a:pt x="5933" y="9327"/>
                    <a:pt x="6010" y="8913"/>
                  </a:cubicBezTo>
                  <a:cubicBezTo>
                    <a:pt x="6086" y="8499"/>
                    <a:pt x="6086" y="8047"/>
                    <a:pt x="5477" y="7934"/>
                  </a:cubicBezTo>
                  <a:cubicBezTo>
                    <a:pt x="4869" y="7821"/>
                    <a:pt x="3652" y="8047"/>
                    <a:pt x="2625" y="8800"/>
                  </a:cubicBezTo>
                  <a:cubicBezTo>
                    <a:pt x="1598" y="9552"/>
                    <a:pt x="762" y="10832"/>
                    <a:pt x="343" y="11735"/>
                  </a:cubicBezTo>
                  <a:cubicBezTo>
                    <a:pt x="-75" y="12638"/>
                    <a:pt x="-75" y="13165"/>
                    <a:pt x="153" y="13466"/>
                  </a:cubicBezTo>
                  <a:cubicBezTo>
                    <a:pt x="381" y="13767"/>
                    <a:pt x="838" y="13842"/>
                    <a:pt x="1979" y="13240"/>
                  </a:cubicBezTo>
                  <a:cubicBezTo>
                    <a:pt x="3119" y="12638"/>
                    <a:pt x="4945" y="11359"/>
                    <a:pt x="5971" y="10493"/>
                  </a:cubicBezTo>
                  <a:cubicBezTo>
                    <a:pt x="6998" y="9628"/>
                    <a:pt x="7226" y="9176"/>
                    <a:pt x="7379" y="8762"/>
                  </a:cubicBezTo>
                  <a:cubicBezTo>
                    <a:pt x="7531" y="8348"/>
                    <a:pt x="7607" y="7972"/>
                    <a:pt x="7417" y="7934"/>
                  </a:cubicBezTo>
                  <a:cubicBezTo>
                    <a:pt x="7226" y="7897"/>
                    <a:pt x="6770" y="8198"/>
                    <a:pt x="6314" y="8875"/>
                  </a:cubicBezTo>
                  <a:cubicBezTo>
                    <a:pt x="5857" y="9552"/>
                    <a:pt x="5401" y="10606"/>
                    <a:pt x="5249" y="11622"/>
                  </a:cubicBezTo>
                  <a:cubicBezTo>
                    <a:pt x="5097" y="12638"/>
                    <a:pt x="5249" y="13617"/>
                    <a:pt x="5933" y="13918"/>
                  </a:cubicBezTo>
                  <a:cubicBezTo>
                    <a:pt x="6618" y="14219"/>
                    <a:pt x="7835" y="13842"/>
                    <a:pt x="9128" y="12826"/>
                  </a:cubicBezTo>
                  <a:cubicBezTo>
                    <a:pt x="10421" y="11810"/>
                    <a:pt x="11790" y="10155"/>
                    <a:pt x="12931" y="8273"/>
                  </a:cubicBezTo>
                  <a:cubicBezTo>
                    <a:pt x="14071" y="6391"/>
                    <a:pt x="14984" y="4284"/>
                    <a:pt x="15440" y="3042"/>
                  </a:cubicBezTo>
                  <a:cubicBezTo>
                    <a:pt x="15897" y="1801"/>
                    <a:pt x="15897" y="1424"/>
                    <a:pt x="15935" y="1048"/>
                  </a:cubicBezTo>
                  <a:cubicBezTo>
                    <a:pt x="15973" y="672"/>
                    <a:pt x="16049" y="295"/>
                    <a:pt x="15897" y="107"/>
                  </a:cubicBezTo>
                  <a:cubicBezTo>
                    <a:pt x="15745" y="-81"/>
                    <a:pt x="15364" y="-81"/>
                    <a:pt x="14718" y="596"/>
                  </a:cubicBezTo>
                  <a:cubicBezTo>
                    <a:pt x="14071" y="1274"/>
                    <a:pt x="13159" y="2628"/>
                    <a:pt x="12436" y="4472"/>
                  </a:cubicBezTo>
                  <a:cubicBezTo>
                    <a:pt x="11714" y="6316"/>
                    <a:pt x="11181" y="8649"/>
                    <a:pt x="10991" y="10192"/>
                  </a:cubicBezTo>
                  <a:cubicBezTo>
                    <a:pt x="10801" y="11735"/>
                    <a:pt x="10953" y="12488"/>
                    <a:pt x="11219" y="12939"/>
                  </a:cubicBezTo>
                  <a:cubicBezTo>
                    <a:pt x="11486" y="13391"/>
                    <a:pt x="11866" y="13541"/>
                    <a:pt x="12436" y="13391"/>
                  </a:cubicBezTo>
                  <a:cubicBezTo>
                    <a:pt x="13007" y="13240"/>
                    <a:pt x="13767" y="12789"/>
                    <a:pt x="14338" y="12337"/>
                  </a:cubicBezTo>
                  <a:cubicBezTo>
                    <a:pt x="14908" y="11886"/>
                    <a:pt x="15288" y="11434"/>
                    <a:pt x="15631" y="10907"/>
                  </a:cubicBezTo>
                  <a:cubicBezTo>
                    <a:pt x="15973" y="10380"/>
                    <a:pt x="16277" y="9778"/>
                    <a:pt x="16391" y="9703"/>
                  </a:cubicBezTo>
                  <a:cubicBezTo>
                    <a:pt x="16505" y="9628"/>
                    <a:pt x="16429" y="10079"/>
                    <a:pt x="16391" y="10493"/>
                  </a:cubicBezTo>
                  <a:cubicBezTo>
                    <a:pt x="16353" y="10907"/>
                    <a:pt x="16353" y="11283"/>
                    <a:pt x="16467" y="11660"/>
                  </a:cubicBezTo>
                  <a:cubicBezTo>
                    <a:pt x="16581" y="12036"/>
                    <a:pt x="16810" y="12412"/>
                    <a:pt x="17304" y="12638"/>
                  </a:cubicBezTo>
                  <a:cubicBezTo>
                    <a:pt x="17798" y="12864"/>
                    <a:pt x="18559" y="12939"/>
                    <a:pt x="19281" y="12601"/>
                  </a:cubicBezTo>
                  <a:cubicBezTo>
                    <a:pt x="20004" y="12262"/>
                    <a:pt x="20688" y="11509"/>
                    <a:pt x="21069" y="10945"/>
                  </a:cubicBezTo>
                  <a:cubicBezTo>
                    <a:pt x="21449" y="10380"/>
                    <a:pt x="21525" y="10004"/>
                    <a:pt x="21449" y="9966"/>
                  </a:cubicBezTo>
                  <a:cubicBezTo>
                    <a:pt x="21373" y="9929"/>
                    <a:pt x="21145" y="10230"/>
                    <a:pt x="20650" y="11509"/>
                  </a:cubicBezTo>
                  <a:cubicBezTo>
                    <a:pt x="20156" y="12789"/>
                    <a:pt x="19395" y="15047"/>
                    <a:pt x="18673" y="16778"/>
                  </a:cubicBezTo>
                  <a:cubicBezTo>
                    <a:pt x="17950" y="18509"/>
                    <a:pt x="17266" y="19713"/>
                    <a:pt x="16315" y="20465"/>
                  </a:cubicBezTo>
                  <a:cubicBezTo>
                    <a:pt x="15364" y="21218"/>
                    <a:pt x="14148" y="21519"/>
                    <a:pt x="12931" y="21256"/>
                  </a:cubicBezTo>
                  <a:cubicBezTo>
                    <a:pt x="11714" y="20992"/>
                    <a:pt x="10497" y="20164"/>
                    <a:pt x="9280" y="1933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7" name="Line"/>
            <p:cNvSpPr/>
            <p:nvPr/>
          </p:nvSpPr>
          <p:spPr>
            <a:xfrm>
              <a:off x="5045697" y="298098"/>
              <a:ext cx="415133" cy="270847"/>
            </a:xfrm>
            <a:custGeom>
              <a:avLst/>
              <a:gdLst/>
              <a:ahLst/>
              <a:cxnLst>
                <a:cxn ang="0">
                  <a:pos x="wd2" y="hd2"/>
                </a:cxn>
                <a:cxn ang="5400000">
                  <a:pos x="wd2" y="hd2"/>
                </a:cxn>
                <a:cxn ang="10800000">
                  <a:pos x="wd2" y="hd2"/>
                </a:cxn>
                <a:cxn ang="16200000">
                  <a:pos x="wd2" y="hd2"/>
                </a:cxn>
              </a:cxnLst>
              <a:rect l="0" t="0" r="r" b="b"/>
              <a:pathLst>
                <a:path w="21600" h="21139" fill="norm" stroke="1" extrusionOk="0">
                  <a:moveTo>
                    <a:pt x="0" y="4795"/>
                  </a:moveTo>
                  <a:cubicBezTo>
                    <a:pt x="360" y="2635"/>
                    <a:pt x="720" y="475"/>
                    <a:pt x="990" y="70"/>
                  </a:cubicBezTo>
                  <a:cubicBezTo>
                    <a:pt x="1260" y="-335"/>
                    <a:pt x="1440" y="1015"/>
                    <a:pt x="1620" y="4390"/>
                  </a:cubicBezTo>
                  <a:cubicBezTo>
                    <a:pt x="1800" y="7765"/>
                    <a:pt x="1980" y="13165"/>
                    <a:pt x="2070" y="16540"/>
                  </a:cubicBezTo>
                  <a:cubicBezTo>
                    <a:pt x="2160" y="19915"/>
                    <a:pt x="2160" y="21265"/>
                    <a:pt x="2070" y="21130"/>
                  </a:cubicBezTo>
                  <a:cubicBezTo>
                    <a:pt x="1980" y="20995"/>
                    <a:pt x="1800" y="19375"/>
                    <a:pt x="2520" y="16270"/>
                  </a:cubicBezTo>
                  <a:cubicBezTo>
                    <a:pt x="3240" y="13165"/>
                    <a:pt x="4860" y="8575"/>
                    <a:pt x="6030" y="5875"/>
                  </a:cubicBezTo>
                  <a:cubicBezTo>
                    <a:pt x="7200" y="3175"/>
                    <a:pt x="7920" y="2365"/>
                    <a:pt x="8730" y="1690"/>
                  </a:cubicBezTo>
                  <a:cubicBezTo>
                    <a:pt x="9540" y="1015"/>
                    <a:pt x="10440" y="475"/>
                    <a:pt x="10980" y="880"/>
                  </a:cubicBezTo>
                  <a:cubicBezTo>
                    <a:pt x="11520" y="1285"/>
                    <a:pt x="11700" y="2635"/>
                    <a:pt x="11610" y="5470"/>
                  </a:cubicBezTo>
                  <a:cubicBezTo>
                    <a:pt x="11520" y="8305"/>
                    <a:pt x="11160" y="12625"/>
                    <a:pt x="10800" y="15460"/>
                  </a:cubicBezTo>
                  <a:cubicBezTo>
                    <a:pt x="10440" y="18295"/>
                    <a:pt x="10080" y="19645"/>
                    <a:pt x="10080" y="19645"/>
                  </a:cubicBezTo>
                  <a:cubicBezTo>
                    <a:pt x="10080" y="19645"/>
                    <a:pt x="10440" y="18295"/>
                    <a:pt x="11970" y="15055"/>
                  </a:cubicBezTo>
                  <a:cubicBezTo>
                    <a:pt x="13500" y="11815"/>
                    <a:pt x="16200" y="6685"/>
                    <a:pt x="17910" y="3715"/>
                  </a:cubicBezTo>
                  <a:cubicBezTo>
                    <a:pt x="19620" y="745"/>
                    <a:pt x="20340" y="-65"/>
                    <a:pt x="20790" y="205"/>
                  </a:cubicBezTo>
                  <a:cubicBezTo>
                    <a:pt x="21240" y="475"/>
                    <a:pt x="21420" y="1825"/>
                    <a:pt x="21330" y="4660"/>
                  </a:cubicBezTo>
                  <a:cubicBezTo>
                    <a:pt x="21240" y="7495"/>
                    <a:pt x="20880" y="11815"/>
                    <a:pt x="20880" y="14650"/>
                  </a:cubicBezTo>
                  <a:cubicBezTo>
                    <a:pt x="20880" y="17485"/>
                    <a:pt x="21240" y="18835"/>
                    <a:pt x="21600" y="2018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8" name="Line"/>
            <p:cNvSpPr/>
            <p:nvPr/>
          </p:nvSpPr>
          <p:spPr>
            <a:xfrm>
              <a:off x="5678772" y="401044"/>
              <a:ext cx="228324"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9" name="Line"/>
            <p:cNvSpPr/>
            <p:nvPr/>
          </p:nvSpPr>
          <p:spPr>
            <a:xfrm>
              <a:off x="5709908" y="535962"/>
              <a:ext cx="280215"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0" name="Line"/>
            <p:cNvSpPr/>
            <p:nvPr/>
          </p:nvSpPr>
          <p:spPr>
            <a:xfrm>
              <a:off x="6231639" y="283424"/>
              <a:ext cx="360424" cy="401607"/>
            </a:xfrm>
            <a:custGeom>
              <a:avLst/>
              <a:gdLst/>
              <a:ahLst/>
              <a:cxnLst>
                <a:cxn ang="0">
                  <a:pos x="wd2" y="hd2"/>
                </a:cxn>
                <a:cxn ang="5400000">
                  <a:pos x="wd2" y="hd2"/>
                </a:cxn>
                <a:cxn ang="10800000">
                  <a:pos x="wd2" y="hd2"/>
                </a:cxn>
                <a:cxn ang="16200000">
                  <a:pos x="wd2" y="hd2"/>
                </a:cxn>
              </a:cxnLst>
              <a:rect l="0" t="0" r="r" b="b"/>
              <a:pathLst>
                <a:path w="21432" h="21432" fill="norm" stroke="1" extrusionOk="0">
                  <a:moveTo>
                    <a:pt x="2301" y="10154"/>
                  </a:moveTo>
                  <a:cubicBezTo>
                    <a:pt x="1272" y="9046"/>
                    <a:pt x="243" y="7938"/>
                    <a:pt x="38" y="6554"/>
                  </a:cubicBezTo>
                  <a:cubicBezTo>
                    <a:pt x="-168" y="5169"/>
                    <a:pt x="449" y="3508"/>
                    <a:pt x="2095" y="2215"/>
                  </a:cubicBezTo>
                  <a:cubicBezTo>
                    <a:pt x="3741" y="923"/>
                    <a:pt x="6415" y="0"/>
                    <a:pt x="8678" y="0"/>
                  </a:cubicBezTo>
                  <a:cubicBezTo>
                    <a:pt x="10941" y="0"/>
                    <a:pt x="12792" y="923"/>
                    <a:pt x="12895" y="3508"/>
                  </a:cubicBezTo>
                  <a:cubicBezTo>
                    <a:pt x="12998" y="6092"/>
                    <a:pt x="11352" y="10338"/>
                    <a:pt x="9809" y="13200"/>
                  </a:cubicBezTo>
                  <a:cubicBezTo>
                    <a:pt x="8266" y="16062"/>
                    <a:pt x="6826" y="17538"/>
                    <a:pt x="5798" y="18738"/>
                  </a:cubicBezTo>
                  <a:cubicBezTo>
                    <a:pt x="4769" y="19938"/>
                    <a:pt x="4152" y="20862"/>
                    <a:pt x="4769" y="21231"/>
                  </a:cubicBezTo>
                  <a:cubicBezTo>
                    <a:pt x="5386" y="21600"/>
                    <a:pt x="7238" y="21415"/>
                    <a:pt x="10221" y="21046"/>
                  </a:cubicBezTo>
                  <a:cubicBezTo>
                    <a:pt x="13203" y="20677"/>
                    <a:pt x="17318" y="20123"/>
                    <a:pt x="21432" y="1956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1" name="Line"/>
            <p:cNvSpPr/>
            <p:nvPr/>
          </p:nvSpPr>
          <p:spPr>
            <a:xfrm>
              <a:off x="1423674" y="515205"/>
              <a:ext cx="124540"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2" name="Line"/>
            <p:cNvSpPr/>
            <p:nvPr/>
          </p:nvSpPr>
          <p:spPr>
            <a:xfrm>
              <a:off x="607222" y="917389"/>
              <a:ext cx="287160" cy="755141"/>
            </a:xfrm>
            <a:custGeom>
              <a:avLst/>
              <a:gdLst/>
              <a:ahLst/>
              <a:cxnLst>
                <a:cxn ang="0">
                  <a:pos x="wd2" y="hd2"/>
                </a:cxn>
                <a:cxn ang="5400000">
                  <a:pos x="wd2" y="hd2"/>
                </a:cxn>
                <a:cxn ang="10800000">
                  <a:pos x="wd2" y="hd2"/>
                </a:cxn>
                <a:cxn ang="16200000">
                  <a:pos x="wd2" y="hd2"/>
                </a:cxn>
              </a:cxnLst>
              <a:rect l="0" t="0" r="r" b="b"/>
              <a:pathLst>
                <a:path w="21345" h="21432" fill="norm" stroke="1" extrusionOk="0">
                  <a:moveTo>
                    <a:pt x="18259" y="3019"/>
                  </a:moveTo>
                  <a:cubicBezTo>
                    <a:pt x="18774" y="2528"/>
                    <a:pt x="19288" y="2037"/>
                    <a:pt x="19674" y="1497"/>
                  </a:cubicBezTo>
                  <a:cubicBezTo>
                    <a:pt x="20059" y="957"/>
                    <a:pt x="20316" y="368"/>
                    <a:pt x="18388" y="122"/>
                  </a:cubicBezTo>
                  <a:cubicBezTo>
                    <a:pt x="16459" y="-123"/>
                    <a:pt x="12345" y="-25"/>
                    <a:pt x="8874" y="662"/>
                  </a:cubicBezTo>
                  <a:cubicBezTo>
                    <a:pt x="5402" y="1350"/>
                    <a:pt x="2574" y="2626"/>
                    <a:pt x="1159" y="3559"/>
                  </a:cubicBezTo>
                  <a:cubicBezTo>
                    <a:pt x="-255" y="4492"/>
                    <a:pt x="-255" y="5081"/>
                    <a:pt x="516" y="5424"/>
                  </a:cubicBezTo>
                  <a:cubicBezTo>
                    <a:pt x="1288" y="5768"/>
                    <a:pt x="2831" y="5866"/>
                    <a:pt x="4888" y="5768"/>
                  </a:cubicBezTo>
                  <a:cubicBezTo>
                    <a:pt x="6945" y="5670"/>
                    <a:pt x="9516" y="5375"/>
                    <a:pt x="11959" y="4737"/>
                  </a:cubicBezTo>
                  <a:cubicBezTo>
                    <a:pt x="14402" y="4099"/>
                    <a:pt x="16716" y="3117"/>
                    <a:pt x="18259" y="2282"/>
                  </a:cubicBezTo>
                  <a:cubicBezTo>
                    <a:pt x="19802" y="1448"/>
                    <a:pt x="20574" y="761"/>
                    <a:pt x="20445" y="564"/>
                  </a:cubicBezTo>
                  <a:cubicBezTo>
                    <a:pt x="20316" y="368"/>
                    <a:pt x="19288" y="662"/>
                    <a:pt x="18131" y="1988"/>
                  </a:cubicBezTo>
                  <a:cubicBezTo>
                    <a:pt x="16974" y="3313"/>
                    <a:pt x="15688" y="5670"/>
                    <a:pt x="14016" y="8370"/>
                  </a:cubicBezTo>
                  <a:cubicBezTo>
                    <a:pt x="12345" y="11070"/>
                    <a:pt x="10288" y="14113"/>
                    <a:pt x="8616" y="16224"/>
                  </a:cubicBezTo>
                  <a:cubicBezTo>
                    <a:pt x="6945" y="18335"/>
                    <a:pt x="5659" y="19513"/>
                    <a:pt x="4631" y="20299"/>
                  </a:cubicBezTo>
                  <a:cubicBezTo>
                    <a:pt x="3602" y="21084"/>
                    <a:pt x="2831" y="21477"/>
                    <a:pt x="2316" y="21428"/>
                  </a:cubicBezTo>
                  <a:cubicBezTo>
                    <a:pt x="1802" y="21379"/>
                    <a:pt x="1545" y="20888"/>
                    <a:pt x="2702" y="20004"/>
                  </a:cubicBezTo>
                  <a:cubicBezTo>
                    <a:pt x="3859" y="19121"/>
                    <a:pt x="6431" y="17844"/>
                    <a:pt x="9774" y="16666"/>
                  </a:cubicBezTo>
                  <a:cubicBezTo>
                    <a:pt x="13116" y="15488"/>
                    <a:pt x="17231" y="14408"/>
                    <a:pt x="21345" y="1332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3" name="Line"/>
            <p:cNvSpPr/>
            <p:nvPr/>
          </p:nvSpPr>
          <p:spPr>
            <a:xfrm>
              <a:off x="1051703" y="1021892"/>
              <a:ext cx="221114" cy="282065"/>
            </a:xfrm>
            <a:custGeom>
              <a:avLst/>
              <a:gdLst/>
              <a:ahLst/>
              <a:cxnLst>
                <a:cxn ang="0">
                  <a:pos x="wd2" y="hd2"/>
                </a:cxn>
                <a:cxn ang="5400000">
                  <a:pos x="wd2" y="hd2"/>
                </a:cxn>
                <a:cxn ang="10800000">
                  <a:pos x="wd2" y="hd2"/>
                </a:cxn>
                <a:cxn ang="16200000">
                  <a:pos x="wd2" y="hd2"/>
                </a:cxn>
              </a:cxnLst>
              <a:rect l="0" t="0" r="r" b="b"/>
              <a:pathLst>
                <a:path w="21240" h="21219" fill="norm" stroke="1" extrusionOk="0">
                  <a:moveTo>
                    <a:pt x="4827" y="2481"/>
                  </a:moveTo>
                  <a:cubicBezTo>
                    <a:pt x="4494" y="1180"/>
                    <a:pt x="4162" y="-121"/>
                    <a:pt x="3830" y="530"/>
                  </a:cubicBezTo>
                  <a:cubicBezTo>
                    <a:pt x="3497" y="1180"/>
                    <a:pt x="3165" y="3783"/>
                    <a:pt x="2500" y="6905"/>
                  </a:cubicBezTo>
                  <a:cubicBezTo>
                    <a:pt x="1836" y="10028"/>
                    <a:pt x="839" y="13672"/>
                    <a:pt x="340" y="16274"/>
                  </a:cubicBezTo>
                  <a:cubicBezTo>
                    <a:pt x="-158" y="18877"/>
                    <a:pt x="-158" y="20438"/>
                    <a:pt x="673" y="20959"/>
                  </a:cubicBezTo>
                  <a:cubicBezTo>
                    <a:pt x="1504" y="21479"/>
                    <a:pt x="3165" y="20959"/>
                    <a:pt x="6156" y="18486"/>
                  </a:cubicBezTo>
                  <a:cubicBezTo>
                    <a:pt x="9147" y="16014"/>
                    <a:pt x="13467" y="11590"/>
                    <a:pt x="16125" y="8597"/>
                  </a:cubicBezTo>
                  <a:cubicBezTo>
                    <a:pt x="18784" y="5604"/>
                    <a:pt x="19780" y="4043"/>
                    <a:pt x="20445" y="2612"/>
                  </a:cubicBezTo>
                  <a:cubicBezTo>
                    <a:pt x="21110" y="1180"/>
                    <a:pt x="21442" y="-121"/>
                    <a:pt x="21110" y="9"/>
                  </a:cubicBezTo>
                  <a:cubicBezTo>
                    <a:pt x="20777" y="139"/>
                    <a:pt x="19780" y="1701"/>
                    <a:pt x="18617" y="4563"/>
                  </a:cubicBezTo>
                  <a:cubicBezTo>
                    <a:pt x="17454" y="7426"/>
                    <a:pt x="16125" y="11590"/>
                    <a:pt x="15460" y="14452"/>
                  </a:cubicBezTo>
                  <a:cubicBezTo>
                    <a:pt x="14796" y="17315"/>
                    <a:pt x="14796" y="18877"/>
                    <a:pt x="15793" y="19787"/>
                  </a:cubicBezTo>
                  <a:cubicBezTo>
                    <a:pt x="16790" y="20698"/>
                    <a:pt x="18784" y="20959"/>
                    <a:pt x="20777" y="2121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4" name="Line"/>
            <p:cNvSpPr/>
            <p:nvPr/>
          </p:nvSpPr>
          <p:spPr>
            <a:xfrm>
              <a:off x="1356851" y="888393"/>
              <a:ext cx="749706" cy="436402"/>
            </a:xfrm>
            <a:custGeom>
              <a:avLst/>
              <a:gdLst/>
              <a:ahLst/>
              <a:cxnLst>
                <a:cxn ang="0">
                  <a:pos x="wd2" y="hd2"/>
                </a:cxn>
                <a:cxn ang="5400000">
                  <a:pos x="wd2" y="hd2"/>
                </a:cxn>
                <a:cxn ang="10800000">
                  <a:pos x="wd2" y="hd2"/>
                </a:cxn>
                <a:cxn ang="16200000">
                  <a:pos x="wd2" y="hd2"/>
                </a:cxn>
              </a:cxnLst>
              <a:rect l="0" t="0" r="r" b="b"/>
              <a:pathLst>
                <a:path w="21473" h="21288" fill="norm" stroke="1" extrusionOk="0">
                  <a:moveTo>
                    <a:pt x="5778" y="8627"/>
                  </a:moveTo>
                  <a:cubicBezTo>
                    <a:pt x="5481" y="7952"/>
                    <a:pt x="5183" y="7277"/>
                    <a:pt x="4787" y="7024"/>
                  </a:cubicBezTo>
                  <a:cubicBezTo>
                    <a:pt x="4391" y="6771"/>
                    <a:pt x="3895" y="6940"/>
                    <a:pt x="3202" y="7783"/>
                  </a:cubicBezTo>
                  <a:cubicBezTo>
                    <a:pt x="2508" y="8627"/>
                    <a:pt x="1616" y="10146"/>
                    <a:pt x="1022" y="11496"/>
                  </a:cubicBezTo>
                  <a:cubicBezTo>
                    <a:pt x="427" y="12846"/>
                    <a:pt x="130" y="14027"/>
                    <a:pt x="31" y="15040"/>
                  </a:cubicBezTo>
                  <a:cubicBezTo>
                    <a:pt x="-68" y="16052"/>
                    <a:pt x="31" y="16896"/>
                    <a:pt x="873" y="16727"/>
                  </a:cubicBezTo>
                  <a:cubicBezTo>
                    <a:pt x="1715" y="16558"/>
                    <a:pt x="3301" y="15377"/>
                    <a:pt x="4292" y="14449"/>
                  </a:cubicBezTo>
                  <a:cubicBezTo>
                    <a:pt x="5282" y="13521"/>
                    <a:pt x="5679" y="12846"/>
                    <a:pt x="6075" y="12171"/>
                  </a:cubicBezTo>
                  <a:cubicBezTo>
                    <a:pt x="6471" y="11496"/>
                    <a:pt x="6868" y="10821"/>
                    <a:pt x="6917" y="11158"/>
                  </a:cubicBezTo>
                  <a:cubicBezTo>
                    <a:pt x="6967" y="11496"/>
                    <a:pt x="6670" y="12846"/>
                    <a:pt x="6471" y="14449"/>
                  </a:cubicBezTo>
                  <a:cubicBezTo>
                    <a:pt x="6273" y="16052"/>
                    <a:pt x="6174" y="17908"/>
                    <a:pt x="6273" y="19174"/>
                  </a:cubicBezTo>
                  <a:cubicBezTo>
                    <a:pt x="6372" y="20439"/>
                    <a:pt x="6670" y="21114"/>
                    <a:pt x="7413" y="21199"/>
                  </a:cubicBezTo>
                  <a:cubicBezTo>
                    <a:pt x="8156" y="21283"/>
                    <a:pt x="9345" y="20777"/>
                    <a:pt x="10286" y="20102"/>
                  </a:cubicBezTo>
                  <a:cubicBezTo>
                    <a:pt x="11227" y="19427"/>
                    <a:pt x="11921" y="18583"/>
                    <a:pt x="12020" y="18161"/>
                  </a:cubicBezTo>
                  <a:cubicBezTo>
                    <a:pt x="12119" y="17740"/>
                    <a:pt x="11624" y="17740"/>
                    <a:pt x="11128" y="17824"/>
                  </a:cubicBezTo>
                  <a:cubicBezTo>
                    <a:pt x="10633" y="17908"/>
                    <a:pt x="10138" y="18077"/>
                    <a:pt x="9939" y="17739"/>
                  </a:cubicBezTo>
                  <a:cubicBezTo>
                    <a:pt x="9741" y="17402"/>
                    <a:pt x="9840" y="16558"/>
                    <a:pt x="10237" y="15377"/>
                  </a:cubicBezTo>
                  <a:cubicBezTo>
                    <a:pt x="10633" y="14196"/>
                    <a:pt x="11326" y="12677"/>
                    <a:pt x="11871" y="11580"/>
                  </a:cubicBezTo>
                  <a:cubicBezTo>
                    <a:pt x="12416" y="10483"/>
                    <a:pt x="12813" y="9808"/>
                    <a:pt x="13308" y="9386"/>
                  </a:cubicBezTo>
                  <a:cubicBezTo>
                    <a:pt x="13804" y="8964"/>
                    <a:pt x="14398" y="8796"/>
                    <a:pt x="14695" y="9133"/>
                  </a:cubicBezTo>
                  <a:cubicBezTo>
                    <a:pt x="14993" y="9471"/>
                    <a:pt x="14993" y="10314"/>
                    <a:pt x="14993" y="11158"/>
                  </a:cubicBezTo>
                  <a:cubicBezTo>
                    <a:pt x="14993" y="12002"/>
                    <a:pt x="14993" y="12846"/>
                    <a:pt x="15240" y="13352"/>
                  </a:cubicBezTo>
                  <a:cubicBezTo>
                    <a:pt x="15488" y="13858"/>
                    <a:pt x="15983" y="14027"/>
                    <a:pt x="16627" y="13521"/>
                  </a:cubicBezTo>
                  <a:cubicBezTo>
                    <a:pt x="17271" y="13014"/>
                    <a:pt x="18064" y="11833"/>
                    <a:pt x="18906" y="9724"/>
                  </a:cubicBezTo>
                  <a:cubicBezTo>
                    <a:pt x="19749" y="7614"/>
                    <a:pt x="20640" y="4577"/>
                    <a:pt x="21086" y="2636"/>
                  </a:cubicBezTo>
                  <a:cubicBezTo>
                    <a:pt x="21532" y="696"/>
                    <a:pt x="21532" y="-148"/>
                    <a:pt x="21383" y="21"/>
                  </a:cubicBezTo>
                  <a:cubicBezTo>
                    <a:pt x="21235" y="189"/>
                    <a:pt x="20937" y="1371"/>
                    <a:pt x="20690" y="4746"/>
                  </a:cubicBezTo>
                  <a:cubicBezTo>
                    <a:pt x="20442" y="8121"/>
                    <a:pt x="20244" y="13689"/>
                    <a:pt x="20145" y="16896"/>
                  </a:cubicBezTo>
                  <a:cubicBezTo>
                    <a:pt x="20046" y="20102"/>
                    <a:pt x="20046" y="20946"/>
                    <a:pt x="20046" y="21199"/>
                  </a:cubicBezTo>
                  <a:cubicBezTo>
                    <a:pt x="20046" y="21452"/>
                    <a:pt x="20046" y="21115"/>
                    <a:pt x="20046" y="2077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5" name="Line"/>
            <p:cNvSpPr/>
            <p:nvPr/>
          </p:nvSpPr>
          <p:spPr>
            <a:xfrm>
              <a:off x="2006944" y="752177"/>
              <a:ext cx="900826" cy="986515"/>
            </a:xfrm>
            <a:custGeom>
              <a:avLst/>
              <a:gdLst/>
              <a:ahLst/>
              <a:cxnLst>
                <a:cxn ang="0">
                  <a:pos x="wd2" y="hd2"/>
                </a:cxn>
                <a:cxn ang="5400000">
                  <a:pos x="wd2" y="hd2"/>
                </a:cxn>
                <a:cxn ang="10800000">
                  <a:pos x="wd2" y="hd2"/>
                </a:cxn>
                <a:cxn ang="16200000">
                  <a:pos x="wd2" y="hd2"/>
                </a:cxn>
              </a:cxnLst>
              <a:rect l="0" t="0" r="r" b="b"/>
              <a:pathLst>
                <a:path w="21550" h="21387" fill="norm" stroke="1" extrusionOk="0">
                  <a:moveTo>
                    <a:pt x="695" y="10612"/>
                  </a:moveTo>
                  <a:cubicBezTo>
                    <a:pt x="447" y="10312"/>
                    <a:pt x="198" y="10012"/>
                    <a:pt x="74" y="9675"/>
                  </a:cubicBezTo>
                  <a:cubicBezTo>
                    <a:pt x="-50" y="9337"/>
                    <a:pt x="-50" y="8962"/>
                    <a:pt x="322" y="8737"/>
                  </a:cubicBezTo>
                  <a:cubicBezTo>
                    <a:pt x="695" y="8512"/>
                    <a:pt x="1440" y="8437"/>
                    <a:pt x="2888" y="8062"/>
                  </a:cubicBezTo>
                  <a:cubicBezTo>
                    <a:pt x="4336" y="7687"/>
                    <a:pt x="6488" y="7012"/>
                    <a:pt x="8019" y="6074"/>
                  </a:cubicBezTo>
                  <a:cubicBezTo>
                    <a:pt x="9550" y="5137"/>
                    <a:pt x="10460" y="3937"/>
                    <a:pt x="10957" y="3074"/>
                  </a:cubicBezTo>
                  <a:cubicBezTo>
                    <a:pt x="11453" y="2212"/>
                    <a:pt x="11536" y="1687"/>
                    <a:pt x="11536" y="1237"/>
                  </a:cubicBezTo>
                  <a:cubicBezTo>
                    <a:pt x="11536" y="787"/>
                    <a:pt x="11453" y="412"/>
                    <a:pt x="11205" y="187"/>
                  </a:cubicBezTo>
                  <a:cubicBezTo>
                    <a:pt x="10957" y="-38"/>
                    <a:pt x="10543" y="-113"/>
                    <a:pt x="10005" y="262"/>
                  </a:cubicBezTo>
                  <a:cubicBezTo>
                    <a:pt x="9467" y="637"/>
                    <a:pt x="8805" y="1462"/>
                    <a:pt x="8391" y="2474"/>
                  </a:cubicBezTo>
                  <a:cubicBezTo>
                    <a:pt x="7978" y="3487"/>
                    <a:pt x="7812" y="4687"/>
                    <a:pt x="7936" y="5699"/>
                  </a:cubicBezTo>
                  <a:cubicBezTo>
                    <a:pt x="8060" y="6712"/>
                    <a:pt x="8474" y="7537"/>
                    <a:pt x="9095" y="8099"/>
                  </a:cubicBezTo>
                  <a:cubicBezTo>
                    <a:pt x="9716" y="8662"/>
                    <a:pt x="10543" y="8962"/>
                    <a:pt x="11329" y="8849"/>
                  </a:cubicBezTo>
                  <a:cubicBezTo>
                    <a:pt x="12116" y="8737"/>
                    <a:pt x="12860" y="8212"/>
                    <a:pt x="13357" y="7799"/>
                  </a:cubicBezTo>
                  <a:cubicBezTo>
                    <a:pt x="13853" y="7387"/>
                    <a:pt x="14102" y="7087"/>
                    <a:pt x="14226" y="7162"/>
                  </a:cubicBezTo>
                  <a:cubicBezTo>
                    <a:pt x="14350" y="7237"/>
                    <a:pt x="14350" y="7687"/>
                    <a:pt x="14350" y="8099"/>
                  </a:cubicBezTo>
                  <a:cubicBezTo>
                    <a:pt x="14350" y="8512"/>
                    <a:pt x="14350" y="8887"/>
                    <a:pt x="14474" y="9224"/>
                  </a:cubicBezTo>
                  <a:cubicBezTo>
                    <a:pt x="14598" y="9562"/>
                    <a:pt x="14847" y="9862"/>
                    <a:pt x="15633" y="9899"/>
                  </a:cubicBezTo>
                  <a:cubicBezTo>
                    <a:pt x="16419" y="9937"/>
                    <a:pt x="17743" y="9712"/>
                    <a:pt x="18571" y="9449"/>
                  </a:cubicBezTo>
                  <a:cubicBezTo>
                    <a:pt x="19398" y="9187"/>
                    <a:pt x="19729" y="8887"/>
                    <a:pt x="20019" y="8550"/>
                  </a:cubicBezTo>
                  <a:cubicBezTo>
                    <a:pt x="20309" y="8212"/>
                    <a:pt x="20557" y="7837"/>
                    <a:pt x="20722" y="7874"/>
                  </a:cubicBezTo>
                  <a:cubicBezTo>
                    <a:pt x="20888" y="7912"/>
                    <a:pt x="20971" y="8362"/>
                    <a:pt x="21136" y="9637"/>
                  </a:cubicBezTo>
                  <a:cubicBezTo>
                    <a:pt x="21302" y="10912"/>
                    <a:pt x="21550" y="13012"/>
                    <a:pt x="21550" y="14887"/>
                  </a:cubicBezTo>
                  <a:cubicBezTo>
                    <a:pt x="21550" y="16762"/>
                    <a:pt x="21302" y="18412"/>
                    <a:pt x="20143" y="19499"/>
                  </a:cubicBezTo>
                  <a:cubicBezTo>
                    <a:pt x="18984" y="20587"/>
                    <a:pt x="16916" y="21112"/>
                    <a:pt x="15053" y="21299"/>
                  </a:cubicBezTo>
                  <a:cubicBezTo>
                    <a:pt x="13191" y="21487"/>
                    <a:pt x="11536" y="21337"/>
                    <a:pt x="9881" y="2118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6" name="Line"/>
            <p:cNvSpPr/>
            <p:nvPr/>
          </p:nvSpPr>
          <p:spPr>
            <a:xfrm>
              <a:off x="4662611" y="1161453"/>
              <a:ext cx="393465" cy="282155"/>
            </a:xfrm>
            <a:custGeom>
              <a:avLst/>
              <a:gdLst/>
              <a:ahLst/>
              <a:cxnLst>
                <a:cxn ang="0">
                  <a:pos x="wd2" y="hd2"/>
                </a:cxn>
                <a:cxn ang="5400000">
                  <a:pos x="wd2" y="hd2"/>
                </a:cxn>
                <a:cxn ang="10800000">
                  <a:pos x="wd2" y="hd2"/>
                </a:cxn>
                <a:cxn ang="16200000">
                  <a:pos x="wd2" y="hd2"/>
                </a:cxn>
              </a:cxnLst>
              <a:rect l="0" t="0" r="r" b="b"/>
              <a:pathLst>
                <a:path w="21550" h="20726" fill="norm" stroke="1" extrusionOk="0">
                  <a:moveTo>
                    <a:pt x="2224" y="1320"/>
                  </a:moveTo>
                  <a:cubicBezTo>
                    <a:pt x="1655" y="5131"/>
                    <a:pt x="1087" y="8943"/>
                    <a:pt x="708" y="12501"/>
                  </a:cubicBezTo>
                  <a:cubicBezTo>
                    <a:pt x="329" y="16059"/>
                    <a:pt x="139" y="19362"/>
                    <a:pt x="45" y="20379"/>
                  </a:cubicBezTo>
                  <a:cubicBezTo>
                    <a:pt x="-50" y="21395"/>
                    <a:pt x="-50" y="20124"/>
                    <a:pt x="613" y="17329"/>
                  </a:cubicBezTo>
                  <a:cubicBezTo>
                    <a:pt x="1276" y="14534"/>
                    <a:pt x="2603" y="10214"/>
                    <a:pt x="3645" y="7291"/>
                  </a:cubicBezTo>
                  <a:cubicBezTo>
                    <a:pt x="4687" y="4369"/>
                    <a:pt x="5445" y="2844"/>
                    <a:pt x="6203" y="1701"/>
                  </a:cubicBezTo>
                  <a:cubicBezTo>
                    <a:pt x="6961" y="557"/>
                    <a:pt x="7718" y="-205"/>
                    <a:pt x="8382" y="49"/>
                  </a:cubicBezTo>
                  <a:cubicBezTo>
                    <a:pt x="9045" y="303"/>
                    <a:pt x="9613" y="1574"/>
                    <a:pt x="9897" y="3607"/>
                  </a:cubicBezTo>
                  <a:cubicBezTo>
                    <a:pt x="10182" y="5640"/>
                    <a:pt x="10182" y="8435"/>
                    <a:pt x="10182" y="10468"/>
                  </a:cubicBezTo>
                  <a:cubicBezTo>
                    <a:pt x="10182" y="12501"/>
                    <a:pt x="10182" y="13771"/>
                    <a:pt x="10371" y="13644"/>
                  </a:cubicBezTo>
                  <a:cubicBezTo>
                    <a:pt x="10561" y="13517"/>
                    <a:pt x="10939" y="11993"/>
                    <a:pt x="11413" y="10722"/>
                  </a:cubicBezTo>
                  <a:cubicBezTo>
                    <a:pt x="11887" y="9451"/>
                    <a:pt x="12455" y="8435"/>
                    <a:pt x="13403" y="7291"/>
                  </a:cubicBezTo>
                  <a:cubicBezTo>
                    <a:pt x="14350" y="6148"/>
                    <a:pt x="15676" y="4877"/>
                    <a:pt x="16339" y="5131"/>
                  </a:cubicBezTo>
                  <a:cubicBezTo>
                    <a:pt x="17003" y="5386"/>
                    <a:pt x="17003" y="7164"/>
                    <a:pt x="16908" y="8689"/>
                  </a:cubicBezTo>
                  <a:cubicBezTo>
                    <a:pt x="16813" y="10214"/>
                    <a:pt x="16624" y="11484"/>
                    <a:pt x="16529" y="12755"/>
                  </a:cubicBezTo>
                  <a:cubicBezTo>
                    <a:pt x="16434" y="14026"/>
                    <a:pt x="16434" y="15296"/>
                    <a:pt x="17287" y="16059"/>
                  </a:cubicBezTo>
                  <a:cubicBezTo>
                    <a:pt x="18139" y="16821"/>
                    <a:pt x="19845" y="17075"/>
                    <a:pt x="21550" y="1732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7" name="Line"/>
            <p:cNvSpPr/>
            <p:nvPr/>
          </p:nvSpPr>
          <p:spPr>
            <a:xfrm>
              <a:off x="5190993" y="1293577"/>
              <a:ext cx="166054"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8" name="Line"/>
            <p:cNvSpPr/>
            <p:nvPr/>
          </p:nvSpPr>
          <p:spPr>
            <a:xfrm>
              <a:off x="5211750" y="1449252"/>
              <a:ext cx="228323"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0" y="0"/>
                  </a:moveTo>
                  <a:cubicBezTo>
                    <a:pt x="7200" y="21600"/>
                    <a:pt x="14400" y="216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9" name="Line"/>
            <p:cNvSpPr/>
            <p:nvPr/>
          </p:nvSpPr>
          <p:spPr>
            <a:xfrm>
              <a:off x="5855314" y="1134443"/>
              <a:ext cx="252971" cy="449728"/>
            </a:xfrm>
            <a:custGeom>
              <a:avLst/>
              <a:gdLst/>
              <a:ahLst/>
              <a:cxnLst>
                <a:cxn ang="0">
                  <a:pos x="wd2" y="hd2"/>
                </a:cxn>
                <a:cxn ang="5400000">
                  <a:pos x="wd2" y="hd2"/>
                </a:cxn>
                <a:cxn ang="10800000">
                  <a:pos x="wd2" y="hd2"/>
                </a:cxn>
                <a:cxn ang="16200000">
                  <a:pos x="wd2" y="hd2"/>
                </a:cxn>
              </a:cxnLst>
              <a:rect l="0" t="0" r="r" b="b"/>
              <a:pathLst>
                <a:path w="21060" h="21600" fill="norm" stroke="1" extrusionOk="0">
                  <a:moveTo>
                    <a:pt x="11223" y="1662"/>
                  </a:moveTo>
                  <a:cubicBezTo>
                    <a:pt x="11223" y="831"/>
                    <a:pt x="11223" y="0"/>
                    <a:pt x="11223" y="0"/>
                  </a:cubicBezTo>
                  <a:cubicBezTo>
                    <a:pt x="11223" y="0"/>
                    <a:pt x="11223" y="831"/>
                    <a:pt x="9495" y="2575"/>
                  </a:cubicBezTo>
                  <a:cubicBezTo>
                    <a:pt x="7767" y="4320"/>
                    <a:pt x="4311" y="6978"/>
                    <a:pt x="2295" y="8806"/>
                  </a:cubicBezTo>
                  <a:cubicBezTo>
                    <a:pt x="279" y="10634"/>
                    <a:pt x="-297" y="11631"/>
                    <a:pt x="135" y="12295"/>
                  </a:cubicBezTo>
                  <a:cubicBezTo>
                    <a:pt x="567" y="12960"/>
                    <a:pt x="2007" y="13292"/>
                    <a:pt x="5031" y="13209"/>
                  </a:cubicBezTo>
                  <a:cubicBezTo>
                    <a:pt x="8055" y="13126"/>
                    <a:pt x="12663" y="12628"/>
                    <a:pt x="15831" y="11880"/>
                  </a:cubicBezTo>
                  <a:cubicBezTo>
                    <a:pt x="18999" y="11132"/>
                    <a:pt x="20727" y="10135"/>
                    <a:pt x="21015" y="9388"/>
                  </a:cubicBezTo>
                  <a:cubicBezTo>
                    <a:pt x="21303" y="8640"/>
                    <a:pt x="20151" y="8142"/>
                    <a:pt x="19287" y="8308"/>
                  </a:cubicBezTo>
                  <a:cubicBezTo>
                    <a:pt x="18423" y="8474"/>
                    <a:pt x="17847" y="9305"/>
                    <a:pt x="16839" y="11631"/>
                  </a:cubicBezTo>
                  <a:cubicBezTo>
                    <a:pt x="15831" y="13957"/>
                    <a:pt x="14391" y="17778"/>
                    <a:pt x="12951"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10" name="Line"/>
            <p:cNvSpPr/>
            <p:nvPr/>
          </p:nvSpPr>
          <p:spPr>
            <a:xfrm>
              <a:off x="749780" y="1739398"/>
              <a:ext cx="372925" cy="363687"/>
            </a:xfrm>
            <a:custGeom>
              <a:avLst/>
              <a:gdLst/>
              <a:ahLst/>
              <a:cxnLst>
                <a:cxn ang="0">
                  <a:pos x="wd2" y="hd2"/>
                </a:cxn>
                <a:cxn ang="5400000">
                  <a:pos x="wd2" y="hd2"/>
                </a:cxn>
                <a:cxn ang="10800000">
                  <a:pos x="wd2" y="hd2"/>
                </a:cxn>
                <a:cxn ang="16200000">
                  <a:pos x="wd2" y="hd2"/>
                </a:cxn>
              </a:cxnLst>
              <a:rect l="0" t="0" r="r" b="b"/>
              <a:pathLst>
                <a:path w="21560" h="21422" fill="norm" stroke="1" extrusionOk="0">
                  <a:moveTo>
                    <a:pt x="2360" y="1860"/>
                  </a:moveTo>
                  <a:cubicBezTo>
                    <a:pt x="1560" y="841"/>
                    <a:pt x="760" y="-178"/>
                    <a:pt x="460" y="26"/>
                  </a:cubicBezTo>
                  <a:cubicBezTo>
                    <a:pt x="160" y="230"/>
                    <a:pt x="360" y="1656"/>
                    <a:pt x="360" y="4611"/>
                  </a:cubicBezTo>
                  <a:cubicBezTo>
                    <a:pt x="360" y="7565"/>
                    <a:pt x="160" y="12048"/>
                    <a:pt x="60" y="14901"/>
                  </a:cubicBezTo>
                  <a:cubicBezTo>
                    <a:pt x="-40" y="17754"/>
                    <a:pt x="-40" y="18977"/>
                    <a:pt x="260" y="19181"/>
                  </a:cubicBezTo>
                  <a:cubicBezTo>
                    <a:pt x="560" y="19384"/>
                    <a:pt x="1160" y="18569"/>
                    <a:pt x="2560" y="15920"/>
                  </a:cubicBezTo>
                  <a:cubicBezTo>
                    <a:pt x="3960" y="13271"/>
                    <a:pt x="6160" y="8788"/>
                    <a:pt x="7660" y="6241"/>
                  </a:cubicBezTo>
                  <a:cubicBezTo>
                    <a:pt x="9160" y="3694"/>
                    <a:pt x="9960" y="3082"/>
                    <a:pt x="10360" y="3286"/>
                  </a:cubicBezTo>
                  <a:cubicBezTo>
                    <a:pt x="10760" y="3490"/>
                    <a:pt x="10760" y="4509"/>
                    <a:pt x="10360" y="6445"/>
                  </a:cubicBezTo>
                  <a:cubicBezTo>
                    <a:pt x="9960" y="8380"/>
                    <a:pt x="9160" y="11233"/>
                    <a:pt x="8660" y="13475"/>
                  </a:cubicBezTo>
                  <a:cubicBezTo>
                    <a:pt x="8160" y="15716"/>
                    <a:pt x="7960" y="17347"/>
                    <a:pt x="8360" y="17754"/>
                  </a:cubicBezTo>
                  <a:cubicBezTo>
                    <a:pt x="8760" y="18162"/>
                    <a:pt x="9760" y="17347"/>
                    <a:pt x="10960" y="15920"/>
                  </a:cubicBezTo>
                  <a:cubicBezTo>
                    <a:pt x="12160" y="14494"/>
                    <a:pt x="13560" y="12456"/>
                    <a:pt x="14560" y="11030"/>
                  </a:cubicBezTo>
                  <a:cubicBezTo>
                    <a:pt x="15560" y="9603"/>
                    <a:pt x="16160" y="8788"/>
                    <a:pt x="16660" y="8890"/>
                  </a:cubicBezTo>
                  <a:cubicBezTo>
                    <a:pt x="17160" y="8992"/>
                    <a:pt x="17560" y="10011"/>
                    <a:pt x="17760" y="11539"/>
                  </a:cubicBezTo>
                  <a:cubicBezTo>
                    <a:pt x="17960" y="13067"/>
                    <a:pt x="17960" y="15105"/>
                    <a:pt x="18060" y="16633"/>
                  </a:cubicBezTo>
                  <a:cubicBezTo>
                    <a:pt x="18160" y="18162"/>
                    <a:pt x="18360" y="19181"/>
                    <a:pt x="18960" y="19894"/>
                  </a:cubicBezTo>
                  <a:cubicBezTo>
                    <a:pt x="19560" y="20607"/>
                    <a:pt x="20560" y="21014"/>
                    <a:pt x="21560" y="2142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11" name="Line"/>
            <p:cNvSpPr/>
            <p:nvPr/>
          </p:nvSpPr>
          <p:spPr>
            <a:xfrm>
              <a:off x="1229719" y="1584169"/>
              <a:ext cx="1464127" cy="930962"/>
            </a:xfrm>
            <a:custGeom>
              <a:avLst/>
              <a:gdLst/>
              <a:ahLst/>
              <a:cxnLst>
                <a:cxn ang="0">
                  <a:pos x="wd2" y="hd2"/>
                </a:cxn>
                <a:cxn ang="5400000">
                  <a:pos x="wd2" y="hd2"/>
                </a:cxn>
                <a:cxn ang="10800000">
                  <a:pos x="wd2" y="hd2"/>
                </a:cxn>
                <a:cxn ang="16200000">
                  <a:pos x="wd2" y="hd2"/>
                </a:cxn>
              </a:cxnLst>
              <a:rect l="0" t="0" r="r" b="b"/>
              <a:pathLst>
                <a:path w="21510" h="21529" fill="norm" stroke="1" extrusionOk="0">
                  <a:moveTo>
                    <a:pt x="2240" y="7920"/>
                  </a:moveTo>
                  <a:cubicBezTo>
                    <a:pt x="2037" y="7680"/>
                    <a:pt x="1833" y="7440"/>
                    <a:pt x="1630" y="7480"/>
                  </a:cubicBezTo>
                  <a:cubicBezTo>
                    <a:pt x="1427" y="7520"/>
                    <a:pt x="1224" y="7840"/>
                    <a:pt x="944" y="8440"/>
                  </a:cubicBezTo>
                  <a:cubicBezTo>
                    <a:pt x="665" y="9040"/>
                    <a:pt x="309" y="9920"/>
                    <a:pt x="131" y="10560"/>
                  </a:cubicBezTo>
                  <a:cubicBezTo>
                    <a:pt x="-47" y="11200"/>
                    <a:pt x="-47" y="11600"/>
                    <a:pt x="156" y="11960"/>
                  </a:cubicBezTo>
                  <a:cubicBezTo>
                    <a:pt x="360" y="12320"/>
                    <a:pt x="766" y="12640"/>
                    <a:pt x="1300" y="12240"/>
                  </a:cubicBezTo>
                  <a:cubicBezTo>
                    <a:pt x="1833" y="11840"/>
                    <a:pt x="2494" y="10720"/>
                    <a:pt x="2850" y="9960"/>
                  </a:cubicBezTo>
                  <a:cubicBezTo>
                    <a:pt x="3206" y="9200"/>
                    <a:pt x="3257" y="8800"/>
                    <a:pt x="3257" y="8400"/>
                  </a:cubicBezTo>
                  <a:cubicBezTo>
                    <a:pt x="3257" y="8000"/>
                    <a:pt x="3206" y="7600"/>
                    <a:pt x="3053" y="7440"/>
                  </a:cubicBezTo>
                  <a:cubicBezTo>
                    <a:pt x="2901" y="7280"/>
                    <a:pt x="2647" y="7360"/>
                    <a:pt x="2647" y="7440"/>
                  </a:cubicBezTo>
                  <a:cubicBezTo>
                    <a:pt x="2647" y="7520"/>
                    <a:pt x="2901" y="7600"/>
                    <a:pt x="3155" y="7560"/>
                  </a:cubicBezTo>
                  <a:cubicBezTo>
                    <a:pt x="3409" y="7520"/>
                    <a:pt x="3663" y="7360"/>
                    <a:pt x="4070" y="7520"/>
                  </a:cubicBezTo>
                  <a:cubicBezTo>
                    <a:pt x="4476" y="7680"/>
                    <a:pt x="5035" y="8160"/>
                    <a:pt x="5315" y="8800"/>
                  </a:cubicBezTo>
                  <a:cubicBezTo>
                    <a:pt x="5594" y="9440"/>
                    <a:pt x="5594" y="10240"/>
                    <a:pt x="5594" y="10840"/>
                  </a:cubicBezTo>
                  <a:cubicBezTo>
                    <a:pt x="5594" y="11440"/>
                    <a:pt x="5594" y="11840"/>
                    <a:pt x="5696" y="11880"/>
                  </a:cubicBezTo>
                  <a:cubicBezTo>
                    <a:pt x="5798" y="11920"/>
                    <a:pt x="6001" y="11600"/>
                    <a:pt x="6281" y="11040"/>
                  </a:cubicBezTo>
                  <a:cubicBezTo>
                    <a:pt x="6560" y="10480"/>
                    <a:pt x="6916" y="9680"/>
                    <a:pt x="7246" y="9160"/>
                  </a:cubicBezTo>
                  <a:cubicBezTo>
                    <a:pt x="7577" y="8640"/>
                    <a:pt x="7881" y="8400"/>
                    <a:pt x="8059" y="8480"/>
                  </a:cubicBezTo>
                  <a:cubicBezTo>
                    <a:pt x="8237" y="8560"/>
                    <a:pt x="8288" y="8960"/>
                    <a:pt x="8263" y="9360"/>
                  </a:cubicBezTo>
                  <a:cubicBezTo>
                    <a:pt x="8237" y="9760"/>
                    <a:pt x="8136" y="10160"/>
                    <a:pt x="8085" y="10600"/>
                  </a:cubicBezTo>
                  <a:cubicBezTo>
                    <a:pt x="8034" y="11040"/>
                    <a:pt x="8034" y="11520"/>
                    <a:pt x="8212" y="11920"/>
                  </a:cubicBezTo>
                  <a:cubicBezTo>
                    <a:pt x="8390" y="12320"/>
                    <a:pt x="8745" y="12640"/>
                    <a:pt x="9203" y="12720"/>
                  </a:cubicBezTo>
                  <a:cubicBezTo>
                    <a:pt x="9660" y="12800"/>
                    <a:pt x="10219" y="12640"/>
                    <a:pt x="10804" y="11680"/>
                  </a:cubicBezTo>
                  <a:cubicBezTo>
                    <a:pt x="11388" y="10720"/>
                    <a:pt x="11998" y="8960"/>
                    <a:pt x="12379" y="7560"/>
                  </a:cubicBezTo>
                  <a:cubicBezTo>
                    <a:pt x="12761" y="6160"/>
                    <a:pt x="12913" y="5120"/>
                    <a:pt x="12964" y="4400"/>
                  </a:cubicBezTo>
                  <a:cubicBezTo>
                    <a:pt x="13015" y="3680"/>
                    <a:pt x="12964" y="3280"/>
                    <a:pt x="12837" y="3240"/>
                  </a:cubicBezTo>
                  <a:cubicBezTo>
                    <a:pt x="12710" y="3200"/>
                    <a:pt x="12506" y="3520"/>
                    <a:pt x="12354" y="4640"/>
                  </a:cubicBezTo>
                  <a:cubicBezTo>
                    <a:pt x="12201" y="5760"/>
                    <a:pt x="12100" y="7680"/>
                    <a:pt x="12074" y="9080"/>
                  </a:cubicBezTo>
                  <a:cubicBezTo>
                    <a:pt x="12049" y="10480"/>
                    <a:pt x="12100" y="11360"/>
                    <a:pt x="12151" y="12080"/>
                  </a:cubicBezTo>
                  <a:cubicBezTo>
                    <a:pt x="12201" y="12800"/>
                    <a:pt x="12252" y="13360"/>
                    <a:pt x="12151" y="13640"/>
                  </a:cubicBezTo>
                  <a:cubicBezTo>
                    <a:pt x="12049" y="13920"/>
                    <a:pt x="11795" y="13920"/>
                    <a:pt x="11465" y="13520"/>
                  </a:cubicBezTo>
                  <a:cubicBezTo>
                    <a:pt x="11134" y="13120"/>
                    <a:pt x="10728" y="12320"/>
                    <a:pt x="10473" y="11720"/>
                  </a:cubicBezTo>
                  <a:cubicBezTo>
                    <a:pt x="10219" y="11120"/>
                    <a:pt x="10118" y="10720"/>
                    <a:pt x="10143" y="10360"/>
                  </a:cubicBezTo>
                  <a:cubicBezTo>
                    <a:pt x="10169" y="10000"/>
                    <a:pt x="10321" y="9680"/>
                    <a:pt x="10931" y="9360"/>
                  </a:cubicBezTo>
                  <a:cubicBezTo>
                    <a:pt x="11541" y="9040"/>
                    <a:pt x="12608" y="8720"/>
                    <a:pt x="13497" y="8160"/>
                  </a:cubicBezTo>
                  <a:cubicBezTo>
                    <a:pt x="14387" y="7600"/>
                    <a:pt x="15098" y="6800"/>
                    <a:pt x="15530" y="5560"/>
                  </a:cubicBezTo>
                  <a:cubicBezTo>
                    <a:pt x="15962" y="4320"/>
                    <a:pt x="16115" y="2640"/>
                    <a:pt x="16115" y="1560"/>
                  </a:cubicBezTo>
                  <a:cubicBezTo>
                    <a:pt x="16115" y="480"/>
                    <a:pt x="15962" y="0"/>
                    <a:pt x="15835" y="0"/>
                  </a:cubicBezTo>
                  <a:cubicBezTo>
                    <a:pt x="15708" y="0"/>
                    <a:pt x="15607" y="480"/>
                    <a:pt x="15480" y="2120"/>
                  </a:cubicBezTo>
                  <a:cubicBezTo>
                    <a:pt x="15353" y="3760"/>
                    <a:pt x="15200" y="6560"/>
                    <a:pt x="15149" y="8200"/>
                  </a:cubicBezTo>
                  <a:cubicBezTo>
                    <a:pt x="15098" y="9840"/>
                    <a:pt x="15149" y="10320"/>
                    <a:pt x="15251" y="10760"/>
                  </a:cubicBezTo>
                  <a:cubicBezTo>
                    <a:pt x="15353" y="11200"/>
                    <a:pt x="15505" y="11600"/>
                    <a:pt x="15708" y="11800"/>
                  </a:cubicBezTo>
                  <a:cubicBezTo>
                    <a:pt x="15912" y="12000"/>
                    <a:pt x="16166" y="12000"/>
                    <a:pt x="16369" y="11800"/>
                  </a:cubicBezTo>
                  <a:cubicBezTo>
                    <a:pt x="16572" y="11600"/>
                    <a:pt x="16725" y="11200"/>
                    <a:pt x="16826" y="10800"/>
                  </a:cubicBezTo>
                  <a:cubicBezTo>
                    <a:pt x="16928" y="10400"/>
                    <a:pt x="16979" y="10000"/>
                    <a:pt x="17081" y="10000"/>
                  </a:cubicBezTo>
                  <a:cubicBezTo>
                    <a:pt x="17182" y="10000"/>
                    <a:pt x="17335" y="10400"/>
                    <a:pt x="17513" y="10720"/>
                  </a:cubicBezTo>
                  <a:cubicBezTo>
                    <a:pt x="17690" y="11040"/>
                    <a:pt x="17894" y="11280"/>
                    <a:pt x="18122" y="11280"/>
                  </a:cubicBezTo>
                  <a:cubicBezTo>
                    <a:pt x="18351" y="11280"/>
                    <a:pt x="18605" y="11040"/>
                    <a:pt x="18809" y="10760"/>
                  </a:cubicBezTo>
                  <a:cubicBezTo>
                    <a:pt x="19012" y="10480"/>
                    <a:pt x="19164" y="10160"/>
                    <a:pt x="19241" y="10200"/>
                  </a:cubicBezTo>
                  <a:cubicBezTo>
                    <a:pt x="19317" y="10240"/>
                    <a:pt x="19317" y="10640"/>
                    <a:pt x="19495" y="10600"/>
                  </a:cubicBezTo>
                  <a:cubicBezTo>
                    <a:pt x="19673" y="10560"/>
                    <a:pt x="20028" y="10080"/>
                    <a:pt x="20206" y="10120"/>
                  </a:cubicBezTo>
                  <a:cubicBezTo>
                    <a:pt x="20384" y="10160"/>
                    <a:pt x="20384" y="10720"/>
                    <a:pt x="20562" y="12120"/>
                  </a:cubicBezTo>
                  <a:cubicBezTo>
                    <a:pt x="20740" y="13520"/>
                    <a:pt x="21096" y="15760"/>
                    <a:pt x="21299" y="17280"/>
                  </a:cubicBezTo>
                  <a:cubicBezTo>
                    <a:pt x="21502" y="18800"/>
                    <a:pt x="21553" y="19600"/>
                    <a:pt x="21477" y="20200"/>
                  </a:cubicBezTo>
                  <a:cubicBezTo>
                    <a:pt x="21401" y="20800"/>
                    <a:pt x="21197" y="21200"/>
                    <a:pt x="20918" y="21400"/>
                  </a:cubicBezTo>
                  <a:cubicBezTo>
                    <a:pt x="20638" y="21600"/>
                    <a:pt x="20282" y="21600"/>
                    <a:pt x="19901" y="21160"/>
                  </a:cubicBezTo>
                  <a:cubicBezTo>
                    <a:pt x="19520" y="20720"/>
                    <a:pt x="19113" y="19840"/>
                    <a:pt x="19113" y="18360"/>
                  </a:cubicBezTo>
                  <a:cubicBezTo>
                    <a:pt x="19113" y="16880"/>
                    <a:pt x="19520" y="14800"/>
                    <a:pt x="19927" y="1272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12" name="Line"/>
            <p:cNvSpPr/>
            <p:nvPr/>
          </p:nvSpPr>
          <p:spPr>
            <a:xfrm>
              <a:off x="4547539" y="1838292"/>
              <a:ext cx="435889" cy="162800"/>
            </a:xfrm>
            <a:custGeom>
              <a:avLst/>
              <a:gdLst/>
              <a:ahLst/>
              <a:cxnLst>
                <a:cxn ang="0">
                  <a:pos x="wd2" y="hd2"/>
                </a:cxn>
                <a:cxn ang="5400000">
                  <a:pos x="wd2" y="hd2"/>
                </a:cxn>
                <a:cxn ang="10800000">
                  <a:pos x="wd2" y="hd2"/>
                </a:cxn>
                <a:cxn ang="16200000">
                  <a:pos x="wd2" y="hd2"/>
                </a:cxn>
              </a:cxnLst>
              <a:rect l="0" t="0" r="r" b="b"/>
              <a:pathLst>
                <a:path w="21600" h="20745" fill="norm" stroke="1" extrusionOk="0">
                  <a:moveTo>
                    <a:pt x="0" y="4647"/>
                  </a:moveTo>
                  <a:cubicBezTo>
                    <a:pt x="514" y="6410"/>
                    <a:pt x="1029" y="8174"/>
                    <a:pt x="1286" y="11039"/>
                  </a:cubicBezTo>
                  <a:cubicBezTo>
                    <a:pt x="1543" y="13904"/>
                    <a:pt x="1543" y="17871"/>
                    <a:pt x="1714" y="18753"/>
                  </a:cubicBezTo>
                  <a:cubicBezTo>
                    <a:pt x="1886" y="19635"/>
                    <a:pt x="2229" y="17431"/>
                    <a:pt x="3000" y="14345"/>
                  </a:cubicBezTo>
                  <a:cubicBezTo>
                    <a:pt x="3771" y="11259"/>
                    <a:pt x="4971" y="7292"/>
                    <a:pt x="5914" y="4427"/>
                  </a:cubicBezTo>
                  <a:cubicBezTo>
                    <a:pt x="6857" y="1561"/>
                    <a:pt x="7543" y="-202"/>
                    <a:pt x="8057" y="18"/>
                  </a:cubicBezTo>
                  <a:cubicBezTo>
                    <a:pt x="8571" y="239"/>
                    <a:pt x="8914" y="2443"/>
                    <a:pt x="9086" y="4867"/>
                  </a:cubicBezTo>
                  <a:cubicBezTo>
                    <a:pt x="9257" y="7292"/>
                    <a:pt x="9257" y="9937"/>
                    <a:pt x="9257" y="13022"/>
                  </a:cubicBezTo>
                  <a:cubicBezTo>
                    <a:pt x="9257" y="16108"/>
                    <a:pt x="9257" y="19635"/>
                    <a:pt x="9600" y="20516"/>
                  </a:cubicBezTo>
                  <a:cubicBezTo>
                    <a:pt x="9943" y="21398"/>
                    <a:pt x="10629" y="19635"/>
                    <a:pt x="11400" y="16769"/>
                  </a:cubicBezTo>
                  <a:cubicBezTo>
                    <a:pt x="12171" y="13904"/>
                    <a:pt x="13029" y="9937"/>
                    <a:pt x="13714" y="7071"/>
                  </a:cubicBezTo>
                  <a:cubicBezTo>
                    <a:pt x="14400" y="4206"/>
                    <a:pt x="14914" y="2443"/>
                    <a:pt x="15343" y="3325"/>
                  </a:cubicBezTo>
                  <a:cubicBezTo>
                    <a:pt x="15771" y="4206"/>
                    <a:pt x="16114" y="7733"/>
                    <a:pt x="16629" y="10378"/>
                  </a:cubicBezTo>
                  <a:cubicBezTo>
                    <a:pt x="17143" y="13022"/>
                    <a:pt x="17829" y="14786"/>
                    <a:pt x="18686" y="15447"/>
                  </a:cubicBezTo>
                  <a:cubicBezTo>
                    <a:pt x="19543" y="16108"/>
                    <a:pt x="20571" y="15667"/>
                    <a:pt x="21600" y="1522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13" name="Line"/>
            <p:cNvSpPr/>
            <p:nvPr/>
          </p:nvSpPr>
          <p:spPr>
            <a:xfrm>
              <a:off x="5294775" y="2082328"/>
              <a:ext cx="249081"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14" name="Line"/>
            <p:cNvSpPr/>
            <p:nvPr/>
          </p:nvSpPr>
          <p:spPr>
            <a:xfrm>
              <a:off x="5305155" y="2186110"/>
              <a:ext cx="207566" cy="1"/>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215" name="Line"/>
            <p:cNvSpPr/>
            <p:nvPr/>
          </p:nvSpPr>
          <p:spPr>
            <a:xfrm>
              <a:off x="5844826" y="1916275"/>
              <a:ext cx="41513" cy="34248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16" name="Line"/>
            <p:cNvSpPr/>
            <p:nvPr/>
          </p:nvSpPr>
          <p:spPr>
            <a:xfrm>
              <a:off x="6010877" y="1869291"/>
              <a:ext cx="373621" cy="356793"/>
            </a:xfrm>
            <a:custGeom>
              <a:avLst/>
              <a:gdLst/>
              <a:ahLst/>
              <a:cxnLst>
                <a:cxn ang="0">
                  <a:pos x="wd2" y="hd2"/>
                </a:cxn>
                <a:cxn ang="5400000">
                  <a:pos x="wd2" y="hd2"/>
                </a:cxn>
                <a:cxn ang="10800000">
                  <a:pos x="wd2" y="hd2"/>
                </a:cxn>
                <a:cxn ang="16200000">
                  <a:pos x="wd2" y="hd2"/>
                </a:cxn>
              </a:cxnLst>
              <a:rect l="0" t="0" r="r" b="b"/>
              <a:pathLst>
                <a:path w="21600" h="21217" fill="norm" stroke="1" extrusionOk="0">
                  <a:moveTo>
                    <a:pt x="0" y="8965"/>
                  </a:moveTo>
                  <a:cubicBezTo>
                    <a:pt x="0" y="7114"/>
                    <a:pt x="0" y="5262"/>
                    <a:pt x="1700" y="3617"/>
                  </a:cubicBezTo>
                  <a:cubicBezTo>
                    <a:pt x="3400" y="1971"/>
                    <a:pt x="6800" y="531"/>
                    <a:pt x="8900" y="119"/>
                  </a:cubicBezTo>
                  <a:cubicBezTo>
                    <a:pt x="11000" y="-292"/>
                    <a:pt x="11800" y="325"/>
                    <a:pt x="12000" y="2485"/>
                  </a:cubicBezTo>
                  <a:cubicBezTo>
                    <a:pt x="12200" y="4645"/>
                    <a:pt x="11800" y="8348"/>
                    <a:pt x="10500" y="11434"/>
                  </a:cubicBezTo>
                  <a:cubicBezTo>
                    <a:pt x="9200" y="14519"/>
                    <a:pt x="7000" y="16988"/>
                    <a:pt x="5200" y="18634"/>
                  </a:cubicBezTo>
                  <a:cubicBezTo>
                    <a:pt x="3400" y="20279"/>
                    <a:pt x="2000" y="21102"/>
                    <a:pt x="1800" y="21205"/>
                  </a:cubicBezTo>
                  <a:cubicBezTo>
                    <a:pt x="1600" y="21308"/>
                    <a:pt x="2600" y="20691"/>
                    <a:pt x="5500" y="19971"/>
                  </a:cubicBezTo>
                  <a:cubicBezTo>
                    <a:pt x="8400" y="19251"/>
                    <a:pt x="13200" y="18428"/>
                    <a:pt x="16200" y="18119"/>
                  </a:cubicBezTo>
                  <a:cubicBezTo>
                    <a:pt x="19200" y="17811"/>
                    <a:pt x="20400" y="18017"/>
                    <a:pt x="21600" y="1822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17" name="Line"/>
            <p:cNvSpPr/>
            <p:nvPr/>
          </p:nvSpPr>
          <p:spPr>
            <a:xfrm>
              <a:off x="855707" y="2393676"/>
              <a:ext cx="944847" cy="518915"/>
            </a:xfrm>
            <a:custGeom>
              <a:avLst/>
              <a:gdLst/>
              <a:ahLst/>
              <a:cxnLst>
                <a:cxn ang="0">
                  <a:pos x="wd2" y="hd2"/>
                </a:cxn>
                <a:cxn ang="5400000">
                  <a:pos x="wd2" y="hd2"/>
                </a:cxn>
                <a:cxn ang="10800000">
                  <a:pos x="wd2" y="hd2"/>
                </a:cxn>
                <a:cxn ang="16200000">
                  <a:pos x="wd2" y="hd2"/>
                </a:cxn>
              </a:cxnLst>
              <a:rect l="0" t="0" r="r" b="b"/>
              <a:pathLst>
                <a:path w="21452" h="21600" fill="norm" stroke="1" extrusionOk="0">
                  <a:moveTo>
                    <a:pt x="2057" y="0"/>
                  </a:moveTo>
                  <a:cubicBezTo>
                    <a:pt x="1350" y="3600"/>
                    <a:pt x="643" y="7200"/>
                    <a:pt x="289" y="9432"/>
                  </a:cubicBezTo>
                  <a:cubicBezTo>
                    <a:pt x="-64" y="11664"/>
                    <a:pt x="-64" y="12528"/>
                    <a:pt x="132" y="12960"/>
                  </a:cubicBezTo>
                  <a:cubicBezTo>
                    <a:pt x="329" y="13392"/>
                    <a:pt x="721" y="13392"/>
                    <a:pt x="1389" y="12456"/>
                  </a:cubicBezTo>
                  <a:cubicBezTo>
                    <a:pt x="2057" y="11520"/>
                    <a:pt x="2999" y="9648"/>
                    <a:pt x="3588" y="8424"/>
                  </a:cubicBezTo>
                  <a:cubicBezTo>
                    <a:pt x="4177" y="7200"/>
                    <a:pt x="4413" y="6624"/>
                    <a:pt x="4492" y="6768"/>
                  </a:cubicBezTo>
                  <a:cubicBezTo>
                    <a:pt x="4570" y="6912"/>
                    <a:pt x="4492" y="7776"/>
                    <a:pt x="4413" y="8568"/>
                  </a:cubicBezTo>
                  <a:cubicBezTo>
                    <a:pt x="4335" y="9360"/>
                    <a:pt x="4256" y="10080"/>
                    <a:pt x="4256" y="10800"/>
                  </a:cubicBezTo>
                  <a:cubicBezTo>
                    <a:pt x="4256" y="11520"/>
                    <a:pt x="4335" y="12240"/>
                    <a:pt x="4531" y="12384"/>
                  </a:cubicBezTo>
                  <a:cubicBezTo>
                    <a:pt x="4727" y="12528"/>
                    <a:pt x="5041" y="12096"/>
                    <a:pt x="5513" y="10656"/>
                  </a:cubicBezTo>
                  <a:cubicBezTo>
                    <a:pt x="5984" y="9216"/>
                    <a:pt x="6612" y="6768"/>
                    <a:pt x="6966" y="4824"/>
                  </a:cubicBezTo>
                  <a:cubicBezTo>
                    <a:pt x="7319" y="2880"/>
                    <a:pt x="7398" y="1440"/>
                    <a:pt x="7398" y="1152"/>
                  </a:cubicBezTo>
                  <a:cubicBezTo>
                    <a:pt x="7398" y="864"/>
                    <a:pt x="7319" y="1728"/>
                    <a:pt x="7241" y="2952"/>
                  </a:cubicBezTo>
                  <a:cubicBezTo>
                    <a:pt x="7162" y="4176"/>
                    <a:pt x="7084" y="5760"/>
                    <a:pt x="7044" y="6984"/>
                  </a:cubicBezTo>
                  <a:cubicBezTo>
                    <a:pt x="7005" y="8208"/>
                    <a:pt x="7005" y="9072"/>
                    <a:pt x="7201" y="9648"/>
                  </a:cubicBezTo>
                  <a:cubicBezTo>
                    <a:pt x="7398" y="10224"/>
                    <a:pt x="7791" y="10512"/>
                    <a:pt x="8419" y="10368"/>
                  </a:cubicBezTo>
                  <a:cubicBezTo>
                    <a:pt x="9047" y="10224"/>
                    <a:pt x="9911" y="9648"/>
                    <a:pt x="10500" y="9072"/>
                  </a:cubicBezTo>
                  <a:cubicBezTo>
                    <a:pt x="11089" y="8496"/>
                    <a:pt x="11404" y="7920"/>
                    <a:pt x="11679" y="7272"/>
                  </a:cubicBezTo>
                  <a:cubicBezTo>
                    <a:pt x="11953" y="6624"/>
                    <a:pt x="12189" y="5904"/>
                    <a:pt x="12346" y="5184"/>
                  </a:cubicBezTo>
                  <a:cubicBezTo>
                    <a:pt x="12503" y="4464"/>
                    <a:pt x="12582" y="3744"/>
                    <a:pt x="12425" y="3384"/>
                  </a:cubicBezTo>
                  <a:cubicBezTo>
                    <a:pt x="12268" y="3024"/>
                    <a:pt x="11875" y="3024"/>
                    <a:pt x="11443" y="3888"/>
                  </a:cubicBezTo>
                  <a:cubicBezTo>
                    <a:pt x="11011" y="4752"/>
                    <a:pt x="10540" y="6480"/>
                    <a:pt x="10265" y="8136"/>
                  </a:cubicBezTo>
                  <a:cubicBezTo>
                    <a:pt x="9990" y="9792"/>
                    <a:pt x="9911" y="11376"/>
                    <a:pt x="9951" y="12528"/>
                  </a:cubicBezTo>
                  <a:cubicBezTo>
                    <a:pt x="9990" y="13680"/>
                    <a:pt x="10147" y="14400"/>
                    <a:pt x="10461" y="14760"/>
                  </a:cubicBezTo>
                  <a:cubicBezTo>
                    <a:pt x="10775" y="15120"/>
                    <a:pt x="11247" y="15120"/>
                    <a:pt x="12071" y="14544"/>
                  </a:cubicBezTo>
                  <a:cubicBezTo>
                    <a:pt x="12896" y="13968"/>
                    <a:pt x="14074" y="12816"/>
                    <a:pt x="14820" y="11952"/>
                  </a:cubicBezTo>
                  <a:cubicBezTo>
                    <a:pt x="15567" y="11088"/>
                    <a:pt x="15881" y="10512"/>
                    <a:pt x="16116" y="9864"/>
                  </a:cubicBezTo>
                  <a:cubicBezTo>
                    <a:pt x="16352" y="9216"/>
                    <a:pt x="16509" y="8496"/>
                    <a:pt x="16548" y="7776"/>
                  </a:cubicBezTo>
                  <a:cubicBezTo>
                    <a:pt x="16588" y="7056"/>
                    <a:pt x="16509" y="6336"/>
                    <a:pt x="16313" y="6192"/>
                  </a:cubicBezTo>
                  <a:cubicBezTo>
                    <a:pt x="16116" y="6048"/>
                    <a:pt x="15802" y="6480"/>
                    <a:pt x="15449" y="7416"/>
                  </a:cubicBezTo>
                  <a:cubicBezTo>
                    <a:pt x="15095" y="8352"/>
                    <a:pt x="14703" y="9792"/>
                    <a:pt x="14506" y="10944"/>
                  </a:cubicBezTo>
                  <a:cubicBezTo>
                    <a:pt x="14310" y="12096"/>
                    <a:pt x="14310" y="12960"/>
                    <a:pt x="14349" y="13752"/>
                  </a:cubicBezTo>
                  <a:cubicBezTo>
                    <a:pt x="14388" y="14544"/>
                    <a:pt x="14467" y="15264"/>
                    <a:pt x="14703" y="15696"/>
                  </a:cubicBezTo>
                  <a:cubicBezTo>
                    <a:pt x="14938" y="16128"/>
                    <a:pt x="15331" y="16272"/>
                    <a:pt x="15724" y="16344"/>
                  </a:cubicBezTo>
                  <a:cubicBezTo>
                    <a:pt x="16116" y="16416"/>
                    <a:pt x="16509" y="16416"/>
                    <a:pt x="17216" y="15552"/>
                  </a:cubicBezTo>
                  <a:cubicBezTo>
                    <a:pt x="17923" y="14688"/>
                    <a:pt x="18944" y="12960"/>
                    <a:pt x="19729" y="10584"/>
                  </a:cubicBezTo>
                  <a:cubicBezTo>
                    <a:pt x="20515" y="8208"/>
                    <a:pt x="21065" y="5184"/>
                    <a:pt x="21300" y="3312"/>
                  </a:cubicBezTo>
                  <a:cubicBezTo>
                    <a:pt x="21536" y="1440"/>
                    <a:pt x="21457" y="720"/>
                    <a:pt x="21340" y="720"/>
                  </a:cubicBezTo>
                  <a:cubicBezTo>
                    <a:pt x="21222" y="720"/>
                    <a:pt x="21065" y="1440"/>
                    <a:pt x="20751" y="4104"/>
                  </a:cubicBezTo>
                  <a:cubicBezTo>
                    <a:pt x="20436" y="6768"/>
                    <a:pt x="19965" y="11376"/>
                    <a:pt x="19651" y="14184"/>
                  </a:cubicBezTo>
                  <a:cubicBezTo>
                    <a:pt x="19337" y="16992"/>
                    <a:pt x="19180" y="18000"/>
                    <a:pt x="19062" y="18936"/>
                  </a:cubicBezTo>
                  <a:cubicBezTo>
                    <a:pt x="18944" y="19872"/>
                    <a:pt x="18865" y="20736"/>
                    <a:pt x="18905" y="21168"/>
                  </a:cubicBezTo>
                  <a:cubicBezTo>
                    <a:pt x="18944" y="21600"/>
                    <a:pt x="19101" y="21600"/>
                    <a:pt x="19258"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18" name="Line"/>
            <p:cNvSpPr/>
            <p:nvPr/>
          </p:nvSpPr>
          <p:spPr>
            <a:xfrm>
              <a:off x="1750446" y="2321028"/>
              <a:ext cx="662260" cy="713920"/>
            </a:xfrm>
            <a:custGeom>
              <a:avLst/>
              <a:gdLst/>
              <a:ahLst/>
              <a:cxnLst>
                <a:cxn ang="0">
                  <a:pos x="wd2" y="hd2"/>
                </a:cxn>
                <a:cxn ang="5400000">
                  <a:pos x="wd2" y="hd2"/>
                </a:cxn>
                <a:cxn ang="10800000">
                  <a:pos x="wd2" y="hd2"/>
                </a:cxn>
                <a:cxn ang="16200000">
                  <a:pos x="wd2" y="hd2"/>
                </a:cxn>
              </a:cxnLst>
              <a:rect l="0" t="0" r="r" b="b"/>
              <a:pathLst>
                <a:path w="21425" h="21328" fill="norm" stroke="1" extrusionOk="0">
                  <a:moveTo>
                    <a:pt x="6888" y="6821"/>
                  </a:moveTo>
                  <a:cubicBezTo>
                    <a:pt x="7000" y="6201"/>
                    <a:pt x="7112" y="5581"/>
                    <a:pt x="6832" y="5478"/>
                  </a:cubicBezTo>
                  <a:cubicBezTo>
                    <a:pt x="6552" y="5374"/>
                    <a:pt x="5881" y="5788"/>
                    <a:pt x="4817" y="6614"/>
                  </a:cubicBezTo>
                  <a:cubicBezTo>
                    <a:pt x="3754" y="7441"/>
                    <a:pt x="2299" y="8681"/>
                    <a:pt x="1348" y="9456"/>
                  </a:cubicBezTo>
                  <a:cubicBezTo>
                    <a:pt x="397" y="10232"/>
                    <a:pt x="-51" y="10542"/>
                    <a:pt x="5" y="10697"/>
                  </a:cubicBezTo>
                  <a:cubicBezTo>
                    <a:pt x="61" y="10852"/>
                    <a:pt x="621" y="10852"/>
                    <a:pt x="1180" y="10852"/>
                  </a:cubicBezTo>
                  <a:cubicBezTo>
                    <a:pt x="1740" y="10852"/>
                    <a:pt x="2299" y="10852"/>
                    <a:pt x="2803" y="11058"/>
                  </a:cubicBezTo>
                  <a:cubicBezTo>
                    <a:pt x="3307" y="11265"/>
                    <a:pt x="3754" y="11678"/>
                    <a:pt x="4090" y="12299"/>
                  </a:cubicBezTo>
                  <a:cubicBezTo>
                    <a:pt x="4426" y="12919"/>
                    <a:pt x="4650" y="13745"/>
                    <a:pt x="5041" y="14159"/>
                  </a:cubicBezTo>
                  <a:cubicBezTo>
                    <a:pt x="5433" y="14572"/>
                    <a:pt x="5993" y="14572"/>
                    <a:pt x="7056" y="13435"/>
                  </a:cubicBezTo>
                  <a:cubicBezTo>
                    <a:pt x="8119" y="12299"/>
                    <a:pt x="9686" y="10025"/>
                    <a:pt x="10805" y="7803"/>
                  </a:cubicBezTo>
                  <a:cubicBezTo>
                    <a:pt x="11924" y="5581"/>
                    <a:pt x="12596" y="3411"/>
                    <a:pt x="12931" y="2015"/>
                  </a:cubicBezTo>
                  <a:cubicBezTo>
                    <a:pt x="13267" y="620"/>
                    <a:pt x="13267" y="0"/>
                    <a:pt x="13043" y="0"/>
                  </a:cubicBezTo>
                  <a:cubicBezTo>
                    <a:pt x="12819" y="0"/>
                    <a:pt x="12372" y="620"/>
                    <a:pt x="11980" y="2067"/>
                  </a:cubicBezTo>
                  <a:cubicBezTo>
                    <a:pt x="11588" y="3514"/>
                    <a:pt x="11253" y="5788"/>
                    <a:pt x="11141" y="7389"/>
                  </a:cubicBezTo>
                  <a:cubicBezTo>
                    <a:pt x="11029" y="8991"/>
                    <a:pt x="11141" y="9922"/>
                    <a:pt x="11476" y="10490"/>
                  </a:cubicBezTo>
                  <a:cubicBezTo>
                    <a:pt x="11812" y="11058"/>
                    <a:pt x="12372" y="11265"/>
                    <a:pt x="12875" y="11162"/>
                  </a:cubicBezTo>
                  <a:cubicBezTo>
                    <a:pt x="13379" y="11058"/>
                    <a:pt x="13827" y="10645"/>
                    <a:pt x="14218" y="10232"/>
                  </a:cubicBezTo>
                  <a:cubicBezTo>
                    <a:pt x="14610" y="9818"/>
                    <a:pt x="14946" y="9405"/>
                    <a:pt x="15226" y="9456"/>
                  </a:cubicBezTo>
                  <a:cubicBezTo>
                    <a:pt x="15505" y="9508"/>
                    <a:pt x="15729" y="10025"/>
                    <a:pt x="16065" y="10438"/>
                  </a:cubicBezTo>
                  <a:cubicBezTo>
                    <a:pt x="16401" y="10852"/>
                    <a:pt x="16848" y="11162"/>
                    <a:pt x="17352" y="11213"/>
                  </a:cubicBezTo>
                  <a:cubicBezTo>
                    <a:pt x="17856" y="11265"/>
                    <a:pt x="18415" y="11058"/>
                    <a:pt x="19031" y="10697"/>
                  </a:cubicBezTo>
                  <a:cubicBezTo>
                    <a:pt x="19646" y="10335"/>
                    <a:pt x="20318" y="9818"/>
                    <a:pt x="20710" y="9818"/>
                  </a:cubicBezTo>
                  <a:cubicBezTo>
                    <a:pt x="21101" y="9818"/>
                    <a:pt x="21213" y="10335"/>
                    <a:pt x="21325" y="11575"/>
                  </a:cubicBezTo>
                  <a:cubicBezTo>
                    <a:pt x="21437" y="12815"/>
                    <a:pt x="21549" y="14779"/>
                    <a:pt x="21101" y="16433"/>
                  </a:cubicBezTo>
                  <a:cubicBezTo>
                    <a:pt x="20654" y="18086"/>
                    <a:pt x="19646" y="19430"/>
                    <a:pt x="18303" y="20308"/>
                  </a:cubicBezTo>
                  <a:cubicBezTo>
                    <a:pt x="16960" y="21187"/>
                    <a:pt x="15282" y="21600"/>
                    <a:pt x="13603" y="21135"/>
                  </a:cubicBezTo>
                  <a:cubicBezTo>
                    <a:pt x="11924" y="20670"/>
                    <a:pt x="10245" y="19326"/>
                    <a:pt x="9630" y="18086"/>
                  </a:cubicBezTo>
                  <a:cubicBezTo>
                    <a:pt x="9014" y="16846"/>
                    <a:pt x="9462" y="15709"/>
                    <a:pt x="9910" y="1457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19" name="Line"/>
            <p:cNvSpPr/>
            <p:nvPr/>
          </p:nvSpPr>
          <p:spPr>
            <a:xfrm>
              <a:off x="4599430" y="2632342"/>
              <a:ext cx="336101" cy="217980"/>
            </a:xfrm>
            <a:custGeom>
              <a:avLst/>
              <a:gdLst/>
              <a:ahLst/>
              <a:cxnLst>
                <a:cxn ang="0">
                  <a:pos x="wd2" y="hd2"/>
                </a:cxn>
                <a:cxn ang="5400000">
                  <a:pos x="wd2" y="hd2"/>
                </a:cxn>
                <a:cxn ang="10800000">
                  <a:pos x="wd2" y="hd2"/>
                </a:cxn>
                <a:cxn ang="16200000">
                  <a:pos x="wd2" y="hd2"/>
                </a:cxn>
              </a:cxnLst>
              <a:rect l="0" t="0" r="r" b="b"/>
              <a:pathLst>
                <a:path w="21414" h="21266" fill="norm" stroke="1" extrusionOk="0">
                  <a:moveTo>
                    <a:pt x="0" y="2028"/>
                  </a:moveTo>
                  <a:cubicBezTo>
                    <a:pt x="220" y="3716"/>
                    <a:pt x="441" y="5403"/>
                    <a:pt x="551" y="8272"/>
                  </a:cubicBezTo>
                  <a:cubicBezTo>
                    <a:pt x="661" y="11141"/>
                    <a:pt x="661" y="15191"/>
                    <a:pt x="992" y="16541"/>
                  </a:cubicBezTo>
                  <a:cubicBezTo>
                    <a:pt x="1322" y="17891"/>
                    <a:pt x="1984" y="16541"/>
                    <a:pt x="2865" y="14178"/>
                  </a:cubicBezTo>
                  <a:cubicBezTo>
                    <a:pt x="3747" y="11816"/>
                    <a:pt x="4849" y="8441"/>
                    <a:pt x="5731" y="6079"/>
                  </a:cubicBezTo>
                  <a:cubicBezTo>
                    <a:pt x="6612" y="3716"/>
                    <a:pt x="7273" y="2366"/>
                    <a:pt x="8155" y="1353"/>
                  </a:cubicBezTo>
                  <a:cubicBezTo>
                    <a:pt x="9037" y="341"/>
                    <a:pt x="10139" y="-334"/>
                    <a:pt x="10800" y="172"/>
                  </a:cubicBezTo>
                  <a:cubicBezTo>
                    <a:pt x="11461" y="679"/>
                    <a:pt x="11682" y="2366"/>
                    <a:pt x="11792" y="4054"/>
                  </a:cubicBezTo>
                  <a:cubicBezTo>
                    <a:pt x="11902" y="5741"/>
                    <a:pt x="11902" y="7428"/>
                    <a:pt x="11902" y="9116"/>
                  </a:cubicBezTo>
                  <a:cubicBezTo>
                    <a:pt x="11902" y="10803"/>
                    <a:pt x="11902" y="12491"/>
                    <a:pt x="12343" y="12828"/>
                  </a:cubicBezTo>
                  <a:cubicBezTo>
                    <a:pt x="12784" y="13166"/>
                    <a:pt x="13665" y="12153"/>
                    <a:pt x="14437" y="10803"/>
                  </a:cubicBezTo>
                  <a:cubicBezTo>
                    <a:pt x="15208" y="9453"/>
                    <a:pt x="15869" y="7766"/>
                    <a:pt x="16531" y="6078"/>
                  </a:cubicBezTo>
                  <a:cubicBezTo>
                    <a:pt x="17192" y="4391"/>
                    <a:pt x="17853" y="2703"/>
                    <a:pt x="18735" y="2028"/>
                  </a:cubicBezTo>
                  <a:cubicBezTo>
                    <a:pt x="19616" y="1353"/>
                    <a:pt x="20718" y="1691"/>
                    <a:pt x="21159" y="5066"/>
                  </a:cubicBezTo>
                  <a:cubicBezTo>
                    <a:pt x="21600" y="8441"/>
                    <a:pt x="21380" y="14853"/>
                    <a:pt x="21159" y="2126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0" name="Line"/>
            <p:cNvSpPr/>
            <p:nvPr/>
          </p:nvSpPr>
          <p:spPr>
            <a:xfrm>
              <a:off x="5274020" y="2642755"/>
              <a:ext cx="176431"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1" name="Line"/>
            <p:cNvSpPr/>
            <p:nvPr/>
          </p:nvSpPr>
          <p:spPr>
            <a:xfrm>
              <a:off x="5294775" y="2746537"/>
              <a:ext cx="217946" cy="5189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2" name="Line"/>
            <p:cNvSpPr/>
            <p:nvPr/>
          </p:nvSpPr>
          <p:spPr>
            <a:xfrm>
              <a:off x="5741043" y="2570876"/>
              <a:ext cx="332538" cy="424742"/>
            </a:xfrm>
            <a:custGeom>
              <a:avLst/>
              <a:gdLst/>
              <a:ahLst/>
              <a:cxnLst>
                <a:cxn ang="0">
                  <a:pos x="wd2" y="hd2"/>
                </a:cxn>
                <a:cxn ang="5400000">
                  <a:pos x="wd2" y="hd2"/>
                </a:cxn>
                <a:cxn ang="10800000">
                  <a:pos x="wd2" y="hd2"/>
                </a:cxn>
                <a:cxn ang="16200000">
                  <a:pos x="wd2" y="hd2"/>
                </a:cxn>
              </a:cxnLst>
              <a:rect l="0" t="0" r="r" b="b"/>
              <a:pathLst>
                <a:path w="21405" h="21561" fill="norm" stroke="1" extrusionOk="0">
                  <a:moveTo>
                    <a:pt x="14697" y="1015"/>
                  </a:moveTo>
                  <a:cubicBezTo>
                    <a:pt x="15810" y="839"/>
                    <a:pt x="16924" y="663"/>
                    <a:pt x="18260" y="488"/>
                  </a:cubicBezTo>
                  <a:cubicBezTo>
                    <a:pt x="19596" y="312"/>
                    <a:pt x="21155" y="137"/>
                    <a:pt x="21377" y="49"/>
                  </a:cubicBezTo>
                  <a:cubicBezTo>
                    <a:pt x="21600" y="-39"/>
                    <a:pt x="20487" y="-39"/>
                    <a:pt x="17926" y="312"/>
                  </a:cubicBezTo>
                  <a:cubicBezTo>
                    <a:pt x="15365" y="663"/>
                    <a:pt x="11357" y="1366"/>
                    <a:pt x="8796" y="1805"/>
                  </a:cubicBezTo>
                  <a:cubicBezTo>
                    <a:pt x="6235" y="2244"/>
                    <a:pt x="5122" y="2420"/>
                    <a:pt x="4788" y="2946"/>
                  </a:cubicBezTo>
                  <a:cubicBezTo>
                    <a:pt x="4454" y="3473"/>
                    <a:pt x="4899" y="4351"/>
                    <a:pt x="4788" y="5493"/>
                  </a:cubicBezTo>
                  <a:cubicBezTo>
                    <a:pt x="4676" y="6634"/>
                    <a:pt x="4008" y="8039"/>
                    <a:pt x="4231" y="8478"/>
                  </a:cubicBezTo>
                  <a:cubicBezTo>
                    <a:pt x="4454" y="8917"/>
                    <a:pt x="5567" y="8390"/>
                    <a:pt x="6792" y="7863"/>
                  </a:cubicBezTo>
                  <a:cubicBezTo>
                    <a:pt x="8016" y="7337"/>
                    <a:pt x="9353" y="6810"/>
                    <a:pt x="10577" y="6459"/>
                  </a:cubicBezTo>
                  <a:cubicBezTo>
                    <a:pt x="11802" y="6107"/>
                    <a:pt x="12915" y="5932"/>
                    <a:pt x="13806" y="6195"/>
                  </a:cubicBezTo>
                  <a:cubicBezTo>
                    <a:pt x="14697" y="6459"/>
                    <a:pt x="15365" y="7161"/>
                    <a:pt x="15810" y="8478"/>
                  </a:cubicBezTo>
                  <a:cubicBezTo>
                    <a:pt x="16256" y="9795"/>
                    <a:pt x="16478" y="11727"/>
                    <a:pt x="14363" y="13834"/>
                  </a:cubicBezTo>
                  <a:cubicBezTo>
                    <a:pt x="12247" y="15941"/>
                    <a:pt x="7794" y="18224"/>
                    <a:pt x="5010" y="19541"/>
                  </a:cubicBezTo>
                  <a:cubicBezTo>
                    <a:pt x="2227" y="20859"/>
                    <a:pt x="1113" y="21210"/>
                    <a:pt x="0" y="2156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3" name="Line"/>
            <p:cNvSpPr/>
            <p:nvPr/>
          </p:nvSpPr>
          <p:spPr>
            <a:xfrm>
              <a:off x="6173471" y="2579768"/>
              <a:ext cx="418592" cy="421450"/>
            </a:xfrm>
            <a:custGeom>
              <a:avLst/>
              <a:gdLst/>
              <a:ahLst/>
              <a:cxnLst>
                <a:cxn ang="0">
                  <a:pos x="wd2" y="hd2"/>
                </a:cxn>
                <a:cxn ang="5400000">
                  <a:pos x="wd2" y="hd2"/>
                </a:cxn>
                <a:cxn ang="10800000">
                  <a:pos x="wd2" y="hd2"/>
                </a:cxn>
                <a:cxn ang="16200000">
                  <a:pos x="wd2" y="hd2"/>
                </a:cxn>
              </a:cxnLst>
              <a:rect l="0" t="0" r="r" b="b"/>
              <a:pathLst>
                <a:path w="21600" h="21221" fill="norm" stroke="1" extrusionOk="0">
                  <a:moveTo>
                    <a:pt x="6069" y="6830"/>
                  </a:moveTo>
                  <a:cubicBezTo>
                    <a:pt x="5177" y="7004"/>
                    <a:pt x="4284" y="7178"/>
                    <a:pt x="3749" y="6830"/>
                  </a:cubicBezTo>
                  <a:cubicBezTo>
                    <a:pt x="3213" y="6482"/>
                    <a:pt x="3035" y="5611"/>
                    <a:pt x="4106" y="4391"/>
                  </a:cubicBezTo>
                  <a:cubicBezTo>
                    <a:pt x="5177" y="3172"/>
                    <a:pt x="7498" y="1604"/>
                    <a:pt x="9550" y="733"/>
                  </a:cubicBezTo>
                  <a:cubicBezTo>
                    <a:pt x="11603" y="-138"/>
                    <a:pt x="13388" y="-312"/>
                    <a:pt x="14727" y="646"/>
                  </a:cubicBezTo>
                  <a:cubicBezTo>
                    <a:pt x="16066" y="1604"/>
                    <a:pt x="16959" y="3694"/>
                    <a:pt x="15174" y="6917"/>
                  </a:cubicBezTo>
                  <a:cubicBezTo>
                    <a:pt x="13388" y="10140"/>
                    <a:pt x="8926" y="14494"/>
                    <a:pt x="6248" y="16933"/>
                  </a:cubicBezTo>
                  <a:cubicBezTo>
                    <a:pt x="3570" y="19372"/>
                    <a:pt x="2678" y="19894"/>
                    <a:pt x="1785" y="20330"/>
                  </a:cubicBezTo>
                  <a:cubicBezTo>
                    <a:pt x="893" y="20765"/>
                    <a:pt x="0" y="21114"/>
                    <a:pt x="0" y="21201"/>
                  </a:cubicBezTo>
                  <a:cubicBezTo>
                    <a:pt x="0" y="21288"/>
                    <a:pt x="893" y="21114"/>
                    <a:pt x="4641" y="20417"/>
                  </a:cubicBezTo>
                  <a:cubicBezTo>
                    <a:pt x="8390" y="19720"/>
                    <a:pt x="14995" y="18501"/>
                    <a:pt x="21600" y="1728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grpSp>
      <p:grpSp>
        <p:nvGrpSpPr>
          <p:cNvPr id="251" name="Drawing"/>
          <p:cNvGrpSpPr/>
          <p:nvPr/>
        </p:nvGrpSpPr>
        <p:grpSpPr>
          <a:xfrm>
            <a:off x="2275872" y="7645725"/>
            <a:ext cx="4185994" cy="4154391"/>
            <a:chOff x="0" y="0"/>
            <a:chExt cx="4185993" cy="4154390"/>
          </a:xfrm>
        </p:grpSpPr>
        <p:sp>
          <p:nvSpPr>
            <p:cNvPr id="225" name="Line"/>
            <p:cNvSpPr/>
            <p:nvPr/>
          </p:nvSpPr>
          <p:spPr>
            <a:xfrm>
              <a:off x="0" y="1122080"/>
              <a:ext cx="422483" cy="616377"/>
            </a:xfrm>
            <a:custGeom>
              <a:avLst/>
              <a:gdLst/>
              <a:ahLst/>
              <a:cxnLst>
                <a:cxn ang="0">
                  <a:pos x="wd2" y="hd2"/>
                </a:cxn>
                <a:cxn ang="5400000">
                  <a:pos x="wd2" y="hd2"/>
                </a:cxn>
                <a:cxn ang="10800000">
                  <a:pos x="wd2" y="hd2"/>
                </a:cxn>
                <a:cxn ang="16200000">
                  <a:pos x="wd2" y="hd2"/>
                </a:cxn>
              </a:cxnLst>
              <a:rect l="0" t="0" r="r" b="b"/>
              <a:pathLst>
                <a:path w="21446" h="21381" fill="norm" stroke="1" extrusionOk="0">
                  <a:moveTo>
                    <a:pt x="18285" y="12304"/>
                  </a:moveTo>
                  <a:cubicBezTo>
                    <a:pt x="17758" y="11704"/>
                    <a:pt x="17231" y="11104"/>
                    <a:pt x="16002" y="10804"/>
                  </a:cubicBezTo>
                  <a:cubicBezTo>
                    <a:pt x="14773" y="10504"/>
                    <a:pt x="12841" y="10504"/>
                    <a:pt x="10646" y="11164"/>
                  </a:cubicBezTo>
                  <a:cubicBezTo>
                    <a:pt x="8451" y="11824"/>
                    <a:pt x="5992" y="13144"/>
                    <a:pt x="4148" y="14524"/>
                  </a:cubicBezTo>
                  <a:cubicBezTo>
                    <a:pt x="2305" y="15904"/>
                    <a:pt x="1075" y="17344"/>
                    <a:pt x="461" y="18364"/>
                  </a:cubicBezTo>
                  <a:cubicBezTo>
                    <a:pt x="-154" y="19384"/>
                    <a:pt x="-154" y="19984"/>
                    <a:pt x="461" y="20284"/>
                  </a:cubicBezTo>
                  <a:cubicBezTo>
                    <a:pt x="1075" y="20584"/>
                    <a:pt x="2305" y="20584"/>
                    <a:pt x="4061" y="19564"/>
                  </a:cubicBezTo>
                  <a:cubicBezTo>
                    <a:pt x="5817" y="18544"/>
                    <a:pt x="8100" y="16504"/>
                    <a:pt x="10295" y="13684"/>
                  </a:cubicBezTo>
                  <a:cubicBezTo>
                    <a:pt x="12490" y="10864"/>
                    <a:pt x="14597" y="7264"/>
                    <a:pt x="15914" y="5044"/>
                  </a:cubicBezTo>
                  <a:cubicBezTo>
                    <a:pt x="17231" y="2824"/>
                    <a:pt x="17758" y="1984"/>
                    <a:pt x="18109" y="1264"/>
                  </a:cubicBezTo>
                  <a:cubicBezTo>
                    <a:pt x="18461" y="544"/>
                    <a:pt x="18636" y="-56"/>
                    <a:pt x="18461" y="4"/>
                  </a:cubicBezTo>
                  <a:cubicBezTo>
                    <a:pt x="18285" y="64"/>
                    <a:pt x="17758" y="784"/>
                    <a:pt x="16968" y="2704"/>
                  </a:cubicBezTo>
                  <a:cubicBezTo>
                    <a:pt x="16178" y="4624"/>
                    <a:pt x="15124" y="7744"/>
                    <a:pt x="14334" y="10744"/>
                  </a:cubicBezTo>
                  <a:cubicBezTo>
                    <a:pt x="13544" y="13744"/>
                    <a:pt x="13017" y="16624"/>
                    <a:pt x="12753" y="18364"/>
                  </a:cubicBezTo>
                  <a:cubicBezTo>
                    <a:pt x="12490" y="20104"/>
                    <a:pt x="12490" y="20704"/>
                    <a:pt x="12929" y="21064"/>
                  </a:cubicBezTo>
                  <a:cubicBezTo>
                    <a:pt x="13368" y="21424"/>
                    <a:pt x="14246" y="21544"/>
                    <a:pt x="15739" y="21064"/>
                  </a:cubicBezTo>
                  <a:cubicBezTo>
                    <a:pt x="17231" y="20584"/>
                    <a:pt x="19339" y="19504"/>
                    <a:pt x="21446" y="1842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6" name="Line"/>
            <p:cNvSpPr/>
            <p:nvPr/>
          </p:nvSpPr>
          <p:spPr>
            <a:xfrm>
              <a:off x="455703" y="1383481"/>
              <a:ext cx="485695" cy="280121"/>
            </a:xfrm>
            <a:custGeom>
              <a:avLst/>
              <a:gdLst/>
              <a:ahLst/>
              <a:cxnLst>
                <a:cxn ang="0">
                  <a:pos x="wd2" y="hd2"/>
                </a:cxn>
                <a:cxn ang="5400000">
                  <a:pos x="wd2" y="hd2"/>
                </a:cxn>
                <a:cxn ang="10800000">
                  <a:pos x="wd2" y="hd2"/>
                </a:cxn>
                <a:cxn ang="16200000">
                  <a:pos x="wd2" y="hd2"/>
                </a:cxn>
              </a:cxnLst>
              <a:rect l="0" t="0" r="r" b="b"/>
              <a:pathLst>
                <a:path w="21508" h="21329" fill="norm" stroke="1" extrusionOk="0">
                  <a:moveTo>
                    <a:pt x="7721" y="3153"/>
                  </a:moveTo>
                  <a:cubicBezTo>
                    <a:pt x="8334" y="1836"/>
                    <a:pt x="8946" y="519"/>
                    <a:pt x="8870" y="124"/>
                  </a:cubicBezTo>
                  <a:cubicBezTo>
                    <a:pt x="8793" y="-271"/>
                    <a:pt x="8027" y="256"/>
                    <a:pt x="6648" y="1968"/>
                  </a:cubicBezTo>
                  <a:cubicBezTo>
                    <a:pt x="5270" y="3680"/>
                    <a:pt x="3278" y="6578"/>
                    <a:pt x="2053" y="8553"/>
                  </a:cubicBezTo>
                  <a:cubicBezTo>
                    <a:pt x="827" y="10529"/>
                    <a:pt x="368" y="11583"/>
                    <a:pt x="138" y="12768"/>
                  </a:cubicBezTo>
                  <a:cubicBezTo>
                    <a:pt x="-92" y="13953"/>
                    <a:pt x="-92" y="15270"/>
                    <a:pt x="597" y="16324"/>
                  </a:cubicBezTo>
                  <a:cubicBezTo>
                    <a:pt x="1287" y="17378"/>
                    <a:pt x="2665" y="18168"/>
                    <a:pt x="4580" y="16588"/>
                  </a:cubicBezTo>
                  <a:cubicBezTo>
                    <a:pt x="6495" y="15007"/>
                    <a:pt x="8946" y="11056"/>
                    <a:pt x="10402" y="8553"/>
                  </a:cubicBezTo>
                  <a:cubicBezTo>
                    <a:pt x="11857" y="6051"/>
                    <a:pt x="12317" y="4997"/>
                    <a:pt x="12317" y="4997"/>
                  </a:cubicBezTo>
                  <a:cubicBezTo>
                    <a:pt x="12317" y="4997"/>
                    <a:pt x="11857" y="6051"/>
                    <a:pt x="11474" y="7895"/>
                  </a:cubicBezTo>
                  <a:cubicBezTo>
                    <a:pt x="11091" y="9739"/>
                    <a:pt x="10785" y="12373"/>
                    <a:pt x="10785" y="14348"/>
                  </a:cubicBezTo>
                  <a:cubicBezTo>
                    <a:pt x="10785" y="16324"/>
                    <a:pt x="11091" y="17641"/>
                    <a:pt x="12240" y="17905"/>
                  </a:cubicBezTo>
                  <a:cubicBezTo>
                    <a:pt x="13389" y="18168"/>
                    <a:pt x="15380" y="17378"/>
                    <a:pt x="16912" y="15797"/>
                  </a:cubicBezTo>
                  <a:cubicBezTo>
                    <a:pt x="18444" y="14217"/>
                    <a:pt x="19517" y="11846"/>
                    <a:pt x="20206" y="10002"/>
                  </a:cubicBezTo>
                  <a:cubicBezTo>
                    <a:pt x="20895" y="8158"/>
                    <a:pt x="21202" y="6841"/>
                    <a:pt x="20972" y="6841"/>
                  </a:cubicBezTo>
                  <a:cubicBezTo>
                    <a:pt x="20742" y="6841"/>
                    <a:pt x="19976" y="8158"/>
                    <a:pt x="19517" y="10002"/>
                  </a:cubicBezTo>
                  <a:cubicBezTo>
                    <a:pt x="19057" y="11846"/>
                    <a:pt x="18904" y="14217"/>
                    <a:pt x="18904" y="16061"/>
                  </a:cubicBezTo>
                  <a:cubicBezTo>
                    <a:pt x="18904" y="17905"/>
                    <a:pt x="19057" y="19222"/>
                    <a:pt x="19517" y="20012"/>
                  </a:cubicBezTo>
                  <a:cubicBezTo>
                    <a:pt x="19976" y="20802"/>
                    <a:pt x="20742" y="21066"/>
                    <a:pt x="21508" y="2132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7" name="Line"/>
            <p:cNvSpPr/>
            <p:nvPr/>
          </p:nvSpPr>
          <p:spPr>
            <a:xfrm>
              <a:off x="1024423" y="1248469"/>
              <a:ext cx="1" cy="20757"/>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228" name="Line"/>
            <p:cNvSpPr/>
            <p:nvPr/>
          </p:nvSpPr>
          <p:spPr>
            <a:xfrm>
              <a:off x="899884" y="967649"/>
              <a:ext cx="652103" cy="1175895"/>
            </a:xfrm>
            <a:custGeom>
              <a:avLst/>
              <a:gdLst/>
              <a:ahLst/>
              <a:cxnLst>
                <a:cxn ang="0">
                  <a:pos x="wd2" y="hd2"/>
                </a:cxn>
                <a:cxn ang="5400000">
                  <a:pos x="wd2" y="hd2"/>
                </a:cxn>
                <a:cxn ang="10800000">
                  <a:pos x="wd2" y="hd2"/>
                </a:cxn>
                <a:cxn ang="16200000">
                  <a:pos x="wd2" y="hd2"/>
                </a:cxn>
              </a:cxnLst>
              <a:rect l="0" t="0" r="r" b="b"/>
              <a:pathLst>
                <a:path w="21543" h="21343" fill="norm" stroke="1" extrusionOk="0">
                  <a:moveTo>
                    <a:pt x="0" y="12255"/>
                  </a:moveTo>
                  <a:cubicBezTo>
                    <a:pt x="2400" y="11878"/>
                    <a:pt x="4800" y="11501"/>
                    <a:pt x="6686" y="10968"/>
                  </a:cubicBezTo>
                  <a:cubicBezTo>
                    <a:pt x="8571" y="10434"/>
                    <a:pt x="9943" y="9743"/>
                    <a:pt x="11257" y="8425"/>
                  </a:cubicBezTo>
                  <a:cubicBezTo>
                    <a:pt x="12571" y="7106"/>
                    <a:pt x="13829" y="5159"/>
                    <a:pt x="14571" y="3872"/>
                  </a:cubicBezTo>
                  <a:cubicBezTo>
                    <a:pt x="15314" y="2585"/>
                    <a:pt x="15543" y="1957"/>
                    <a:pt x="15657" y="1361"/>
                  </a:cubicBezTo>
                  <a:cubicBezTo>
                    <a:pt x="15771" y="764"/>
                    <a:pt x="15771" y="199"/>
                    <a:pt x="15600" y="42"/>
                  </a:cubicBezTo>
                  <a:cubicBezTo>
                    <a:pt x="15429" y="-115"/>
                    <a:pt x="15086" y="136"/>
                    <a:pt x="14343" y="1266"/>
                  </a:cubicBezTo>
                  <a:cubicBezTo>
                    <a:pt x="13600" y="2397"/>
                    <a:pt x="12457" y="4406"/>
                    <a:pt x="11714" y="5913"/>
                  </a:cubicBezTo>
                  <a:cubicBezTo>
                    <a:pt x="10971" y="7420"/>
                    <a:pt x="10629" y="8425"/>
                    <a:pt x="10457" y="9115"/>
                  </a:cubicBezTo>
                  <a:cubicBezTo>
                    <a:pt x="10286" y="9806"/>
                    <a:pt x="10286" y="10183"/>
                    <a:pt x="10514" y="10465"/>
                  </a:cubicBezTo>
                  <a:cubicBezTo>
                    <a:pt x="10743" y="10748"/>
                    <a:pt x="11200" y="10936"/>
                    <a:pt x="11714" y="10905"/>
                  </a:cubicBezTo>
                  <a:cubicBezTo>
                    <a:pt x="12229" y="10873"/>
                    <a:pt x="12800" y="10622"/>
                    <a:pt x="13257" y="10340"/>
                  </a:cubicBezTo>
                  <a:cubicBezTo>
                    <a:pt x="13714" y="10057"/>
                    <a:pt x="14057" y="9743"/>
                    <a:pt x="14457" y="9429"/>
                  </a:cubicBezTo>
                  <a:cubicBezTo>
                    <a:pt x="14857" y="9115"/>
                    <a:pt x="15314" y="8801"/>
                    <a:pt x="15600" y="8833"/>
                  </a:cubicBezTo>
                  <a:cubicBezTo>
                    <a:pt x="15886" y="8864"/>
                    <a:pt x="16000" y="9241"/>
                    <a:pt x="16229" y="9555"/>
                  </a:cubicBezTo>
                  <a:cubicBezTo>
                    <a:pt x="16457" y="9869"/>
                    <a:pt x="16800" y="10120"/>
                    <a:pt x="17257" y="10277"/>
                  </a:cubicBezTo>
                  <a:cubicBezTo>
                    <a:pt x="17714" y="10434"/>
                    <a:pt x="18286" y="10497"/>
                    <a:pt x="18800" y="10402"/>
                  </a:cubicBezTo>
                  <a:cubicBezTo>
                    <a:pt x="19314" y="10308"/>
                    <a:pt x="19771" y="10057"/>
                    <a:pt x="20229" y="9649"/>
                  </a:cubicBezTo>
                  <a:cubicBezTo>
                    <a:pt x="20686" y="9241"/>
                    <a:pt x="21143" y="8676"/>
                    <a:pt x="21371" y="8707"/>
                  </a:cubicBezTo>
                  <a:cubicBezTo>
                    <a:pt x="21600" y="8738"/>
                    <a:pt x="21600" y="9366"/>
                    <a:pt x="21371" y="10434"/>
                  </a:cubicBezTo>
                  <a:cubicBezTo>
                    <a:pt x="21143" y="11501"/>
                    <a:pt x="20686" y="13008"/>
                    <a:pt x="20000" y="14515"/>
                  </a:cubicBezTo>
                  <a:cubicBezTo>
                    <a:pt x="19314" y="16022"/>
                    <a:pt x="18400" y="17529"/>
                    <a:pt x="17200" y="18691"/>
                  </a:cubicBezTo>
                  <a:cubicBezTo>
                    <a:pt x="16000" y="19852"/>
                    <a:pt x="14514" y="20669"/>
                    <a:pt x="13200" y="21077"/>
                  </a:cubicBezTo>
                  <a:cubicBezTo>
                    <a:pt x="11886" y="21485"/>
                    <a:pt x="10743" y="21485"/>
                    <a:pt x="9829" y="20637"/>
                  </a:cubicBezTo>
                  <a:cubicBezTo>
                    <a:pt x="8914" y="19790"/>
                    <a:pt x="8229" y="18094"/>
                    <a:pt x="7543" y="1639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9" name="Line"/>
            <p:cNvSpPr/>
            <p:nvPr/>
          </p:nvSpPr>
          <p:spPr>
            <a:xfrm>
              <a:off x="2140386" y="1445657"/>
              <a:ext cx="440782" cy="217945"/>
            </a:xfrm>
            <a:custGeom>
              <a:avLst/>
              <a:gdLst/>
              <a:ahLst/>
              <a:cxnLst>
                <a:cxn ang="0">
                  <a:pos x="wd2" y="hd2"/>
                </a:cxn>
                <a:cxn ang="5400000">
                  <a:pos x="wd2" y="hd2"/>
                </a:cxn>
                <a:cxn ang="10800000">
                  <a:pos x="wd2" y="hd2"/>
                </a:cxn>
                <a:cxn ang="16200000">
                  <a:pos x="wd2" y="hd2"/>
                </a:cxn>
              </a:cxnLst>
              <a:rect l="0" t="0" r="r" b="b"/>
              <a:pathLst>
                <a:path w="21501" h="21600" fill="norm" stroke="1" extrusionOk="0">
                  <a:moveTo>
                    <a:pt x="745" y="0"/>
                  </a:moveTo>
                  <a:cubicBezTo>
                    <a:pt x="576" y="5829"/>
                    <a:pt x="407" y="11657"/>
                    <a:pt x="238" y="15429"/>
                  </a:cubicBezTo>
                  <a:cubicBezTo>
                    <a:pt x="70" y="19200"/>
                    <a:pt x="-99" y="20914"/>
                    <a:pt x="70" y="21086"/>
                  </a:cubicBezTo>
                  <a:cubicBezTo>
                    <a:pt x="238" y="21257"/>
                    <a:pt x="745" y="19886"/>
                    <a:pt x="1504" y="17314"/>
                  </a:cubicBezTo>
                  <a:cubicBezTo>
                    <a:pt x="2263" y="14743"/>
                    <a:pt x="3276" y="10971"/>
                    <a:pt x="4035" y="8400"/>
                  </a:cubicBezTo>
                  <a:cubicBezTo>
                    <a:pt x="4795" y="5829"/>
                    <a:pt x="5301" y="4457"/>
                    <a:pt x="5723" y="4629"/>
                  </a:cubicBezTo>
                  <a:cubicBezTo>
                    <a:pt x="6145" y="4800"/>
                    <a:pt x="6482" y="6514"/>
                    <a:pt x="6651" y="8571"/>
                  </a:cubicBezTo>
                  <a:cubicBezTo>
                    <a:pt x="6820" y="10629"/>
                    <a:pt x="6820" y="13029"/>
                    <a:pt x="7242" y="14400"/>
                  </a:cubicBezTo>
                  <a:cubicBezTo>
                    <a:pt x="7663" y="15771"/>
                    <a:pt x="8507" y="16114"/>
                    <a:pt x="9267" y="15771"/>
                  </a:cubicBezTo>
                  <a:cubicBezTo>
                    <a:pt x="10026" y="15429"/>
                    <a:pt x="10701" y="14400"/>
                    <a:pt x="11292" y="13200"/>
                  </a:cubicBezTo>
                  <a:cubicBezTo>
                    <a:pt x="11882" y="12000"/>
                    <a:pt x="12389" y="10629"/>
                    <a:pt x="13232" y="9429"/>
                  </a:cubicBezTo>
                  <a:cubicBezTo>
                    <a:pt x="14076" y="8229"/>
                    <a:pt x="15257" y="7200"/>
                    <a:pt x="15932" y="8057"/>
                  </a:cubicBezTo>
                  <a:cubicBezTo>
                    <a:pt x="16607" y="8914"/>
                    <a:pt x="16776" y="11657"/>
                    <a:pt x="17620" y="14229"/>
                  </a:cubicBezTo>
                  <a:cubicBezTo>
                    <a:pt x="18464" y="16800"/>
                    <a:pt x="19982" y="19200"/>
                    <a:pt x="21501"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0" name="Line"/>
            <p:cNvSpPr/>
            <p:nvPr/>
          </p:nvSpPr>
          <p:spPr>
            <a:xfrm>
              <a:off x="2736841" y="1559818"/>
              <a:ext cx="155675" cy="1037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1" name="Line"/>
            <p:cNvSpPr/>
            <p:nvPr/>
          </p:nvSpPr>
          <p:spPr>
            <a:xfrm>
              <a:off x="2726463" y="1642844"/>
              <a:ext cx="155675"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2" name="Line"/>
            <p:cNvSpPr/>
            <p:nvPr/>
          </p:nvSpPr>
          <p:spPr>
            <a:xfrm>
              <a:off x="3234999" y="1396546"/>
              <a:ext cx="253719" cy="443487"/>
            </a:xfrm>
            <a:custGeom>
              <a:avLst/>
              <a:gdLst/>
              <a:ahLst/>
              <a:cxnLst>
                <a:cxn ang="0">
                  <a:pos x="wd2" y="hd2"/>
                </a:cxn>
                <a:cxn ang="5400000">
                  <a:pos x="wd2" y="hd2"/>
                </a:cxn>
                <a:cxn ang="10800000">
                  <a:pos x="wd2" y="hd2"/>
                </a:cxn>
                <a:cxn ang="16200000">
                  <a:pos x="wd2" y="hd2"/>
                </a:cxn>
              </a:cxnLst>
              <a:rect l="0" t="0" r="r" b="b"/>
              <a:pathLst>
                <a:path w="21122" h="21465" fill="norm" stroke="1" extrusionOk="0">
                  <a:moveTo>
                    <a:pt x="6048" y="870"/>
                  </a:moveTo>
                  <a:cubicBezTo>
                    <a:pt x="10656" y="367"/>
                    <a:pt x="15264" y="-135"/>
                    <a:pt x="18000" y="32"/>
                  </a:cubicBezTo>
                  <a:cubicBezTo>
                    <a:pt x="20736" y="200"/>
                    <a:pt x="21600" y="1037"/>
                    <a:pt x="20880" y="2628"/>
                  </a:cubicBezTo>
                  <a:cubicBezTo>
                    <a:pt x="20160" y="4218"/>
                    <a:pt x="17856" y="6563"/>
                    <a:pt x="15984" y="7986"/>
                  </a:cubicBezTo>
                  <a:cubicBezTo>
                    <a:pt x="14112" y="9409"/>
                    <a:pt x="12672" y="9912"/>
                    <a:pt x="11376" y="10414"/>
                  </a:cubicBezTo>
                  <a:cubicBezTo>
                    <a:pt x="10080" y="10916"/>
                    <a:pt x="8928" y="11418"/>
                    <a:pt x="9648" y="11670"/>
                  </a:cubicBezTo>
                  <a:cubicBezTo>
                    <a:pt x="10368" y="11921"/>
                    <a:pt x="12960" y="11921"/>
                    <a:pt x="14976" y="12005"/>
                  </a:cubicBezTo>
                  <a:cubicBezTo>
                    <a:pt x="16992" y="12088"/>
                    <a:pt x="18432" y="12256"/>
                    <a:pt x="19152" y="12758"/>
                  </a:cubicBezTo>
                  <a:cubicBezTo>
                    <a:pt x="19872" y="13260"/>
                    <a:pt x="19872" y="14098"/>
                    <a:pt x="18720" y="15102"/>
                  </a:cubicBezTo>
                  <a:cubicBezTo>
                    <a:pt x="17568" y="16107"/>
                    <a:pt x="15264" y="17279"/>
                    <a:pt x="11952" y="18367"/>
                  </a:cubicBezTo>
                  <a:cubicBezTo>
                    <a:pt x="8640" y="19456"/>
                    <a:pt x="4320" y="20460"/>
                    <a:pt x="0" y="2146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3" name="Line"/>
            <p:cNvSpPr/>
            <p:nvPr/>
          </p:nvSpPr>
          <p:spPr>
            <a:xfrm>
              <a:off x="3600020" y="1404143"/>
              <a:ext cx="247299" cy="423137"/>
            </a:xfrm>
            <a:custGeom>
              <a:avLst/>
              <a:gdLst/>
              <a:ahLst/>
              <a:cxnLst>
                <a:cxn ang="0">
                  <a:pos x="wd2" y="hd2"/>
                </a:cxn>
                <a:cxn ang="5400000">
                  <a:pos x="wd2" y="hd2"/>
                </a:cxn>
                <a:cxn ang="10800000">
                  <a:pos x="wd2" y="hd2"/>
                </a:cxn>
                <a:cxn ang="16200000">
                  <a:pos x="wd2" y="hd2"/>
                </a:cxn>
              </a:cxnLst>
              <a:rect l="0" t="0" r="r" b="b"/>
              <a:pathLst>
                <a:path w="21446" h="21479" fill="norm" stroke="1" extrusionOk="0">
                  <a:moveTo>
                    <a:pt x="21446" y="0"/>
                  </a:moveTo>
                  <a:cubicBezTo>
                    <a:pt x="16046" y="3337"/>
                    <a:pt x="10646" y="6673"/>
                    <a:pt x="7046" y="9483"/>
                  </a:cubicBezTo>
                  <a:cubicBezTo>
                    <a:pt x="3446" y="12293"/>
                    <a:pt x="1646" y="14576"/>
                    <a:pt x="746" y="16156"/>
                  </a:cubicBezTo>
                  <a:cubicBezTo>
                    <a:pt x="-154" y="17737"/>
                    <a:pt x="-154" y="18615"/>
                    <a:pt x="296" y="19405"/>
                  </a:cubicBezTo>
                  <a:cubicBezTo>
                    <a:pt x="746" y="20195"/>
                    <a:pt x="1646" y="20898"/>
                    <a:pt x="2846" y="21249"/>
                  </a:cubicBezTo>
                  <a:cubicBezTo>
                    <a:pt x="4046" y="21600"/>
                    <a:pt x="5546" y="21600"/>
                    <a:pt x="7196" y="20898"/>
                  </a:cubicBezTo>
                  <a:cubicBezTo>
                    <a:pt x="8846" y="20195"/>
                    <a:pt x="10646" y="18790"/>
                    <a:pt x="11846" y="17210"/>
                  </a:cubicBezTo>
                  <a:cubicBezTo>
                    <a:pt x="13046" y="15629"/>
                    <a:pt x="13646" y="13873"/>
                    <a:pt x="13196" y="12995"/>
                  </a:cubicBezTo>
                  <a:cubicBezTo>
                    <a:pt x="12746" y="12117"/>
                    <a:pt x="11246" y="12117"/>
                    <a:pt x="9746" y="12380"/>
                  </a:cubicBezTo>
                  <a:cubicBezTo>
                    <a:pt x="8246" y="12644"/>
                    <a:pt x="6746" y="13171"/>
                    <a:pt x="5246" y="1369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4" name="Line"/>
            <p:cNvSpPr/>
            <p:nvPr/>
          </p:nvSpPr>
          <p:spPr>
            <a:xfrm>
              <a:off x="3805805" y="1426087"/>
              <a:ext cx="380189" cy="517729"/>
            </a:xfrm>
            <a:custGeom>
              <a:avLst/>
              <a:gdLst/>
              <a:ahLst/>
              <a:cxnLst>
                <a:cxn ang="0">
                  <a:pos x="wd2" y="hd2"/>
                </a:cxn>
                <a:cxn ang="5400000">
                  <a:pos x="wd2" y="hd2"/>
                </a:cxn>
                <a:cxn ang="10800000">
                  <a:pos x="wd2" y="hd2"/>
                </a:cxn>
                <a:cxn ang="16200000">
                  <a:pos x="wd2" y="hd2"/>
                </a:cxn>
              </a:cxnLst>
              <a:rect l="0" t="0" r="r" b="b"/>
              <a:pathLst>
                <a:path w="21386" h="21551" fill="norm" stroke="1" extrusionOk="0">
                  <a:moveTo>
                    <a:pt x="20432" y="1679"/>
                  </a:moveTo>
                  <a:cubicBezTo>
                    <a:pt x="21016" y="1103"/>
                    <a:pt x="21600" y="527"/>
                    <a:pt x="21308" y="239"/>
                  </a:cubicBezTo>
                  <a:cubicBezTo>
                    <a:pt x="21016" y="-49"/>
                    <a:pt x="19849" y="-49"/>
                    <a:pt x="18195" y="95"/>
                  </a:cubicBezTo>
                  <a:cubicBezTo>
                    <a:pt x="16541" y="239"/>
                    <a:pt x="14400" y="527"/>
                    <a:pt x="12843" y="815"/>
                  </a:cubicBezTo>
                  <a:cubicBezTo>
                    <a:pt x="11286" y="1103"/>
                    <a:pt x="10314" y="1391"/>
                    <a:pt x="10119" y="2111"/>
                  </a:cubicBezTo>
                  <a:cubicBezTo>
                    <a:pt x="9924" y="2831"/>
                    <a:pt x="10508" y="3983"/>
                    <a:pt x="10703" y="4919"/>
                  </a:cubicBezTo>
                  <a:cubicBezTo>
                    <a:pt x="10897" y="5855"/>
                    <a:pt x="10703" y="6575"/>
                    <a:pt x="11092" y="6935"/>
                  </a:cubicBezTo>
                  <a:cubicBezTo>
                    <a:pt x="11481" y="7295"/>
                    <a:pt x="12454" y="7295"/>
                    <a:pt x="13622" y="7223"/>
                  </a:cubicBezTo>
                  <a:cubicBezTo>
                    <a:pt x="14789" y="7151"/>
                    <a:pt x="16151" y="7007"/>
                    <a:pt x="17124" y="7295"/>
                  </a:cubicBezTo>
                  <a:cubicBezTo>
                    <a:pt x="18097" y="7583"/>
                    <a:pt x="18681" y="8303"/>
                    <a:pt x="18778" y="9455"/>
                  </a:cubicBezTo>
                  <a:cubicBezTo>
                    <a:pt x="18876" y="10607"/>
                    <a:pt x="18486" y="12191"/>
                    <a:pt x="16832" y="13775"/>
                  </a:cubicBezTo>
                  <a:cubicBezTo>
                    <a:pt x="15178" y="15359"/>
                    <a:pt x="12259" y="16943"/>
                    <a:pt x="9243" y="18239"/>
                  </a:cubicBezTo>
                  <a:cubicBezTo>
                    <a:pt x="6227" y="19535"/>
                    <a:pt x="3114" y="20543"/>
                    <a:pt x="0" y="2155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5" name="Line"/>
            <p:cNvSpPr/>
            <p:nvPr/>
          </p:nvSpPr>
          <p:spPr>
            <a:xfrm>
              <a:off x="3162351" y="2237188"/>
              <a:ext cx="173348" cy="395589"/>
            </a:xfrm>
            <a:custGeom>
              <a:avLst/>
              <a:gdLst/>
              <a:ahLst/>
              <a:cxnLst>
                <a:cxn ang="0">
                  <a:pos x="wd2" y="hd2"/>
                </a:cxn>
                <a:cxn ang="5400000">
                  <a:pos x="wd2" y="hd2"/>
                </a:cxn>
                <a:cxn ang="10800000">
                  <a:pos x="wd2" y="hd2"/>
                </a:cxn>
                <a:cxn ang="16200000">
                  <a:pos x="wd2" y="hd2"/>
                </a:cxn>
              </a:cxnLst>
              <a:rect l="0" t="0" r="r" b="b"/>
              <a:pathLst>
                <a:path w="21222" h="21293" fill="norm" stroke="1" extrusionOk="0">
                  <a:moveTo>
                    <a:pt x="0" y="967"/>
                  </a:moveTo>
                  <a:cubicBezTo>
                    <a:pt x="5506" y="409"/>
                    <a:pt x="11012" y="-150"/>
                    <a:pt x="15035" y="36"/>
                  </a:cubicBezTo>
                  <a:cubicBezTo>
                    <a:pt x="19059" y="222"/>
                    <a:pt x="21600" y="1153"/>
                    <a:pt x="21176" y="2922"/>
                  </a:cubicBezTo>
                  <a:cubicBezTo>
                    <a:pt x="20753" y="4691"/>
                    <a:pt x="17365" y="7298"/>
                    <a:pt x="14612" y="8881"/>
                  </a:cubicBezTo>
                  <a:cubicBezTo>
                    <a:pt x="11859" y="10464"/>
                    <a:pt x="9741" y="11022"/>
                    <a:pt x="9953" y="11209"/>
                  </a:cubicBezTo>
                  <a:cubicBezTo>
                    <a:pt x="10165" y="11395"/>
                    <a:pt x="12706" y="11209"/>
                    <a:pt x="15035" y="11488"/>
                  </a:cubicBezTo>
                  <a:cubicBezTo>
                    <a:pt x="17365" y="11767"/>
                    <a:pt x="19482" y="12512"/>
                    <a:pt x="19906" y="13816"/>
                  </a:cubicBezTo>
                  <a:cubicBezTo>
                    <a:pt x="20329" y="15119"/>
                    <a:pt x="19059" y="16981"/>
                    <a:pt x="16518" y="18378"/>
                  </a:cubicBezTo>
                  <a:cubicBezTo>
                    <a:pt x="13976" y="19774"/>
                    <a:pt x="10165" y="20705"/>
                    <a:pt x="7200" y="21078"/>
                  </a:cubicBezTo>
                  <a:cubicBezTo>
                    <a:pt x="4235" y="21450"/>
                    <a:pt x="2118" y="21264"/>
                    <a:pt x="0" y="2107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6" name="Line"/>
            <p:cNvSpPr/>
            <p:nvPr/>
          </p:nvSpPr>
          <p:spPr>
            <a:xfrm>
              <a:off x="3505660" y="2242270"/>
              <a:ext cx="348239" cy="540649"/>
            </a:xfrm>
            <a:custGeom>
              <a:avLst/>
              <a:gdLst/>
              <a:ahLst/>
              <a:cxnLst>
                <a:cxn ang="0">
                  <a:pos x="wd2" y="hd2"/>
                </a:cxn>
                <a:cxn ang="5400000">
                  <a:pos x="wd2" y="hd2"/>
                </a:cxn>
                <a:cxn ang="10800000">
                  <a:pos x="wd2" y="hd2"/>
                </a:cxn>
                <a:cxn ang="16200000">
                  <a:pos x="wd2" y="hd2"/>
                </a:cxn>
              </a:cxnLst>
              <a:rect l="0" t="0" r="r" b="b"/>
              <a:pathLst>
                <a:path w="21317" h="21365" fill="norm" stroke="1" extrusionOk="0">
                  <a:moveTo>
                    <a:pt x="19008" y="4201"/>
                  </a:moveTo>
                  <a:cubicBezTo>
                    <a:pt x="19431" y="3517"/>
                    <a:pt x="19855" y="2834"/>
                    <a:pt x="20384" y="2082"/>
                  </a:cubicBezTo>
                  <a:cubicBezTo>
                    <a:pt x="20914" y="1330"/>
                    <a:pt x="21549" y="510"/>
                    <a:pt x="21231" y="168"/>
                  </a:cubicBezTo>
                  <a:cubicBezTo>
                    <a:pt x="20914" y="-174"/>
                    <a:pt x="19643" y="-37"/>
                    <a:pt x="17314" y="988"/>
                  </a:cubicBezTo>
                  <a:cubicBezTo>
                    <a:pt x="14984" y="2013"/>
                    <a:pt x="11596" y="3927"/>
                    <a:pt x="8631" y="6183"/>
                  </a:cubicBezTo>
                  <a:cubicBezTo>
                    <a:pt x="5667" y="8439"/>
                    <a:pt x="3125" y="11036"/>
                    <a:pt x="1749" y="13155"/>
                  </a:cubicBezTo>
                  <a:cubicBezTo>
                    <a:pt x="373" y="15274"/>
                    <a:pt x="161" y="16915"/>
                    <a:pt x="55" y="18077"/>
                  </a:cubicBezTo>
                  <a:cubicBezTo>
                    <a:pt x="-51" y="19239"/>
                    <a:pt x="-51" y="19922"/>
                    <a:pt x="478" y="20401"/>
                  </a:cubicBezTo>
                  <a:cubicBezTo>
                    <a:pt x="1008" y="20879"/>
                    <a:pt x="2067" y="21153"/>
                    <a:pt x="3231" y="21289"/>
                  </a:cubicBezTo>
                  <a:cubicBezTo>
                    <a:pt x="4396" y="21426"/>
                    <a:pt x="5667" y="21426"/>
                    <a:pt x="7149" y="20879"/>
                  </a:cubicBezTo>
                  <a:cubicBezTo>
                    <a:pt x="8631" y="20332"/>
                    <a:pt x="10325" y="19239"/>
                    <a:pt x="11278" y="18282"/>
                  </a:cubicBezTo>
                  <a:cubicBezTo>
                    <a:pt x="12231" y="17325"/>
                    <a:pt x="12443" y="16504"/>
                    <a:pt x="12443" y="15753"/>
                  </a:cubicBezTo>
                  <a:cubicBezTo>
                    <a:pt x="12443" y="15001"/>
                    <a:pt x="12231" y="14317"/>
                    <a:pt x="11596" y="13770"/>
                  </a:cubicBezTo>
                  <a:cubicBezTo>
                    <a:pt x="10961" y="13223"/>
                    <a:pt x="9902" y="12813"/>
                    <a:pt x="8420" y="12950"/>
                  </a:cubicBezTo>
                  <a:cubicBezTo>
                    <a:pt x="6937" y="13087"/>
                    <a:pt x="5031" y="13770"/>
                    <a:pt x="3125" y="1445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7" name="Line"/>
            <p:cNvSpPr/>
            <p:nvPr/>
          </p:nvSpPr>
          <p:spPr>
            <a:xfrm>
              <a:off x="3824815" y="2488164"/>
              <a:ext cx="265846" cy="241320"/>
            </a:xfrm>
            <a:custGeom>
              <a:avLst/>
              <a:gdLst/>
              <a:ahLst/>
              <a:cxnLst>
                <a:cxn ang="0">
                  <a:pos x="wd2" y="hd2"/>
                </a:cxn>
                <a:cxn ang="5400000">
                  <a:pos x="wd2" y="hd2"/>
                </a:cxn>
                <a:cxn ang="10800000">
                  <a:pos x="wd2" y="hd2"/>
                </a:cxn>
                <a:cxn ang="16200000">
                  <a:pos x="wd2" y="hd2"/>
                </a:cxn>
              </a:cxnLst>
              <a:rect l="0" t="0" r="r" b="b"/>
              <a:pathLst>
                <a:path w="20242" h="20927" fill="norm" stroke="1" extrusionOk="0">
                  <a:moveTo>
                    <a:pt x="15938" y="1394"/>
                  </a:moveTo>
                  <a:cubicBezTo>
                    <a:pt x="14884" y="494"/>
                    <a:pt x="13830" y="-406"/>
                    <a:pt x="11460" y="194"/>
                  </a:cubicBezTo>
                  <a:cubicBezTo>
                    <a:pt x="9089" y="794"/>
                    <a:pt x="5401" y="2894"/>
                    <a:pt x="3030" y="5744"/>
                  </a:cubicBezTo>
                  <a:cubicBezTo>
                    <a:pt x="660" y="8594"/>
                    <a:pt x="-394" y="12194"/>
                    <a:pt x="133" y="15194"/>
                  </a:cubicBezTo>
                  <a:cubicBezTo>
                    <a:pt x="660" y="18194"/>
                    <a:pt x="2767" y="20594"/>
                    <a:pt x="6191" y="20894"/>
                  </a:cubicBezTo>
                  <a:cubicBezTo>
                    <a:pt x="9616" y="21194"/>
                    <a:pt x="14357" y="19394"/>
                    <a:pt x="17255" y="17144"/>
                  </a:cubicBezTo>
                  <a:cubicBezTo>
                    <a:pt x="20152" y="14894"/>
                    <a:pt x="21206" y="12194"/>
                    <a:pt x="19230" y="9944"/>
                  </a:cubicBezTo>
                  <a:cubicBezTo>
                    <a:pt x="17255" y="7694"/>
                    <a:pt x="12250" y="5894"/>
                    <a:pt x="7245" y="409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8" name="Line"/>
            <p:cNvSpPr/>
            <p:nvPr/>
          </p:nvSpPr>
          <p:spPr>
            <a:xfrm>
              <a:off x="2716084" y="1793666"/>
              <a:ext cx="358199" cy="222797"/>
            </a:xfrm>
            <a:custGeom>
              <a:avLst/>
              <a:gdLst/>
              <a:ahLst/>
              <a:cxnLst>
                <a:cxn ang="0">
                  <a:pos x="wd2" y="hd2"/>
                </a:cxn>
                <a:cxn ang="5400000">
                  <a:pos x="wd2" y="hd2"/>
                </a:cxn>
                <a:cxn ang="10800000">
                  <a:pos x="wd2" y="hd2"/>
                </a:cxn>
                <a:cxn ang="16200000">
                  <a:pos x="wd2" y="hd2"/>
                </a:cxn>
              </a:cxnLst>
              <a:rect l="0" t="0" r="r" b="b"/>
              <a:pathLst>
                <a:path w="21505" h="21401" fill="norm" stroke="1" extrusionOk="0">
                  <a:moveTo>
                    <a:pt x="0" y="21401"/>
                  </a:moveTo>
                  <a:cubicBezTo>
                    <a:pt x="3115" y="18743"/>
                    <a:pt x="6231" y="16084"/>
                    <a:pt x="9035" y="13592"/>
                  </a:cubicBezTo>
                  <a:cubicBezTo>
                    <a:pt x="11838" y="11099"/>
                    <a:pt x="14331" y="8773"/>
                    <a:pt x="16096" y="6946"/>
                  </a:cubicBezTo>
                  <a:cubicBezTo>
                    <a:pt x="17862" y="5118"/>
                    <a:pt x="18900" y="3789"/>
                    <a:pt x="19835" y="2626"/>
                  </a:cubicBezTo>
                  <a:cubicBezTo>
                    <a:pt x="20769" y="1463"/>
                    <a:pt x="21600" y="466"/>
                    <a:pt x="21496" y="133"/>
                  </a:cubicBezTo>
                  <a:cubicBezTo>
                    <a:pt x="21392" y="-199"/>
                    <a:pt x="20354" y="133"/>
                    <a:pt x="19315" y="632"/>
                  </a:cubicBezTo>
                  <a:cubicBezTo>
                    <a:pt x="18277" y="1130"/>
                    <a:pt x="17238" y="1795"/>
                    <a:pt x="17654" y="2127"/>
                  </a:cubicBezTo>
                  <a:cubicBezTo>
                    <a:pt x="18069" y="2459"/>
                    <a:pt x="19938" y="2459"/>
                    <a:pt x="20769" y="3290"/>
                  </a:cubicBezTo>
                  <a:cubicBezTo>
                    <a:pt x="21600" y="4121"/>
                    <a:pt x="21392" y="5783"/>
                    <a:pt x="20562" y="8939"/>
                  </a:cubicBezTo>
                  <a:cubicBezTo>
                    <a:pt x="19731" y="12096"/>
                    <a:pt x="18277" y="16749"/>
                    <a:pt x="16823" y="2140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9" name="Line"/>
            <p:cNvSpPr/>
            <p:nvPr/>
          </p:nvSpPr>
          <p:spPr>
            <a:xfrm>
              <a:off x="2695328" y="2057976"/>
              <a:ext cx="372924" cy="404754"/>
            </a:xfrm>
            <a:custGeom>
              <a:avLst/>
              <a:gdLst/>
              <a:ahLst/>
              <a:cxnLst>
                <a:cxn ang="0">
                  <a:pos x="wd2" y="hd2"/>
                </a:cxn>
                <a:cxn ang="5400000">
                  <a:pos x="wd2" y="hd2"/>
                </a:cxn>
                <a:cxn ang="10800000">
                  <a:pos x="wd2" y="hd2"/>
                </a:cxn>
                <a:cxn ang="16200000">
                  <a:pos x="wd2" y="hd2"/>
                </a:cxn>
              </a:cxnLst>
              <a:rect l="0" t="0" r="r" b="b"/>
              <a:pathLst>
                <a:path w="21560" h="21600" fill="norm" stroke="1" extrusionOk="0">
                  <a:moveTo>
                    <a:pt x="0" y="0"/>
                  </a:moveTo>
                  <a:cubicBezTo>
                    <a:pt x="5400" y="4246"/>
                    <a:pt x="10800" y="8492"/>
                    <a:pt x="14100" y="11354"/>
                  </a:cubicBezTo>
                  <a:cubicBezTo>
                    <a:pt x="17400" y="14215"/>
                    <a:pt x="18600" y="15692"/>
                    <a:pt x="19400" y="16892"/>
                  </a:cubicBezTo>
                  <a:cubicBezTo>
                    <a:pt x="20200" y="18092"/>
                    <a:pt x="20600" y="19015"/>
                    <a:pt x="20900" y="19015"/>
                  </a:cubicBezTo>
                  <a:cubicBezTo>
                    <a:pt x="21200" y="19015"/>
                    <a:pt x="21400" y="18092"/>
                    <a:pt x="21500" y="17169"/>
                  </a:cubicBezTo>
                  <a:cubicBezTo>
                    <a:pt x="21600" y="16246"/>
                    <a:pt x="21600" y="15323"/>
                    <a:pt x="21300" y="14492"/>
                  </a:cubicBezTo>
                  <a:cubicBezTo>
                    <a:pt x="21000" y="13662"/>
                    <a:pt x="20400" y="12923"/>
                    <a:pt x="20300" y="13015"/>
                  </a:cubicBezTo>
                  <a:cubicBezTo>
                    <a:pt x="20200" y="13108"/>
                    <a:pt x="20600" y="14031"/>
                    <a:pt x="20800" y="14954"/>
                  </a:cubicBezTo>
                  <a:cubicBezTo>
                    <a:pt x="21000" y="15877"/>
                    <a:pt x="21000" y="16800"/>
                    <a:pt x="19700" y="17908"/>
                  </a:cubicBezTo>
                  <a:cubicBezTo>
                    <a:pt x="18400" y="19015"/>
                    <a:pt x="15800" y="20308"/>
                    <a:pt x="132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0" name="Line"/>
            <p:cNvSpPr/>
            <p:nvPr/>
          </p:nvSpPr>
          <p:spPr>
            <a:xfrm>
              <a:off x="2907278" y="1782491"/>
              <a:ext cx="172048" cy="182081"/>
            </a:xfrm>
            <a:custGeom>
              <a:avLst/>
              <a:gdLst/>
              <a:ahLst/>
              <a:cxnLst>
                <a:cxn ang="0">
                  <a:pos x="wd2" y="hd2"/>
                </a:cxn>
                <a:cxn ang="5400000">
                  <a:pos x="wd2" y="hd2"/>
                </a:cxn>
                <a:cxn ang="10800000">
                  <a:pos x="wd2" y="hd2"/>
                </a:cxn>
                <a:cxn ang="16200000">
                  <a:pos x="wd2" y="hd2"/>
                </a:cxn>
              </a:cxnLst>
              <a:rect l="0" t="0" r="r" b="b"/>
              <a:pathLst>
                <a:path w="21063" h="21450" fill="norm" stroke="1" extrusionOk="0">
                  <a:moveTo>
                    <a:pt x="21063" y="1888"/>
                  </a:moveTo>
                  <a:cubicBezTo>
                    <a:pt x="16828" y="1480"/>
                    <a:pt x="12592" y="1073"/>
                    <a:pt x="8569" y="665"/>
                  </a:cubicBezTo>
                  <a:cubicBezTo>
                    <a:pt x="4545" y="258"/>
                    <a:pt x="734" y="-150"/>
                    <a:pt x="98" y="54"/>
                  </a:cubicBezTo>
                  <a:cubicBezTo>
                    <a:pt x="-537" y="258"/>
                    <a:pt x="2004" y="1073"/>
                    <a:pt x="4757" y="1684"/>
                  </a:cubicBezTo>
                  <a:cubicBezTo>
                    <a:pt x="7510" y="2295"/>
                    <a:pt x="10475" y="2703"/>
                    <a:pt x="13016" y="3110"/>
                  </a:cubicBezTo>
                  <a:cubicBezTo>
                    <a:pt x="15557" y="3518"/>
                    <a:pt x="17675" y="3925"/>
                    <a:pt x="17887" y="4944"/>
                  </a:cubicBezTo>
                  <a:cubicBezTo>
                    <a:pt x="18098" y="5963"/>
                    <a:pt x="16404" y="7593"/>
                    <a:pt x="13863" y="10446"/>
                  </a:cubicBezTo>
                  <a:cubicBezTo>
                    <a:pt x="11322" y="13299"/>
                    <a:pt x="7934" y="17375"/>
                    <a:pt x="4545" y="2145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1" name="Line"/>
            <p:cNvSpPr/>
            <p:nvPr/>
          </p:nvSpPr>
          <p:spPr>
            <a:xfrm>
              <a:off x="2664193" y="3085426"/>
              <a:ext cx="620602" cy="552383"/>
            </a:xfrm>
            <a:custGeom>
              <a:avLst/>
              <a:gdLst/>
              <a:ahLst/>
              <a:cxnLst>
                <a:cxn ang="0">
                  <a:pos x="wd2" y="hd2"/>
                </a:cxn>
                <a:cxn ang="5400000">
                  <a:pos x="wd2" y="hd2"/>
                </a:cxn>
                <a:cxn ang="10800000">
                  <a:pos x="wd2" y="hd2"/>
                </a:cxn>
                <a:cxn ang="16200000">
                  <a:pos x="wd2" y="hd2"/>
                </a:cxn>
              </a:cxnLst>
              <a:rect l="0" t="0" r="r" b="b"/>
              <a:pathLst>
                <a:path w="21527" h="21290" fill="norm" stroke="1" extrusionOk="0">
                  <a:moveTo>
                    <a:pt x="0" y="20800"/>
                  </a:moveTo>
                  <a:cubicBezTo>
                    <a:pt x="600" y="21200"/>
                    <a:pt x="1200" y="21600"/>
                    <a:pt x="2820" y="20933"/>
                  </a:cubicBezTo>
                  <a:cubicBezTo>
                    <a:pt x="4440" y="20267"/>
                    <a:pt x="7080" y="18533"/>
                    <a:pt x="9840" y="16067"/>
                  </a:cubicBezTo>
                  <a:cubicBezTo>
                    <a:pt x="12600" y="13600"/>
                    <a:pt x="15480" y="10400"/>
                    <a:pt x="17280" y="8133"/>
                  </a:cubicBezTo>
                  <a:cubicBezTo>
                    <a:pt x="19080" y="5867"/>
                    <a:pt x="19800" y="4533"/>
                    <a:pt x="20280" y="3467"/>
                  </a:cubicBezTo>
                  <a:cubicBezTo>
                    <a:pt x="20760" y="2400"/>
                    <a:pt x="21000" y="1600"/>
                    <a:pt x="20880" y="1000"/>
                  </a:cubicBezTo>
                  <a:cubicBezTo>
                    <a:pt x="20760" y="400"/>
                    <a:pt x="20280" y="0"/>
                    <a:pt x="19740" y="0"/>
                  </a:cubicBezTo>
                  <a:cubicBezTo>
                    <a:pt x="19200" y="0"/>
                    <a:pt x="18600" y="400"/>
                    <a:pt x="18060" y="800"/>
                  </a:cubicBezTo>
                  <a:cubicBezTo>
                    <a:pt x="17520" y="1200"/>
                    <a:pt x="17040" y="1600"/>
                    <a:pt x="16260" y="2133"/>
                  </a:cubicBezTo>
                  <a:cubicBezTo>
                    <a:pt x="15480" y="2667"/>
                    <a:pt x="14400" y="3333"/>
                    <a:pt x="14160" y="3600"/>
                  </a:cubicBezTo>
                  <a:cubicBezTo>
                    <a:pt x="13920" y="3867"/>
                    <a:pt x="14520" y="3733"/>
                    <a:pt x="15540" y="3267"/>
                  </a:cubicBezTo>
                  <a:cubicBezTo>
                    <a:pt x="16560" y="2800"/>
                    <a:pt x="18000" y="2000"/>
                    <a:pt x="19080" y="1467"/>
                  </a:cubicBezTo>
                  <a:cubicBezTo>
                    <a:pt x="20160" y="933"/>
                    <a:pt x="20880" y="667"/>
                    <a:pt x="21240" y="933"/>
                  </a:cubicBezTo>
                  <a:cubicBezTo>
                    <a:pt x="21600" y="1200"/>
                    <a:pt x="21600" y="2000"/>
                    <a:pt x="21360" y="3733"/>
                  </a:cubicBezTo>
                  <a:cubicBezTo>
                    <a:pt x="21120" y="5467"/>
                    <a:pt x="20640" y="8133"/>
                    <a:pt x="20160" y="10800"/>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242" name="Line"/>
            <p:cNvSpPr/>
            <p:nvPr/>
          </p:nvSpPr>
          <p:spPr>
            <a:xfrm>
              <a:off x="3525591" y="3344883"/>
              <a:ext cx="453560" cy="370870"/>
            </a:xfrm>
            <a:custGeom>
              <a:avLst/>
              <a:gdLst/>
              <a:ahLst/>
              <a:cxnLst>
                <a:cxn ang="0">
                  <a:pos x="wd2" y="hd2"/>
                </a:cxn>
                <a:cxn ang="5400000">
                  <a:pos x="wd2" y="hd2"/>
                </a:cxn>
                <a:cxn ang="10800000">
                  <a:pos x="wd2" y="hd2"/>
                </a:cxn>
                <a:cxn ang="16200000">
                  <a:pos x="wd2" y="hd2"/>
                </a:cxn>
              </a:cxnLst>
              <a:rect l="0" t="0" r="r" b="b"/>
              <a:pathLst>
                <a:path w="21454" h="21051" fill="norm" stroke="1" extrusionOk="0">
                  <a:moveTo>
                    <a:pt x="11291" y="0"/>
                  </a:moveTo>
                  <a:cubicBezTo>
                    <a:pt x="11945" y="785"/>
                    <a:pt x="12600" y="1571"/>
                    <a:pt x="12764" y="2945"/>
                  </a:cubicBezTo>
                  <a:cubicBezTo>
                    <a:pt x="12927" y="4320"/>
                    <a:pt x="12600" y="6284"/>
                    <a:pt x="12109" y="8051"/>
                  </a:cubicBezTo>
                  <a:cubicBezTo>
                    <a:pt x="11618" y="9818"/>
                    <a:pt x="10964" y="11389"/>
                    <a:pt x="11209" y="12076"/>
                  </a:cubicBezTo>
                  <a:cubicBezTo>
                    <a:pt x="11455" y="12764"/>
                    <a:pt x="12600" y="12567"/>
                    <a:pt x="14073" y="12076"/>
                  </a:cubicBezTo>
                  <a:cubicBezTo>
                    <a:pt x="15545" y="11585"/>
                    <a:pt x="17345" y="10800"/>
                    <a:pt x="18655" y="10309"/>
                  </a:cubicBezTo>
                  <a:cubicBezTo>
                    <a:pt x="19964" y="9818"/>
                    <a:pt x="20782" y="9622"/>
                    <a:pt x="21191" y="10113"/>
                  </a:cubicBezTo>
                  <a:cubicBezTo>
                    <a:pt x="21600" y="10604"/>
                    <a:pt x="21600" y="11782"/>
                    <a:pt x="20700" y="13549"/>
                  </a:cubicBezTo>
                  <a:cubicBezTo>
                    <a:pt x="19800" y="15316"/>
                    <a:pt x="18000" y="17673"/>
                    <a:pt x="16773" y="19244"/>
                  </a:cubicBezTo>
                  <a:cubicBezTo>
                    <a:pt x="15545" y="20815"/>
                    <a:pt x="14891" y="21600"/>
                    <a:pt x="13336" y="20618"/>
                  </a:cubicBezTo>
                  <a:cubicBezTo>
                    <a:pt x="11782" y="19636"/>
                    <a:pt x="9327" y="16887"/>
                    <a:pt x="6955" y="13844"/>
                  </a:cubicBezTo>
                  <a:cubicBezTo>
                    <a:pt x="4582" y="10800"/>
                    <a:pt x="2291" y="7462"/>
                    <a:pt x="0" y="4124"/>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243" name="Line"/>
            <p:cNvSpPr/>
            <p:nvPr/>
          </p:nvSpPr>
          <p:spPr>
            <a:xfrm>
              <a:off x="3650131" y="3147696"/>
              <a:ext cx="228323" cy="12454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244" name="Line"/>
            <p:cNvSpPr/>
            <p:nvPr/>
          </p:nvSpPr>
          <p:spPr>
            <a:xfrm>
              <a:off x="3982236" y="3770393"/>
              <a:ext cx="1" cy="31136"/>
            </a:xfrm>
            <a:prstGeom prst="ellipse">
              <a:avLst/>
            </a:prstGeom>
            <a:noFill/>
            <a:ln w="88900" cap="rnd">
              <a:solidFill>
                <a:srgbClr val="F93343"/>
              </a:solidFill>
              <a:prstDash val="solid"/>
              <a:round/>
            </a:ln>
            <a:effectLst/>
          </p:spPr>
          <p:txBody>
            <a:bodyPr wrap="square" lIns="45718" tIns="45718" rIns="45718" bIns="45718" numCol="1" anchor="t">
              <a:noAutofit/>
            </a:bodyPr>
            <a:lstStyle/>
            <a:p>
              <a:pPr/>
            </a:p>
          </p:txBody>
        </p:sp>
        <p:sp>
          <p:nvSpPr>
            <p:cNvPr id="245" name="Line"/>
            <p:cNvSpPr/>
            <p:nvPr/>
          </p:nvSpPr>
          <p:spPr>
            <a:xfrm>
              <a:off x="3535970" y="3832663"/>
              <a:ext cx="176431" cy="3217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6518" y="4877"/>
                    <a:pt x="11435" y="9755"/>
                    <a:pt x="7835" y="13355"/>
                  </a:cubicBezTo>
                  <a:cubicBezTo>
                    <a:pt x="4235" y="16955"/>
                    <a:pt x="2118" y="19277"/>
                    <a:pt x="0" y="21600"/>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246" name="Line"/>
            <p:cNvSpPr/>
            <p:nvPr/>
          </p:nvSpPr>
          <p:spPr>
            <a:xfrm>
              <a:off x="3172729" y="3666610"/>
              <a:ext cx="352863" cy="197666"/>
            </a:xfrm>
            <a:custGeom>
              <a:avLst/>
              <a:gdLst/>
              <a:ahLst/>
              <a:cxnLst>
                <a:cxn ang="0">
                  <a:pos x="wd2" y="hd2"/>
                </a:cxn>
                <a:cxn ang="5400000">
                  <a:pos x="wd2" y="hd2"/>
                </a:cxn>
                <a:cxn ang="10800000">
                  <a:pos x="wd2" y="hd2"/>
                </a:cxn>
                <a:cxn ang="16200000">
                  <a:pos x="wd2" y="hd2"/>
                </a:cxn>
              </a:cxnLst>
              <a:rect l="0" t="0" r="r" b="b"/>
              <a:pathLst>
                <a:path w="21600" h="20918" fill="norm" stroke="1" extrusionOk="0">
                  <a:moveTo>
                    <a:pt x="21600" y="5492"/>
                  </a:moveTo>
                  <a:cubicBezTo>
                    <a:pt x="20541" y="5492"/>
                    <a:pt x="19482" y="5492"/>
                    <a:pt x="18741" y="6407"/>
                  </a:cubicBezTo>
                  <a:cubicBezTo>
                    <a:pt x="18000" y="7322"/>
                    <a:pt x="17576" y="9153"/>
                    <a:pt x="16729" y="11898"/>
                  </a:cubicBezTo>
                  <a:cubicBezTo>
                    <a:pt x="15882" y="14644"/>
                    <a:pt x="14612" y="18305"/>
                    <a:pt x="13447" y="19953"/>
                  </a:cubicBezTo>
                  <a:cubicBezTo>
                    <a:pt x="12282" y="21600"/>
                    <a:pt x="11224" y="21234"/>
                    <a:pt x="9424" y="18122"/>
                  </a:cubicBezTo>
                  <a:cubicBezTo>
                    <a:pt x="7624" y="15010"/>
                    <a:pt x="5082" y="9153"/>
                    <a:pt x="3388" y="5675"/>
                  </a:cubicBezTo>
                  <a:cubicBezTo>
                    <a:pt x="1694" y="2197"/>
                    <a:pt x="847" y="1098"/>
                    <a:pt x="0" y="0"/>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247" name="Line"/>
            <p:cNvSpPr/>
            <p:nvPr/>
          </p:nvSpPr>
          <p:spPr>
            <a:xfrm>
              <a:off x="3318026" y="3915689"/>
              <a:ext cx="176431" cy="15567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248" name="Line"/>
            <p:cNvSpPr/>
            <p:nvPr/>
          </p:nvSpPr>
          <p:spPr>
            <a:xfrm>
              <a:off x="3048190" y="3593963"/>
              <a:ext cx="134919" cy="13491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249" name="Line"/>
            <p:cNvSpPr/>
            <p:nvPr/>
          </p:nvSpPr>
          <p:spPr>
            <a:xfrm>
              <a:off x="2902894" y="3562827"/>
              <a:ext cx="186810" cy="13491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250" name="Line"/>
            <p:cNvSpPr/>
            <p:nvPr/>
          </p:nvSpPr>
          <p:spPr>
            <a:xfrm>
              <a:off x="403970" y="-1"/>
              <a:ext cx="1121223" cy="781370"/>
            </a:xfrm>
            <a:custGeom>
              <a:avLst/>
              <a:gdLst/>
              <a:ahLst/>
              <a:cxnLst>
                <a:cxn ang="0">
                  <a:pos x="wd2" y="hd2"/>
                </a:cxn>
                <a:cxn ang="5400000">
                  <a:pos x="wd2" y="hd2"/>
                </a:cxn>
                <a:cxn ang="10800000">
                  <a:pos x="wd2" y="hd2"/>
                </a:cxn>
                <a:cxn ang="16200000">
                  <a:pos x="wd2" y="hd2"/>
                </a:cxn>
              </a:cxnLst>
              <a:rect l="0" t="0" r="r" b="b"/>
              <a:pathLst>
                <a:path w="21409" h="21398" fill="norm" stroke="1" extrusionOk="0">
                  <a:moveTo>
                    <a:pt x="1740" y="20263"/>
                  </a:moveTo>
                  <a:cubicBezTo>
                    <a:pt x="3986" y="20737"/>
                    <a:pt x="6232" y="21211"/>
                    <a:pt x="8181" y="21353"/>
                  </a:cubicBezTo>
                  <a:cubicBezTo>
                    <a:pt x="10129" y="21495"/>
                    <a:pt x="11781" y="21306"/>
                    <a:pt x="13630" y="20737"/>
                  </a:cubicBezTo>
                  <a:cubicBezTo>
                    <a:pt x="15480" y="20169"/>
                    <a:pt x="17528" y="19221"/>
                    <a:pt x="18948" y="17848"/>
                  </a:cubicBezTo>
                  <a:cubicBezTo>
                    <a:pt x="20368" y="16474"/>
                    <a:pt x="21161" y="14674"/>
                    <a:pt x="21359" y="12874"/>
                  </a:cubicBezTo>
                  <a:cubicBezTo>
                    <a:pt x="21557" y="11074"/>
                    <a:pt x="21161" y="9274"/>
                    <a:pt x="20236" y="7427"/>
                  </a:cubicBezTo>
                  <a:cubicBezTo>
                    <a:pt x="19311" y="5579"/>
                    <a:pt x="17858" y="3684"/>
                    <a:pt x="16240" y="2453"/>
                  </a:cubicBezTo>
                  <a:cubicBezTo>
                    <a:pt x="14621" y="1221"/>
                    <a:pt x="12838" y="653"/>
                    <a:pt x="11252" y="321"/>
                  </a:cubicBezTo>
                  <a:cubicBezTo>
                    <a:pt x="9667" y="-10"/>
                    <a:pt x="8280" y="-105"/>
                    <a:pt x="7058" y="132"/>
                  </a:cubicBezTo>
                  <a:cubicBezTo>
                    <a:pt x="5836" y="369"/>
                    <a:pt x="4779" y="937"/>
                    <a:pt x="3755" y="2074"/>
                  </a:cubicBezTo>
                  <a:cubicBezTo>
                    <a:pt x="2731" y="3211"/>
                    <a:pt x="1740" y="4916"/>
                    <a:pt x="1113" y="6479"/>
                  </a:cubicBezTo>
                  <a:cubicBezTo>
                    <a:pt x="485" y="8042"/>
                    <a:pt x="221" y="9463"/>
                    <a:pt x="89" y="10884"/>
                  </a:cubicBezTo>
                  <a:cubicBezTo>
                    <a:pt x="-43" y="12306"/>
                    <a:pt x="-43" y="13727"/>
                    <a:pt x="188" y="14863"/>
                  </a:cubicBezTo>
                  <a:cubicBezTo>
                    <a:pt x="419" y="16000"/>
                    <a:pt x="882" y="16853"/>
                    <a:pt x="1740" y="17563"/>
                  </a:cubicBezTo>
                  <a:cubicBezTo>
                    <a:pt x="2599" y="18274"/>
                    <a:pt x="3854" y="18842"/>
                    <a:pt x="5440" y="19363"/>
                  </a:cubicBezTo>
                  <a:cubicBezTo>
                    <a:pt x="7025" y="19884"/>
                    <a:pt x="8940" y="20358"/>
                    <a:pt x="10856" y="20832"/>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53" name="Slide Number"/>
          <p:cNvSpPr txBox="1"/>
          <p:nvPr>
            <p:ph type="sldNum" sz="quarter" idx="2"/>
          </p:nvPr>
        </p:nvSpPr>
        <p:spPr>
          <a:xfrm>
            <a:off x="22636253" y="12943845"/>
            <a:ext cx="375810"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54" name="Google Shape;128;p4"/>
          <p:cNvSpPr txBox="1"/>
          <p:nvPr/>
        </p:nvSpPr>
        <p:spPr>
          <a:xfrm>
            <a:off x="2298073" y="4451436"/>
            <a:ext cx="18754392" cy="8159146"/>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just">
              <a:lnSpc>
                <a:spcPct val="113399"/>
              </a:lnSpc>
              <a:defRPr b="1">
                <a:solidFill>
                  <a:srgbClr val="0A1F61"/>
                </a:solidFill>
                <a:latin typeface="Tajawal Medium"/>
                <a:ea typeface="Tajawal Medium"/>
                <a:cs typeface="Tajawal Medium"/>
                <a:sym typeface="Tajawal Medium"/>
              </a:defRPr>
            </a:pPr>
            <a:r>
              <a:t>When interest is compounded several times per year </a:t>
            </a:r>
          </a:p>
          <a:p>
            <a:pPr algn="just">
              <a:lnSpc>
                <a:spcPct val="113399"/>
              </a:lnSpc>
              <a:defRPr>
                <a:solidFill>
                  <a:srgbClr val="0A1F61"/>
                </a:solidFill>
                <a:latin typeface="Tajawal Medium"/>
                <a:ea typeface="Tajawal Medium"/>
                <a:cs typeface="Tajawal Medium"/>
                <a:sym typeface="Tajawal Medium"/>
              </a:defRPr>
            </a:pPr>
            <a:r>
              <a:t>For example, an investment compounded twelve times per year will have twelve conversion periods; therefore if a five-year investment was compounded twelve times annually, then the investment would have sixty conversion periods; that is, </a:t>
            </a:r>
          </a:p>
          <a:p>
            <a:pPr algn="ctr">
              <a:lnSpc>
                <a:spcPct val="113399"/>
              </a:lnSpc>
              <a:defRPr>
                <a:solidFill>
                  <a:srgbClr val="0A1F61"/>
                </a:solidFill>
                <a:latin typeface="Tajawal Medium"/>
                <a:ea typeface="Tajawal Medium"/>
                <a:cs typeface="Tajawal Medium"/>
                <a:sym typeface="Tajawal Medium"/>
              </a:defRPr>
            </a:pPr>
            <a14:m>
              <m:oMathPara>
                <m:oMathParaPr>
                  <m:jc m:val="center"/>
                </m:oMathParaPr>
                <m:oMath>
                  <m:r>
                    <a:rPr xmlns:a="http://schemas.openxmlformats.org/drawingml/2006/main" sz="4350" i="1">
                      <a:solidFill>
                        <a:srgbClr val="0A1F61"/>
                      </a:solidFill>
                      <a:latin typeface="Cambria Math" panose="02040503050406030204" pitchFamily="18" charset="0"/>
                    </a:rPr>
                    <m:t>n</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m</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t</m:t>
                  </m:r>
                </m:oMath>
              </m:oMathPara>
            </a14:m>
          </a:p>
          <a:p>
            <a:pPr algn="just">
              <a:lnSpc>
                <a:spcPct val="113399"/>
              </a:lnSpc>
              <a:defRPr>
                <a:solidFill>
                  <a:srgbClr val="0A1F61"/>
                </a:solidFill>
                <a:latin typeface="Tajawal Medium"/>
                <a:ea typeface="Tajawal Medium"/>
                <a:cs typeface="Tajawal Medium"/>
                <a:sym typeface="Tajawal Medium"/>
              </a:defRPr>
            </a:pPr>
            <a:r>
              <a:t>where </a:t>
            </a:r>
          </a:p>
          <a:p>
            <a:pPr algn="just">
              <a:lnSpc>
                <a:spcPct val="113399"/>
              </a:lnSpc>
              <a:defRPr>
                <a:solidFill>
                  <a:srgbClr val="0A1F61"/>
                </a:solidFill>
                <a:latin typeface="Tajawal Medium"/>
                <a:ea typeface="Tajawal Medium"/>
                <a:cs typeface="Tajawal Medium"/>
                <a:sym typeface="Tajawal Medium"/>
              </a:defRPr>
            </a:pPr>
            <a:r>
              <a:t>n = total number of conversion periods </a:t>
            </a:r>
          </a:p>
          <a:p>
            <a:pPr algn="just">
              <a:lnSpc>
                <a:spcPct val="113399"/>
              </a:lnSpc>
              <a:defRPr>
                <a:solidFill>
                  <a:srgbClr val="0A1F61"/>
                </a:solidFill>
                <a:latin typeface="Tajawal Medium"/>
                <a:ea typeface="Tajawal Medium"/>
                <a:cs typeface="Tajawal Medium"/>
                <a:sym typeface="Tajawal Medium"/>
              </a:defRPr>
            </a:pPr>
            <a:r>
              <a:t>m = conversion periods per year </a:t>
            </a:r>
          </a:p>
          <a:p>
            <a:pPr algn="just">
              <a:lnSpc>
                <a:spcPct val="113399"/>
              </a:lnSpc>
              <a:defRPr>
                <a:solidFill>
                  <a:srgbClr val="0A1F61"/>
                </a:solidFill>
                <a:latin typeface="Tajawal Medium"/>
                <a:ea typeface="Tajawal Medium"/>
                <a:cs typeface="Tajawal Medium"/>
                <a:sym typeface="Tajawal Medium"/>
              </a:defRPr>
            </a:pPr>
            <a:r>
              <a:t>t = number of years</a:t>
            </a:r>
            <a:br/>
          </a:p>
          <a:p>
            <a:pPr algn="just">
              <a:lnSpc>
                <a:spcPct val="113399"/>
              </a:lnSpc>
              <a:defRPr>
                <a:solidFill>
                  <a:srgbClr val="0A1F61"/>
                </a:solidFill>
                <a:latin typeface="Tajawal Medium"/>
                <a:ea typeface="Tajawal Medium"/>
                <a:cs typeface="Tajawal Medium"/>
                <a:sym typeface="Tajawal Medium"/>
              </a:defRPr>
            </a:pPr>
            <a:endParaRPr b="1">
              <a:solidFill>
                <a:srgbClr val="000000"/>
              </a:solidFill>
              <a:latin typeface="Times New Roman"/>
              <a:ea typeface="Times New Roman"/>
              <a:cs typeface="Times New Roman"/>
              <a:sym typeface="Times New Roman"/>
            </a:endParaRPr>
          </a:p>
          <a:p>
            <a:pPr algn="just">
              <a:lnSpc>
                <a:spcPct val="113399"/>
              </a:lnSpc>
              <a:defRPr>
                <a:solidFill>
                  <a:srgbClr val="0A1F61"/>
                </a:solidFill>
                <a:latin typeface="Tajawal Medium"/>
                <a:ea typeface="Tajawal Medium"/>
                <a:cs typeface="Tajawal Medium"/>
                <a:sym typeface="Tajawal Medium"/>
              </a:defRPr>
            </a:pPr>
          </a:p>
        </p:txBody>
      </p:sp>
      <p:sp>
        <p:nvSpPr>
          <p:cNvPr id="255" name="Google Shape;126;p4"/>
          <p:cNvSpPr txBox="1"/>
          <p:nvPr/>
        </p:nvSpPr>
        <p:spPr>
          <a:xfrm>
            <a:off x="4709164" y="1167623"/>
            <a:ext cx="13366186" cy="18845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defRPr sz="5600">
                <a:solidFill>
                  <a:srgbClr val="FFFFFF"/>
                </a:solidFill>
                <a:latin typeface="Tajawal Medium"/>
                <a:ea typeface="Tajawal Medium"/>
                <a:cs typeface="Tajawal Medium"/>
                <a:sym typeface="Tajawal Medium"/>
              </a:defRPr>
            </a:lvl1pPr>
          </a:lstStyle>
          <a:p>
            <a:pPr/>
            <a:r>
              <a:t> Continuous compounding</a:t>
            </a:r>
          </a:p>
        </p:txBody>
      </p:sp>
    </p:spTree>
  </p:cSld>
  <p:clrMapOvr>
    <a:masterClrMapping/>
  </p:clrMapOvr>
  <p:transition xmlns:p14="http://schemas.microsoft.com/office/powerpoint/2010/main" spd="med" advClick="1"/>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57" name="Slide Number"/>
          <p:cNvSpPr txBox="1"/>
          <p:nvPr>
            <p:ph type="sldNum" sz="quarter" idx="2"/>
          </p:nvPr>
        </p:nvSpPr>
        <p:spPr>
          <a:xfrm>
            <a:off x="22636253" y="12943845"/>
            <a:ext cx="375810"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58" name="Google Shape;128;p4"/>
          <p:cNvSpPr txBox="1"/>
          <p:nvPr/>
        </p:nvSpPr>
        <p:spPr>
          <a:xfrm>
            <a:off x="2298073" y="4451436"/>
            <a:ext cx="18754392" cy="3094748"/>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just">
              <a:lnSpc>
                <a:spcPct val="113399"/>
              </a:lnSpc>
              <a:defRPr b="1">
                <a:solidFill>
                  <a:srgbClr val="0A1F61"/>
                </a:solidFill>
                <a:latin typeface="Tajawal Medium"/>
                <a:ea typeface="Tajawal Medium"/>
                <a:cs typeface="Tajawal Medium"/>
                <a:sym typeface="Tajawal Medium"/>
              </a:defRPr>
            </a:pPr>
            <a:r>
              <a:t>When interest is compounded several times per year </a:t>
            </a:r>
          </a:p>
          <a:p>
            <a:pPr algn="just">
              <a:lnSpc>
                <a:spcPct val="113399"/>
              </a:lnSpc>
              <a:defRPr>
                <a:solidFill>
                  <a:srgbClr val="0A1F61"/>
                </a:solidFill>
                <a:latin typeface="Tajawal Medium"/>
                <a:ea typeface="Tajawal Medium"/>
                <a:cs typeface="Tajawal Medium"/>
                <a:sym typeface="Tajawal Medium"/>
              </a:defRPr>
            </a:pPr>
            <a:r>
              <a:t>The value of the investment at the end of n conversion periods is </a:t>
            </a:r>
          </a:p>
          <a:p>
            <a:pPr algn="just">
              <a:lnSpc>
                <a:spcPct val="113399"/>
              </a:lnSpc>
              <a:defRPr>
                <a:solidFill>
                  <a:srgbClr val="0A1F61"/>
                </a:solidFill>
                <a:latin typeface="Tajawal Medium"/>
                <a:ea typeface="Tajawal Medium"/>
                <a:cs typeface="Tajawal Medium"/>
                <a:sym typeface="Tajawal Medium"/>
              </a:defRPr>
            </a:pPr>
          </a:p>
          <a:p>
            <a:pPr algn="l">
              <a:lnSpc>
                <a:spcPct val="113399"/>
              </a:lnSpc>
              <a:defRPr>
                <a:solidFill>
                  <a:schemeClr val="accent1">
                    <a:satOff val="-4409"/>
                    <a:lumOff val="-10509"/>
                  </a:schemeClr>
                </a:solidFill>
                <a:latin typeface="Tajawal Medium"/>
                <a:ea typeface="Tajawal Medium"/>
                <a:cs typeface="Tajawal Medium"/>
                <a:sym typeface="Tajawal Medium"/>
              </a:defRPr>
            </a:pPr>
            <a14:m>
              <m:oMath>
                <m:sSub>
                  <m:e>
                    <m:r>
                      <a:rPr xmlns:a="http://schemas.openxmlformats.org/drawingml/2006/main" sz="3800" i="1">
                        <a:solidFill>
                          <a:srgbClr val="3F6797"/>
                        </a:solidFill>
                        <a:latin typeface="Cambria Math" panose="02040503050406030204" pitchFamily="18" charset="0"/>
                      </a:rPr>
                      <m:t>P</m:t>
                    </m:r>
                  </m:e>
                  <m:sub>
                    <m:r>
                      <a:rPr xmlns:a="http://schemas.openxmlformats.org/drawingml/2006/main" sz="3800" i="1">
                        <a:solidFill>
                          <a:srgbClr val="3F6797"/>
                        </a:solidFill>
                        <a:latin typeface="Cambria Math" panose="02040503050406030204" pitchFamily="18" charset="0"/>
                      </a:rPr>
                      <m:t>t</m:t>
                    </m:r>
                  </m:sub>
                </m:sSub>
                <m:r>
                  <a:rPr xmlns:a="http://schemas.openxmlformats.org/drawingml/2006/main" sz="3800" i="1">
                    <a:solidFill>
                      <a:srgbClr val="3F6797"/>
                    </a:solidFill>
                    <a:latin typeface="Cambria Math" panose="02040503050406030204" pitchFamily="18" charset="0"/>
                  </a:rPr>
                  <m:t>=</m:t>
                </m:r>
                <m:sSub>
                  <m:e>
                    <m:r>
                      <a:rPr xmlns:a="http://schemas.openxmlformats.org/drawingml/2006/main" sz="3800" i="1">
                        <a:solidFill>
                          <a:srgbClr val="3F6797"/>
                        </a:solidFill>
                        <a:latin typeface="Cambria Math" panose="02040503050406030204" pitchFamily="18" charset="0"/>
                      </a:rPr>
                      <m:t>P</m:t>
                    </m:r>
                  </m:e>
                  <m:sub>
                    <m:r>
                      <a:rPr xmlns:a="http://schemas.openxmlformats.org/drawingml/2006/main" sz="3800" i="1">
                        <a:solidFill>
                          <a:srgbClr val="3F6797"/>
                        </a:solidFill>
                        <a:latin typeface="Cambria Math" panose="02040503050406030204" pitchFamily="18" charset="0"/>
                      </a:rPr>
                      <m:t>0</m:t>
                    </m:r>
                  </m:sub>
                </m:sSub>
                <m:r>
                  <a:rPr xmlns:a="http://schemas.openxmlformats.org/drawingml/2006/main" sz="3800" i="1">
                    <a:solidFill>
                      <a:srgbClr val="3F6797"/>
                    </a:solidFill>
                    <a:latin typeface="Cambria Math" panose="02040503050406030204" pitchFamily="18" charset="0"/>
                  </a:rPr>
                  <m:t>(</m:t>
                </m:r>
                <m:r>
                  <a:rPr xmlns:a="http://schemas.openxmlformats.org/drawingml/2006/main" sz="3800" i="1">
                    <a:solidFill>
                      <a:srgbClr val="3F6797"/>
                    </a:solidFill>
                    <a:latin typeface="Cambria Math" panose="02040503050406030204" pitchFamily="18" charset="0"/>
                  </a:rPr>
                  <m:t>1</m:t>
                </m:r>
                <m:r>
                  <a:rPr xmlns:a="http://schemas.openxmlformats.org/drawingml/2006/main" sz="3800" i="1">
                    <a:solidFill>
                      <a:srgbClr val="3F6797"/>
                    </a:solidFill>
                    <a:latin typeface="Cambria Math" panose="02040503050406030204" pitchFamily="18" charset="0"/>
                  </a:rPr>
                  <m:t>+</m:t>
                </m:r>
                <m:f>
                  <m:fPr>
                    <m:ctrlPr>
                      <a:rPr xmlns:a="http://schemas.openxmlformats.org/drawingml/2006/main" sz="3800" i="1">
                        <a:solidFill>
                          <a:srgbClr val="3F6797"/>
                        </a:solidFill>
                        <a:latin typeface="Cambria Math" panose="02040503050406030204" pitchFamily="18" charset="0"/>
                      </a:rPr>
                    </m:ctrlPr>
                    <m:type m:val="bar"/>
                  </m:fPr>
                  <m:num>
                    <m:r>
                      <a:rPr xmlns:a="http://schemas.openxmlformats.org/drawingml/2006/main" sz="3800" i="1">
                        <a:solidFill>
                          <a:srgbClr val="3F6797"/>
                        </a:solidFill>
                        <a:latin typeface="Cambria Math" panose="02040503050406030204" pitchFamily="18" charset="0"/>
                      </a:rPr>
                      <m:t>i</m:t>
                    </m:r>
                  </m:num>
                  <m:den>
                    <m:r>
                      <a:rPr xmlns:a="http://schemas.openxmlformats.org/drawingml/2006/main" sz="3800" i="1">
                        <a:solidFill>
                          <a:srgbClr val="3F6797"/>
                        </a:solidFill>
                        <a:latin typeface="Cambria Math" panose="02040503050406030204" pitchFamily="18" charset="0"/>
                      </a:rPr>
                      <m:t>m</m:t>
                    </m:r>
                  </m:den>
                </m:f>
                <m:sSup>
                  <m:e>
                    <m:r>
                      <a:rPr xmlns:a="http://schemas.openxmlformats.org/drawingml/2006/main" sz="3800" i="1">
                        <a:solidFill>
                          <a:srgbClr val="3F6797"/>
                        </a:solidFill>
                        <a:latin typeface="Cambria Math" panose="02040503050406030204" pitchFamily="18" charset="0"/>
                      </a:rPr>
                      <m:t>)</m:t>
                    </m:r>
                  </m:e>
                  <m:sup>
                    <m:r>
                      <a:rPr xmlns:a="http://schemas.openxmlformats.org/drawingml/2006/main" sz="3800" i="1">
                        <a:solidFill>
                          <a:srgbClr val="3F6797"/>
                        </a:solidFill>
                        <a:latin typeface="Cambria Math" panose="02040503050406030204" pitchFamily="18" charset="0"/>
                      </a:rPr>
                      <m:t>n</m:t>
                    </m:r>
                  </m:sup>
                </m:sSup>
                <m:r>
                  <a:rPr xmlns:a="http://schemas.openxmlformats.org/drawingml/2006/main" sz="3800" i="1">
                    <a:solidFill>
                      <a:srgbClr val="3F6797"/>
                    </a:solidFill>
                    <a:latin typeface="Cambria Math" panose="02040503050406030204" pitchFamily="18" charset="0"/>
                  </a:rPr>
                  <m:t>=</m:t>
                </m:r>
                <m:sSub>
                  <m:e>
                    <m:r>
                      <a:rPr xmlns:a="http://schemas.openxmlformats.org/drawingml/2006/main" sz="3800" i="1">
                        <a:solidFill>
                          <a:srgbClr val="3F6797"/>
                        </a:solidFill>
                        <a:latin typeface="Cambria Math" panose="02040503050406030204" pitchFamily="18" charset="0"/>
                      </a:rPr>
                      <m:t>P</m:t>
                    </m:r>
                  </m:e>
                  <m:sub>
                    <m:r>
                      <a:rPr xmlns:a="http://schemas.openxmlformats.org/drawingml/2006/main" sz="3800" i="1">
                        <a:solidFill>
                          <a:srgbClr val="3F6797"/>
                        </a:solidFill>
                        <a:latin typeface="Cambria Math" panose="02040503050406030204" pitchFamily="18" charset="0"/>
                      </a:rPr>
                      <m:t>0</m:t>
                    </m:r>
                  </m:sub>
                </m:sSub>
                <m:r>
                  <a:rPr xmlns:a="http://schemas.openxmlformats.org/drawingml/2006/main" sz="3800" i="1">
                    <a:solidFill>
                      <a:srgbClr val="3F6797"/>
                    </a:solidFill>
                    <a:latin typeface="Cambria Math" panose="02040503050406030204" pitchFamily="18" charset="0"/>
                  </a:rPr>
                  <m:t>(</m:t>
                </m:r>
                <m:r>
                  <a:rPr xmlns:a="http://schemas.openxmlformats.org/drawingml/2006/main" sz="3800" i="1">
                    <a:solidFill>
                      <a:srgbClr val="3F6797"/>
                    </a:solidFill>
                    <a:latin typeface="Cambria Math" panose="02040503050406030204" pitchFamily="18" charset="0"/>
                  </a:rPr>
                  <m:t>1</m:t>
                </m:r>
                <m:r>
                  <a:rPr xmlns:a="http://schemas.openxmlformats.org/drawingml/2006/main" sz="3800" i="1">
                    <a:solidFill>
                      <a:srgbClr val="3F6797"/>
                    </a:solidFill>
                    <a:latin typeface="Cambria Math" panose="02040503050406030204" pitchFamily="18" charset="0"/>
                  </a:rPr>
                  <m:t>+</m:t>
                </m:r>
                <m:f>
                  <m:fPr>
                    <m:ctrlPr>
                      <a:rPr xmlns:a="http://schemas.openxmlformats.org/drawingml/2006/main" sz="3800" i="1">
                        <a:solidFill>
                          <a:srgbClr val="3F6797"/>
                        </a:solidFill>
                        <a:latin typeface="Cambria Math" panose="02040503050406030204" pitchFamily="18" charset="0"/>
                      </a:rPr>
                    </m:ctrlPr>
                    <m:type m:val="bar"/>
                  </m:fPr>
                  <m:num>
                    <m:r>
                      <a:rPr xmlns:a="http://schemas.openxmlformats.org/drawingml/2006/main" sz="3800" i="1">
                        <a:solidFill>
                          <a:srgbClr val="3F6797"/>
                        </a:solidFill>
                        <a:latin typeface="Cambria Math" panose="02040503050406030204" pitchFamily="18" charset="0"/>
                      </a:rPr>
                      <m:t>i</m:t>
                    </m:r>
                  </m:num>
                  <m:den>
                    <m:r>
                      <a:rPr xmlns:a="http://schemas.openxmlformats.org/drawingml/2006/main" sz="3800" i="1">
                        <a:solidFill>
                          <a:srgbClr val="3F6797"/>
                        </a:solidFill>
                        <a:latin typeface="Cambria Math" panose="02040503050406030204" pitchFamily="18" charset="0"/>
                      </a:rPr>
                      <m:t>m</m:t>
                    </m:r>
                  </m:den>
                </m:f>
                <m:sSup>
                  <m:e>
                    <m:r>
                      <a:rPr xmlns:a="http://schemas.openxmlformats.org/drawingml/2006/main" sz="3800" i="1">
                        <a:solidFill>
                          <a:srgbClr val="3F6797"/>
                        </a:solidFill>
                        <a:latin typeface="Cambria Math" panose="02040503050406030204" pitchFamily="18" charset="0"/>
                      </a:rPr>
                      <m:t>)</m:t>
                    </m:r>
                  </m:e>
                  <m:sup>
                    <m:r>
                      <a:rPr xmlns:a="http://schemas.openxmlformats.org/drawingml/2006/main" sz="3800" i="1">
                        <a:solidFill>
                          <a:srgbClr val="3F6797"/>
                        </a:solidFill>
                        <a:latin typeface="Cambria Math" panose="02040503050406030204" pitchFamily="18" charset="0"/>
                      </a:rPr>
                      <m:t>m</m:t>
                    </m:r>
                    <m:r>
                      <a:rPr xmlns:a="http://schemas.openxmlformats.org/drawingml/2006/main" sz="3800" i="1">
                        <a:solidFill>
                          <a:srgbClr val="3F6797"/>
                        </a:solidFill>
                        <a:latin typeface="Cambria Math" panose="02040503050406030204" pitchFamily="18" charset="0"/>
                      </a:rPr>
                      <m:t>×</m:t>
                    </m:r>
                    <m:r>
                      <a:rPr xmlns:a="http://schemas.openxmlformats.org/drawingml/2006/main" sz="3800" i="1">
                        <a:solidFill>
                          <a:srgbClr val="3F6797"/>
                        </a:solidFill>
                        <a:latin typeface="Cambria Math" panose="02040503050406030204" pitchFamily="18" charset="0"/>
                      </a:rPr>
                      <m:t>t</m:t>
                    </m:r>
                  </m:sup>
                </m:sSup>
              </m:oMath>
            </a14:m>
            <a:r>
              <a:rPr>
                <a:solidFill>
                  <a:srgbClr val="0A1F61"/>
                </a:solidFill>
              </a:rPr>
              <a:t>          (5.13)</a:t>
            </a:r>
            <a:endParaRPr>
              <a:solidFill>
                <a:srgbClr val="3F6797"/>
              </a:solidFill>
            </a:endParaRPr>
          </a:p>
        </p:txBody>
      </p:sp>
      <p:sp>
        <p:nvSpPr>
          <p:cNvPr id="259" name="Google Shape;126;p4"/>
          <p:cNvSpPr txBox="1"/>
          <p:nvPr/>
        </p:nvSpPr>
        <p:spPr>
          <a:xfrm>
            <a:off x="4709164" y="1167623"/>
            <a:ext cx="13366186" cy="18845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defRPr sz="5600">
                <a:solidFill>
                  <a:srgbClr val="FFFFFF"/>
                </a:solidFill>
                <a:latin typeface="Tajawal Medium"/>
                <a:ea typeface="Tajawal Medium"/>
                <a:cs typeface="Tajawal Medium"/>
                <a:sym typeface="Tajawal Medium"/>
              </a:defRPr>
            </a:lvl1pPr>
          </a:lstStyle>
          <a:p>
            <a:pPr/>
            <a:r>
              <a:t> Continuous compounding</a:t>
            </a:r>
          </a:p>
        </p:txBody>
      </p:sp>
      <p:grpSp>
        <p:nvGrpSpPr>
          <p:cNvPr id="274" name="Drawing"/>
          <p:cNvGrpSpPr/>
          <p:nvPr/>
        </p:nvGrpSpPr>
        <p:grpSpPr>
          <a:xfrm>
            <a:off x="2355871" y="5044281"/>
            <a:ext cx="11399448" cy="4119749"/>
            <a:chOff x="0" y="0"/>
            <a:chExt cx="11399446" cy="4119748"/>
          </a:xfrm>
        </p:grpSpPr>
        <p:sp>
          <p:nvSpPr>
            <p:cNvPr id="260" name="Line"/>
            <p:cNvSpPr/>
            <p:nvPr/>
          </p:nvSpPr>
          <p:spPr>
            <a:xfrm>
              <a:off x="456644" y="2367115"/>
              <a:ext cx="711339" cy="662913"/>
            </a:xfrm>
            <a:custGeom>
              <a:avLst/>
              <a:gdLst/>
              <a:ahLst/>
              <a:cxnLst>
                <a:cxn ang="0">
                  <a:pos x="wd2" y="hd2"/>
                </a:cxn>
                <a:cxn ang="5400000">
                  <a:pos x="wd2" y="hd2"/>
                </a:cxn>
                <a:cxn ang="10800000">
                  <a:pos x="wd2" y="hd2"/>
                </a:cxn>
                <a:cxn ang="16200000">
                  <a:pos x="wd2" y="hd2"/>
                </a:cxn>
              </a:cxnLst>
              <a:rect l="0" t="0" r="r" b="b"/>
              <a:pathLst>
                <a:path w="21560" h="21558" fill="norm" stroke="1" extrusionOk="0">
                  <a:moveTo>
                    <a:pt x="0" y="21558"/>
                  </a:moveTo>
                  <a:cubicBezTo>
                    <a:pt x="3146" y="19308"/>
                    <a:pt x="6291" y="17058"/>
                    <a:pt x="9384" y="14583"/>
                  </a:cubicBezTo>
                  <a:cubicBezTo>
                    <a:pt x="12478" y="12108"/>
                    <a:pt x="15518" y="9408"/>
                    <a:pt x="17458" y="7552"/>
                  </a:cubicBezTo>
                  <a:cubicBezTo>
                    <a:pt x="19398" y="5696"/>
                    <a:pt x="20237" y="4683"/>
                    <a:pt x="20761" y="3839"/>
                  </a:cubicBezTo>
                  <a:cubicBezTo>
                    <a:pt x="21285" y="2996"/>
                    <a:pt x="21495" y="2320"/>
                    <a:pt x="21548" y="1702"/>
                  </a:cubicBezTo>
                  <a:cubicBezTo>
                    <a:pt x="21600" y="1083"/>
                    <a:pt x="21495" y="520"/>
                    <a:pt x="21181" y="239"/>
                  </a:cubicBezTo>
                  <a:cubicBezTo>
                    <a:pt x="20866" y="-42"/>
                    <a:pt x="20342" y="-42"/>
                    <a:pt x="19817" y="71"/>
                  </a:cubicBezTo>
                  <a:cubicBezTo>
                    <a:pt x="19293" y="183"/>
                    <a:pt x="18769" y="408"/>
                    <a:pt x="18297" y="689"/>
                  </a:cubicBezTo>
                  <a:cubicBezTo>
                    <a:pt x="17825" y="971"/>
                    <a:pt x="17406" y="1308"/>
                    <a:pt x="17406" y="1646"/>
                  </a:cubicBezTo>
                  <a:cubicBezTo>
                    <a:pt x="17406" y="1983"/>
                    <a:pt x="17825" y="2321"/>
                    <a:pt x="18454" y="2489"/>
                  </a:cubicBezTo>
                  <a:cubicBezTo>
                    <a:pt x="19083" y="2658"/>
                    <a:pt x="19922" y="2658"/>
                    <a:pt x="20289" y="2939"/>
                  </a:cubicBezTo>
                  <a:cubicBezTo>
                    <a:pt x="20656" y="3221"/>
                    <a:pt x="20551" y="3783"/>
                    <a:pt x="19870" y="5414"/>
                  </a:cubicBezTo>
                  <a:cubicBezTo>
                    <a:pt x="19188" y="7046"/>
                    <a:pt x="17930" y="9746"/>
                    <a:pt x="16672" y="1244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1" name="Line"/>
            <p:cNvSpPr/>
            <p:nvPr/>
          </p:nvSpPr>
          <p:spPr>
            <a:xfrm>
              <a:off x="0" y="3465916"/>
              <a:ext cx="145296" cy="65383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1543" y="3086"/>
                    <a:pt x="3086" y="6171"/>
                    <a:pt x="6686" y="9143"/>
                  </a:cubicBezTo>
                  <a:cubicBezTo>
                    <a:pt x="10286" y="12114"/>
                    <a:pt x="15943" y="14971"/>
                    <a:pt x="18771" y="17029"/>
                  </a:cubicBezTo>
                  <a:cubicBezTo>
                    <a:pt x="21600" y="19086"/>
                    <a:pt x="21600" y="20343"/>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2" name="Line"/>
            <p:cNvSpPr/>
            <p:nvPr/>
          </p:nvSpPr>
          <p:spPr>
            <a:xfrm>
              <a:off x="22404" y="3358533"/>
              <a:ext cx="170259" cy="304571"/>
            </a:xfrm>
            <a:custGeom>
              <a:avLst/>
              <a:gdLst/>
              <a:ahLst/>
              <a:cxnLst>
                <a:cxn ang="0">
                  <a:pos x="wd2" y="hd2"/>
                </a:cxn>
                <a:cxn ang="5400000">
                  <a:pos x="wd2" y="hd2"/>
                </a:cxn>
                <a:cxn ang="10800000">
                  <a:pos x="wd2" y="hd2"/>
                </a:cxn>
                <a:cxn ang="16200000">
                  <a:pos x="wd2" y="hd2"/>
                </a:cxn>
              </a:cxnLst>
              <a:rect l="0" t="0" r="r" b="b"/>
              <a:pathLst>
                <a:path w="20443" h="21367" fill="norm" stroke="1" extrusionOk="0">
                  <a:moveTo>
                    <a:pt x="3540" y="15542"/>
                  </a:moveTo>
                  <a:cubicBezTo>
                    <a:pt x="2294" y="11659"/>
                    <a:pt x="1048" y="7776"/>
                    <a:pt x="425" y="5228"/>
                  </a:cubicBezTo>
                  <a:cubicBezTo>
                    <a:pt x="-198" y="2679"/>
                    <a:pt x="-198" y="1466"/>
                    <a:pt x="840" y="738"/>
                  </a:cubicBezTo>
                  <a:cubicBezTo>
                    <a:pt x="1879" y="10"/>
                    <a:pt x="3956" y="-233"/>
                    <a:pt x="7279" y="252"/>
                  </a:cubicBezTo>
                  <a:cubicBezTo>
                    <a:pt x="10602" y="738"/>
                    <a:pt x="15171" y="1951"/>
                    <a:pt x="17871" y="4014"/>
                  </a:cubicBezTo>
                  <a:cubicBezTo>
                    <a:pt x="20571" y="6077"/>
                    <a:pt x="21402" y="8989"/>
                    <a:pt x="19117" y="12023"/>
                  </a:cubicBezTo>
                  <a:cubicBezTo>
                    <a:pt x="16833" y="15057"/>
                    <a:pt x="11433" y="18212"/>
                    <a:pt x="6033" y="2136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3" name="Line"/>
            <p:cNvSpPr/>
            <p:nvPr/>
          </p:nvSpPr>
          <p:spPr>
            <a:xfrm>
              <a:off x="259457" y="3577127"/>
              <a:ext cx="124540" cy="276763"/>
            </a:xfrm>
            <a:custGeom>
              <a:avLst/>
              <a:gdLst/>
              <a:ahLst/>
              <a:cxnLst>
                <a:cxn ang="0">
                  <a:pos x="wd2" y="hd2"/>
                </a:cxn>
                <a:cxn ang="5400000">
                  <a:pos x="wd2" y="hd2"/>
                </a:cxn>
                <a:cxn ang="10800000">
                  <a:pos x="wd2" y="hd2"/>
                </a:cxn>
                <a:cxn ang="16200000">
                  <a:pos x="wd2" y="hd2"/>
                </a:cxn>
              </a:cxnLst>
              <a:rect l="0" t="0" r="r" b="b"/>
              <a:pathLst>
                <a:path w="21600" h="21074" fill="norm" stroke="1" extrusionOk="0">
                  <a:moveTo>
                    <a:pt x="0" y="10498"/>
                  </a:moveTo>
                  <a:cubicBezTo>
                    <a:pt x="3600" y="12869"/>
                    <a:pt x="7200" y="15239"/>
                    <a:pt x="9600" y="17215"/>
                  </a:cubicBezTo>
                  <a:cubicBezTo>
                    <a:pt x="12000" y="19191"/>
                    <a:pt x="13200" y="20771"/>
                    <a:pt x="12600" y="21035"/>
                  </a:cubicBezTo>
                  <a:cubicBezTo>
                    <a:pt x="12000" y="21298"/>
                    <a:pt x="9600" y="20244"/>
                    <a:pt x="7800" y="17742"/>
                  </a:cubicBezTo>
                  <a:cubicBezTo>
                    <a:pt x="6000" y="15239"/>
                    <a:pt x="4800" y="11288"/>
                    <a:pt x="5700" y="7996"/>
                  </a:cubicBezTo>
                  <a:cubicBezTo>
                    <a:pt x="6600" y="4703"/>
                    <a:pt x="9600" y="2069"/>
                    <a:pt x="12600" y="883"/>
                  </a:cubicBezTo>
                  <a:cubicBezTo>
                    <a:pt x="15600" y="-302"/>
                    <a:pt x="18600" y="-39"/>
                    <a:pt x="21600" y="22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4" name="Line"/>
            <p:cNvSpPr/>
            <p:nvPr/>
          </p:nvSpPr>
          <p:spPr>
            <a:xfrm>
              <a:off x="467023" y="3714995"/>
              <a:ext cx="83027" cy="14529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5" name="Line"/>
            <p:cNvSpPr/>
            <p:nvPr/>
          </p:nvSpPr>
          <p:spPr>
            <a:xfrm>
              <a:off x="498157" y="3528185"/>
              <a:ext cx="51893"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6" name="Line"/>
            <p:cNvSpPr/>
            <p:nvPr/>
          </p:nvSpPr>
          <p:spPr>
            <a:xfrm>
              <a:off x="612319" y="3582897"/>
              <a:ext cx="259458" cy="194806"/>
            </a:xfrm>
            <a:custGeom>
              <a:avLst/>
              <a:gdLst/>
              <a:ahLst/>
              <a:cxnLst>
                <a:cxn ang="0">
                  <a:pos x="wd2" y="hd2"/>
                </a:cxn>
                <a:cxn ang="5400000">
                  <a:pos x="wd2" y="hd2"/>
                </a:cxn>
                <a:cxn ang="10800000">
                  <a:pos x="wd2" y="hd2"/>
                </a:cxn>
                <a:cxn ang="16200000">
                  <a:pos x="wd2" y="hd2"/>
                </a:cxn>
              </a:cxnLst>
              <a:rect l="0" t="0" r="r" b="b"/>
              <a:pathLst>
                <a:path w="21600" h="20971" fill="norm" stroke="1" extrusionOk="0">
                  <a:moveTo>
                    <a:pt x="0" y="10868"/>
                  </a:moveTo>
                  <a:cubicBezTo>
                    <a:pt x="1152" y="12358"/>
                    <a:pt x="2304" y="13848"/>
                    <a:pt x="3600" y="15896"/>
                  </a:cubicBezTo>
                  <a:cubicBezTo>
                    <a:pt x="4896" y="17944"/>
                    <a:pt x="6336" y="20551"/>
                    <a:pt x="7056" y="20924"/>
                  </a:cubicBezTo>
                  <a:cubicBezTo>
                    <a:pt x="7776" y="21296"/>
                    <a:pt x="7776" y="19434"/>
                    <a:pt x="7920" y="16268"/>
                  </a:cubicBezTo>
                  <a:cubicBezTo>
                    <a:pt x="8064" y="13103"/>
                    <a:pt x="8352" y="8634"/>
                    <a:pt x="8784" y="5468"/>
                  </a:cubicBezTo>
                  <a:cubicBezTo>
                    <a:pt x="9216" y="2303"/>
                    <a:pt x="9792" y="441"/>
                    <a:pt x="10656" y="68"/>
                  </a:cubicBezTo>
                  <a:cubicBezTo>
                    <a:pt x="11520" y="-304"/>
                    <a:pt x="12672" y="813"/>
                    <a:pt x="14544" y="3979"/>
                  </a:cubicBezTo>
                  <a:cubicBezTo>
                    <a:pt x="16416" y="7144"/>
                    <a:pt x="19008" y="12358"/>
                    <a:pt x="21600" y="1757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7" name="Line"/>
            <p:cNvSpPr/>
            <p:nvPr/>
          </p:nvSpPr>
          <p:spPr>
            <a:xfrm>
              <a:off x="990737" y="3476294"/>
              <a:ext cx="327306" cy="207567"/>
            </a:xfrm>
            <a:custGeom>
              <a:avLst/>
              <a:gdLst/>
              <a:ahLst/>
              <a:cxnLst>
                <a:cxn ang="0">
                  <a:pos x="wd2" y="hd2"/>
                </a:cxn>
                <a:cxn ang="5400000">
                  <a:pos x="wd2" y="hd2"/>
                </a:cxn>
                <a:cxn ang="10800000">
                  <a:pos x="wd2" y="hd2"/>
                </a:cxn>
                <a:cxn ang="16200000">
                  <a:pos x="wd2" y="hd2"/>
                </a:cxn>
              </a:cxnLst>
              <a:rect l="0" t="0" r="r" b="b"/>
              <a:pathLst>
                <a:path w="21288" h="21600" fill="norm" stroke="1" extrusionOk="0">
                  <a:moveTo>
                    <a:pt x="7113" y="0"/>
                  </a:moveTo>
                  <a:cubicBezTo>
                    <a:pt x="5988" y="0"/>
                    <a:pt x="4863" y="0"/>
                    <a:pt x="3513" y="1440"/>
                  </a:cubicBezTo>
                  <a:cubicBezTo>
                    <a:pt x="2163" y="2880"/>
                    <a:pt x="588" y="5760"/>
                    <a:pt x="138" y="9000"/>
                  </a:cubicBezTo>
                  <a:cubicBezTo>
                    <a:pt x="-312" y="12240"/>
                    <a:pt x="363" y="15840"/>
                    <a:pt x="1826" y="18000"/>
                  </a:cubicBezTo>
                  <a:cubicBezTo>
                    <a:pt x="3288" y="20160"/>
                    <a:pt x="5538" y="20880"/>
                    <a:pt x="7676" y="19980"/>
                  </a:cubicBezTo>
                  <a:cubicBezTo>
                    <a:pt x="9813" y="19080"/>
                    <a:pt x="11838" y="16560"/>
                    <a:pt x="13076" y="14400"/>
                  </a:cubicBezTo>
                  <a:cubicBezTo>
                    <a:pt x="14313" y="12240"/>
                    <a:pt x="14763" y="10440"/>
                    <a:pt x="15101" y="8640"/>
                  </a:cubicBezTo>
                  <a:cubicBezTo>
                    <a:pt x="15438" y="6840"/>
                    <a:pt x="15663" y="5040"/>
                    <a:pt x="15888" y="5220"/>
                  </a:cubicBezTo>
                  <a:cubicBezTo>
                    <a:pt x="16113" y="5400"/>
                    <a:pt x="16338" y="7560"/>
                    <a:pt x="17238" y="10620"/>
                  </a:cubicBezTo>
                  <a:cubicBezTo>
                    <a:pt x="18138" y="13680"/>
                    <a:pt x="19713" y="17640"/>
                    <a:pt x="21288"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8" name="Line"/>
            <p:cNvSpPr/>
            <p:nvPr/>
          </p:nvSpPr>
          <p:spPr>
            <a:xfrm>
              <a:off x="1224638" y="3382890"/>
              <a:ext cx="51892"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9" name="Line"/>
            <p:cNvSpPr/>
            <p:nvPr/>
          </p:nvSpPr>
          <p:spPr>
            <a:xfrm>
              <a:off x="1380312" y="3282192"/>
              <a:ext cx="214866" cy="513000"/>
            </a:xfrm>
            <a:custGeom>
              <a:avLst/>
              <a:gdLst/>
              <a:ahLst/>
              <a:cxnLst>
                <a:cxn ang="0">
                  <a:pos x="wd2" y="hd2"/>
                </a:cxn>
                <a:cxn ang="5400000">
                  <a:pos x="wd2" y="hd2"/>
                </a:cxn>
                <a:cxn ang="10800000">
                  <a:pos x="wd2" y="hd2"/>
                </a:cxn>
                <a:cxn ang="16200000">
                  <a:pos x="wd2" y="hd2"/>
                </a:cxn>
              </a:cxnLst>
              <a:rect l="0" t="0" r="r" b="b"/>
              <a:pathLst>
                <a:path w="21295" h="21354" fill="norm" stroke="1" extrusionOk="0">
                  <a:moveTo>
                    <a:pt x="0" y="6784"/>
                  </a:moveTo>
                  <a:cubicBezTo>
                    <a:pt x="4457" y="10384"/>
                    <a:pt x="8914" y="13984"/>
                    <a:pt x="11486" y="16144"/>
                  </a:cubicBezTo>
                  <a:cubicBezTo>
                    <a:pt x="14057" y="18304"/>
                    <a:pt x="14743" y="19024"/>
                    <a:pt x="15600" y="19744"/>
                  </a:cubicBezTo>
                  <a:cubicBezTo>
                    <a:pt x="16457" y="20464"/>
                    <a:pt x="17486" y="21184"/>
                    <a:pt x="17143" y="21328"/>
                  </a:cubicBezTo>
                  <a:cubicBezTo>
                    <a:pt x="16800" y="21472"/>
                    <a:pt x="15086" y="21040"/>
                    <a:pt x="13029" y="19600"/>
                  </a:cubicBezTo>
                  <a:cubicBezTo>
                    <a:pt x="10971" y="18160"/>
                    <a:pt x="8571" y="15712"/>
                    <a:pt x="7200" y="12616"/>
                  </a:cubicBezTo>
                  <a:cubicBezTo>
                    <a:pt x="5829" y="9520"/>
                    <a:pt x="5486" y="5776"/>
                    <a:pt x="5829" y="3544"/>
                  </a:cubicBezTo>
                  <a:cubicBezTo>
                    <a:pt x="6171" y="1312"/>
                    <a:pt x="7200" y="592"/>
                    <a:pt x="8914" y="232"/>
                  </a:cubicBezTo>
                  <a:cubicBezTo>
                    <a:pt x="10629" y="-128"/>
                    <a:pt x="13029" y="-128"/>
                    <a:pt x="15600" y="664"/>
                  </a:cubicBezTo>
                  <a:cubicBezTo>
                    <a:pt x="18171" y="1456"/>
                    <a:pt x="20914" y="3040"/>
                    <a:pt x="21257" y="4768"/>
                  </a:cubicBezTo>
                  <a:cubicBezTo>
                    <a:pt x="21600" y="6496"/>
                    <a:pt x="19543" y="8368"/>
                    <a:pt x="17486" y="1024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0" name="Line"/>
            <p:cNvSpPr/>
            <p:nvPr/>
          </p:nvSpPr>
          <p:spPr>
            <a:xfrm>
              <a:off x="1666528" y="3012329"/>
              <a:ext cx="409131" cy="505479"/>
            </a:xfrm>
            <a:custGeom>
              <a:avLst/>
              <a:gdLst/>
              <a:ahLst/>
              <a:cxnLst>
                <a:cxn ang="0">
                  <a:pos x="wd2" y="hd2"/>
                </a:cxn>
                <a:cxn ang="5400000">
                  <a:pos x="wd2" y="hd2"/>
                </a:cxn>
                <a:cxn ang="10800000">
                  <a:pos x="wd2" y="hd2"/>
                </a:cxn>
                <a:cxn ang="16200000">
                  <a:pos x="wd2" y="hd2"/>
                </a:cxn>
              </a:cxnLst>
              <a:rect l="0" t="0" r="r" b="b"/>
              <a:pathLst>
                <a:path w="21467" h="21325" fill="norm" stroke="1" extrusionOk="0">
                  <a:moveTo>
                    <a:pt x="1319" y="8628"/>
                  </a:moveTo>
                  <a:cubicBezTo>
                    <a:pt x="1138" y="6876"/>
                    <a:pt x="956" y="5125"/>
                    <a:pt x="775" y="3520"/>
                  </a:cubicBezTo>
                  <a:cubicBezTo>
                    <a:pt x="593" y="1914"/>
                    <a:pt x="412" y="455"/>
                    <a:pt x="230" y="90"/>
                  </a:cubicBezTo>
                  <a:cubicBezTo>
                    <a:pt x="49" y="-275"/>
                    <a:pt x="-133" y="455"/>
                    <a:pt x="139" y="2571"/>
                  </a:cubicBezTo>
                  <a:cubicBezTo>
                    <a:pt x="412" y="4687"/>
                    <a:pt x="1138" y="8190"/>
                    <a:pt x="2408" y="10890"/>
                  </a:cubicBezTo>
                  <a:cubicBezTo>
                    <a:pt x="3679" y="13590"/>
                    <a:pt x="5494" y="15487"/>
                    <a:pt x="6855" y="16655"/>
                  </a:cubicBezTo>
                  <a:cubicBezTo>
                    <a:pt x="8217" y="17822"/>
                    <a:pt x="9124" y="18260"/>
                    <a:pt x="10576" y="17676"/>
                  </a:cubicBezTo>
                  <a:cubicBezTo>
                    <a:pt x="12028" y="17093"/>
                    <a:pt x="14025" y="15487"/>
                    <a:pt x="15114" y="14028"/>
                  </a:cubicBezTo>
                  <a:cubicBezTo>
                    <a:pt x="16203" y="12568"/>
                    <a:pt x="16385" y="11255"/>
                    <a:pt x="16022" y="10598"/>
                  </a:cubicBezTo>
                  <a:cubicBezTo>
                    <a:pt x="15659" y="9941"/>
                    <a:pt x="14751" y="9941"/>
                    <a:pt x="14025" y="10233"/>
                  </a:cubicBezTo>
                  <a:cubicBezTo>
                    <a:pt x="13299" y="10525"/>
                    <a:pt x="12754" y="11109"/>
                    <a:pt x="12391" y="12276"/>
                  </a:cubicBezTo>
                  <a:cubicBezTo>
                    <a:pt x="12028" y="13444"/>
                    <a:pt x="11847" y="15195"/>
                    <a:pt x="13390" y="16801"/>
                  </a:cubicBezTo>
                  <a:cubicBezTo>
                    <a:pt x="14933" y="18406"/>
                    <a:pt x="18200" y="19866"/>
                    <a:pt x="21467" y="2132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1" name="Line"/>
            <p:cNvSpPr/>
            <p:nvPr/>
          </p:nvSpPr>
          <p:spPr>
            <a:xfrm>
              <a:off x="2440793" y="1276096"/>
              <a:ext cx="622796" cy="1334770"/>
            </a:xfrm>
            <a:custGeom>
              <a:avLst/>
              <a:gdLst/>
              <a:ahLst/>
              <a:cxnLst>
                <a:cxn ang="0">
                  <a:pos x="wd2" y="hd2"/>
                </a:cxn>
                <a:cxn ang="5400000">
                  <a:pos x="wd2" y="hd2"/>
                </a:cxn>
                <a:cxn ang="10800000">
                  <a:pos x="wd2" y="hd2"/>
                </a:cxn>
                <a:cxn ang="16200000">
                  <a:pos x="wd2" y="hd2"/>
                </a:cxn>
              </a:cxnLst>
              <a:rect l="0" t="0" r="r" b="b"/>
              <a:pathLst>
                <a:path w="21484" h="21535" fill="norm" stroke="1" extrusionOk="0">
                  <a:moveTo>
                    <a:pt x="13539" y="0"/>
                  </a:moveTo>
                  <a:cubicBezTo>
                    <a:pt x="12107" y="167"/>
                    <a:pt x="10675" y="335"/>
                    <a:pt x="9184" y="726"/>
                  </a:cubicBezTo>
                  <a:cubicBezTo>
                    <a:pt x="7692" y="1116"/>
                    <a:pt x="6141" y="1730"/>
                    <a:pt x="4768" y="2707"/>
                  </a:cubicBezTo>
                  <a:cubicBezTo>
                    <a:pt x="3396" y="3684"/>
                    <a:pt x="2202" y="5023"/>
                    <a:pt x="1427" y="6474"/>
                  </a:cubicBezTo>
                  <a:cubicBezTo>
                    <a:pt x="651" y="7926"/>
                    <a:pt x="293" y="9488"/>
                    <a:pt x="114" y="11079"/>
                  </a:cubicBezTo>
                  <a:cubicBezTo>
                    <a:pt x="-65" y="12670"/>
                    <a:pt x="-65" y="14288"/>
                    <a:pt x="353" y="15740"/>
                  </a:cubicBezTo>
                  <a:cubicBezTo>
                    <a:pt x="770" y="17191"/>
                    <a:pt x="1606" y="18474"/>
                    <a:pt x="3038" y="19423"/>
                  </a:cubicBezTo>
                  <a:cubicBezTo>
                    <a:pt x="4470" y="20372"/>
                    <a:pt x="6499" y="20986"/>
                    <a:pt x="8110" y="21293"/>
                  </a:cubicBezTo>
                  <a:cubicBezTo>
                    <a:pt x="9721" y="21600"/>
                    <a:pt x="10914" y="21600"/>
                    <a:pt x="12406" y="21377"/>
                  </a:cubicBezTo>
                  <a:cubicBezTo>
                    <a:pt x="13897" y="21153"/>
                    <a:pt x="15687" y="20707"/>
                    <a:pt x="17120" y="20065"/>
                  </a:cubicBezTo>
                  <a:cubicBezTo>
                    <a:pt x="18552" y="19423"/>
                    <a:pt x="19626" y="18586"/>
                    <a:pt x="20342" y="17442"/>
                  </a:cubicBezTo>
                  <a:cubicBezTo>
                    <a:pt x="21058" y="16298"/>
                    <a:pt x="21416" y="14847"/>
                    <a:pt x="21475" y="13423"/>
                  </a:cubicBezTo>
                  <a:cubicBezTo>
                    <a:pt x="21535" y="12000"/>
                    <a:pt x="21296" y="10605"/>
                    <a:pt x="20879" y="9209"/>
                  </a:cubicBezTo>
                  <a:cubicBezTo>
                    <a:pt x="20461" y="7814"/>
                    <a:pt x="19864" y="6419"/>
                    <a:pt x="19327" y="5219"/>
                  </a:cubicBezTo>
                  <a:cubicBezTo>
                    <a:pt x="18790" y="4019"/>
                    <a:pt x="18313" y="3014"/>
                    <a:pt x="17657" y="2233"/>
                  </a:cubicBezTo>
                  <a:cubicBezTo>
                    <a:pt x="17000" y="1451"/>
                    <a:pt x="16165" y="893"/>
                    <a:pt x="14733" y="642"/>
                  </a:cubicBezTo>
                  <a:cubicBezTo>
                    <a:pt x="13301" y="391"/>
                    <a:pt x="11272" y="447"/>
                    <a:pt x="9243" y="502"/>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72" name="Line"/>
            <p:cNvSpPr/>
            <p:nvPr/>
          </p:nvSpPr>
          <p:spPr>
            <a:xfrm>
              <a:off x="3180552" y="1201575"/>
              <a:ext cx="511302" cy="528573"/>
            </a:xfrm>
            <a:custGeom>
              <a:avLst/>
              <a:gdLst/>
              <a:ahLst/>
              <a:cxnLst>
                <a:cxn ang="0">
                  <a:pos x="wd2" y="hd2"/>
                </a:cxn>
                <a:cxn ang="5400000">
                  <a:pos x="wd2" y="hd2"/>
                </a:cxn>
                <a:cxn ang="10800000">
                  <a:pos x="wd2" y="hd2"/>
                </a:cxn>
                <a:cxn ang="16200000">
                  <a:pos x="wd2" y="hd2"/>
                </a:cxn>
              </a:cxnLst>
              <a:rect l="0" t="0" r="r" b="b"/>
              <a:pathLst>
                <a:path w="21426" h="21292" fill="norm" stroke="1" extrusionOk="0">
                  <a:moveTo>
                    <a:pt x="6323" y="18889"/>
                  </a:moveTo>
                  <a:cubicBezTo>
                    <a:pt x="8062" y="19725"/>
                    <a:pt x="9802" y="20561"/>
                    <a:pt x="11469" y="20979"/>
                  </a:cubicBezTo>
                  <a:cubicBezTo>
                    <a:pt x="13136" y="21397"/>
                    <a:pt x="14731" y="21397"/>
                    <a:pt x="16108" y="20979"/>
                  </a:cubicBezTo>
                  <a:cubicBezTo>
                    <a:pt x="17485" y="20561"/>
                    <a:pt x="18645" y="19725"/>
                    <a:pt x="19587" y="18331"/>
                  </a:cubicBezTo>
                  <a:cubicBezTo>
                    <a:pt x="20529" y="16938"/>
                    <a:pt x="21254" y="14987"/>
                    <a:pt x="21399" y="12548"/>
                  </a:cubicBezTo>
                  <a:cubicBezTo>
                    <a:pt x="21544" y="10109"/>
                    <a:pt x="21109" y="7183"/>
                    <a:pt x="19949" y="5023"/>
                  </a:cubicBezTo>
                  <a:cubicBezTo>
                    <a:pt x="18790" y="2863"/>
                    <a:pt x="16905" y="1469"/>
                    <a:pt x="15238" y="703"/>
                  </a:cubicBezTo>
                  <a:cubicBezTo>
                    <a:pt x="13571" y="-64"/>
                    <a:pt x="12121" y="-203"/>
                    <a:pt x="10527" y="285"/>
                  </a:cubicBezTo>
                  <a:cubicBezTo>
                    <a:pt x="8932" y="772"/>
                    <a:pt x="7192" y="1887"/>
                    <a:pt x="5525" y="3211"/>
                  </a:cubicBezTo>
                  <a:cubicBezTo>
                    <a:pt x="3858" y="4535"/>
                    <a:pt x="2263" y="6068"/>
                    <a:pt x="1321" y="8019"/>
                  </a:cubicBezTo>
                  <a:cubicBezTo>
                    <a:pt x="379" y="9970"/>
                    <a:pt x="89" y="12339"/>
                    <a:pt x="16" y="13872"/>
                  </a:cubicBezTo>
                  <a:cubicBezTo>
                    <a:pt x="-56" y="15405"/>
                    <a:pt x="89" y="16102"/>
                    <a:pt x="886" y="17007"/>
                  </a:cubicBezTo>
                  <a:cubicBezTo>
                    <a:pt x="1684" y="17913"/>
                    <a:pt x="3133" y="19028"/>
                    <a:pt x="5163" y="19725"/>
                  </a:cubicBezTo>
                  <a:cubicBezTo>
                    <a:pt x="7192" y="20422"/>
                    <a:pt x="9802" y="20700"/>
                    <a:pt x="12411" y="20979"/>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73" name="Line"/>
            <p:cNvSpPr/>
            <p:nvPr/>
          </p:nvSpPr>
          <p:spPr>
            <a:xfrm>
              <a:off x="3922993" y="-1"/>
              <a:ext cx="7476454" cy="113730"/>
            </a:xfrm>
            <a:custGeom>
              <a:avLst/>
              <a:gdLst/>
              <a:ahLst/>
              <a:cxnLst>
                <a:cxn ang="0">
                  <a:pos x="wd2" y="hd2"/>
                </a:cxn>
                <a:cxn ang="5400000">
                  <a:pos x="wd2" y="hd2"/>
                </a:cxn>
                <a:cxn ang="10800000">
                  <a:pos x="wd2" y="hd2"/>
                </a:cxn>
                <a:cxn ang="16200000">
                  <a:pos x="wd2" y="hd2"/>
                </a:cxn>
              </a:cxnLst>
              <a:rect l="0" t="0" r="r" b="b"/>
              <a:pathLst>
                <a:path w="21572" h="21518" fill="norm" stroke="1" extrusionOk="0">
                  <a:moveTo>
                    <a:pt x="0" y="15627"/>
                  </a:moveTo>
                  <a:cubicBezTo>
                    <a:pt x="309" y="17591"/>
                    <a:pt x="619" y="19554"/>
                    <a:pt x="958" y="20536"/>
                  </a:cubicBezTo>
                  <a:cubicBezTo>
                    <a:pt x="1298" y="21518"/>
                    <a:pt x="1667" y="21518"/>
                    <a:pt x="2071" y="21518"/>
                  </a:cubicBezTo>
                  <a:cubicBezTo>
                    <a:pt x="2475" y="21518"/>
                    <a:pt x="2915" y="21518"/>
                    <a:pt x="3354" y="21518"/>
                  </a:cubicBezTo>
                  <a:cubicBezTo>
                    <a:pt x="3793" y="21518"/>
                    <a:pt x="4232" y="21518"/>
                    <a:pt x="4626" y="21191"/>
                  </a:cubicBezTo>
                  <a:cubicBezTo>
                    <a:pt x="5021" y="20863"/>
                    <a:pt x="5370" y="20209"/>
                    <a:pt x="5699" y="19227"/>
                  </a:cubicBezTo>
                  <a:cubicBezTo>
                    <a:pt x="6029" y="18245"/>
                    <a:pt x="6338" y="16936"/>
                    <a:pt x="6623" y="15954"/>
                  </a:cubicBezTo>
                  <a:cubicBezTo>
                    <a:pt x="6907" y="14973"/>
                    <a:pt x="7167" y="14318"/>
                    <a:pt x="7401" y="13663"/>
                  </a:cubicBezTo>
                  <a:cubicBezTo>
                    <a:pt x="7636" y="13009"/>
                    <a:pt x="7845" y="12354"/>
                    <a:pt x="8065" y="11045"/>
                  </a:cubicBezTo>
                  <a:cubicBezTo>
                    <a:pt x="8285" y="9736"/>
                    <a:pt x="8514" y="7773"/>
                    <a:pt x="8734" y="6136"/>
                  </a:cubicBezTo>
                  <a:cubicBezTo>
                    <a:pt x="8953" y="4500"/>
                    <a:pt x="9163" y="3191"/>
                    <a:pt x="9378" y="2209"/>
                  </a:cubicBezTo>
                  <a:cubicBezTo>
                    <a:pt x="9592" y="1227"/>
                    <a:pt x="9812" y="573"/>
                    <a:pt x="10141" y="245"/>
                  </a:cubicBezTo>
                  <a:cubicBezTo>
                    <a:pt x="10471" y="-82"/>
                    <a:pt x="10910" y="-82"/>
                    <a:pt x="11264" y="245"/>
                  </a:cubicBezTo>
                  <a:cubicBezTo>
                    <a:pt x="11618" y="573"/>
                    <a:pt x="11888" y="1227"/>
                    <a:pt x="12123" y="2209"/>
                  </a:cubicBezTo>
                  <a:cubicBezTo>
                    <a:pt x="12357" y="3191"/>
                    <a:pt x="12557" y="4500"/>
                    <a:pt x="12786" y="6136"/>
                  </a:cubicBezTo>
                  <a:cubicBezTo>
                    <a:pt x="13016" y="7773"/>
                    <a:pt x="13275" y="9736"/>
                    <a:pt x="13590" y="10391"/>
                  </a:cubicBezTo>
                  <a:cubicBezTo>
                    <a:pt x="13904" y="11045"/>
                    <a:pt x="14274" y="10391"/>
                    <a:pt x="14633" y="10063"/>
                  </a:cubicBezTo>
                  <a:cubicBezTo>
                    <a:pt x="14992" y="9736"/>
                    <a:pt x="15342" y="9736"/>
                    <a:pt x="15691" y="9736"/>
                  </a:cubicBezTo>
                  <a:cubicBezTo>
                    <a:pt x="16040" y="9736"/>
                    <a:pt x="16390" y="9736"/>
                    <a:pt x="16684" y="9082"/>
                  </a:cubicBezTo>
                  <a:cubicBezTo>
                    <a:pt x="16979" y="8427"/>
                    <a:pt x="17218" y="7118"/>
                    <a:pt x="17513" y="6463"/>
                  </a:cubicBezTo>
                  <a:cubicBezTo>
                    <a:pt x="17807" y="5809"/>
                    <a:pt x="18156" y="5809"/>
                    <a:pt x="18491" y="5482"/>
                  </a:cubicBezTo>
                  <a:cubicBezTo>
                    <a:pt x="18825" y="5154"/>
                    <a:pt x="19145" y="4500"/>
                    <a:pt x="19444" y="3845"/>
                  </a:cubicBezTo>
                  <a:cubicBezTo>
                    <a:pt x="19743" y="3191"/>
                    <a:pt x="20023" y="2536"/>
                    <a:pt x="20292" y="1882"/>
                  </a:cubicBezTo>
                  <a:cubicBezTo>
                    <a:pt x="20562" y="1227"/>
                    <a:pt x="20821" y="573"/>
                    <a:pt x="20976" y="245"/>
                  </a:cubicBezTo>
                  <a:cubicBezTo>
                    <a:pt x="21131" y="-82"/>
                    <a:pt x="21181" y="-82"/>
                    <a:pt x="21276" y="245"/>
                  </a:cubicBezTo>
                  <a:cubicBezTo>
                    <a:pt x="21370" y="573"/>
                    <a:pt x="21510" y="1227"/>
                    <a:pt x="21555" y="2209"/>
                  </a:cubicBezTo>
                  <a:cubicBezTo>
                    <a:pt x="21600" y="3191"/>
                    <a:pt x="21550" y="4500"/>
                    <a:pt x="21460" y="6136"/>
                  </a:cubicBezTo>
                  <a:cubicBezTo>
                    <a:pt x="21370" y="7773"/>
                    <a:pt x="21241" y="9736"/>
                    <a:pt x="21111" y="117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grpSp>
      <p:grpSp>
        <p:nvGrpSpPr>
          <p:cNvPr id="283" name="Drawing"/>
          <p:cNvGrpSpPr/>
          <p:nvPr/>
        </p:nvGrpSpPr>
        <p:grpSpPr>
          <a:xfrm>
            <a:off x="11270822" y="7877122"/>
            <a:ext cx="2438900" cy="456645"/>
            <a:chOff x="0" y="0"/>
            <a:chExt cx="2438898" cy="456644"/>
          </a:xfrm>
        </p:grpSpPr>
        <p:sp>
          <p:nvSpPr>
            <p:cNvPr id="275" name="Line"/>
            <p:cNvSpPr/>
            <p:nvPr/>
          </p:nvSpPr>
          <p:spPr>
            <a:xfrm>
              <a:off x="0" y="174581"/>
              <a:ext cx="269836" cy="282064"/>
            </a:xfrm>
            <a:custGeom>
              <a:avLst/>
              <a:gdLst/>
              <a:ahLst/>
              <a:cxnLst>
                <a:cxn ang="0">
                  <a:pos x="wd2" y="hd2"/>
                </a:cxn>
                <a:cxn ang="5400000">
                  <a:pos x="wd2" y="hd2"/>
                </a:cxn>
                <a:cxn ang="10800000">
                  <a:pos x="wd2" y="hd2"/>
                </a:cxn>
                <a:cxn ang="16200000">
                  <a:pos x="wd2" y="hd2"/>
                </a:cxn>
              </a:cxnLst>
              <a:rect l="0" t="0" r="r" b="b"/>
              <a:pathLst>
                <a:path w="21600" h="21477" fill="norm" stroke="1" extrusionOk="0">
                  <a:moveTo>
                    <a:pt x="0" y="2511"/>
                  </a:moveTo>
                  <a:cubicBezTo>
                    <a:pt x="277" y="1194"/>
                    <a:pt x="554" y="-123"/>
                    <a:pt x="692" y="9"/>
                  </a:cubicBezTo>
                  <a:cubicBezTo>
                    <a:pt x="831" y="140"/>
                    <a:pt x="831" y="1721"/>
                    <a:pt x="831" y="4618"/>
                  </a:cubicBezTo>
                  <a:cubicBezTo>
                    <a:pt x="831" y="7516"/>
                    <a:pt x="831" y="11731"/>
                    <a:pt x="831" y="15023"/>
                  </a:cubicBezTo>
                  <a:cubicBezTo>
                    <a:pt x="831" y="18316"/>
                    <a:pt x="831" y="20687"/>
                    <a:pt x="1108" y="21082"/>
                  </a:cubicBezTo>
                  <a:cubicBezTo>
                    <a:pt x="1385" y="21477"/>
                    <a:pt x="1938" y="19897"/>
                    <a:pt x="3046" y="17262"/>
                  </a:cubicBezTo>
                  <a:cubicBezTo>
                    <a:pt x="4154" y="14628"/>
                    <a:pt x="5815" y="10940"/>
                    <a:pt x="7338" y="8043"/>
                  </a:cubicBezTo>
                  <a:cubicBezTo>
                    <a:pt x="8862" y="5145"/>
                    <a:pt x="10246" y="3038"/>
                    <a:pt x="11631" y="1853"/>
                  </a:cubicBezTo>
                  <a:cubicBezTo>
                    <a:pt x="13015" y="667"/>
                    <a:pt x="14400" y="404"/>
                    <a:pt x="15508" y="1853"/>
                  </a:cubicBezTo>
                  <a:cubicBezTo>
                    <a:pt x="16615" y="3301"/>
                    <a:pt x="17446" y="6462"/>
                    <a:pt x="17862" y="9623"/>
                  </a:cubicBezTo>
                  <a:cubicBezTo>
                    <a:pt x="18277" y="12784"/>
                    <a:pt x="18277" y="15945"/>
                    <a:pt x="18831" y="17921"/>
                  </a:cubicBezTo>
                  <a:cubicBezTo>
                    <a:pt x="19385" y="19897"/>
                    <a:pt x="20492" y="20687"/>
                    <a:pt x="21600" y="21477"/>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76" name="Line"/>
            <p:cNvSpPr/>
            <p:nvPr/>
          </p:nvSpPr>
          <p:spPr>
            <a:xfrm>
              <a:off x="467023" y="278215"/>
              <a:ext cx="207567" cy="22756"/>
            </a:xfrm>
            <a:custGeom>
              <a:avLst/>
              <a:gdLst/>
              <a:ahLst/>
              <a:cxnLst>
                <a:cxn ang="0">
                  <a:pos x="wd2" y="hd2"/>
                </a:cxn>
                <a:cxn ang="5400000">
                  <a:pos x="wd2" y="hd2"/>
                </a:cxn>
                <a:cxn ang="10800000">
                  <a:pos x="wd2" y="hd2"/>
                </a:cxn>
                <a:cxn ang="16200000">
                  <a:pos x="wd2" y="hd2"/>
                </a:cxn>
              </a:cxnLst>
              <a:rect l="0" t="0" r="r" b="b"/>
              <a:pathLst>
                <a:path w="21600" h="20297" fill="norm" stroke="1" extrusionOk="0">
                  <a:moveTo>
                    <a:pt x="0" y="11040"/>
                  </a:moveTo>
                  <a:cubicBezTo>
                    <a:pt x="5760" y="4869"/>
                    <a:pt x="11520" y="-1303"/>
                    <a:pt x="15120" y="240"/>
                  </a:cubicBezTo>
                  <a:cubicBezTo>
                    <a:pt x="18720" y="1783"/>
                    <a:pt x="20160" y="11040"/>
                    <a:pt x="21600" y="20297"/>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77" name="Line"/>
            <p:cNvSpPr/>
            <p:nvPr/>
          </p:nvSpPr>
          <p:spPr>
            <a:xfrm>
              <a:off x="467023" y="383996"/>
              <a:ext cx="217945"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78" name="Line"/>
            <p:cNvSpPr/>
            <p:nvPr/>
          </p:nvSpPr>
          <p:spPr>
            <a:xfrm>
              <a:off x="1115915" y="150341"/>
              <a:ext cx="368181" cy="223278"/>
            </a:xfrm>
            <a:custGeom>
              <a:avLst/>
              <a:gdLst/>
              <a:ahLst/>
              <a:cxnLst>
                <a:cxn ang="0">
                  <a:pos x="wd2" y="hd2"/>
                </a:cxn>
                <a:cxn ang="5400000">
                  <a:pos x="wd2" y="hd2"/>
                </a:cxn>
                <a:cxn ang="10800000">
                  <a:pos x="wd2" y="hd2"/>
                </a:cxn>
                <a:cxn ang="16200000">
                  <a:pos x="wd2" y="hd2"/>
                </a:cxn>
              </a:cxnLst>
              <a:rect l="0" t="0" r="r" b="b"/>
              <a:pathLst>
                <a:path w="21485" h="21448" fill="norm" stroke="1" extrusionOk="0">
                  <a:moveTo>
                    <a:pt x="289" y="2506"/>
                  </a:moveTo>
                  <a:cubicBezTo>
                    <a:pt x="289" y="7491"/>
                    <a:pt x="289" y="12476"/>
                    <a:pt x="188" y="15799"/>
                  </a:cubicBezTo>
                  <a:cubicBezTo>
                    <a:pt x="87" y="19122"/>
                    <a:pt x="-115" y="20783"/>
                    <a:pt x="87" y="20617"/>
                  </a:cubicBezTo>
                  <a:cubicBezTo>
                    <a:pt x="289" y="20451"/>
                    <a:pt x="894" y="18457"/>
                    <a:pt x="2206" y="15134"/>
                  </a:cubicBezTo>
                  <a:cubicBezTo>
                    <a:pt x="3519" y="11811"/>
                    <a:pt x="5537" y="7159"/>
                    <a:pt x="6849" y="4168"/>
                  </a:cubicBezTo>
                  <a:cubicBezTo>
                    <a:pt x="8162" y="1177"/>
                    <a:pt x="8767" y="-152"/>
                    <a:pt x="9272" y="14"/>
                  </a:cubicBezTo>
                  <a:cubicBezTo>
                    <a:pt x="9777" y="180"/>
                    <a:pt x="10180" y="1842"/>
                    <a:pt x="10382" y="3670"/>
                  </a:cubicBezTo>
                  <a:cubicBezTo>
                    <a:pt x="10584" y="5497"/>
                    <a:pt x="10584" y="7491"/>
                    <a:pt x="10382" y="9651"/>
                  </a:cubicBezTo>
                  <a:cubicBezTo>
                    <a:pt x="10180" y="11811"/>
                    <a:pt x="9777" y="14137"/>
                    <a:pt x="9978" y="14802"/>
                  </a:cubicBezTo>
                  <a:cubicBezTo>
                    <a:pt x="10180" y="15466"/>
                    <a:pt x="10988" y="14470"/>
                    <a:pt x="11896" y="13140"/>
                  </a:cubicBezTo>
                  <a:cubicBezTo>
                    <a:pt x="12805" y="11811"/>
                    <a:pt x="13814" y="10150"/>
                    <a:pt x="15025" y="8322"/>
                  </a:cubicBezTo>
                  <a:cubicBezTo>
                    <a:pt x="16236" y="6494"/>
                    <a:pt x="17649" y="4500"/>
                    <a:pt x="18356" y="4500"/>
                  </a:cubicBezTo>
                  <a:cubicBezTo>
                    <a:pt x="19063" y="4500"/>
                    <a:pt x="19063" y="6494"/>
                    <a:pt x="19063" y="8322"/>
                  </a:cubicBezTo>
                  <a:cubicBezTo>
                    <a:pt x="19063" y="10150"/>
                    <a:pt x="19063" y="11811"/>
                    <a:pt x="19466" y="13971"/>
                  </a:cubicBezTo>
                  <a:cubicBezTo>
                    <a:pt x="19870" y="16131"/>
                    <a:pt x="20678" y="18790"/>
                    <a:pt x="21485" y="21448"/>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79" name="Line"/>
            <p:cNvSpPr/>
            <p:nvPr/>
          </p:nvSpPr>
          <p:spPr>
            <a:xfrm>
              <a:off x="1639769" y="155674"/>
              <a:ext cx="264351" cy="249079"/>
            </a:xfrm>
            <a:custGeom>
              <a:avLst/>
              <a:gdLst/>
              <a:ahLst/>
              <a:cxnLst>
                <a:cxn ang="0">
                  <a:pos x="wd2" y="hd2"/>
                </a:cxn>
                <a:cxn ang="5400000">
                  <a:pos x="wd2" y="hd2"/>
                </a:cxn>
                <a:cxn ang="10800000">
                  <a:pos x="wd2" y="hd2"/>
                </a:cxn>
                <a:cxn ang="16200000">
                  <a:pos x="wd2" y="hd2"/>
                </a:cxn>
              </a:cxnLst>
              <a:rect l="0" t="0" r="r" b="b"/>
              <a:pathLst>
                <a:path w="21436" h="21600" fill="norm" stroke="1" extrusionOk="0">
                  <a:moveTo>
                    <a:pt x="0" y="0"/>
                  </a:moveTo>
                  <a:cubicBezTo>
                    <a:pt x="5049" y="5100"/>
                    <a:pt x="10099" y="10200"/>
                    <a:pt x="13325" y="13200"/>
                  </a:cubicBezTo>
                  <a:cubicBezTo>
                    <a:pt x="16551" y="16200"/>
                    <a:pt x="17953" y="17100"/>
                    <a:pt x="19075" y="18150"/>
                  </a:cubicBezTo>
                  <a:cubicBezTo>
                    <a:pt x="20197" y="19200"/>
                    <a:pt x="21039" y="20400"/>
                    <a:pt x="21319" y="21000"/>
                  </a:cubicBezTo>
                  <a:cubicBezTo>
                    <a:pt x="21600" y="21600"/>
                    <a:pt x="21319" y="21600"/>
                    <a:pt x="21039"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80" name="Line"/>
            <p:cNvSpPr/>
            <p:nvPr/>
          </p:nvSpPr>
          <p:spPr>
            <a:xfrm>
              <a:off x="1587878" y="114161"/>
              <a:ext cx="269836" cy="34248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6062" y="5018"/>
                    <a:pt x="10523" y="10036"/>
                    <a:pt x="6923" y="13636"/>
                  </a:cubicBezTo>
                  <a:cubicBezTo>
                    <a:pt x="3323" y="17236"/>
                    <a:pt x="1662" y="19418"/>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81" name="Line"/>
            <p:cNvSpPr/>
            <p:nvPr/>
          </p:nvSpPr>
          <p:spPr>
            <a:xfrm>
              <a:off x="2137037" y="0"/>
              <a:ext cx="249970" cy="437618"/>
            </a:xfrm>
            <a:custGeom>
              <a:avLst/>
              <a:gdLst/>
              <a:ahLst/>
              <a:cxnLst>
                <a:cxn ang="0">
                  <a:pos x="wd2" y="hd2"/>
                </a:cxn>
                <a:cxn ang="5400000">
                  <a:pos x="wd2" y="hd2"/>
                </a:cxn>
                <a:cxn ang="10800000">
                  <a:pos x="wd2" y="hd2"/>
                </a:cxn>
                <a:cxn ang="16200000">
                  <a:pos x="wd2" y="hd2"/>
                </a:cxn>
              </a:cxnLst>
              <a:rect l="0" t="0" r="r" b="b"/>
              <a:pathLst>
                <a:path w="21380" h="21347" fill="norm" stroke="1" extrusionOk="0">
                  <a:moveTo>
                    <a:pt x="8065" y="0"/>
                  </a:moveTo>
                  <a:cubicBezTo>
                    <a:pt x="6290" y="3037"/>
                    <a:pt x="4514" y="6075"/>
                    <a:pt x="3035" y="9197"/>
                  </a:cubicBezTo>
                  <a:cubicBezTo>
                    <a:pt x="1555" y="12319"/>
                    <a:pt x="372" y="15525"/>
                    <a:pt x="76" y="17550"/>
                  </a:cubicBezTo>
                  <a:cubicBezTo>
                    <a:pt x="-220" y="19575"/>
                    <a:pt x="372" y="20419"/>
                    <a:pt x="1407" y="20925"/>
                  </a:cubicBezTo>
                  <a:cubicBezTo>
                    <a:pt x="2443" y="21431"/>
                    <a:pt x="3922" y="21600"/>
                    <a:pt x="7325" y="20756"/>
                  </a:cubicBezTo>
                  <a:cubicBezTo>
                    <a:pt x="10728" y="19913"/>
                    <a:pt x="16054" y="18056"/>
                    <a:pt x="21380" y="162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82" name="Line"/>
            <p:cNvSpPr/>
            <p:nvPr/>
          </p:nvSpPr>
          <p:spPr>
            <a:xfrm>
              <a:off x="2169062" y="166052"/>
              <a:ext cx="269837" cy="5189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85" name="Slide Number"/>
          <p:cNvSpPr txBox="1"/>
          <p:nvPr>
            <p:ph type="sldNum" sz="quarter" idx="2"/>
          </p:nvPr>
        </p:nvSpPr>
        <p:spPr>
          <a:xfrm>
            <a:off x="22636253" y="12943845"/>
            <a:ext cx="375810"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86" name="Google Shape;128;p4"/>
          <p:cNvSpPr txBox="1"/>
          <p:nvPr/>
        </p:nvSpPr>
        <p:spPr>
          <a:xfrm>
            <a:off x="2298073" y="4451436"/>
            <a:ext cx="18754392" cy="5683075"/>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just">
              <a:lnSpc>
                <a:spcPct val="113399"/>
              </a:lnSpc>
              <a:defRPr b="1">
                <a:solidFill>
                  <a:srgbClr val="0A1F61"/>
                </a:solidFill>
                <a:latin typeface="Tajawal Medium"/>
                <a:ea typeface="Tajawal Medium"/>
                <a:cs typeface="Tajawal Medium"/>
                <a:sym typeface="Tajawal Medium"/>
              </a:defRPr>
            </a:pPr>
            <a:r>
              <a:t>Example:</a:t>
            </a:r>
          </a:p>
          <a:p>
            <a:pPr algn="just">
              <a:lnSpc>
                <a:spcPct val="113399"/>
              </a:lnSpc>
              <a:defRPr b="1">
                <a:solidFill>
                  <a:srgbClr val="0A1F61"/>
                </a:solidFill>
                <a:latin typeface="Tajawal Medium"/>
                <a:ea typeface="Tajawal Medium"/>
                <a:cs typeface="Tajawal Medium"/>
                <a:sym typeface="Tajawal Medium"/>
              </a:defRPr>
            </a:pPr>
            <a:r>
              <a:t>£5000 is invested for three years at 8% per annum compounded semi-annually. </a:t>
            </a:r>
          </a:p>
          <a:p>
            <a:pPr algn="just">
              <a:lnSpc>
                <a:spcPct val="113399"/>
              </a:lnSpc>
              <a:defRPr b="1">
                <a:solidFill>
                  <a:srgbClr val="0A1F61"/>
                </a:solidFill>
                <a:latin typeface="Tajawal Medium"/>
                <a:ea typeface="Tajawal Medium"/>
                <a:cs typeface="Tajawal Medium"/>
                <a:sym typeface="Tajawal Medium"/>
              </a:defRPr>
            </a:pPr>
            <a:r>
              <a:t>(a) Calculate the total value of the investment.</a:t>
            </a:r>
            <a:br/>
            <a:r>
              <a:t>(b) Compare the return on the investment when interest is compounded annually to that when compounded semi-annually.</a:t>
            </a:r>
            <a:br/>
            <a:r>
              <a:t>(c) Calculate the total value of the investment when compounded, (i) monthly, </a:t>
            </a:r>
          </a:p>
          <a:p>
            <a:pPr algn="just">
              <a:lnSpc>
                <a:spcPct val="113399"/>
              </a:lnSpc>
              <a:defRPr b="1">
                <a:solidFill>
                  <a:srgbClr val="0A1F61"/>
                </a:solidFill>
                <a:latin typeface="Tajawal Medium"/>
                <a:ea typeface="Tajawal Medium"/>
                <a:cs typeface="Tajawal Medium"/>
                <a:sym typeface="Tajawal Medium"/>
              </a:defRPr>
            </a:pPr>
            <a:r>
              <a:t>(ii) daily. Assume all months consist of 365/12 days. </a:t>
            </a:r>
          </a:p>
          <a:p>
            <a:pPr algn="just">
              <a:lnSpc>
                <a:spcPct val="113399"/>
              </a:lnSpc>
              <a:defRPr b="1">
                <a:solidFill>
                  <a:srgbClr val="0A1F61"/>
                </a:solidFill>
                <a:latin typeface="Tajawal Medium"/>
                <a:ea typeface="Tajawal Medium"/>
                <a:cs typeface="Tajawal Medium"/>
                <a:sym typeface="Tajawal Medium"/>
              </a:defRPr>
            </a:pPr>
          </a:p>
        </p:txBody>
      </p:sp>
      <p:sp>
        <p:nvSpPr>
          <p:cNvPr id="287" name="Google Shape;126;p4"/>
          <p:cNvSpPr txBox="1"/>
          <p:nvPr/>
        </p:nvSpPr>
        <p:spPr>
          <a:xfrm>
            <a:off x="4709164" y="1167623"/>
            <a:ext cx="13366186" cy="18845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defRPr sz="5600">
                <a:solidFill>
                  <a:srgbClr val="FFFFFF"/>
                </a:solidFill>
                <a:latin typeface="Tajawal Medium"/>
                <a:ea typeface="Tajawal Medium"/>
                <a:cs typeface="Tajawal Medium"/>
                <a:sym typeface="Tajawal Medium"/>
              </a:defRPr>
            </a:lvl1pPr>
          </a:lstStyle>
          <a:p>
            <a:pPr/>
            <a:r>
              <a:t> Continuous compounding</a:t>
            </a:r>
          </a:p>
        </p:txBody>
      </p:sp>
      <p:grpSp>
        <p:nvGrpSpPr>
          <p:cNvPr id="318" name="Drawing"/>
          <p:cNvGrpSpPr/>
          <p:nvPr/>
        </p:nvGrpSpPr>
        <p:grpSpPr>
          <a:xfrm>
            <a:off x="6299621" y="3788075"/>
            <a:ext cx="13051510" cy="2719114"/>
            <a:chOff x="0" y="0"/>
            <a:chExt cx="13051508" cy="2719112"/>
          </a:xfrm>
        </p:grpSpPr>
        <p:sp>
          <p:nvSpPr>
            <p:cNvPr id="288" name="Line"/>
            <p:cNvSpPr/>
            <p:nvPr/>
          </p:nvSpPr>
          <p:spPr>
            <a:xfrm>
              <a:off x="5407089" y="1899227"/>
              <a:ext cx="1312940" cy="83027"/>
            </a:xfrm>
            <a:custGeom>
              <a:avLst/>
              <a:gdLst/>
              <a:ahLst/>
              <a:cxnLst>
                <a:cxn ang="0">
                  <a:pos x="wd2" y="hd2"/>
                </a:cxn>
                <a:cxn ang="5400000">
                  <a:pos x="wd2" y="hd2"/>
                </a:cxn>
                <a:cxn ang="10800000">
                  <a:pos x="wd2" y="hd2"/>
                </a:cxn>
                <a:cxn ang="16200000">
                  <a:pos x="wd2" y="hd2"/>
                </a:cxn>
              </a:cxnLst>
              <a:rect l="0" t="0" r="r" b="b"/>
              <a:pathLst>
                <a:path w="21573" h="21600" fill="norm" stroke="1" extrusionOk="0">
                  <a:moveTo>
                    <a:pt x="20634" y="10800"/>
                  </a:moveTo>
                  <a:cubicBezTo>
                    <a:pt x="19099" y="9000"/>
                    <a:pt x="17564" y="7200"/>
                    <a:pt x="15518" y="6300"/>
                  </a:cubicBezTo>
                  <a:cubicBezTo>
                    <a:pt x="13472" y="5400"/>
                    <a:pt x="10914" y="5400"/>
                    <a:pt x="8640" y="4500"/>
                  </a:cubicBezTo>
                  <a:cubicBezTo>
                    <a:pt x="6366" y="3600"/>
                    <a:pt x="4377" y="1800"/>
                    <a:pt x="3240" y="900"/>
                  </a:cubicBezTo>
                  <a:cubicBezTo>
                    <a:pt x="2103" y="0"/>
                    <a:pt x="1819" y="0"/>
                    <a:pt x="1819" y="0"/>
                  </a:cubicBezTo>
                  <a:cubicBezTo>
                    <a:pt x="1819" y="0"/>
                    <a:pt x="2103" y="0"/>
                    <a:pt x="3155" y="450"/>
                  </a:cubicBezTo>
                  <a:cubicBezTo>
                    <a:pt x="4206" y="900"/>
                    <a:pt x="6025" y="1800"/>
                    <a:pt x="7901" y="2700"/>
                  </a:cubicBezTo>
                  <a:cubicBezTo>
                    <a:pt x="9777" y="3600"/>
                    <a:pt x="11709" y="4500"/>
                    <a:pt x="13273" y="4950"/>
                  </a:cubicBezTo>
                  <a:cubicBezTo>
                    <a:pt x="14836" y="5400"/>
                    <a:pt x="16029" y="5400"/>
                    <a:pt x="16854" y="5850"/>
                  </a:cubicBezTo>
                  <a:cubicBezTo>
                    <a:pt x="17678" y="6300"/>
                    <a:pt x="18133" y="7200"/>
                    <a:pt x="18104" y="7650"/>
                  </a:cubicBezTo>
                  <a:cubicBezTo>
                    <a:pt x="18076" y="8100"/>
                    <a:pt x="17564" y="8100"/>
                    <a:pt x="16314" y="8550"/>
                  </a:cubicBezTo>
                  <a:cubicBezTo>
                    <a:pt x="15063" y="9000"/>
                    <a:pt x="13074" y="9900"/>
                    <a:pt x="11312" y="10350"/>
                  </a:cubicBezTo>
                  <a:cubicBezTo>
                    <a:pt x="9549" y="10800"/>
                    <a:pt x="8015" y="10800"/>
                    <a:pt x="7048" y="10800"/>
                  </a:cubicBezTo>
                  <a:cubicBezTo>
                    <a:pt x="6082" y="10800"/>
                    <a:pt x="5684" y="10800"/>
                    <a:pt x="5684" y="11250"/>
                  </a:cubicBezTo>
                  <a:cubicBezTo>
                    <a:pt x="5684" y="11700"/>
                    <a:pt x="6082" y="12600"/>
                    <a:pt x="7333" y="13050"/>
                  </a:cubicBezTo>
                  <a:cubicBezTo>
                    <a:pt x="8583" y="13500"/>
                    <a:pt x="10686" y="13500"/>
                    <a:pt x="12988" y="13500"/>
                  </a:cubicBezTo>
                  <a:cubicBezTo>
                    <a:pt x="15291" y="13500"/>
                    <a:pt x="17792" y="13500"/>
                    <a:pt x="17934" y="13500"/>
                  </a:cubicBezTo>
                  <a:cubicBezTo>
                    <a:pt x="18076" y="13500"/>
                    <a:pt x="15859" y="13500"/>
                    <a:pt x="13585" y="13950"/>
                  </a:cubicBezTo>
                  <a:cubicBezTo>
                    <a:pt x="11312" y="14400"/>
                    <a:pt x="8981" y="15300"/>
                    <a:pt x="7219" y="16200"/>
                  </a:cubicBezTo>
                  <a:cubicBezTo>
                    <a:pt x="5457" y="17100"/>
                    <a:pt x="4263" y="18000"/>
                    <a:pt x="4888" y="18000"/>
                  </a:cubicBezTo>
                  <a:cubicBezTo>
                    <a:pt x="5514" y="18000"/>
                    <a:pt x="7958" y="17100"/>
                    <a:pt x="10317" y="16200"/>
                  </a:cubicBezTo>
                  <a:cubicBezTo>
                    <a:pt x="12676" y="15300"/>
                    <a:pt x="14949" y="14400"/>
                    <a:pt x="16569" y="13950"/>
                  </a:cubicBezTo>
                  <a:cubicBezTo>
                    <a:pt x="18189" y="13500"/>
                    <a:pt x="19156" y="13500"/>
                    <a:pt x="19781" y="13500"/>
                  </a:cubicBezTo>
                  <a:cubicBezTo>
                    <a:pt x="20406" y="13500"/>
                    <a:pt x="20691" y="13500"/>
                    <a:pt x="20691" y="13500"/>
                  </a:cubicBezTo>
                  <a:cubicBezTo>
                    <a:pt x="20691" y="13500"/>
                    <a:pt x="20406" y="13500"/>
                    <a:pt x="19099" y="13500"/>
                  </a:cubicBezTo>
                  <a:cubicBezTo>
                    <a:pt x="17792" y="13500"/>
                    <a:pt x="15461" y="13500"/>
                    <a:pt x="13585" y="13950"/>
                  </a:cubicBezTo>
                  <a:cubicBezTo>
                    <a:pt x="11709" y="14400"/>
                    <a:pt x="10288" y="15300"/>
                    <a:pt x="9407" y="15750"/>
                  </a:cubicBezTo>
                  <a:cubicBezTo>
                    <a:pt x="8526" y="16200"/>
                    <a:pt x="8185" y="16200"/>
                    <a:pt x="8157" y="16650"/>
                  </a:cubicBezTo>
                  <a:cubicBezTo>
                    <a:pt x="8128" y="17100"/>
                    <a:pt x="8413" y="18000"/>
                    <a:pt x="9493" y="18000"/>
                  </a:cubicBezTo>
                  <a:cubicBezTo>
                    <a:pt x="10573" y="18000"/>
                    <a:pt x="12448" y="17100"/>
                    <a:pt x="14438" y="15750"/>
                  </a:cubicBezTo>
                  <a:cubicBezTo>
                    <a:pt x="16427" y="14400"/>
                    <a:pt x="18531" y="12600"/>
                    <a:pt x="19809" y="11250"/>
                  </a:cubicBezTo>
                  <a:cubicBezTo>
                    <a:pt x="21088" y="9900"/>
                    <a:pt x="21543" y="9000"/>
                    <a:pt x="21572" y="8550"/>
                  </a:cubicBezTo>
                  <a:cubicBezTo>
                    <a:pt x="21600" y="8100"/>
                    <a:pt x="21202" y="8100"/>
                    <a:pt x="19952" y="8100"/>
                  </a:cubicBezTo>
                  <a:cubicBezTo>
                    <a:pt x="18701" y="8100"/>
                    <a:pt x="16598" y="8100"/>
                    <a:pt x="14409" y="8550"/>
                  </a:cubicBezTo>
                  <a:cubicBezTo>
                    <a:pt x="12221" y="9000"/>
                    <a:pt x="9947" y="9900"/>
                    <a:pt x="7532" y="12150"/>
                  </a:cubicBezTo>
                  <a:cubicBezTo>
                    <a:pt x="5116" y="14400"/>
                    <a:pt x="2558" y="18000"/>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89" name="Line"/>
            <p:cNvSpPr/>
            <p:nvPr/>
          </p:nvSpPr>
          <p:spPr>
            <a:xfrm>
              <a:off x="7254425" y="1961496"/>
              <a:ext cx="5797084" cy="82595"/>
            </a:xfrm>
            <a:custGeom>
              <a:avLst/>
              <a:gdLst/>
              <a:ahLst/>
              <a:cxnLst>
                <a:cxn ang="0">
                  <a:pos x="wd2" y="hd2"/>
                </a:cxn>
                <a:cxn ang="5400000">
                  <a:pos x="wd2" y="hd2"/>
                </a:cxn>
                <a:cxn ang="10800000">
                  <a:pos x="wd2" y="hd2"/>
                </a:cxn>
                <a:cxn ang="16200000">
                  <a:pos x="wd2" y="hd2"/>
                </a:cxn>
              </a:cxnLst>
              <a:rect l="0" t="0" r="r" b="b"/>
              <a:pathLst>
                <a:path w="21584" h="21487" fill="norm" stroke="1" extrusionOk="0">
                  <a:moveTo>
                    <a:pt x="0" y="5400"/>
                  </a:moveTo>
                  <a:cubicBezTo>
                    <a:pt x="386" y="6300"/>
                    <a:pt x="773" y="7200"/>
                    <a:pt x="1211" y="7650"/>
                  </a:cubicBezTo>
                  <a:cubicBezTo>
                    <a:pt x="1649" y="8100"/>
                    <a:pt x="2138" y="8100"/>
                    <a:pt x="2512" y="8550"/>
                  </a:cubicBezTo>
                  <a:cubicBezTo>
                    <a:pt x="2885" y="9000"/>
                    <a:pt x="3143" y="9900"/>
                    <a:pt x="3433" y="11700"/>
                  </a:cubicBezTo>
                  <a:cubicBezTo>
                    <a:pt x="3722" y="13500"/>
                    <a:pt x="4044" y="16200"/>
                    <a:pt x="4386" y="18000"/>
                  </a:cubicBezTo>
                  <a:cubicBezTo>
                    <a:pt x="4727" y="19800"/>
                    <a:pt x="5088" y="20700"/>
                    <a:pt x="5519" y="21150"/>
                  </a:cubicBezTo>
                  <a:cubicBezTo>
                    <a:pt x="5951" y="21600"/>
                    <a:pt x="6453" y="21600"/>
                    <a:pt x="6891" y="21150"/>
                  </a:cubicBezTo>
                  <a:cubicBezTo>
                    <a:pt x="7329" y="20700"/>
                    <a:pt x="7702" y="19800"/>
                    <a:pt x="8057" y="18900"/>
                  </a:cubicBezTo>
                  <a:cubicBezTo>
                    <a:pt x="8411" y="18000"/>
                    <a:pt x="8746" y="17100"/>
                    <a:pt x="9068" y="15300"/>
                  </a:cubicBezTo>
                  <a:cubicBezTo>
                    <a:pt x="9390" y="13500"/>
                    <a:pt x="9699" y="10800"/>
                    <a:pt x="9989" y="9000"/>
                  </a:cubicBezTo>
                  <a:cubicBezTo>
                    <a:pt x="10278" y="7200"/>
                    <a:pt x="10549" y="6300"/>
                    <a:pt x="10871" y="5400"/>
                  </a:cubicBezTo>
                  <a:cubicBezTo>
                    <a:pt x="11193" y="4500"/>
                    <a:pt x="11566" y="3600"/>
                    <a:pt x="11953" y="2700"/>
                  </a:cubicBezTo>
                  <a:cubicBezTo>
                    <a:pt x="12339" y="1800"/>
                    <a:pt x="12738" y="900"/>
                    <a:pt x="13176" y="450"/>
                  </a:cubicBezTo>
                  <a:cubicBezTo>
                    <a:pt x="13614" y="0"/>
                    <a:pt x="14091" y="0"/>
                    <a:pt x="14619" y="0"/>
                  </a:cubicBezTo>
                  <a:cubicBezTo>
                    <a:pt x="15147" y="0"/>
                    <a:pt x="15727" y="0"/>
                    <a:pt x="16210" y="0"/>
                  </a:cubicBezTo>
                  <a:cubicBezTo>
                    <a:pt x="16693" y="0"/>
                    <a:pt x="17079" y="0"/>
                    <a:pt x="17440" y="450"/>
                  </a:cubicBezTo>
                  <a:cubicBezTo>
                    <a:pt x="17800" y="900"/>
                    <a:pt x="18135" y="1800"/>
                    <a:pt x="18489" y="2700"/>
                  </a:cubicBezTo>
                  <a:cubicBezTo>
                    <a:pt x="18844" y="3600"/>
                    <a:pt x="19217" y="4500"/>
                    <a:pt x="19533" y="5400"/>
                  </a:cubicBezTo>
                  <a:cubicBezTo>
                    <a:pt x="19848" y="6300"/>
                    <a:pt x="20106" y="7200"/>
                    <a:pt x="20383" y="8100"/>
                  </a:cubicBezTo>
                  <a:cubicBezTo>
                    <a:pt x="20660" y="9000"/>
                    <a:pt x="20956" y="9900"/>
                    <a:pt x="21136" y="10350"/>
                  </a:cubicBezTo>
                  <a:cubicBezTo>
                    <a:pt x="21317" y="10800"/>
                    <a:pt x="21381" y="10800"/>
                    <a:pt x="21452" y="10350"/>
                  </a:cubicBezTo>
                  <a:cubicBezTo>
                    <a:pt x="21523" y="9900"/>
                    <a:pt x="21600" y="9000"/>
                    <a:pt x="21581" y="9000"/>
                  </a:cubicBezTo>
                  <a:cubicBezTo>
                    <a:pt x="21561" y="9000"/>
                    <a:pt x="21445" y="9900"/>
                    <a:pt x="21349" y="10350"/>
                  </a:cubicBezTo>
                  <a:cubicBezTo>
                    <a:pt x="21252" y="10800"/>
                    <a:pt x="21175" y="10800"/>
                    <a:pt x="21098" y="108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90" name="Line"/>
            <p:cNvSpPr/>
            <p:nvPr/>
          </p:nvSpPr>
          <p:spPr>
            <a:xfrm>
              <a:off x="3725394" y="1919983"/>
              <a:ext cx="1773021" cy="89946"/>
            </a:xfrm>
            <a:custGeom>
              <a:avLst/>
              <a:gdLst/>
              <a:ahLst/>
              <a:cxnLst>
                <a:cxn ang="0">
                  <a:pos x="wd2" y="hd2"/>
                </a:cxn>
                <a:cxn ang="5400000">
                  <a:pos x="wd2" y="hd2"/>
                </a:cxn>
                <a:cxn ang="10800000">
                  <a:pos x="wd2" y="hd2"/>
                </a:cxn>
                <a:cxn ang="16200000">
                  <a:pos x="wd2" y="hd2"/>
                </a:cxn>
              </a:cxnLst>
              <a:rect l="0" t="0" r="r" b="b"/>
              <a:pathLst>
                <a:path w="21496" h="21600" fill="norm" stroke="1" extrusionOk="0">
                  <a:moveTo>
                    <a:pt x="2521" y="4985"/>
                  </a:moveTo>
                  <a:cubicBezTo>
                    <a:pt x="4115" y="5815"/>
                    <a:pt x="5709" y="6646"/>
                    <a:pt x="6967" y="7062"/>
                  </a:cubicBezTo>
                  <a:cubicBezTo>
                    <a:pt x="8226" y="7477"/>
                    <a:pt x="9148" y="7477"/>
                    <a:pt x="9714" y="7892"/>
                  </a:cubicBezTo>
                  <a:cubicBezTo>
                    <a:pt x="10281" y="8308"/>
                    <a:pt x="10490" y="9138"/>
                    <a:pt x="10490" y="9969"/>
                  </a:cubicBezTo>
                  <a:cubicBezTo>
                    <a:pt x="10490" y="10800"/>
                    <a:pt x="10281" y="11631"/>
                    <a:pt x="9400" y="12462"/>
                  </a:cubicBezTo>
                  <a:cubicBezTo>
                    <a:pt x="8519" y="13292"/>
                    <a:pt x="6967" y="14123"/>
                    <a:pt x="5353" y="14538"/>
                  </a:cubicBezTo>
                  <a:cubicBezTo>
                    <a:pt x="3738" y="14954"/>
                    <a:pt x="2060" y="14954"/>
                    <a:pt x="1116" y="14954"/>
                  </a:cubicBezTo>
                  <a:cubicBezTo>
                    <a:pt x="173" y="14954"/>
                    <a:pt x="-37" y="14954"/>
                    <a:pt x="5" y="15369"/>
                  </a:cubicBezTo>
                  <a:cubicBezTo>
                    <a:pt x="47" y="15785"/>
                    <a:pt x="340" y="16615"/>
                    <a:pt x="1326" y="17031"/>
                  </a:cubicBezTo>
                  <a:cubicBezTo>
                    <a:pt x="2312" y="17446"/>
                    <a:pt x="3989" y="17446"/>
                    <a:pt x="5667" y="17031"/>
                  </a:cubicBezTo>
                  <a:cubicBezTo>
                    <a:pt x="7345" y="16615"/>
                    <a:pt x="9022" y="15785"/>
                    <a:pt x="10155" y="15369"/>
                  </a:cubicBezTo>
                  <a:cubicBezTo>
                    <a:pt x="11287" y="14954"/>
                    <a:pt x="11874" y="14954"/>
                    <a:pt x="11329" y="14538"/>
                  </a:cubicBezTo>
                  <a:cubicBezTo>
                    <a:pt x="10784" y="14123"/>
                    <a:pt x="9106" y="13292"/>
                    <a:pt x="7743" y="12877"/>
                  </a:cubicBezTo>
                  <a:cubicBezTo>
                    <a:pt x="6380" y="12462"/>
                    <a:pt x="5332" y="12462"/>
                    <a:pt x="4702" y="12462"/>
                  </a:cubicBezTo>
                  <a:cubicBezTo>
                    <a:pt x="4073" y="12462"/>
                    <a:pt x="3864" y="12462"/>
                    <a:pt x="3885" y="12877"/>
                  </a:cubicBezTo>
                  <a:cubicBezTo>
                    <a:pt x="3906" y="13292"/>
                    <a:pt x="4157" y="14123"/>
                    <a:pt x="5164" y="14538"/>
                  </a:cubicBezTo>
                  <a:cubicBezTo>
                    <a:pt x="6170" y="14954"/>
                    <a:pt x="7932" y="14954"/>
                    <a:pt x="9001" y="14954"/>
                  </a:cubicBezTo>
                  <a:cubicBezTo>
                    <a:pt x="10071" y="14954"/>
                    <a:pt x="10448" y="14954"/>
                    <a:pt x="10742" y="14538"/>
                  </a:cubicBezTo>
                  <a:cubicBezTo>
                    <a:pt x="11036" y="14123"/>
                    <a:pt x="11245" y="13292"/>
                    <a:pt x="11224" y="12877"/>
                  </a:cubicBezTo>
                  <a:cubicBezTo>
                    <a:pt x="11203" y="12462"/>
                    <a:pt x="10952" y="12462"/>
                    <a:pt x="10092" y="12877"/>
                  </a:cubicBezTo>
                  <a:cubicBezTo>
                    <a:pt x="9232" y="13292"/>
                    <a:pt x="7764" y="14123"/>
                    <a:pt x="7303" y="14538"/>
                  </a:cubicBezTo>
                  <a:cubicBezTo>
                    <a:pt x="6841" y="14954"/>
                    <a:pt x="7387" y="14954"/>
                    <a:pt x="8435" y="14538"/>
                  </a:cubicBezTo>
                  <a:cubicBezTo>
                    <a:pt x="9484" y="14123"/>
                    <a:pt x="11036" y="13292"/>
                    <a:pt x="12063" y="12877"/>
                  </a:cubicBezTo>
                  <a:cubicBezTo>
                    <a:pt x="13091" y="12462"/>
                    <a:pt x="13594" y="12462"/>
                    <a:pt x="13993" y="12462"/>
                  </a:cubicBezTo>
                  <a:cubicBezTo>
                    <a:pt x="14391" y="12462"/>
                    <a:pt x="14685" y="12462"/>
                    <a:pt x="14685" y="12462"/>
                  </a:cubicBezTo>
                  <a:cubicBezTo>
                    <a:pt x="14685" y="12462"/>
                    <a:pt x="14391" y="12462"/>
                    <a:pt x="13510" y="12877"/>
                  </a:cubicBezTo>
                  <a:cubicBezTo>
                    <a:pt x="12629" y="13292"/>
                    <a:pt x="11161" y="14123"/>
                    <a:pt x="9987" y="15369"/>
                  </a:cubicBezTo>
                  <a:cubicBezTo>
                    <a:pt x="8813" y="16615"/>
                    <a:pt x="7932" y="18277"/>
                    <a:pt x="7387" y="19108"/>
                  </a:cubicBezTo>
                  <a:cubicBezTo>
                    <a:pt x="6841" y="19938"/>
                    <a:pt x="6632" y="19938"/>
                    <a:pt x="6632" y="19938"/>
                  </a:cubicBezTo>
                  <a:cubicBezTo>
                    <a:pt x="6632" y="19938"/>
                    <a:pt x="6841" y="19938"/>
                    <a:pt x="7659" y="18692"/>
                  </a:cubicBezTo>
                  <a:cubicBezTo>
                    <a:pt x="8477" y="17446"/>
                    <a:pt x="9903" y="14954"/>
                    <a:pt x="11329" y="12877"/>
                  </a:cubicBezTo>
                  <a:cubicBezTo>
                    <a:pt x="12755" y="10800"/>
                    <a:pt x="14181" y="9138"/>
                    <a:pt x="14726" y="7892"/>
                  </a:cubicBezTo>
                  <a:cubicBezTo>
                    <a:pt x="15272" y="6646"/>
                    <a:pt x="14936" y="5815"/>
                    <a:pt x="14118" y="5815"/>
                  </a:cubicBezTo>
                  <a:cubicBezTo>
                    <a:pt x="13300" y="5815"/>
                    <a:pt x="12000" y="6646"/>
                    <a:pt x="11245" y="7062"/>
                  </a:cubicBezTo>
                  <a:cubicBezTo>
                    <a:pt x="10490" y="7477"/>
                    <a:pt x="10281" y="7477"/>
                    <a:pt x="11057" y="7477"/>
                  </a:cubicBezTo>
                  <a:cubicBezTo>
                    <a:pt x="11833" y="7477"/>
                    <a:pt x="13594" y="7477"/>
                    <a:pt x="15209" y="6646"/>
                  </a:cubicBezTo>
                  <a:cubicBezTo>
                    <a:pt x="16824" y="5815"/>
                    <a:pt x="18292" y="4154"/>
                    <a:pt x="19130" y="3323"/>
                  </a:cubicBezTo>
                  <a:cubicBezTo>
                    <a:pt x="19969" y="2492"/>
                    <a:pt x="20179" y="2492"/>
                    <a:pt x="20095" y="2077"/>
                  </a:cubicBezTo>
                  <a:cubicBezTo>
                    <a:pt x="20011" y="1662"/>
                    <a:pt x="19634" y="831"/>
                    <a:pt x="18585" y="415"/>
                  </a:cubicBezTo>
                  <a:cubicBezTo>
                    <a:pt x="17537" y="0"/>
                    <a:pt x="15817" y="0"/>
                    <a:pt x="14076" y="0"/>
                  </a:cubicBezTo>
                  <a:cubicBezTo>
                    <a:pt x="12336" y="0"/>
                    <a:pt x="10574" y="0"/>
                    <a:pt x="9547" y="415"/>
                  </a:cubicBezTo>
                  <a:cubicBezTo>
                    <a:pt x="8519" y="831"/>
                    <a:pt x="8226" y="1662"/>
                    <a:pt x="8288" y="2077"/>
                  </a:cubicBezTo>
                  <a:cubicBezTo>
                    <a:pt x="8351" y="2492"/>
                    <a:pt x="8771" y="2492"/>
                    <a:pt x="9798" y="2492"/>
                  </a:cubicBezTo>
                  <a:cubicBezTo>
                    <a:pt x="10826" y="2492"/>
                    <a:pt x="12462" y="2492"/>
                    <a:pt x="14118" y="2492"/>
                  </a:cubicBezTo>
                  <a:cubicBezTo>
                    <a:pt x="15775" y="2492"/>
                    <a:pt x="17453" y="2492"/>
                    <a:pt x="18417" y="2077"/>
                  </a:cubicBezTo>
                  <a:cubicBezTo>
                    <a:pt x="19382" y="1662"/>
                    <a:pt x="19634" y="831"/>
                    <a:pt x="19906" y="415"/>
                  </a:cubicBezTo>
                  <a:cubicBezTo>
                    <a:pt x="20179" y="0"/>
                    <a:pt x="20473" y="0"/>
                    <a:pt x="20473" y="0"/>
                  </a:cubicBezTo>
                  <a:cubicBezTo>
                    <a:pt x="20473" y="0"/>
                    <a:pt x="20179" y="0"/>
                    <a:pt x="19256" y="0"/>
                  </a:cubicBezTo>
                  <a:cubicBezTo>
                    <a:pt x="18333" y="0"/>
                    <a:pt x="16782" y="0"/>
                    <a:pt x="15209" y="831"/>
                  </a:cubicBezTo>
                  <a:cubicBezTo>
                    <a:pt x="13636" y="1662"/>
                    <a:pt x="12042" y="3323"/>
                    <a:pt x="10700" y="4569"/>
                  </a:cubicBezTo>
                  <a:cubicBezTo>
                    <a:pt x="9358" y="5815"/>
                    <a:pt x="8267" y="6646"/>
                    <a:pt x="7596" y="7892"/>
                  </a:cubicBezTo>
                  <a:cubicBezTo>
                    <a:pt x="6925" y="9138"/>
                    <a:pt x="6674" y="10800"/>
                    <a:pt x="6716" y="11631"/>
                  </a:cubicBezTo>
                  <a:cubicBezTo>
                    <a:pt x="6758" y="12462"/>
                    <a:pt x="7093" y="12462"/>
                    <a:pt x="8100" y="12462"/>
                  </a:cubicBezTo>
                  <a:cubicBezTo>
                    <a:pt x="9106" y="12462"/>
                    <a:pt x="10784" y="12462"/>
                    <a:pt x="12399" y="12046"/>
                  </a:cubicBezTo>
                  <a:cubicBezTo>
                    <a:pt x="14013" y="11631"/>
                    <a:pt x="15565" y="10800"/>
                    <a:pt x="16824" y="9969"/>
                  </a:cubicBezTo>
                  <a:cubicBezTo>
                    <a:pt x="18082" y="9138"/>
                    <a:pt x="19046" y="8308"/>
                    <a:pt x="18753" y="7892"/>
                  </a:cubicBezTo>
                  <a:cubicBezTo>
                    <a:pt x="18459" y="7477"/>
                    <a:pt x="16907" y="7477"/>
                    <a:pt x="15335" y="8308"/>
                  </a:cubicBezTo>
                  <a:cubicBezTo>
                    <a:pt x="13762" y="9138"/>
                    <a:pt x="12168" y="10800"/>
                    <a:pt x="10679" y="12462"/>
                  </a:cubicBezTo>
                  <a:cubicBezTo>
                    <a:pt x="9190" y="14123"/>
                    <a:pt x="7806" y="15785"/>
                    <a:pt x="6988" y="17031"/>
                  </a:cubicBezTo>
                  <a:cubicBezTo>
                    <a:pt x="6170" y="18277"/>
                    <a:pt x="5919" y="19108"/>
                    <a:pt x="5940" y="19938"/>
                  </a:cubicBezTo>
                  <a:cubicBezTo>
                    <a:pt x="5961" y="20769"/>
                    <a:pt x="6254" y="21600"/>
                    <a:pt x="7177" y="21600"/>
                  </a:cubicBezTo>
                  <a:cubicBezTo>
                    <a:pt x="8100" y="21600"/>
                    <a:pt x="9652" y="20769"/>
                    <a:pt x="11224" y="19108"/>
                  </a:cubicBezTo>
                  <a:cubicBezTo>
                    <a:pt x="12797" y="17446"/>
                    <a:pt x="14391" y="14954"/>
                    <a:pt x="15964" y="12877"/>
                  </a:cubicBezTo>
                  <a:cubicBezTo>
                    <a:pt x="17537" y="10800"/>
                    <a:pt x="19088" y="9138"/>
                    <a:pt x="20053" y="7892"/>
                  </a:cubicBezTo>
                  <a:cubicBezTo>
                    <a:pt x="21018" y="6646"/>
                    <a:pt x="21395" y="5815"/>
                    <a:pt x="21479" y="5400"/>
                  </a:cubicBezTo>
                  <a:cubicBezTo>
                    <a:pt x="21563" y="4985"/>
                    <a:pt x="21353" y="4985"/>
                    <a:pt x="20347" y="4985"/>
                  </a:cubicBezTo>
                  <a:cubicBezTo>
                    <a:pt x="19340" y="4985"/>
                    <a:pt x="17537" y="4985"/>
                    <a:pt x="16027" y="5400"/>
                  </a:cubicBezTo>
                  <a:cubicBezTo>
                    <a:pt x="14517" y="5815"/>
                    <a:pt x="13300" y="6646"/>
                    <a:pt x="12168" y="7477"/>
                  </a:cubicBezTo>
                  <a:cubicBezTo>
                    <a:pt x="11036" y="8308"/>
                    <a:pt x="9987" y="9138"/>
                    <a:pt x="9337" y="9554"/>
                  </a:cubicBezTo>
                  <a:cubicBezTo>
                    <a:pt x="8687" y="9969"/>
                    <a:pt x="8435" y="9969"/>
                    <a:pt x="8435" y="9554"/>
                  </a:cubicBezTo>
                  <a:cubicBezTo>
                    <a:pt x="8435" y="9138"/>
                    <a:pt x="8687" y="8308"/>
                    <a:pt x="9043" y="7892"/>
                  </a:cubicBezTo>
                  <a:cubicBezTo>
                    <a:pt x="9400" y="7477"/>
                    <a:pt x="9861" y="7477"/>
                    <a:pt x="10323" y="7477"/>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91" name="Line"/>
            <p:cNvSpPr/>
            <p:nvPr/>
          </p:nvSpPr>
          <p:spPr>
            <a:xfrm>
              <a:off x="3860305" y="1971875"/>
              <a:ext cx="2474446" cy="88676"/>
            </a:xfrm>
            <a:custGeom>
              <a:avLst/>
              <a:gdLst/>
              <a:ahLst/>
              <a:cxnLst>
                <a:cxn ang="0">
                  <a:pos x="wd2" y="hd2"/>
                </a:cxn>
                <a:cxn ang="5400000">
                  <a:pos x="wd2" y="hd2"/>
                </a:cxn>
                <a:cxn ang="10800000">
                  <a:pos x="wd2" y="hd2"/>
                </a:cxn>
                <a:cxn ang="16200000">
                  <a:pos x="wd2" y="hd2"/>
                </a:cxn>
              </a:cxnLst>
              <a:rect l="0" t="0" r="r" b="b"/>
              <a:pathLst>
                <a:path w="21429" h="21295" fill="norm" stroke="1" extrusionOk="0">
                  <a:moveTo>
                    <a:pt x="453" y="12462"/>
                  </a:moveTo>
                  <a:cubicBezTo>
                    <a:pt x="244" y="12462"/>
                    <a:pt x="34" y="12462"/>
                    <a:pt x="4" y="12046"/>
                  </a:cubicBezTo>
                  <a:cubicBezTo>
                    <a:pt x="-26" y="11631"/>
                    <a:pt x="124" y="10800"/>
                    <a:pt x="663" y="10385"/>
                  </a:cubicBezTo>
                  <a:cubicBezTo>
                    <a:pt x="1202" y="9969"/>
                    <a:pt x="2131" y="9969"/>
                    <a:pt x="3165" y="9554"/>
                  </a:cubicBezTo>
                  <a:cubicBezTo>
                    <a:pt x="4198" y="9138"/>
                    <a:pt x="5337" y="8308"/>
                    <a:pt x="6475" y="8308"/>
                  </a:cubicBezTo>
                  <a:cubicBezTo>
                    <a:pt x="7613" y="8308"/>
                    <a:pt x="8752" y="9138"/>
                    <a:pt x="9815" y="10800"/>
                  </a:cubicBezTo>
                  <a:cubicBezTo>
                    <a:pt x="10879" y="12462"/>
                    <a:pt x="11867" y="14954"/>
                    <a:pt x="12886" y="17031"/>
                  </a:cubicBezTo>
                  <a:cubicBezTo>
                    <a:pt x="13905" y="19108"/>
                    <a:pt x="14953" y="20769"/>
                    <a:pt x="15028" y="21185"/>
                  </a:cubicBezTo>
                  <a:cubicBezTo>
                    <a:pt x="15103" y="21600"/>
                    <a:pt x="14204" y="20769"/>
                    <a:pt x="13231" y="19938"/>
                  </a:cubicBezTo>
                  <a:cubicBezTo>
                    <a:pt x="12257" y="19108"/>
                    <a:pt x="11208" y="18277"/>
                    <a:pt x="10175" y="17862"/>
                  </a:cubicBezTo>
                  <a:cubicBezTo>
                    <a:pt x="9141" y="17446"/>
                    <a:pt x="8123" y="17446"/>
                    <a:pt x="7119" y="17862"/>
                  </a:cubicBezTo>
                  <a:cubicBezTo>
                    <a:pt x="6115" y="18277"/>
                    <a:pt x="5127" y="19108"/>
                    <a:pt x="4543" y="19523"/>
                  </a:cubicBezTo>
                  <a:cubicBezTo>
                    <a:pt x="3958" y="19938"/>
                    <a:pt x="3779" y="19938"/>
                    <a:pt x="3794" y="19523"/>
                  </a:cubicBezTo>
                  <a:cubicBezTo>
                    <a:pt x="3809" y="19108"/>
                    <a:pt x="4018" y="18277"/>
                    <a:pt x="4677" y="17446"/>
                  </a:cubicBezTo>
                  <a:cubicBezTo>
                    <a:pt x="5337" y="16615"/>
                    <a:pt x="6445" y="15785"/>
                    <a:pt x="7553" y="14538"/>
                  </a:cubicBezTo>
                  <a:cubicBezTo>
                    <a:pt x="8662" y="13292"/>
                    <a:pt x="9770" y="11631"/>
                    <a:pt x="10834" y="9969"/>
                  </a:cubicBezTo>
                  <a:cubicBezTo>
                    <a:pt x="11897" y="8308"/>
                    <a:pt x="12916" y="6646"/>
                    <a:pt x="14024" y="4985"/>
                  </a:cubicBezTo>
                  <a:cubicBezTo>
                    <a:pt x="15133" y="3323"/>
                    <a:pt x="16331" y="1662"/>
                    <a:pt x="17619" y="831"/>
                  </a:cubicBezTo>
                  <a:cubicBezTo>
                    <a:pt x="18908" y="0"/>
                    <a:pt x="20286" y="0"/>
                    <a:pt x="20301" y="0"/>
                  </a:cubicBezTo>
                  <a:cubicBezTo>
                    <a:pt x="20316" y="0"/>
                    <a:pt x="18968" y="0"/>
                    <a:pt x="17694" y="0"/>
                  </a:cubicBezTo>
                  <a:cubicBezTo>
                    <a:pt x="16421" y="0"/>
                    <a:pt x="15223" y="0"/>
                    <a:pt x="14069" y="0"/>
                  </a:cubicBezTo>
                  <a:cubicBezTo>
                    <a:pt x="12916" y="0"/>
                    <a:pt x="11808" y="0"/>
                    <a:pt x="10714" y="831"/>
                  </a:cubicBezTo>
                  <a:cubicBezTo>
                    <a:pt x="9621" y="1662"/>
                    <a:pt x="8542" y="3323"/>
                    <a:pt x="7703" y="4569"/>
                  </a:cubicBezTo>
                  <a:cubicBezTo>
                    <a:pt x="6864" y="5815"/>
                    <a:pt x="6265" y="6646"/>
                    <a:pt x="5876" y="7477"/>
                  </a:cubicBezTo>
                  <a:cubicBezTo>
                    <a:pt x="5486" y="8308"/>
                    <a:pt x="5307" y="9138"/>
                    <a:pt x="5307" y="9554"/>
                  </a:cubicBezTo>
                  <a:cubicBezTo>
                    <a:pt x="5307" y="9969"/>
                    <a:pt x="5486" y="9969"/>
                    <a:pt x="6190" y="9969"/>
                  </a:cubicBezTo>
                  <a:cubicBezTo>
                    <a:pt x="6894" y="9969"/>
                    <a:pt x="8123" y="9969"/>
                    <a:pt x="9366" y="9969"/>
                  </a:cubicBezTo>
                  <a:cubicBezTo>
                    <a:pt x="10609" y="9969"/>
                    <a:pt x="11867" y="9969"/>
                    <a:pt x="13021" y="9138"/>
                  </a:cubicBezTo>
                  <a:cubicBezTo>
                    <a:pt x="14174" y="8308"/>
                    <a:pt x="15223" y="6646"/>
                    <a:pt x="16331" y="5815"/>
                  </a:cubicBezTo>
                  <a:cubicBezTo>
                    <a:pt x="17440" y="4985"/>
                    <a:pt x="18608" y="4985"/>
                    <a:pt x="19642" y="4985"/>
                  </a:cubicBezTo>
                  <a:cubicBezTo>
                    <a:pt x="20675" y="4985"/>
                    <a:pt x="21574" y="4985"/>
                    <a:pt x="21409" y="4985"/>
                  </a:cubicBezTo>
                  <a:cubicBezTo>
                    <a:pt x="21244" y="4985"/>
                    <a:pt x="20016" y="4985"/>
                    <a:pt x="18743" y="4985"/>
                  </a:cubicBezTo>
                  <a:cubicBezTo>
                    <a:pt x="17470" y="4985"/>
                    <a:pt x="16152" y="4985"/>
                    <a:pt x="15418" y="5815"/>
                  </a:cubicBezTo>
                  <a:cubicBezTo>
                    <a:pt x="14684" y="6646"/>
                    <a:pt x="14534" y="8308"/>
                    <a:pt x="14384" y="9969"/>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92" name="Line"/>
            <p:cNvSpPr/>
            <p:nvPr/>
          </p:nvSpPr>
          <p:spPr>
            <a:xfrm>
              <a:off x="10554721" y="2262467"/>
              <a:ext cx="10379"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cubicBezTo>
                    <a:pt x="14400" y="14400"/>
                    <a:pt x="7200" y="7200"/>
                    <a:pt x="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93" name="Line"/>
            <p:cNvSpPr/>
            <p:nvPr/>
          </p:nvSpPr>
          <p:spPr>
            <a:xfrm>
              <a:off x="10575478" y="2118715"/>
              <a:ext cx="2470033" cy="141825"/>
            </a:xfrm>
            <a:custGeom>
              <a:avLst/>
              <a:gdLst/>
              <a:ahLst/>
              <a:cxnLst>
                <a:cxn ang="0">
                  <a:pos x="wd2" y="hd2"/>
                </a:cxn>
                <a:cxn ang="5400000">
                  <a:pos x="wd2" y="hd2"/>
                </a:cxn>
                <a:cxn ang="10800000">
                  <a:pos x="wd2" y="hd2"/>
                </a:cxn>
                <a:cxn ang="16200000">
                  <a:pos x="wd2" y="hd2"/>
                </a:cxn>
              </a:cxnLst>
              <a:rect l="0" t="0" r="r" b="b"/>
              <a:pathLst>
                <a:path w="21600" h="21084" fill="norm" stroke="1" extrusionOk="0">
                  <a:moveTo>
                    <a:pt x="0" y="19827"/>
                  </a:moveTo>
                  <a:cubicBezTo>
                    <a:pt x="61" y="14684"/>
                    <a:pt x="121" y="9541"/>
                    <a:pt x="197" y="5941"/>
                  </a:cubicBezTo>
                  <a:cubicBezTo>
                    <a:pt x="272" y="2341"/>
                    <a:pt x="363" y="284"/>
                    <a:pt x="545" y="27"/>
                  </a:cubicBezTo>
                  <a:cubicBezTo>
                    <a:pt x="726" y="-230"/>
                    <a:pt x="998" y="1313"/>
                    <a:pt x="1301" y="4656"/>
                  </a:cubicBezTo>
                  <a:cubicBezTo>
                    <a:pt x="1603" y="7999"/>
                    <a:pt x="1936" y="13141"/>
                    <a:pt x="2269" y="15713"/>
                  </a:cubicBezTo>
                  <a:cubicBezTo>
                    <a:pt x="2602" y="18284"/>
                    <a:pt x="2934" y="18284"/>
                    <a:pt x="3237" y="16741"/>
                  </a:cubicBezTo>
                  <a:cubicBezTo>
                    <a:pt x="3539" y="15199"/>
                    <a:pt x="3812" y="12113"/>
                    <a:pt x="3993" y="9541"/>
                  </a:cubicBezTo>
                  <a:cubicBezTo>
                    <a:pt x="4175" y="6970"/>
                    <a:pt x="4266" y="4913"/>
                    <a:pt x="4387" y="3627"/>
                  </a:cubicBezTo>
                  <a:cubicBezTo>
                    <a:pt x="4508" y="2341"/>
                    <a:pt x="4659" y="1827"/>
                    <a:pt x="4871" y="2856"/>
                  </a:cubicBezTo>
                  <a:cubicBezTo>
                    <a:pt x="5082" y="3884"/>
                    <a:pt x="5355" y="6456"/>
                    <a:pt x="5763" y="7999"/>
                  </a:cubicBezTo>
                  <a:cubicBezTo>
                    <a:pt x="6171" y="9541"/>
                    <a:pt x="6716" y="10056"/>
                    <a:pt x="7245" y="10056"/>
                  </a:cubicBezTo>
                  <a:cubicBezTo>
                    <a:pt x="7775" y="10056"/>
                    <a:pt x="8289" y="9541"/>
                    <a:pt x="8697" y="10056"/>
                  </a:cubicBezTo>
                  <a:cubicBezTo>
                    <a:pt x="9106" y="10570"/>
                    <a:pt x="9408" y="12113"/>
                    <a:pt x="9711" y="14170"/>
                  </a:cubicBezTo>
                  <a:cubicBezTo>
                    <a:pt x="10013" y="16227"/>
                    <a:pt x="10316" y="18799"/>
                    <a:pt x="10649" y="20084"/>
                  </a:cubicBezTo>
                  <a:cubicBezTo>
                    <a:pt x="10982" y="21370"/>
                    <a:pt x="11345" y="21370"/>
                    <a:pt x="11587" y="20341"/>
                  </a:cubicBezTo>
                  <a:cubicBezTo>
                    <a:pt x="11829" y="19313"/>
                    <a:pt x="11950" y="17256"/>
                    <a:pt x="12086" y="16227"/>
                  </a:cubicBezTo>
                  <a:cubicBezTo>
                    <a:pt x="12222" y="15199"/>
                    <a:pt x="12373" y="15199"/>
                    <a:pt x="12615" y="16227"/>
                  </a:cubicBezTo>
                  <a:cubicBezTo>
                    <a:pt x="12857" y="17256"/>
                    <a:pt x="13190" y="19313"/>
                    <a:pt x="13508" y="19570"/>
                  </a:cubicBezTo>
                  <a:cubicBezTo>
                    <a:pt x="13825" y="19827"/>
                    <a:pt x="14128" y="18284"/>
                    <a:pt x="14370" y="16484"/>
                  </a:cubicBezTo>
                  <a:cubicBezTo>
                    <a:pt x="14612" y="14684"/>
                    <a:pt x="14793" y="12627"/>
                    <a:pt x="14960" y="11599"/>
                  </a:cubicBezTo>
                  <a:cubicBezTo>
                    <a:pt x="15126" y="10570"/>
                    <a:pt x="15277" y="10570"/>
                    <a:pt x="15489" y="11856"/>
                  </a:cubicBezTo>
                  <a:cubicBezTo>
                    <a:pt x="15701" y="13141"/>
                    <a:pt x="15973" y="15713"/>
                    <a:pt x="16366" y="17513"/>
                  </a:cubicBezTo>
                  <a:cubicBezTo>
                    <a:pt x="16760" y="19313"/>
                    <a:pt x="17274" y="20341"/>
                    <a:pt x="17667" y="19827"/>
                  </a:cubicBezTo>
                  <a:cubicBezTo>
                    <a:pt x="18061" y="19313"/>
                    <a:pt x="18333" y="17256"/>
                    <a:pt x="18650" y="15970"/>
                  </a:cubicBezTo>
                  <a:cubicBezTo>
                    <a:pt x="18968" y="14684"/>
                    <a:pt x="19331" y="14170"/>
                    <a:pt x="19740" y="14684"/>
                  </a:cubicBezTo>
                  <a:cubicBezTo>
                    <a:pt x="20148" y="15199"/>
                    <a:pt x="20602" y="16741"/>
                    <a:pt x="20904" y="16999"/>
                  </a:cubicBezTo>
                  <a:cubicBezTo>
                    <a:pt x="21207" y="17256"/>
                    <a:pt x="21358" y="16227"/>
                    <a:pt x="21449" y="15199"/>
                  </a:cubicBezTo>
                  <a:cubicBezTo>
                    <a:pt x="21539" y="14170"/>
                    <a:pt x="21570" y="13141"/>
                    <a:pt x="21600" y="12113"/>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94" name="Line"/>
            <p:cNvSpPr/>
            <p:nvPr/>
          </p:nvSpPr>
          <p:spPr>
            <a:xfrm>
              <a:off x="861398" y="1903956"/>
              <a:ext cx="1868093" cy="36785"/>
            </a:xfrm>
            <a:custGeom>
              <a:avLst/>
              <a:gdLst/>
              <a:ahLst/>
              <a:cxnLst>
                <a:cxn ang="0">
                  <a:pos x="wd2" y="hd2"/>
                </a:cxn>
                <a:cxn ang="5400000">
                  <a:pos x="wd2" y="hd2"/>
                </a:cxn>
                <a:cxn ang="10800000">
                  <a:pos x="wd2" y="hd2"/>
                </a:cxn>
                <a:cxn ang="16200000">
                  <a:pos x="wd2" y="hd2"/>
                </a:cxn>
              </a:cxnLst>
              <a:rect l="0" t="0" r="r" b="b"/>
              <a:pathLst>
                <a:path w="21600" h="20879" fill="norm" stroke="1" extrusionOk="0">
                  <a:moveTo>
                    <a:pt x="0" y="20879"/>
                  </a:moveTo>
                  <a:cubicBezTo>
                    <a:pt x="1040" y="16952"/>
                    <a:pt x="2080" y="13024"/>
                    <a:pt x="3200" y="9097"/>
                  </a:cubicBezTo>
                  <a:cubicBezTo>
                    <a:pt x="4320" y="5170"/>
                    <a:pt x="5520" y="1243"/>
                    <a:pt x="6820" y="261"/>
                  </a:cubicBezTo>
                  <a:cubicBezTo>
                    <a:pt x="8120" y="-721"/>
                    <a:pt x="9520" y="1243"/>
                    <a:pt x="10720" y="3206"/>
                  </a:cubicBezTo>
                  <a:cubicBezTo>
                    <a:pt x="11920" y="5170"/>
                    <a:pt x="12920" y="7133"/>
                    <a:pt x="14280" y="8115"/>
                  </a:cubicBezTo>
                  <a:cubicBezTo>
                    <a:pt x="15640" y="9097"/>
                    <a:pt x="17360" y="9097"/>
                    <a:pt x="18640" y="11061"/>
                  </a:cubicBezTo>
                  <a:cubicBezTo>
                    <a:pt x="19920" y="13024"/>
                    <a:pt x="20760" y="16952"/>
                    <a:pt x="21600" y="20879"/>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95" name="Line"/>
            <p:cNvSpPr/>
            <p:nvPr/>
          </p:nvSpPr>
          <p:spPr>
            <a:xfrm>
              <a:off x="1786608" y="769542"/>
              <a:ext cx="704629" cy="473065"/>
            </a:xfrm>
            <a:custGeom>
              <a:avLst/>
              <a:gdLst/>
              <a:ahLst/>
              <a:cxnLst>
                <a:cxn ang="0">
                  <a:pos x="wd2" y="hd2"/>
                </a:cxn>
                <a:cxn ang="5400000">
                  <a:pos x="wd2" y="hd2"/>
                </a:cxn>
                <a:cxn ang="10800000">
                  <a:pos x="wd2" y="hd2"/>
                </a:cxn>
                <a:cxn ang="16200000">
                  <a:pos x="wd2" y="hd2"/>
                </a:cxn>
              </a:cxnLst>
              <a:rect l="0" t="0" r="r" b="b"/>
              <a:pathLst>
                <a:path w="21461" h="21404" fill="norm" stroke="1" extrusionOk="0">
                  <a:moveTo>
                    <a:pt x="19235" y="2747"/>
                  </a:moveTo>
                  <a:cubicBezTo>
                    <a:pt x="19656" y="2278"/>
                    <a:pt x="20078" y="1808"/>
                    <a:pt x="20552" y="1260"/>
                  </a:cubicBezTo>
                  <a:cubicBezTo>
                    <a:pt x="21026" y="713"/>
                    <a:pt x="21553" y="87"/>
                    <a:pt x="21448" y="8"/>
                  </a:cubicBezTo>
                  <a:cubicBezTo>
                    <a:pt x="21342" y="-70"/>
                    <a:pt x="20605" y="400"/>
                    <a:pt x="18919" y="2043"/>
                  </a:cubicBezTo>
                  <a:cubicBezTo>
                    <a:pt x="17233" y="3687"/>
                    <a:pt x="14599" y="6504"/>
                    <a:pt x="11965" y="9087"/>
                  </a:cubicBezTo>
                  <a:cubicBezTo>
                    <a:pt x="9331" y="11669"/>
                    <a:pt x="6696" y="14017"/>
                    <a:pt x="4905" y="15582"/>
                  </a:cubicBezTo>
                  <a:cubicBezTo>
                    <a:pt x="3114" y="17147"/>
                    <a:pt x="2166" y="17930"/>
                    <a:pt x="1692" y="17773"/>
                  </a:cubicBezTo>
                  <a:cubicBezTo>
                    <a:pt x="1217" y="17617"/>
                    <a:pt x="1217" y="16521"/>
                    <a:pt x="1375" y="15660"/>
                  </a:cubicBezTo>
                  <a:cubicBezTo>
                    <a:pt x="1533" y="14800"/>
                    <a:pt x="1850" y="14173"/>
                    <a:pt x="2113" y="13469"/>
                  </a:cubicBezTo>
                  <a:cubicBezTo>
                    <a:pt x="2376" y="12765"/>
                    <a:pt x="2587" y="11982"/>
                    <a:pt x="2640" y="11982"/>
                  </a:cubicBezTo>
                  <a:cubicBezTo>
                    <a:pt x="2693" y="11982"/>
                    <a:pt x="2587" y="12765"/>
                    <a:pt x="2218" y="13939"/>
                  </a:cubicBezTo>
                  <a:cubicBezTo>
                    <a:pt x="1850" y="15113"/>
                    <a:pt x="1217" y="16678"/>
                    <a:pt x="743" y="17852"/>
                  </a:cubicBezTo>
                  <a:cubicBezTo>
                    <a:pt x="269" y="19026"/>
                    <a:pt x="-47" y="19808"/>
                    <a:pt x="6" y="20434"/>
                  </a:cubicBezTo>
                  <a:cubicBezTo>
                    <a:pt x="58" y="21060"/>
                    <a:pt x="480" y="21530"/>
                    <a:pt x="2271" y="21373"/>
                  </a:cubicBezTo>
                  <a:cubicBezTo>
                    <a:pt x="4062" y="21217"/>
                    <a:pt x="7223" y="20434"/>
                    <a:pt x="10384" y="19652"/>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96" name="Line"/>
            <p:cNvSpPr/>
            <p:nvPr/>
          </p:nvSpPr>
          <p:spPr>
            <a:xfrm>
              <a:off x="2760625" y="329667"/>
              <a:ext cx="311350" cy="390227"/>
            </a:xfrm>
            <a:custGeom>
              <a:avLst/>
              <a:gdLst/>
              <a:ahLst/>
              <a:cxnLst>
                <a:cxn ang="0">
                  <a:pos x="wd2" y="hd2"/>
                </a:cxn>
                <a:cxn ang="5400000">
                  <a:pos x="wd2" y="hd2"/>
                </a:cxn>
                <a:cxn ang="10800000">
                  <a:pos x="wd2" y="hd2"/>
                </a:cxn>
                <a:cxn ang="16200000">
                  <a:pos x="wd2" y="hd2"/>
                </a:cxn>
              </a:cxnLst>
              <a:rect l="0" t="0" r="r" b="b"/>
              <a:pathLst>
                <a:path w="21600" h="21187" fill="norm" stroke="1" extrusionOk="0">
                  <a:moveTo>
                    <a:pt x="0" y="2387"/>
                  </a:moveTo>
                  <a:cubicBezTo>
                    <a:pt x="0" y="1072"/>
                    <a:pt x="0" y="-243"/>
                    <a:pt x="120" y="39"/>
                  </a:cubicBezTo>
                  <a:cubicBezTo>
                    <a:pt x="240" y="320"/>
                    <a:pt x="480" y="2199"/>
                    <a:pt x="720" y="5110"/>
                  </a:cubicBezTo>
                  <a:cubicBezTo>
                    <a:pt x="960" y="8021"/>
                    <a:pt x="1200" y="11966"/>
                    <a:pt x="1320" y="14407"/>
                  </a:cubicBezTo>
                  <a:cubicBezTo>
                    <a:pt x="1440" y="16849"/>
                    <a:pt x="1440" y="17788"/>
                    <a:pt x="1560" y="18915"/>
                  </a:cubicBezTo>
                  <a:cubicBezTo>
                    <a:pt x="1680" y="20042"/>
                    <a:pt x="1920" y="21357"/>
                    <a:pt x="5280" y="21169"/>
                  </a:cubicBezTo>
                  <a:cubicBezTo>
                    <a:pt x="8640" y="20981"/>
                    <a:pt x="15120" y="19291"/>
                    <a:pt x="21600" y="17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97" name="Line"/>
            <p:cNvSpPr/>
            <p:nvPr/>
          </p:nvSpPr>
          <p:spPr>
            <a:xfrm>
              <a:off x="2739869" y="467022"/>
              <a:ext cx="228323" cy="830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98" name="Line"/>
            <p:cNvSpPr/>
            <p:nvPr/>
          </p:nvSpPr>
          <p:spPr>
            <a:xfrm>
              <a:off x="4272683" y="373618"/>
              <a:ext cx="1331595" cy="803794"/>
            </a:xfrm>
            <a:custGeom>
              <a:avLst/>
              <a:gdLst/>
              <a:ahLst/>
              <a:cxnLst>
                <a:cxn ang="0">
                  <a:pos x="wd2" y="hd2"/>
                </a:cxn>
                <a:cxn ang="5400000">
                  <a:pos x="wd2" y="hd2"/>
                </a:cxn>
                <a:cxn ang="10800000">
                  <a:pos x="wd2" y="hd2"/>
                </a:cxn>
                <a:cxn ang="16200000">
                  <a:pos x="wd2" y="hd2"/>
                </a:cxn>
              </a:cxnLst>
              <a:rect l="0" t="0" r="r" b="b"/>
              <a:pathLst>
                <a:path w="21539" h="21540" fill="norm" stroke="1" extrusionOk="0">
                  <a:moveTo>
                    <a:pt x="21539" y="0"/>
                  </a:moveTo>
                  <a:cubicBezTo>
                    <a:pt x="20420" y="742"/>
                    <a:pt x="19301" y="1483"/>
                    <a:pt x="17874" y="3013"/>
                  </a:cubicBezTo>
                  <a:cubicBezTo>
                    <a:pt x="16447" y="4542"/>
                    <a:pt x="14712" y="6860"/>
                    <a:pt x="13033" y="8992"/>
                  </a:cubicBezTo>
                  <a:cubicBezTo>
                    <a:pt x="11355" y="11124"/>
                    <a:pt x="9732" y="13071"/>
                    <a:pt x="8137" y="14694"/>
                  </a:cubicBezTo>
                  <a:cubicBezTo>
                    <a:pt x="6542" y="16316"/>
                    <a:pt x="4975" y="17614"/>
                    <a:pt x="3772" y="18448"/>
                  </a:cubicBezTo>
                  <a:cubicBezTo>
                    <a:pt x="2569" y="19282"/>
                    <a:pt x="1730" y="19653"/>
                    <a:pt x="1170" y="19839"/>
                  </a:cubicBezTo>
                  <a:cubicBezTo>
                    <a:pt x="611" y="20024"/>
                    <a:pt x="331" y="20024"/>
                    <a:pt x="191" y="19792"/>
                  </a:cubicBezTo>
                  <a:cubicBezTo>
                    <a:pt x="51" y="19561"/>
                    <a:pt x="51" y="19097"/>
                    <a:pt x="247" y="18216"/>
                  </a:cubicBezTo>
                  <a:cubicBezTo>
                    <a:pt x="443" y="17336"/>
                    <a:pt x="834" y="16038"/>
                    <a:pt x="974" y="15621"/>
                  </a:cubicBezTo>
                  <a:cubicBezTo>
                    <a:pt x="1114" y="15203"/>
                    <a:pt x="1002" y="15667"/>
                    <a:pt x="806" y="16362"/>
                  </a:cubicBezTo>
                  <a:cubicBezTo>
                    <a:pt x="611" y="17058"/>
                    <a:pt x="331" y="17985"/>
                    <a:pt x="163" y="18865"/>
                  </a:cubicBezTo>
                  <a:cubicBezTo>
                    <a:pt x="-5" y="19746"/>
                    <a:pt x="-61" y="20580"/>
                    <a:pt x="79" y="21044"/>
                  </a:cubicBezTo>
                  <a:cubicBezTo>
                    <a:pt x="219" y="21507"/>
                    <a:pt x="555" y="21600"/>
                    <a:pt x="1282" y="21507"/>
                  </a:cubicBezTo>
                  <a:cubicBezTo>
                    <a:pt x="2009" y="21415"/>
                    <a:pt x="3129" y="21136"/>
                    <a:pt x="4248" y="21044"/>
                  </a:cubicBezTo>
                  <a:cubicBezTo>
                    <a:pt x="5367" y="20951"/>
                    <a:pt x="6486" y="21044"/>
                    <a:pt x="7605" y="21136"/>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99" name="Line"/>
            <p:cNvSpPr/>
            <p:nvPr/>
          </p:nvSpPr>
          <p:spPr>
            <a:xfrm>
              <a:off x="5957138" y="166052"/>
              <a:ext cx="176432" cy="257531"/>
            </a:xfrm>
            <a:custGeom>
              <a:avLst/>
              <a:gdLst/>
              <a:ahLst/>
              <a:cxnLst>
                <a:cxn ang="0">
                  <a:pos x="wd2" y="hd2"/>
                </a:cxn>
                <a:cxn ang="5400000">
                  <a:pos x="wd2" y="hd2"/>
                </a:cxn>
                <a:cxn ang="10800000">
                  <a:pos x="wd2" y="hd2"/>
                </a:cxn>
                <a:cxn ang="16200000">
                  <a:pos x="wd2" y="hd2"/>
                </a:cxn>
              </a:cxnLst>
              <a:rect l="0" t="0" r="r" b="b"/>
              <a:pathLst>
                <a:path w="21600" h="21440" fill="norm" stroke="1" extrusionOk="0">
                  <a:moveTo>
                    <a:pt x="0" y="0"/>
                  </a:moveTo>
                  <a:cubicBezTo>
                    <a:pt x="424" y="6048"/>
                    <a:pt x="847" y="12096"/>
                    <a:pt x="1694" y="15696"/>
                  </a:cubicBezTo>
                  <a:cubicBezTo>
                    <a:pt x="2541" y="19296"/>
                    <a:pt x="3812" y="20448"/>
                    <a:pt x="5506" y="21024"/>
                  </a:cubicBezTo>
                  <a:cubicBezTo>
                    <a:pt x="7200" y="21600"/>
                    <a:pt x="9318" y="21600"/>
                    <a:pt x="12071" y="20880"/>
                  </a:cubicBezTo>
                  <a:cubicBezTo>
                    <a:pt x="14824" y="20160"/>
                    <a:pt x="18212" y="18720"/>
                    <a:pt x="21600" y="1728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300" name="Line"/>
            <p:cNvSpPr/>
            <p:nvPr/>
          </p:nvSpPr>
          <p:spPr>
            <a:xfrm>
              <a:off x="6029786" y="0"/>
              <a:ext cx="31136" cy="1"/>
            </a:xfrm>
            <a:prstGeom prst="ellipse">
              <a:avLst/>
            </a:prstGeom>
            <a:noFill/>
            <a:ln w="88900" cap="rnd">
              <a:solidFill>
                <a:srgbClr val="FCD02F"/>
              </a:solidFill>
              <a:prstDash val="solid"/>
              <a:round/>
            </a:ln>
            <a:effectLst/>
          </p:spPr>
          <p:txBody>
            <a:bodyPr wrap="square" lIns="45718" tIns="45718" rIns="45718" bIns="45718" numCol="1" anchor="t">
              <a:noAutofit/>
            </a:bodyPr>
            <a:lstStyle/>
            <a:p>
              <a:pPr/>
            </a:p>
          </p:txBody>
        </p:sp>
        <p:sp>
          <p:nvSpPr>
            <p:cNvPr id="301" name="Line"/>
            <p:cNvSpPr/>
            <p:nvPr/>
          </p:nvSpPr>
          <p:spPr>
            <a:xfrm>
              <a:off x="10928339" y="467022"/>
              <a:ext cx="31137"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0" y="0"/>
                  </a:moveTo>
                  <a:cubicBezTo>
                    <a:pt x="7200" y="21600"/>
                    <a:pt x="14400" y="216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302" name="Line"/>
            <p:cNvSpPr/>
            <p:nvPr/>
          </p:nvSpPr>
          <p:spPr>
            <a:xfrm>
              <a:off x="10969852" y="372753"/>
              <a:ext cx="518915" cy="367566"/>
            </a:xfrm>
            <a:custGeom>
              <a:avLst/>
              <a:gdLst/>
              <a:ahLst/>
              <a:cxnLst>
                <a:cxn ang="0">
                  <a:pos x="wd2" y="hd2"/>
                </a:cxn>
                <a:cxn ang="5400000">
                  <a:pos x="wd2" y="hd2"/>
                </a:cxn>
                <a:cxn ang="10800000">
                  <a:pos x="wd2" y="hd2"/>
                </a:cxn>
                <a:cxn ang="16200000">
                  <a:pos x="wd2" y="hd2"/>
                </a:cxn>
              </a:cxnLst>
              <a:rect l="0" t="0" r="r" b="b"/>
              <a:pathLst>
                <a:path w="21600" h="21449" fill="norm" stroke="1" extrusionOk="0">
                  <a:moveTo>
                    <a:pt x="0" y="7318"/>
                  </a:moveTo>
                  <a:cubicBezTo>
                    <a:pt x="432" y="11356"/>
                    <a:pt x="864" y="15393"/>
                    <a:pt x="1152" y="17916"/>
                  </a:cubicBezTo>
                  <a:cubicBezTo>
                    <a:pt x="1440" y="20440"/>
                    <a:pt x="1584" y="21449"/>
                    <a:pt x="1728" y="21449"/>
                  </a:cubicBezTo>
                  <a:cubicBezTo>
                    <a:pt x="1872" y="21449"/>
                    <a:pt x="2016" y="20440"/>
                    <a:pt x="2232" y="17613"/>
                  </a:cubicBezTo>
                  <a:cubicBezTo>
                    <a:pt x="2448" y="14787"/>
                    <a:pt x="2736" y="10144"/>
                    <a:pt x="3024" y="7015"/>
                  </a:cubicBezTo>
                  <a:cubicBezTo>
                    <a:pt x="3312" y="3886"/>
                    <a:pt x="3600" y="2271"/>
                    <a:pt x="4104" y="1262"/>
                  </a:cubicBezTo>
                  <a:cubicBezTo>
                    <a:pt x="4608" y="253"/>
                    <a:pt x="5328" y="-151"/>
                    <a:pt x="5904" y="51"/>
                  </a:cubicBezTo>
                  <a:cubicBezTo>
                    <a:pt x="6480" y="253"/>
                    <a:pt x="6912" y="1060"/>
                    <a:pt x="7632" y="3079"/>
                  </a:cubicBezTo>
                  <a:cubicBezTo>
                    <a:pt x="8352" y="5098"/>
                    <a:pt x="9360" y="8328"/>
                    <a:pt x="10080" y="10346"/>
                  </a:cubicBezTo>
                  <a:cubicBezTo>
                    <a:pt x="10800" y="12365"/>
                    <a:pt x="11232" y="13172"/>
                    <a:pt x="11520" y="13071"/>
                  </a:cubicBezTo>
                  <a:cubicBezTo>
                    <a:pt x="11808" y="12970"/>
                    <a:pt x="11952" y="11961"/>
                    <a:pt x="12240" y="10346"/>
                  </a:cubicBezTo>
                  <a:cubicBezTo>
                    <a:pt x="12528" y="8731"/>
                    <a:pt x="12960" y="6511"/>
                    <a:pt x="13320" y="4896"/>
                  </a:cubicBezTo>
                  <a:cubicBezTo>
                    <a:pt x="13680" y="3281"/>
                    <a:pt x="13968" y="2271"/>
                    <a:pt x="14472" y="1969"/>
                  </a:cubicBezTo>
                  <a:cubicBezTo>
                    <a:pt x="14976" y="1666"/>
                    <a:pt x="15696" y="2070"/>
                    <a:pt x="16920" y="3483"/>
                  </a:cubicBezTo>
                  <a:cubicBezTo>
                    <a:pt x="18144" y="4896"/>
                    <a:pt x="19872" y="7318"/>
                    <a:pt x="21600" y="9741"/>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303" name="Line"/>
            <p:cNvSpPr/>
            <p:nvPr/>
          </p:nvSpPr>
          <p:spPr>
            <a:xfrm>
              <a:off x="10523587" y="778371"/>
              <a:ext cx="290592" cy="19718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7486" y="3411"/>
                    <a:pt x="13371" y="6821"/>
                    <a:pt x="9771" y="10421"/>
                  </a:cubicBezTo>
                  <a:cubicBezTo>
                    <a:pt x="6171" y="14021"/>
                    <a:pt x="3086" y="17811"/>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304" name="Line"/>
            <p:cNvSpPr/>
            <p:nvPr/>
          </p:nvSpPr>
          <p:spPr>
            <a:xfrm>
              <a:off x="10163126" y="861398"/>
              <a:ext cx="516136" cy="371128"/>
            </a:xfrm>
            <a:custGeom>
              <a:avLst/>
              <a:gdLst/>
              <a:ahLst/>
              <a:cxnLst>
                <a:cxn ang="0">
                  <a:pos x="wd2" y="hd2"/>
                </a:cxn>
                <a:cxn ang="5400000">
                  <a:pos x="wd2" y="hd2"/>
                </a:cxn>
                <a:cxn ang="10800000">
                  <a:pos x="wd2" y="hd2"/>
                </a:cxn>
                <a:cxn ang="16200000">
                  <a:pos x="wd2" y="hd2"/>
                </a:cxn>
              </a:cxnLst>
              <a:rect l="0" t="0" r="r" b="b"/>
              <a:pathLst>
                <a:path w="21484" h="21456" fill="norm" stroke="1" extrusionOk="0">
                  <a:moveTo>
                    <a:pt x="21484" y="0"/>
                  </a:moveTo>
                  <a:cubicBezTo>
                    <a:pt x="17452" y="4200"/>
                    <a:pt x="13420" y="8400"/>
                    <a:pt x="10324" y="11300"/>
                  </a:cubicBezTo>
                  <a:cubicBezTo>
                    <a:pt x="7228" y="14200"/>
                    <a:pt x="5068" y="15800"/>
                    <a:pt x="3628" y="17000"/>
                  </a:cubicBezTo>
                  <a:cubicBezTo>
                    <a:pt x="2188" y="18200"/>
                    <a:pt x="1468" y="19000"/>
                    <a:pt x="1252" y="18800"/>
                  </a:cubicBezTo>
                  <a:cubicBezTo>
                    <a:pt x="1036" y="18600"/>
                    <a:pt x="1324" y="17400"/>
                    <a:pt x="1684" y="16300"/>
                  </a:cubicBezTo>
                  <a:cubicBezTo>
                    <a:pt x="2044" y="15200"/>
                    <a:pt x="2476" y="14200"/>
                    <a:pt x="2764" y="13200"/>
                  </a:cubicBezTo>
                  <a:cubicBezTo>
                    <a:pt x="3052" y="12200"/>
                    <a:pt x="3196" y="11200"/>
                    <a:pt x="3052" y="11100"/>
                  </a:cubicBezTo>
                  <a:cubicBezTo>
                    <a:pt x="2908" y="11000"/>
                    <a:pt x="2476" y="11800"/>
                    <a:pt x="2044" y="12800"/>
                  </a:cubicBezTo>
                  <a:cubicBezTo>
                    <a:pt x="1612" y="13800"/>
                    <a:pt x="1180" y="15000"/>
                    <a:pt x="748" y="16500"/>
                  </a:cubicBezTo>
                  <a:cubicBezTo>
                    <a:pt x="316" y="18000"/>
                    <a:pt x="-116" y="19800"/>
                    <a:pt x="28" y="20700"/>
                  </a:cubicBezTo>
                  <a:cubicBezTo>
                    <a:pt x="172" y="21600"/>
                    <a:pt x="892" y="21600"/>
                    <a:pt x="2404" y="21200"/>
                  </a:cubicBezTo>
                  <a:cubicBezTo>
                    <a:pt x="3916" y="20800"/>
                    <a:pt x="6220" y="20000"/>
                    <a:pt x="8524" y="192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305" name="Line"/>
            <p:cNvSpPr/>
            <p:nvPr/>
          </p:nvSpPr>
          <p:spPr>
            <a:xfrm>
              <a:off x="11644441" y="259457"/>
              <a:ext cx="207566" cy="9340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306" name="Line"/>
            <p:cNvSpPr/>
            <p:nvPr/>
          </p:nvSpPr>
          <p:spPr>
            <a:xfrm>
              <a:off x="11675577" y="425509"/>
              <a:ext cx="176430" cy="7264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307" name="Line"/>
            <p:cNvSpPr/>
            <p:nvPr/>
          </p:nvSpPr>
          <p:spPr>
            <a:xfrm>
              <a:off x="12049194" y="55883"/>
              <a:ext cx="373620" cy="346720"/>
            </a:xfrm>
            <a:custGeom>
              <a:avLst/>
              <a:gdLst/>
              <a:ahLst/>
              <a:cxnLst>
                <a:cxn ang="0">
                  <a:pos x="wd2" y="hd2"/>
                </a:cxn>
                <a:cxn ang="5400000">
                  <a:pos x="wd2" y="hd2"/>
                </a:cxn>
                <a:cxn ang="10800000">
                  <a:pos x="wd2" y="hd2"/>
                </a:cxn>
                <a:cxn ang="16200000">
                  <a:pos x="wd2" y="hd2"/>
                </a:cxn>
              </a:cxnLst>
              <a:rect l="0" t="0" r="r" b="b"/>
              <a:pathLst>
                <a:path w="21600" h="21018" fill="norm" stroke="1" extrusionOk="0">
                  <a:moveTo>
                    <a:pt x="0" y="12341"/>
                  </a:moveTo>
                  <a:cubicBezTo>
                    <a:pt x="200" y="9405"/>
                    <a:pt x="400" y="6469"/>
                    <a:pt x="1700" y="4372"/>
                  </a:cubicBezTo>
                  <a:cubicBezTo>
                    <a:pt x="3000" y="2275"/>
                    <a:pt x="5400" y="1016"/>
                    <a:pt x="7100" y="387"/>
                  </a:cubicBezTo>
                  <a:cubicBezTo>
                    <a:pt x="8800" y="-242"/>
                    <a:pt x="9800" y="-242"/>
                    <a:pt x="10500" y="1436"/>
                  </a:cubicBezTo>
                  <a:cubicBezTo>
                    <a:pt x="11200" y="3113"/>
                    <a:pt x="11600" y="6469"/>
                    <a:pt x="11300" y="9300"/>
                  </a:cubicBezTo>
                  <a:cubicBezTo>
                    <a:pt x="11000" y="12131"/>
                    <a:pt x="10000" y="14438"/>
                    <a:pt x="9100" y="16430"/>
                  </a:cubicBezTo>
                  <a:cubicBezTo>
                    <a:pt x="8200" y="18422"/>
                    <a:pt x="7400" y="20100"/>
                    <a:pt x="7500" y="20729"/>
                  </a:cubicBezTo>
                  <a:cubicBezTo>
                    <a:pt x="7600" y="21358"/>
                    <a:pt x="8600" y="20939"/>
                    <a:pt x="11100" y="19680"/>
                  </a:cubicBezTo>
                  <a:cubicBezTo>
                    <a:pt x="13600" y="18422"/>
                    <a:pt x="17600" y="16325"/>
                    <a:pt x="21600" y="14228"/>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308" name="Line"/>
            <p:cNvSpPr/>
            <p:nvPr/>
          </p:nvSpPr>
          <p:spPr>
            <a:xfrm>
              <a:off x="0" y="2495518"/>
              <a:ext cx="5822221" cy="67920"/>
            </a:xfrm>
            <a:custGeom>
              <a:avLst/>
              <a:gdLst/>
              <a:ahLst/>
              <a:cxnLst>
                <a:cxn ang="0">
                  <a:pos x="wd2" y="hd2"/>
                </a:cxn>
                <a:cxn ang="5400000">
                  <a:pos x="wd2" y="hd2"/>
                </a:cxn>
                <a:cxn ang="10800000">
                  <a:pos x="wd2" y="hd2"/>
                </a:cxn>
                <a:cxn ang="16200000">
                  <a:pos x="wd2" y="hd2"/>
                </a:cxn>
              </a:cxnLst>
              <a:rect l="0" t="0" r="r" b="b"/>
              <a:pathLst>
                <a:path w="21600" h="21204" fill="norm" stroke="1" extrusionOk="0">
                  <a:moveTo>
                    <a:pt x="0" y="21204"/>
                  </a:moveTo>
                  <a:cubicBezTo>
                    <a:pt x="359" y="19044"/>
                    <a:pt x="719" y="16884"/>
                    <a:pt x="1142" y="15804"/>
                  </a:cubicBezTo>
                  <a:cubicBezTo>
                    <a:pt x="1566" y="14724"/>
                    <a:pt x="2053" y="14724"/>
                    <a:pt x="2560" y="14724"/>
                  </a:cubicBezTo>
                  <a:cubicBezTo>
                    <a:pt x="3067" y="14724"/>
                    <a:pt x="3594" y="14724"/>
                    <a:pt x="4113" y="14724"/>
                  </a:cubicBezTo>
                  <a:cubicBezTo>
                    <a:pt x="4633" y="14724"/>
                    <a:pt x="5147" y="14724"/>
                    <a:pt x="5666" y="14724"/>
                  </a:cubicBezTo>
                  <a:cubicBezTo>
                    <a:pt x="6186" y="14724"/>
                    <a:pt x="6712" y="14724"/>
                    <a:pt x="7245" y="14724"/>
                  </a:cubicBezTo>
                  <a:cubicBezTo>
                    <a:pt x="7778" y="14724"/>
                    <a:pt x="8317" y="14724"/>
                    <a:pt x="8830" y="14724"/>
                  </a:cubicBezTo>
                  <a:cubicBezTo>
                    <a:pt x="9343" y="14724"/>
                    <a:pt x="9831" y="14724"/>
                    <a:pt x="10248" y="13644"/>
                  </a:cubicBezTo>
                  <a:cubicBezTo>
                    <a:pt x="10665" y="12564"/>
                    <a:pt x="11012" y="10404"/>
                    <a:pt x="11339" y="8784"/>
                  </a:cubicBezTo>
                  <a:cubicBezTo>
                    <a:pt x="11666" y="7164"/>
                    <a:pt x="11974" y="6084"/>
                    <a:pt x="12282" y="4464"/>
                  </a:cubicBezTo>
                  <a:cubicBezTo>
                    <a:pt x="12590" y="2844"/>
                    <a:pt x="12898" y="684"/>
                    <a:pt x="13219" y="144"/>
                  </a:cubicBezTo>
                  <a:cubicBezTo>
                    <a:pt x="13540" y="-396"/>
                    <a:pt x="13874" y="684"/>
                    <a:pt x="14201" y="1764"/>
                  </a:cubicBezTo>
                  <a:cubicBezTo>
                    <a:pt x="14528" y="2844"/>
                    <a:pt x="14849" y="3924"/>
                    <a:pt x="15234" y="4464"/>
                  </a:cubicBezTo>
                  <a:cubicBezTo>
                    <a:pt x="15619" y="5004"/>
                    <a:pt x="16068" y="5004"/>
                    <a:pt x="16466" y="5544"/>
                  </a:cubicBezTo>
                  <a:cubicBezTo>
                    <a:pt x="16864" y="6084"/>
                    <a:pt x="17211" y="7164"/>
                    <a:pt x="17551" y="9864"/>
                  </a:cubicBezTo>
                  <a:cubicBezTo>
                    <a:pt x="17891" y="12564"/>
                    <a:pt x="18225" y="16884"/>
                    <a:pt x="18552" y="18504"/>
                  </a:cubicBezTo>
                  <a:cubicBezTo>
                    <a:pt x="18879" y="20124"/>
                    <a:pt x="19200" y="19044"/>
                    <a:pt x="19624" y="18504"/>
                  </a:cubicBezTo>
                  <a:cubicBezTo>
                    <a:pt x="20047" y="17964"/>
                    <a:pt x="20573" y="17964"/>
                    <a:pt x="20920" y="16884"/>
                  </a:cubicBezTo>
                  <a:cubicBezTo>
                    <a:pt x="21266" y="15804"/>
                    <a:pt x="21433" y="13644"/>
                    <a:pt x="21600" y="1148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9" name="Line"/>
            <p:cNvSpPr/>
            <p:nvPr/>
          </p:nvSpPr>
          <p:spPr>
            <a:xfrm>
              <a:off x="6650483" y="2125700"/>
              <a:ext cx="43515" cy="458495"/>
            </a:xfrm>
            <a:custGeom>
              <a:avLst/>
              <a:gdLst/>
              <a:ahLst/>
              <a:cxnLst>
                <a:cxn ang="0">
                  <a:pos x="wd2" y="hd2"/>
                </a:cxn>
                <a:cxn ang="5400000">
                  <a:pos x="wd2" y="hd2"/>
                </a:cxn>
                <a:cxn ang="10800000">
                  <a:pos x="wd2" y="hd2"/>
                </a:cxn>
                <a:cxn ang="16200000">
                  <a:pos x="wd2" y="hd2"/>
                </a:cxn>
              </a:cxnLst>
              <a:rect l="0" t="0" r="r" b="b"/>
              <a:pathLst>
                <a:path w="20899" h="21524" fill="norm" stroke="1" extrusionOk="0">
                  <a:moveTo>
                    <a:pt x="10930" y="3984"/>
                  </a:moveTo>
                  <a:cubicBezTo>
                    <a:pt x="10930" y="3172"/>
                    <a:pt x="10930" y="2360"/>
                    <a:pt x="10099" y="1548"/>
                  </a:cubicBezTo>
                  <a:cubicBezTo>
                    <a:pt x="9268" y="736"/>
                    <a:pt x="7607" y="-76"/>
                    <a:pt x="5114" y="5"/>
                  </a:cubicBezTo>
                  <a:cubicBezTo>
                    <a:pt x="2622" y="86"/>
                    <a:pt x="-701" y="1061"/>
                    <a:pt x="130" y="3822"/>
                  </a:cubicBezTo>
                  <a:cubicBezTo>
                    <a:pt x="961" y="6583"/>
                    <a:pt x="5945" y="11130"/>
                    <a:pt x="10099" y="14378"/>
                  </a:cubicBezTo>
                  <a:cubicBezTo>
                    <a:pt x="14253" y="17626"/>
                    <a:pt x="17576" y="19575"/>
                    <a:pt x="20899" y="2152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0" name="Line"/>
            <p:cNvSpPr/>
            <p:nvPr/>
          </p:nvSpPr>
          <p:spPr>
            <a:xfrm>
              <a:off x="6652484" y="2083828"/>
              <a:ext cx="129329" cy="251288"/>
            </a:xfrm>
            <a:custGeom>
              <a:avLst/>
              <a:gdLst/>
              <a:ahLst/>
              <a:cxnLst>
                <a:cxn ang="0">
                  <a:pos x="wd2" y="hd2"/>
                </a:cxn>
                <a:cxn ang="5400000">
                  <a:pos x="wd2" y="hd2"/>
                </a:cxn>
                <a:cxn ang="10800000">
                  <a:pos x="wd2" y="hd2"/>
                </a:cxn>
                <a:cxn ang="16200000">
                  <a:pos x="wd2" y="hd2"/>
                </a:cxn>
              </a:cxnLst>
              <a:rect l="0" t="0" r="r" b="b"/>
              <a:pathLst>
                <a:path w="20705" h="21203" fill="norm" stroke="1" extrusionOk="0">
                  <a:moveTo>
                    <a:pt x="0" y="8944"/>
                  </a:moveTo>
                  <a:cubicBezTo>
                    <a:pt x="0" y="7484"/>
                    <a:pt x="0" y="6025"/>
                    <a:pt x="277" y="4565"/>
                  </a:cubicBezTo>
                  <a:cubicBezTo>
                    <a:pt x="554" y="3106"/>
                    <a:pt x="1108" y="1646"/>
                    <a:pt x="2769" y="771"/>
                  </a:cubicBezTo>
                  <a:cubicBezTo>
                    <a:pt x="4431" y="-105"/>
                    <a:pt x="7200" y="-397"/>
                    <a:pt x="10800" y="771"/>
                  </a:cubicBezTo>
                  <a:cubicBezTo>
                    <a:pt x="14400" y="1938"/>
                    <a:pt x="18831" y="4565"/>
                    <a:pt x="20215" y="7192"/>
                  </a:cubicBezTo>
                  <a:cubicBezTo>
                    <a:pt x="21600" y="9819"/>
                    <a:pt x="19938" y="12446"/>
                    <a:pt x="16615" y="14781"/>
                  </a:cubicBezTo>
                  <a:cubicBezTo>
                    <a:pt x="13292" y="17117"/>
                    <a:pt x="8308" y="19160"/>
                    <a:pt x="3323" y="2120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1" name="Line"/>
            <p:cNvSpPr/>
            <p:nvPr/>
          </p:nvSpPr>
          <p:spPr>
            <a:xfrm>
              <a:off x="6880806" y="2438898"/>
              <a:ext cx="186810" cy="19026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400" y="3927"/>
                    <a:pt x="800" y="7855"/>
                    <a:pt x="1000" y="11193"/>
                  </a:cubicBezTo>
                  <a:cubicBezTo>
                    <a:pt x="1200" y="14531"/>
                    <a:pt x="1200" y="17280"/>
                    <a:pt x="3400" y="19047"/>
                  </a:cubicBezTo>
                  <a:cubicBezTo>
                    <a:pt x="5600" y="20815"/>
                    <a:pt x="10000" y="21600"/>
                    <a:pt x="13400" y="21600"/>
                  </a:cubicBezTo>
                  <a:cubicBezTo>
                    <a:pt x="16800" y="21600"/>
                    <a:pt x="19200" y="20815"/>
                    <a:pt x="21600" y="2002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2" name="Line"/>
            <p:cNvSpPr/>
            <p:nvPr/>
          </p:nvSpPr>
          <p:spPr>
            <a:xfrm>
              <a:off x="6943076" y="2490789"/>
              <a:ext cx="83027"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3" name="Line"/>
            <p:cNvSpPr/>
            <p:nvPr/>
          </p:nvSpPr>
          <p:spPr>
            <a:xfrm>
              <a:off x="7430856" y="2387006"/>
              <a:ext cx="166053" cy="1"/>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314" name="Line"/>
            <p:cNvSpPr/>
            <p:nvPr/>
          </p:nvSpPr>
          <p:spPr>
            <a:xfrm>
              <a:off x="7441234" y="2501167"/>
              <a:ext cx="145297"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5" name="Line"/>
            <p:cNvSpPr/>
            <p:nvPr/>
          </p:nvSpPr>
          <p:spPr>
            <a:xfrm>
              <a:off x="7773339" y="2210575"/>
              <a:ext cx="103784" cy="332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6" name="Line"/>
            <p:cNvSpPr/>
            <p:nvPr/>
          </p:nvSpPr>
          <p:spPr>
            <a:xfrm>
              <a:off x="7795094" y="2131008"/>
              <a:ext cx="155118" cy="214486"/>
            </a:xfrm>
            <a:custGeom>
              <a:avLst/>
              <a:gdLst/>
              <a:ahLst/>
              <a:cxnLst>
                <a:cxn ang="0">
                  <a:pos x="wd2" y="hd2"/>
                </a:cxn>
                <a:cxn ang="5400000">
                  <a:pos x="wd2" y="hd2"/>
                </a:cxn>
                <a:cxn ang="10800000">
                  <a:pos x="wd2" y="hd2"/>
                </a:cxn>
                <a:cxn ang="16200000">
                  <a:pos x="wd2" y="hd2"/>
                </a:cxn>
              </a:cxnLst>
              <a:rect l="0" t="0" r="r" b="b"/>
              <a:pathLst>
                <a:path w="21055" h="21257" fill="norm" stroke="1" extrusionOk="0">
                  <a:moveTo>
                    <a:pt x="1273" y="19200"/>
                  </a:moveTo>
                  <a:cubicBezTo>
                    <a:pt x="803" y="15428"/>
                    <a:pt x="334" y="11657"/>
                    <a:pt x="99" y="8400"/>
                  </a:cubicBezTo>
                  <a:cubicBezTo>
                    <a:pt x="-136" y="5143"/>
                    <a:pt x="-136" y="2400"/>
                    <a:pt x="2212" y="1028"/>
                  </a:cubicBezTo>
                  <a:cubicBezTo>
                    <a:pt x="4560" y="-343"/>
                    <a:pt x="9255" y="-343"/>
                    <a:pt x="13247" y="1028"/>
                  </a:cubicBezTo>
                  <a:cubicBezTo>
                    <a:pt x="17238" y="2400"/>
                    <a:pt x="20525" y="5143"/>
                    <a:pt x="20994" y="8057"/>
                  </a:cubicBezTo>
                  <a:cubicBezTo>
                    <a:pt x="21464" y="10971"/>
                    <a:pt x="19116" y="14057"/>
                    <a:pt x="15829" y="16286"/>
                  </a:cubicBezTo>
                  <a:cubicBezTo>
                    <a:pt x="12542" y="18514"/>
                    <a:pt x="8316" y="19886"/>
                    <a:pt x="4090" y="2125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7" name="Line"/>
            <p:cNvSpPr/>
            <p:nvPr/>
          </p:nvSpPr>
          <p:spPr>
            <a:xfrm>
              <a:off x="8012039" y="2412534"/>
              <a:ext cx="179892" cy="306579"/>
            </a:xfrm>
            <a:custGeom>
              <a:avLst/>
              <a:gdLst/>
              <a:ahLst/>
              <a:cxnLst>
                <a:cxn ang="0">
                  <a:pos x="wd2" y="hd2"/>
                </a:cxn>
                <a:cxn ang="5400000">
                  <a:pos x="wd2" y="hd2"/>
                </a:cxn>
                <a:cxn ang="10800000">
                  <a:pos x="wd2" y="hd2"/>
                </a:cxn>
                <a:cxn ang="16200000">
                  <a:pos x="wd2" y="hd2"/>
                </a:cxn>
              </a:cxnLst>
              <a:rect l="0" t="0" r="r" b="b"/>
              <a:pathLst>
                <a:path w="21192" h="21508" fill="norm" stroke="1" extrusionOk="0">
                  <a:moveTo>
                    <a:pt x="0" y="4762"/>
                  </a:moveTo>
                  <a:cubicBezTo>
                    <a:pt x="408" y="3548"/>
                    <a:pt x="815" y="2335"/>
                    <a:pt x="2038" y="1486"/>
                  </a:cubicBezTo>
                  <a:cubicBezTo>
                    <a:pt x="3260" y="636"/>
                    <a:pt x="5298" y="151"/>
                    <a:pt x="7540" y="29"/>
                  </a:cubicBezTo>
                  <a:cubicBezTo>
                    <a:pt x="9781" y="-92"/>
                    <a:pt x="12226" y="151"/>
                    <a:pt x="13653" y="1000"/>
                  </a:cubicBezTo>
                  <a:cubicBezTo>
                    <a:pt x="15079" y="1850"/>
                    <a:pt x="15487" y="3306"/>
                    <a:pt x="15079" y="4519"/>
                  </a:cubicBezTo>
                  <a:cubicBezTo>
                    <a:pt x="14672" y="5733"/>
                    <a:pt x="13449" y="6704"/>
                    <a:pt x="11819" y="7553"/>
                  </a:cubicBezTo>
                  <a:cubicBezTo>
                    <a:pt x="10189" y="8402"/>
                    <a:pt x="8151" y="9130"/>
                    <a:pt x="8151" y="9616"/>
                  </a:cubicBezTo>
                  <a:cubicBezTo>
                    <a:pt x="8151" y="10101"/>
                    <a:pt x="10189" y="10344"/>
                    <a:pt x="12634" y="10829"/>
                  </a:cubicBezTo>
                  <a:cubicBezTo>
                    <a:pt x="15079" y="11315"/>
                    <a:pt x="17932" y="12043"/>
                    <a:pt x="19562" y="13014"/>
                  </a:cubicBezTo>
                  <a:cubicBezTo>
                    <a:pt x="21192" y="13984"/>
                    <a:pt x="21600" y="15198"/>
                    <a:pt x="20785" y="16169"/>
                  </a:cubicBezTo>
                  <a:cubicBezTo>
                    <a:pt x="19970" y="17139"/>
                    <a:pt x="17932" y="17868"/>
                    <a:pt x="14264" y="18717"/>
                  </a:cubicBezTo>
                  <a:cubicBezTo>
                    <a:pt x="10596" y="19566"/>
                    <a:pt x="5298" y="20537"/>
                    <a:pt x="0" y="2150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grpSp>
      <p:grpSp>
        <p:nvGrpSpPr>
          <p:cNvPr id="322" name="Drawing"/>
          <p:cNvGrpSpPr/>
          <p:nvPr/>
        </p:nvGrpSpPr>
        <p:grpSpPr>
          <a:xfrm>
            <a:off x="4112499" y="4195627"/>
            <a:ext cx="2154442" cy="1045410"/>
            <a:chOff x="0" y="0"/>
            <a:chExt cx="2154441" cy="1045408"/>
          </a:xfrm>
        </p:grpSpPr>
        <p:sp>
          <p:nvSpPr>
            <p:cNvPr id="319" name="Line"/>
            <p:cNvSpPr/>
            <p:nvPr/>
          </p:nvSpPr>
          <p:spPr>
            <a:xfrm>
              <a:off x="-1" y="467785"/>
              <a:ext cx="1272206" cy="577624"/>
            </a:xfrm>
            <a:custGeom>
              <a:avLst/>
              <a:gdLst/>
              <a:ahLst/>
              <a:cxnLst>
                <a:cxn ang="0">
                  <a:pos x="wd2" y="hd2"/>
                </a:cxn>
                <a:cxn ang="5400000">
                  <a:pos x="wd2" y="hd2"/>
                </a:cxn>
                <a:cxn ang="10800000">
                  <a:pos x="wd2" y="hd2"/>
                </a:cxn>
                <a:cxn ang="16200000">
                  <a:pos x="wd2" y="hd2"/>
                </a:cxn>
              </a:cxnLst>
              <a:rect l="0" t="0" r="r" b="b"/>
              <a:pathLst>
                <a:path w="21527" h="21468" fill="norm" stroke="1" extrusionOk="0">
                  <a:moveTo>
                    <a:pt x="20852" y="2182"/>
                  </a:moveTo>
                  <a:cubicBezTo>
                    <a:pt x="21203" y="1411"/>
                    <a:pt x="21554" y="639"/>
                    <a:pt x="21525" y="254"/>
                  </a:cubicBezTo>
                  <a:cubicBezTo>
                    <a:pt x="21495" y="-132"/>
                    <a:pt x="21086" y="-132"/>
                    <a:pt x="20091" y="639"/>
                  </a:cubicBezTo>
                  <a:cubicBezTo>
                    <a:pt x="19095" y="1411"/>
                    <a:pt x="17515" y="2954"/>
                    <a:pt x="15671" y="4689"/>
                  </a:cubicBezTo>
                  <a:cubicBezTo>
                    <a:pt x="13827" y="6425"/>
                    <a:pt x="11720" y="8354"/>
                    <a:pt x="9788" y="10218"/>
                  </a:cubicBezTo>
                  <a:cubicBezTo>
                    <a:pt x="7856" y="12082"/>
                    <a:pt x="6100" y="13882"/>
                    <a:pt x="4754" y="15168"/>
                  </a:cubicBezTo>
                  <a:cubicBezTo>
                    <a:pt x="3408" y="16454"/>
                    <a:pt x="2471" y="17225"/>
                    <a:pt x="1739" y="17739"/>
                  </a:cubicBezTo>
                  <a:cubicBezTo>
                    <a:pt x="1008" y="18254"/>
                    <a:pt x="481" y="18511"/>
                    <a:pt x="305" y="18382"/>
                  </a:cubicBezTo>
                  <a:cubicBezTo>
                    <a:pt x="130" y="18254"/>
                    <a:pt x="305" y="17739"/>
                    <a:pt x="481" y="17225"/>
                  </a:cubicBezTo>
                  <a:cubicBezTo>
                    <a:pt x="656" y="16711"/>
                    <a:pt x="832" y="16197"/>
                    <a:pt x="832" y="16197"/>
                  </a:cubicBezTo>
                  <a:cubicBezTo>
                    <a:pt x="832" y="16197"/>
                    <a:pt x="656" y="16711"/>
                    <a:pt x="481" y="17225"/>
                  </a:cubicBezTo>
                  <a:cubicBezTo>
                    <a:pt x="305" y="17739"/>
                    <a:pt x="130" y="18254"/>
                    <a:pt x="42" y="18832"/>
                  </a:cubicBezTo>
                  <a:cubicBezTo>
                    <a:pt x="-46" y="19411"/>
                    <a:pt x="-46" y="20054"/>
                    <a:pt x="539" y="20504"/>
                  </a:cubicBezTo>
                  <a:cubicBezTo>
                    <a:pt x="1125" y="20954"/>
                    <a:pt x="2295" y="21211"/>
                    <a:pt x="3466" y="21468"/>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320" name="Line"/>
            <p:cNvSpPr/>
            <p:nvPr/>
          </p:nvSpPr>
          <p:spPr>
            <a:xfrm>
              <a:off x="1583659" y="-1"/>
              <a:ext cx="251041" cy="615498"/>
            </a:xfrm>
            <a:custGeom>
              <a:avLst/>
              <a:gdLst/>
              <a:ahLst/>
              <a:cxnLst>
                <a:cxn ang="0">
                  <a:pos x="wd2" y="hd2"/>
                </a:cxn>
                <a:cxn ang="5400000">
                  <a:pos x="wd2" y="hd2"/>
                </a:cxn>
                <a:cxn ang="10800000">
                  <a:pos x="wd2" y="hd2"/>
                </a:cxn>
                <a:cxn ang="16200000">
                  <a:pos x="wd2" y="hd2"/>
                </a:cxn>
              </a:cxnLst>
              <a:rect l="0" t="0" r="r" b="b"/>
              <a:pathLst>
                <a:path w="20899" h="21350" fill="norm" stroke="1" extrusionOk="0">
                  <a:moveTo>
                    <a:pt x="7903" y="8543"/>
                  </a:moveTo>
                  <a:cubicBezTo>
                    <a:pt x="8767" y="10463"/>
                    <a:pt x="9631" y="12383"/>
                    <a:pt x="10783" y="14303"/>
                  </a:cubicBezTo>
                  <a:cubicBezTo>
                    <a:pt x="11935" y="16223"/>
                    <a:pt x="13375" y="18143"/>
                    <a:pt x="14815" y="19463"/>
                  </a:cubicBezTo>
                  <a:cubicBezTo>
                    <a:pt x="16255" y="20783"/>
                    <a:pt x="17695" y="21503"/>
                    <a:pt x="17551" y="21323"/>
                  </a:cubicBezTo>
                  <a:cubicBezTo>
                    <a:pt x="17407" y="21143"/>
                    <a:pt x="15679" y="20063"/>
                    <a:pt x="13375" y="17843"/>
                  </a:cubicBezTo>
                  <a:cubicBezTo>
                    <a:pt x="11071" y="15623"/>
                    <a:pt x="8191" y="12263"/>
                    <a:pt x="5887" y="9983"/>
                  </a:cubicBezTo>
                  <a:cubicBezTo>
                    <a:pt x="3583" y="7703"/>
                    <a:pt x="1855" y="6503"/>
                    <a:pt x="847" y="5423"/>
                  </a:cubicBezTo>
                  <a:cubicBezTo>
                    <a:pt x="-161" y="4343"/>
                    <a:pt x="-449" y="3383"/>
                    <a:pt x="991" y="2483"/>
                  </a:cubicBezTo>
                  <a:cubicBezTo>
                    <a:pt x="2431" y="1583"/>
                    <a:pt x="5599" y="743"/>
                    <a:pt x="8767" y="323"/>
                  </a:cubicBezTo>
                  <a:cubicBezTo>
                    <a:pt x="11935" y="-97"/>
                    <a:pt x="15103" y="-97"/>
                    <a:pt x="17407" y="263"/>
                  </a:cubicBezTo>
                  <a:cubicBezTo>
                    <a:pt x="19711" y="623"/>
                    <a:pt x="21151" y="1343"/>
                    <a:pt x="20863" y="2543"/>
                  </a:cubicBezTo>
                  <a:cubicBezTo>
                    <a:pt x="20575" y="3743"/>
                    <a:pt x="18559" y="5423"/>
                    <a:pt x="16975" y="6503"/>
                  </a:cubicBezTo>
                  <a:cubicBezTo>
                    <a:pt x="15391" y="7583"/>
                    <a:pt x="14239" y="8063"/>
                    <a:pt x="13087" y="8543"/>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321" name="Line"/>
            <p:cNvSpPr/>
            <p:nvPr/>
          </p:nvSpPr>
          <p:spPr>
            <a:xfrm>
              <a:off x="1978728" y="459332"/>
              <a:ext cx="175714" cy="162549"/>
            </a:xfrm>
            <a:custGeom>
              <a:avLst/>
              <a:gdLst/>
              <a:ahLst/>
              <a:cxnLst>
                <a:cxn ang="0">
                  <a:pos x="wd2" y="hd2"/>
                </a:cxn>
                <a:cxn ang="5400000">
                  <a:pos x="wd2" y="hd2"/>
                </a:cxn>
                <a:cxn ang="10800000">
                  <a:pos x="wd2" y="hd2"/>
                </a:cxn>
                <a:cxn ang="16200000">
                  <a:pos x="wd2" y="hd2"/>
                </a:cxn>
              </a:cxnLst>
              <a:rect l="0" t="0" r="r" b="b"/>
              <a:pathLst>
                <a:path w="21098" h="21144" fill="norm" stroke="1" extrusionOk="0">
                  <a:moveTo>
                    <a:pt x="17546" y="636"/>
                  </a:moveTo>
                  <a:cubicBezTo>
                    <a:pt x="12976" y="186"/>
                    <a:pt x="8407" y="-264"/>
                    <a:pt x="5292" y="186"/>
                  </a:cubicBezTo>
                  <a:cubicBezTo>
                    <a:pt x="2176" y="636"/>
                    <a:pt x="515" y="1986"/>
                    <a:pt x="99" y="5361"/>
                  </a:cubicBezTo>
                  <a:cubicBezTo>
                    <a:pt x="-316" y="8736"/>
                    <a:pt x="515" y="14136"/>
                    <a:pt x="3630" y="17286"/>
                  </a:cubicBezTo>
                  <a:cubicBezTo>
                    <a:pt x="6746" y="20436"/>
                    <a:pt x="12146" y="21336"/>
                    <a:pt x="15676" y="21111"/>
                  </a:cubicBezTo>
                  <a:cubicBezTo>
                    <a:pt x="19207" y="20886"/>
                    <a:pt x="20869" y="19536"/>
                    <a:pt x="21076" y="16386"/>
                  </a:cubicBezTo>
                  <a:cubicBezTo>
                    <a:pt x="21284" y="13236"/>
                    <a:pt x="20038" y="8286"/>
                    <a:pt x="16507" y="5586"/>
                  </a:cubicBezTo>
                  <a:cubicBezTo>
                    <a:pt x="12976" y="2886"/>
                    <a:pt x="7161" y="2436"/>
                    <a:pt x="1346" y="1986"/>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24" name="Slide Number"/>
          <p:cNvSpPr txBox="1"/>
          <p:nvPr>
            <p:ph type="sldNum" sz="quarter" idx="2"/>
          </p:nvPr>
        </p:nvSpPr>
        <p:spPr>
          <a:xfrm>
            <a:off x="22636253" y="12943845"/>
            <a:ext cx="375810"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25" name="Google Shape;128;p4"/>
          <p:cNvSpPr txBox="1"/>
          <p:nvPr/>
        </p:nvSpPr>
        <p:spPr>
          <a:xfrm>
            <a:off x="2298073" y="4451436"/>
            <a:ext cx="18754392" cy="1348171"/>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just">
              <a:lnSpc>
                <a:spcPct val="113399"/>
              </a:lnSpc>
              <a:defRPr b="1">
                <a:solidFill>
                  <a:srgbClr val="0A1F61"/>
                </a:solidFill>
                <a:latin typeface="Tajawal Medium"/>
                <a:ea typeface="Tajawal Medium"/>
                <a:cs typeface="Tajawal Medium"/>
                <a:sym typeface="Tajawal Medium"/>
              </a:defRPr>
            </a:lvl1pPr>
          </a:lstStyle>
          <a:p>
            <a:pPr/>
            <a:r>
              <a:t>Solution:</a:t>
            </a:r>
          </a:p>
        </p:txBody>
      </p:sp>
      <p:sp>
        <p:nvSpPr>
          <p:cNvPr id="326" name="Google Shape;126;p4"/>
          <p:cNvSpPr txBox="1"/>
          <p:nvPr/>
        </p:nvSpPr>
        <p:spPr>
          <a:xfrm>
            <a:off x="4709164" y="1167623"/>
            <a:ext cx="13366186" cy="18845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defRPr sz="5600">
                <a:solidFill>
                  <a:srgbClr val="FFFFFF"/>
                </a:solidFill>
                <a:latin typeface="Tajawal Medium"/>
                <a:ea typeface="Tajawal Medium"/>
                <a:cs typeface="Tajawal Medium"/>
                <a:sym typeface="Tajawal Medium"/>
              </a:defRPr>
            </a:lvl1pPr>
          </a:lstStyle>
          <a:p>
            <a:pPr/>
            <a:r>
              <a:t> Continuous compounding</a:t>
            </a:r>
          </a:p>
        </p:txBody>
      </p:sp>
      <p:grpSp>
        <p:nvGrpSpPr>
          <p:cNvPr id="330" name="Drawing"/>
          <p:cNvGrpSpPr/>
          <p:nvPr/>
        </p:nvGrpSpPr>
        <p:grpSpPr>
          <a:xfrm>
            <a:off x="4637205" y="4607178"/>
            <a:ext cx="581447" cy="488563"/>
            <a:chOff x="0" y="0"/>
            <a:chExt cx="581446" cy="488561"/>
          </a:xfrm>
        </p:grpSpPr>
        <p:sp>
          <p:nvSpPr>
            <p:cNvPr id="327" name="Line"/>
            <p:cNvSpPr/>
            <p:nvPr/>
          </p:nvSpPr>
          <p:spPr>
            <a:xfrm>
              <a:off x="172714" y="100265"/>
              <a:ext cx="227720" cy="294892"/>
            </a:xfrm>
            <a:custGeom>
              <a:avLst/>
              <a:gdLst/>
              <a:ahLst/>
              <a:cxnLst>
                <a:cxn ang="0">
                  <a:pos x="wd2" y="hd2"/>
                </a:cxn>
                <a:cxn ang="5400000">
                  <a:pos x="wd2" y="hd2"/>
                </a:cxn>
                <a:cxn ang="10800000">
                  <a:pos x="wd2" y="hd2"/>
                </a:cxn>
                <a:cxn ang="16200000">
                  <a:pos x="wd2" y="hd2"/>
                </a:cxn>
              </a:cxnLst>
              <a:rect l="0" t="0" r="r" b="b"/>
              <a:pathLst>
                <a:path w="21221" h="21164" fill="norm" stroke="1" extrusionOk="0">
                  <a:moveTo>
                    <a:pt x="19866" y="1054"/>
                  </a:moveTo>
                  <a:cubicBezTo>
                    <a:pt x="18254" y="309"/>
                    <a:pt x="16642" y="-436"/>
                    <a:pt x="13579" y="309"/>
                  </a:cubicBezTo>
                  <a:cubicBezTo>
                    <a:pt x="10517" y="1054"/>
                    <a:pt x="6003" y="3288"/>
                    <a:pt x="3424" y="5026"/>
                  </a:cubicBezTo>
                  <a:cubicBezTo>
                    <a:pt x="845" y="6764"/>
                    <a:pt x="200" y="8005"/>
                    <a:pt x="39" y="9247"/>
                  </a:cubicBezTo>
                  <a:cubicBezTo>
                    <a:pt x="-122" y="10488"/>
                    <a:pt x="200" y="11730"/>
                    <a:pt x="1329" y="12350"/>
                  </a:cubicBezTo>
                  <a:cubicBezTo>
                    <a:pt x="2457" y="12971"/>
                    <a:pt x="4391" y="12971"/>
                    <a:pt x="7132" y="12598"/>
                  </a:cubicBezTo>
                  <a:cubicBezTo>
                    <a:pt x="9872" y="12226"/>
                    <a:pt x="13418" y="11481"/>
                    <a:pt x="15836" y="10116"/>
                  </a:cubicBezTo>
                  <a:cubicBezTo>
                    <a:pt x="18254" y="8750"/>
                    <a:pt x="19544" y="6764"/>
                    <a:pt x="20350" y="4902"/>
                  </a:cubicBezTo>
                  <a:cubicBezTo>
                    <a:pt x="21156" y="3040"/>
                    <a:pt x="21478" y="1302"/>
                    <a:pt x="20994" y="930"/>
                  </a:cubicBezTo>
                  <a:cubicBezTo>
                    <a:pt x="20511" y="557"/>
                    <a:pt x="19221" y="1550"/>
                    <a:pt x="18254" y="4157"/>
                  </a:cubicBezTo>
                  <a:cubicBezTo>
                    <a:pt x="17287" y="6764"/>
                    <a:pt x="16642" y="10985"/>
                    <a:pt x="16320" y="13716"/>
                  </a:cubicBezTo>
                  <a:cubicBezTo>
                    <a:pt x="15997" y="16447"/>
                    <a:pt x="15997" y="17688"/>
                    <a:pt x="16642" y="18681"/>
                  </a:cubicBezTo>
                  <a:cubicBezTo>
                    <a:pt x="17287" y="19674"/>
                    <a:pt x="18576" y="20419"/>
                    <a:pt x="19866" y="2116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8" name="Line"/>
            <p:cNvSpPr/>
            <p:nvPr/>
          </p:nvSpPr>
          <p:spPr>
            <a:xfrm>
              <a:off x="-1" y="52673"/>
              <a:ext cx="116053" cy="435889"/>
            </a:xfrm>
            <a:custGeom>
              <a:avLst/>
              <a:gdLst/>
              <a:ahLst/>
              <a:cxnLst>
                <a:cxn ang="0">
                  <a:pos x="wd2" y="hd2"/>
                </a:cxn>
                <a:cxn ang="5400000">
                  <a:pos x="wd2" y="hd2"/>
                </a:cxn>
                <a:cxn ang="10800000">
                  <a:pos x="wd2" y="hd2"/>
                </a:cxn>
                <a:cxn ang="16200000">
                  <a:pos x="wd2" y="hd2"/>
                </a:cxn>
              </a:cxnLst>
              <a:rect l="0" t="0" r="r" b="b"/>
              <a:pathLst>
                <a:path w="20128" h="21600" fill="norm" stroke="1" extrusionOk="0">
                  <a:moveTo>
                    <a:pt x="16528" y="0"/>
                  </a:moveTo>
                  <a:cubicBezTo>
                    <a:pt x="11728" y="2229"/>
                    <a:pt x="6928" y="4457"/>
                    <a:pt x="3628" y="7457"/>
                  </a:cubicBezTo>
                  <a:cubicBezTo>
                    <a:pt x="328" y="10457"/>
                    <a:pt x="-1472" y="14229"/>
                    <a:pt x="1528" y="16714"/>
                  </a:cubicBezTo>
                  <a:cubicBezTo>
                    <a:pt x="4528" y="19200"/>
                    <a:pt x="12328" y="20400"/>
                    <a:pt x="20128"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9" name="Line"/>
            <p:cNvSpPr/>
            <p:nvPr/>
          </p:nvSpPr>
          <p:spPr>
            <a:xfrm>
              <a:off x="448156" y="0"/>
              <a:ext cx="133291" cy="478184"/>
            </a:xfrm>
            <a:custGeom>
              <a:avLst/>
              <a:gdLst/>
              <a:ahLst/>
              <a:cxnLst>
                <a:cxn ang="0">
                  <a:pos x="wd2" y="hd2"/>
                </a:cxn>
                <a:cxn ang="5400000">
                  <a:pos x="wd2" y="hd2"/>
                </a:cxn>
                <a:cxn ang="10800000">
                  <a:pos x="wd2" y="hd2"/>
                </a:cxn>
                <a:cxn ang="16200000">
                  <a:pos x="wd2" y="hd2"/>
                </a:cxn>
              </a:cxnLst>
              <a:rect l="0" t="0" r="r" b="b"/>
              <a:pathLst>
                <a:path w="21339" h="21480" fill="norm" stroke="1" extrusionOk="0">
                  <a:moveTo>
                    <a:pt x="0" y="1434"/>
                  </a:moveTo>
                  <a:cubicBezTo>
                    <a:pt x="2215" y="812"/>
                    <a:pt x="4431" y="191"/>
                    <a:pt x="6923" y="35"/>
                  </a:cubicBezTo>
                  <a:cubicBezTo>
                    <a:pt x="9415" y="-120"/>
                    <a:pt x="12185" y="191"/>
                    <a:pt x="15231" y="1978"/>
                  </a:cubicBezTo>
                  <a:cubicBezTo>
                    <a:pt x="18277" y="3765"/>
                    <a:pt x="21600" y="7028"/>
                    <a:pt x="21323" y="10525"/>
                  </a:cubicBezTo>
                  <a:cubicBezTo>
                    <a:pt x="21046" y="14021"/>
                    <a:pt x="17169" y="17751"/>
                    <a:pt x="13292" y="2148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grpSp>
      <p:grpSp>
        <p:nvGrpSpPr>
          <p:cNvPr id="418" name="Drawing"/>
          <p:cNvGrpSpPr/>
          <p:nvPr/>
        </p:nvGrpSpPr>
        <p:grpSpPr>
          <a:xfrm>
            <a:off x="7643185" y="3407538"/>
            <a:ext cx="13705886" cy="6265029"/>
            <a:chOff x="0" y="0"/>
            <a:chExt cx="13705883" cy="6265027"/>
          </a:xfrm>
        </p:grpSpPr>
        <p:sp>
          <p:nvSpPr>
            <p:cNvPr id="331" name="Line"/>
            <p:cNvSpPr/>
            <p:nvPr/>
          </p:nvSpPr>
          <p:spPr>
            <a:xfrm>
              <a:off x="-1" y="697636"/>
              <a:ext cx="244555" cy="841811"/>
            </a:xfrm>
            <a:custGeom>
              <a:avLst/>
              <a:gdLst/>
              <a:ahLst/>
              <a:cxnLst>
                <a:cxn ang="0">
                  <a:pos x="wd2" y="hd2"/>
                </a:cxn>
                <a:cxn ang="5400000">
                  <a:pos x="wd2" y="hd2"/>
                </a:cxn>
                <a:cxn ang="10800000">
                  <a:pos x="wd2" y="hd2"/>
                </a:cxn>
                <a:cxn ang="16200000">
                  <a:pos x="wd2" y="hd2"/>
                </a:cxn>
              </a:cxnLst>
              <a:rect l="0" t="0" r="r" b="b"/>
              <a:pathLst>
                <a:path w="20634" h="21541" fill="norm" stroke="1" extrusionOk="0">
                  <a:moveTo>
                    <a:pt x="1349" y="4102"/>
                  </a:moveTo>
                  <a:cubicBezTo>
                    <a:pt x="1349" y="6934"/>
                    <a:pt x="1349" y="9767"/>
                    <a:pt x="1641" y="12467"/>
                  </a:cubicBezTo>
                  <a:cubicBezTo>
                    <a:pt x="1933" y="15167"/>
                    <a:pt x="2517" y="17734"/>
                    <a:pt x="3247" y="19328"/>
                  </a:cubicBezTo>
                  <a:cubicBezTo>
                    <a:pt x="3976" y="20921"/>
                    <a:pt x="4852" y="21541"/>
                    <a:pt x="5144" y="21541"/>
                  </a:cubicBezTo>
                  <a:cubicBezTo>
                    <a:pt x="5436" y="21541"/>
                    <a:pt x="5144" y="20921"/>
                    <a:pt x="4268" y="19416"/>
                  </a:cubicBezTo>
                  <a:cubicBezTo>
                    <a:pt x="3393" y="17911"/>
                    <a:pt x="1933" y="15521"/>
                    <a:pt x="1058" y="12733"/>
                  </a:cubicBezTo>
                  <a:cubicBezTo>
                    <a:pt x="182" y="9944"/>
                    <a:pt x="-110" y="6757"/>
                    <a:pt x="36" y="4677"/>
                  </a:cubicBezTo>
                  <a:cubicBezTo>
                    <a:pt x="182" y="2597"/>
                    <a:pt x="766" y="1623"/>
                    <a:pt x="1641" y="1003"/>
                  </a:cubicBezTo>
                  <a:cubicBezTo>
                    <a:pt x="2517" y="384"/>
                    <a:pt x="3685" y="118"/>
                    <a:pt x="4998" y="30"/>
                  </a:cubicBezTo>
                  <a:cubicBezTo>
                    <a:pt x="6312" y="-59"/>
                    <a:pt x="7771" y="30"/>
                    <a:pt x="10252" y="561"/>
                  </a:cubicBezTo>
                  <a:cubicBezTo>
                    <a:pt x="12733" y="1092"/>
                    <a:pt x="16236" y="2066"/>
                    <a:pt x="18425" y="3039"/>
                  </a:cubicBezTo>
                  <a:cubicBezTo>
                    <a:pt x="20614" y="4013"/>
                    <a:pt x="21490" y="4987"/>
                    <a:pt x="19593" y="6005"/>
                  </a:cubicBezTo>
                  <a:cubicBezTo>
                    <a:pt x="17695" y="7023"/>
                    <a:pt x="13025" y="8085"/>
                    <a:pt x="8355" y="9148"/>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332" name="Line"/>
            <p:cNvSpPr/>
            <p:nvPr/>
          </p:nvSpPr>
          <p:spPr>
            <a:xfrm>
              <a:off x="288424" y="1397609"/>
              <a:ext cx="215348" cy="365753"/>
            </a:xfrm>
            <a:custGeom>
              <a:avLst/>
              <a:gdLst/>
              <a:ahLst/>
              <a:cxnLst>
                <a:cxn ang="0">
                  <a:pos x="wd2" y="hd2"/>
                </a:cxn>
                <a:cxn ang="5400000">
                  <a:pos x="wd2" y="hd2"/>
                </a:cxn>
                <a:cxn ang="10800000">
                  <a:pos x="wd2" y="hd2"/>
                </a:cxn>
                <a:cxn ang="16200000">
                  <a:pos x="wd2" y="hd2"/>
                </a:cxn>
              </a:cxnLst>
              <a:rect l="0" t="0" r="r" b="b"/>
              <a:pathLst>
                <a:path w="21343" h="21145" fill="norm" stroke="1" extrusionOk="0">
                  <a:moveTo>
                    <a:pt x="772" y="0"/>
                  </a:moveTo>
                  <a:cubicBezTo>
                    <a:pt x="1800" y="800"/>
                    <a:pt x="2829" y="1600"/>
                    <a:pt x="2657" y="4400"/>
                  </a:cubicBezTo>
                  <a:cubicBezTo>
                    <a:pt x="2486" y="7200"/>
                    <a:pt x="1114" y="12000"/>
                    <a:pt x="429" y="15000"/>
                  </a:cubicBezTo>
                  <a:cubicBezTo>
                    <a:pt x="-257" y="18000"/>
                    <a:pt x="-257" y="19200"/>
                    <a:pt x="1457" y="20100"/>
                  </a:cubicBezTo>
                  <a:cubicBezTo>
                    <a:pt x="3172" y="21000"/>
                    <a:pt x="6600" y="21600"/>
                    <a:pt x="10200" y="20700"/>
                  </a:cubicBezTo>
                  <a:cubicBezTo>
                    <a:pt x="13800" y="19800"/>
                    <a:pt x="17572" y="17400"/>
                    <a:pt x="21343" y="150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333" name="Line"/>
            <p:cNvSpPr/>
            <p:nvPr/>
          </p:nvSpPr>
          <p:spPr>
            <a:xfrm>
              <a:off x="327340" y="1553284"/>
              <a:ext cx="145297" cy="3113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334" name="Line"/>
            <p:cNvSpPr/>
            <p:nvPr/>
          </p:nvSpPr>
          <p:spPr>
            <a:xfrm>
              <a:off x="1147225" y="1148530"/>
              <a:ext cx="249081"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335" name="Line"/>
            <p:cNvSpPr/>
            <p:nvPr/>
          </p:nvSpPr>
          <p:spPr>
            <a:xfrm>
              <a:off x="1147225" y="1304205"/>
              <a:ext cx="238702"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336" name="Line"/>
            <p:cNvSpPr/>
            <p:nvPr/>
          </p:nvSpPr>
          <p:spPr>
            <a:xfrm>
              <a:off x="2247918" y="552854"/>
              <a:ext cx="200384" cy="829329"/>
            </a:xfrm>
            <a:custGeom>
              <a:avLst/>
              <a:gdLst/>
              <a:ahLst/>
              <a:cxnLst>
                <a:cxn ang="0">
                  <a:pos x="wd2" y="hd2"/>
                </a:cxn>
                <a:cxn ang="5400000">
                  <a:pos x="wd2" y="hd2"/>
                </a:cxn>
                <a:cxn ang="10800000">
                  <a:pos x="wd2" y="hd2"/>
                </a:cxn>
                <a:cxn ang="16200000">
                  <a:pos x="wd2" y="hd2"/>
                </a:cxn>
              </a:cxnLst>
              <a:rect l="0" t="0" r="r" b="b"/>
              <a:pathLst>
                <a:path w="21206" h="21486" fill="norm" stroke="1" extrusionOk="0">
                  <a:moveTo>
                    <a:pt x="1035" y="8173"/>
                  </a:moveTo>
                  <a:cubicBezTo>
                    <a:pt x="669" y="7366"/>
                    <a:pt x="303" y="6559"/>
                    <a:pt x="120" y="6380"/>
                  </a:cubicBezTo>
                  <a:cubicBezTo>
                    <a:pt x="-63" y="6201"/>
                    <a:pt x="-63" y="6649"/>
                    <a:pt x="303" y="8307"/>
                  </a:cubicBezTo>
                  <a:cubicBezTo>
                    <a:pt x="669" y="9965"/>
                    <a:pt x="1401" y="12833"/>
                    <a:pt x="2134" y="15074"/>
                  </a:cubicBezTo>
                  <a:cubicBezTo>
                    <a:pt x="2866" y="17315"/>
                    <a:pt x="3598" y="18928"/>
                    <a:pt x="4330" y="19959"/>
                  </a:cubicBezTo>
                  <a:cubicBezTo>
                    <a:pt x="5062" y="20989"/>
                    <a:pt x="5795" y="21437"/>
                    <a:pt x="5612" y="21482"/>
                  </a:cubicBezTo>
                  <a:cubicBezTo>
                    <a:pt x="5429" y="21527"/>
                    <a:pt x="4330" y="21168"/>
                    <a:pt x="3415" y="19869"/>
                  </a:cubicBezTo>
                  <a:cubicBezTo>
                    <a:pt x="2500" y="18569"/>
                    <a:pt x="1768" y="16329"/>
                    <a:pt x="1584" y="13550"/>
                  </a:cubicBezTo>
                  <a:cubicBezTo>
                    <a:pt x="1401" y="10772"/>
                    <a:pt x="1768" y="7456"/>
                    <a:pt x="1951" y="5349"/>
                  </a:cubicBezTo>
                  <a:cubicBezTo>
                    <a:pt x="2134" y="3243"/>
                    <a:pt x="2134" y="2347"/>
                    <a:pt x="1951" y="1675"/>
                  </a:cubicBezTo>
                  <a:cubicBezTo>
                    <a:pt x="1768" y="1003"/>
                    <a:pt x="1401" y="554"/>
                    <a:pt x="2134" y="286"/>
                  </a:cubicBezTo>
                  <a:cubicBezTo>
                    <a:pt x="2866" y="17"/>
                    <a:pt x="4696" y="-73"/>
                    <a:pt x="7259" y="61"/>
                  </a:cubicBezTo>
                  <a:cubicBezTo>
                    <a:pt x="9822" y="196"/>
                    <a:pt x="13117" y="554"/>
                    <a:pt x="16045" y="1361"/>
                  </a:cubicBezTo>
                  <a:cubicBezTo>
                    <a:pt x="18974" y="2168"/>
                    <a:pt x="21537" y="3422"/>
                    <a:pt x="21171" y="4856"/>
                  </a:cubicBezTo>
                  <a:cubicBezTo>
                    <a:pt x="20805" y="6290"/>
                    <a:pt x="17510" y="7904"/>
                    <a:pt x="14215" y="9517"/>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337" name="Line"/>
            <p:cNvSpPr/>
            <p:nvPr/>
          </p:nvSpPr>
          <p:spPr>
            <a:xfrm>
              <a:off x="2447480" y="1241935"/>
              <a:ext cx="204389" cy="184446"/>
            </a:xfrm>
            <a:custGeom>
              <a:avLst/>
              <a:gdLst/>
              <a:ahLst/>
              <a:cxnLst>
                <a:cxn ang="0">
                  <a:pos x="wd2" y="hd2"/>
                </a:cxn>
                <a:cxn ang="5400000">
                  <a:pos x="wd2" y="hd2"/>
                </a:cxn>
                <a:cxn ang="10800000">
                  <a:pos x="wd2" y="hd2"/>
                </a:cxn>
                <a:cxn ang="16200000">
                  <a:pos x="wd2" y="hd2"/>
                </a:cxn>
              </a:cxnLst>
              <a:rect l="0" t="0" r="r" b="b"/>
              <a:pathLst>
                <a:path w="20583" h="21327" fill="norm" stroke="1" extrusionOk="0">
                  <a:moveTo>
                    <a:pt x="18514" y="8400"/>
                  </a:moveTo>
                  <a:cubicBezTo>
                    <a:pt x="13985" y="7600"/>
                    <a:pt x="9456" y="6800"/>
                    <a:pt x="6320" y="6800"/>
                  </a:cubicBezTo>
                  <a:cubicBezTo>
                    <a:pt x="3185" y="6800"/>
                    <a:pt x="1443" y="7600"/>
                    <a:pt x="572" y="9200"/>
                  </a:cubicBezTo>
                  <a:cubicBezTo>
                    <a:pt x="-299" y="10800"/>
                    <a:pt x="-299" y="13200"/>
                    <a:pt x="1443" y="15400"/>
                  </a:cubicBezTo>
                  <a:cubicBezTo>
                    <a:pt x="3185" y="17600"/>
                    <a:pt x="6669" y="19600"/>
                    <a:pt x="10153" y="20600"/>
                  </a:cubicBezTo>
                  <a:cubicBezTo>
                    <a:pt x="13636" y="21600"/>
                    <a:pt x="17120" y="21600"/>
                    <a:pt x="19036" y="20400"/>
                  </a:cubicBezTo>
                  <a:cubicBezTo>
                    <a:pt x="20953" y="19200"/>
                    <a:pt x="21301" y="16800"/>
                    <a:pt x="18862" y="13200"/>
                  </a:cubicBezTo>
                  <a:cubicBezTo>
                    <a:pt x="16424" y="9600"/>
                    <a:pt x="11198" y="4800"/>
                    <a:pt x="5972"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338" name="Line"/>
            <p:cNvSpPr/>
            <p:nvPr/>
          </p:nvSpPr>
          <p:spPr>
            <a:xfrm>
              <a:off x="3266362" y="608859"/>
              <a:ext cx="299006" cy="934047"/>
            </a:xfrm>
            <a:custGeom>
              <a:avLst/>
              <a:gdLst/>
              <a:ahLst/>
              <a:cxnLst>
                <a:cxn ang="0">
                  <a:pos x="wd2" y="hd2"/>
                </a:cxn>
                <a:cxn ang="5400000">
                  <a:pos x="wd2" y="hd2"/>
                </a:cxn>
                <a:cxn ang="10800000">
                  <a:pos x="wd2" y="hd2"/>
                </a:cxn>
                <a:cxn ang="16200000">
                  <a:pos x="wd2" y="hd2"/>
                </a:cxn>
              </a:cxnLst>
              <a:rect l="0" t="0" r="r" b="b"/>
              <a:pathLst>
                <a:path w="20977" h="21600" fill="norm" stroke="1" extrusionOk="0">
                  <a:moveTo>
                    <a:pt x="19521" y="0"/>
                  </a:moveTo>
                  <a:cubicBezTo>
                    <a:pt x="15880" y="720"/>
                    <a:pt x="12240" y="1440"/>
                    <a:pt x="8842" y="2960"/>
                  </a:cubicBezTo>
                  <a:cubicBezTo>
                    <a:pt x="5444" y="4480"/>
                    <a:pt x="2289" y="6800"/>
                    <a:pt x="833" y="9200"/>
                  </a:cubicBezTo>
                  <a:cubicBezTo>
                    <a:pt x="-623" y="11600"/>
                    <a:pt x="-380" y="14080"/>
                    <a:pt x="3260" y="16160"/>
                  </a:cubicBezTo>
                  <a:cubicBezTo>
                    <a:pt x="6901" y="18240"/>
                    <a:pt x="13939" y="19920"/>
                    <a:pt x="20977"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339" name="Line"/>
            <p:cNvSpPr/>
            <p:nvPr/>
          </p:nvSpPr>
          <p:spPr>
            <a:xfrm>
              <a:off x="3980499" y="757182"/>
              <a:ext cx="217945" cy="598915"/>
            </a:xfrm>
            <a:custGeom>
              <a:avLst/>
              <a:gdLst/>
              <a:ahLst/>
              <a:cxnLst>
                <a:cxn ang="0">
                  <a:pos x="wd2" y="hd2"/>
                </a:cxn>
                <a:cxn ang="5400000">
                  <a:pos x="wd2" y="hd2"/>
                </a:cxn>
                <a:cxn ang="10800000">
                  <a:pos x="wd2" y="hd2"/>
                </a:cxn>
                <a:cxn ang="16200000">
                  <a:pos x="wd2" y="hd2"/>
                </a:cxn>
              </a:cxnLst>
              <a:rect l="0" t="0" r="r" b="b"/>
              <a:pathLst>
                <a:path w="21600" h="21369" fill="norm" stroke="1" extrusionOk="0">
                  <a:moveTo>
                    <a:pt x="0" y="8779"/>
                  </a:moveTo>
                  <a:cubicBezTo>
                    <a:pt x="1371" y="9150"/>
                    <a:pt x="2743" y="9520"/>
                    <a:pt x="4457" y="9458"/>
                  </a:cubicBezTo>
                  <a:cubicBezTo>
                    <a:pt x="6171" y="9396"/>
                    <a:pt x="8229" y="8903"/>
                    <a:pt x="10971" y="7422"/>
                  </a:cubicBezTo>
                  <a:cubicBezTo>
                    <a:pt x="13714" y="5940"/>
                    <a:pt x="17143" y="3472"/>
                    <a:pt x="19029" y="1929"/>
                  </a:cubicBezTo>
                  <a:cubicBezTo>
                    <a:pt x="20914" y="386"/>
                    <a:pt x="21257" y="-231"/>
                    <a:pt x="21257" y="78"/>
                  </a:cubicBezTo>
                  <a:cubicBezTo>
                    <a:pt x="21257" y="386"/>
                    <a:pt x="20914" y="1620"/>
                    <a:pt x="20229" y="3780"/>
                  </a:cubicBezTo>
                  <a:cubicBezTo>
                    <a:pt x="19543" y="5940"/>
                    <a:pt x="18514" y="9026"/>
                    <a:pt x="18000" y="11865"/>
                  </a:cubicBezTo>
                  <a:cubicBezTo>
                    <a:pt x="17486" y="14704"/>
                    <a:pt x="17486" y="17296"/>
                    <a:pt x="18171" y="18839"/>
                  </a:cubicBezTo>
                  <a:cubicBezTo>
                    <a:pt x="18857" y="20382"/>
                    <a:pt x="20229" y="20875"/>
                    <a:pt x="21600" y="21369"/>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340" name="Line"/>
            <p:cNvSpPr/>
            <p:nvPr/>
          </p:nvSpPr>
          <p:spPr>
            <a:xfrm>
              <a:off x="4001255" y="1371203"/>
              <a:ext cx="404754" cy="16029"/>
            </a:xfrm>
            <a:custGeom>
              <a:avLst/>
              <a:gdLst/>
              <a:ahLst/>
              <a:cxnLst>
                <a:cxn ang="0">
                  <a:pos x="wd2" y="hd2"/>
                </a:cxn>
                <a:cxn ang="5400000">
                  <a:pos x="wd2" y="hd2"/>
                </a:cxn>
                <a:cxn ang="10800000">
                  <a:pos x="wd2" y="hd2"/>
                </a:cxn>
                <a:cxn ang="16200000">
                  <a:pos x="wd2" y="hd2"/>
                </a:cxn>
              </a:cxnLst>
              <a:rect l="0" t="0" r="r" b="b"/>
              <a:pathLst>
                <a:path w="21600" h="20015" fill="norm" stroke="1" extrusionOk="0">
                  <a:moveTo>
                    <a:pt x="0" y="20015"/>
                  </a:moveTo>
                  <a:cubicBezTo>
                    <a:pt x="6277" y="11375"/>
                    <a:pt x="12554" y="2735"/>
                    <a:pt x="16154" y="575"/>
                  </a:cubicBezTo>
                  <a:cubicBezTo>
                    <a:pt x="19754" y="-1585"/>
                    <a:pt x="20677" y="2735"/>
                    <a:pt x="21600" y="7055"/>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341" name="Line"/>
            <p:cNvSpPr/>
            <p:nvPr/>
          </p:nvSpPr>
          <p:spPr>
            <a:xfrm>
              <a:off x="4951682" y="826803"/>
              <a:ext cx="35511" cy="373619"/>
            </a:xfrm>
            <a:custGeom>
              <a:avLst/>
              <a:gdLst/>
              <a:ahLst/>
              <a:cxnLst>
                <a:cxn ang="0">
                  <a:pos x="wd2" y="hd2"/>
                </a:cxn>
                <a:cxn ang="5400000">
                  <a:pos x="wd2" y="hd2"/>
                </a:cxn>
                <a:cxn ang="10800000">
                  <a:pos x="wd2" y="hd2"/>
                </a:cxn>
                <a:cxn ang="16200000">
                  <a:pos x="wd2" y="hd2"/>
                </a:cxn>
              </a:cxnLst>
              <a:rect l="0" t="0" r="r" b="b"/>
              <a:pathLst>
                <a:path w="20157" h="21600" fill="norm" stroke="1" extrusionOk="0">
                  <a:moveTo>
                    <a:pt x="2484" y="0"/>
                  </a:moveTo>
                  <a:cubicBezTo>
                    <a:pt x="521" y="4600"/>
                    <a:pt x="-1443" y="9200"/>
                    <a:pt x="1502" y="12800"/>
                  </a:cubicBezTo>
                  <a:cubicBezTo>
                    <a:pt x="4448" y="16400"/>
                    <a:pt x="12302" y="19000"/>
                    <a:pt x="20157"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342" name="Line"/>
            <p:cNvSpPr/>
            <p:nvPr/>
          </p:nvSpPr>
          <p:spPr>
            <a:xfrm>
              <a:off x="4841897" y="1023991"/>
              <a:ext cx="290593"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343" name="Line"/>
            <p:cNvSpPr/>
            <p:nvPr/>
          </p:nvSpPr>
          <p:spPr>
            <a:xfrm>
              <a:off x="5520379" y="629616"/>
              <a:ext cx="151781" cy="311349"/>
            </a:xfrm>
            <a:custGeom>
              <a:avLst/>
              <a:gdLst/>
              <a:ahLst/>
              <a:cxnLst>
                <a:cxn ang="0">
                  <a:pos x="wd2" y="hd2"/>
                </a:cxn>
                <a:cxn ang="5400000">
                  <a:pos x="wd2" y="hd2"/>
                </a:cxn>
                <a:cxn ang="10800000">
                  <a:pos x="wd2" y="hd2"/>
                </a:cxn>
                <a:cxn ang="16200000">
                  <a:pos x="wd2" y="hd2"/>
                </a:cxn>
              </a:cxnLst>
              <a:rect l="0" t="0" r="r" b="b"/>
              <a:pathLst>
                <a:path w="21060" h="21600" fill="norm" stroke="1" extrusionOk="0">
                  <a:moveTo>
                    <a:pt x="8100" y="0"/>
                  </a:moveTo>
                  <a:cubicBezTo>
                    <a:pt x="5220" y="4800"/>
                    <a:pt x="2340" y="9600"/>
                    <a:pt x="900" y="12600"/>
                  </a:cubicBezTo>
                  <a:cubicBezTo>
                    <a:pt x="-540" y="15600"/>
                    <a:pt x="-540" y="16800"/>
                    <a:pt x="3060" y="18000"/>
                  </a:cubicBezTo>
                  <a:cubicBezTo>
                    <a:pt x="6660" y="19200"/>
                    <a:pt x="13860" y="20400"/>
                    <a:pt x="2106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344" name="Line"/>
            <p:cNvSpPr/>
            <p:nvPr/>
          </p:nvSpPr>
          <p:spPr>
            <a:xfrm>
              <a:off x="5682538" y="453185"/>
              <a:ext cx="31136"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345" name="Line"/>
            <p:cNvSpPr/>
            <p:nvPr/>
          </p:nvSpPr>
          <p:spPr>
            <a:xfrm>
              <a:off x="5329676" y="992856"/>
              <a:ext cx="518915" cy="3009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8144" y="2483"/>
                    <a:pt x="14688" y="4966"/>
                    <a:pt x="11088" y="8566"/>
                  </a:cubicBezTo>
                  <a:cubicBezTo>
                    <a:pt x="7488" y="12166"/>
                    <a:pt x="3744" y="16883"/>
                    <a:pt x="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346" name="Line"/>
            <p:cNvSpPr/>
            <p:nvPr/>
          </p:nvSpPr>
          <p:spPr>
            <a:xfrm>
              <a:off x="5692916" y="1204344"/>
              <a:ext cx="477403" cy="238239"/>
            </a:xfrm>
            <a:custGeom>
              <a:avLst/>
              <a:gdLst/>
              <a:ahLst/>
              <a:cxnLst>
                <a:cxn ang="0">
                  <a:pos x="wd2" y="hd2"/>
                </a:cxn>
                <a:cxn ang="5400000">
                  <a:pos x="wd2" y="hd2"/>
                </a:cxn>
                <a:cxn ang="10800000">
                  <a:pos x="wd2" y="hd2"/>
                </a:cxn>
                <a:cxn ang="16200000">
                  <a:pos x="wd2" y="hd2"/>
                </a:cxn>
              </a:cxnLst>
              <a:rect l="0" t="0" r="r" b="b"/>
              <a:pathLst>
                <a:path w="21600" h="21250" fill="norm" stroke="1" extrusionOk="0">
                  <a:moveTo>
                    <a:pt x="0" y="6130"/>
                  </a:moveTo>
                  <a:cubicBezTo>
                    <a:pt x="157" y="9524"/>
                    <a:pt x="313" y="12919"/>
                    <a:pt x="548" y="15850"/>
                  </a:cubicBezTo>
                  <a:cubicBezTo>
                    <a:pt x="783" y="18781"/>
                    <a:pt x="1096" y="21250"/>
                    <a:pt x="1487" y="21250"/>
                  </a:cubicBezTo>
                  <a:cubicBezTo>
                    <a:pt x="1878" y="21250"/>
                    <a:pt x="2348" y="18781"/>
                    <a:pt x="3130" y="15079"/>
                  </a:cubicBezTo>
                  <a:cubicBezTo>
                    <a:pt x="3913" y="11376"/>
                    <a:pt x="5009" y="6439"/>
                    <a:pt x="5870" y="3507"/>
                  </a:cubicBezTo>
                  <a:cubicBezTo>
                    <a:pt x="6730" y="576"/>
                    <a:pt x="7357" y="-350"/>
                    <a:pt x="7748" y="113"/>
                  </a:cubicBezTo>
                  <a:cubicBezTo>
                    <a:pt x="8139" y="576"/>
                    <a:pt x="8296" y="2427"/>
                    <a:pt x="8374" y="5667"/>
                  </a:cubicBezTo>
                  <a:cubicBezTo>
                    <a:pt x="8452" y="8907"/>
                    <a:pt x="8452" y="13536"/>
                    <a:pt x="8765" y="15387"/>
                  </a:cubicBezTo>
                  <a:cubicBezTo>
                    <a:pt x="9078" y="17239"/>
                    <a:pt x="9704" y="16313"/>
                    <a:pt x="10565" y="14307"/>
                  </a:cubicBezTo>
                  <a:cubicBezTo>
                    <a:pt x="11426" y="12301"/>
                    <a:pt x="12522" y="9216"/>
                    <a:pt x="13304" y="6901"/>
                  </a:cubicBezTo>
                  <a:cubicBezTo>
                    <a:pt x="14087" y="4587"/>
                    <a:pt x="14557" y="3044"/>
                    <a:pt x="14870" y="3044"/>
                  </a:cubicBezTo>
                  <a:cubicBezTo>
                    <a:pt x="15183" y="3044"/>
                    <a:pt x="15339" y="4587"/>
                    <a:pt x="15496" y="6130"/>
                  </a:cubicBezTo>
                  <a:cubicBezTo>
                    <a:pt x="15652" y="7673"/>
                    <a:pt x="15809" y="9216"/>
                    <a:pt x="16357" y="9987"/>
                  </a:cubicBezTo>
                  <a:cubicBezTo>
                    <a:pt x="16904" y="10759"/>
                    <a:pt x="17843" y="10759"/>
                    <a:pt x="18783" y="10759"/>
                  </a:cubicBezTo>
                  <a:cubicBezTo>
                    <a:pt x="19722" y="10759"/>
                    <a:pt x="20661" y="10759"/>
                    <a:pt x="21600" y="10759"/>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347" name="Line"/>
            <p:cNvSpPr/>
            <p:nvPr/>
          </p:nvSpPr>
          <p:spPr>
            <a:xfrm>
              <a:off x="6440153" y="484319"/>
              <a:ext cx="249047" cy="1017074"/>
            </a:xfrm>
            <a:custGeom>
              <a:avLst/>
              <a:gdLst/>
              <a:ahLst/>
              <a:cxnLst>
                <a:cxn ang="0">
                  <a:pos x="wd2" y="hd2"/>
                </a:cxn>
                <a:cxn ang="5400000">
                  <a:pos x="wd2" y="hd2"/>
                </a:cxn>
                <a:cxn ang="10800000">
                  <a:pos x="wd2" y="hd2"/>
                </a:cxn>
                <a:cxn ang="16200000">
                  <a:pos x="wd2" y="hd2"/>
                </a:cxn>
              </a:cxnLst>
              <a:rect l="0" t="0" r="r" b="b"/>
              <a:pathLst>
                <a:path w="21013" h="21600" fill="norm" stroke="1" extrusionOk="0">
                  <a:moveTo>
                    <a:pt x="0" y="0"/>
                  </a:moveTo>
                  <a:cubicBezTo>
                    <a:pt x="3795" y="882"/>
                    <a:pt x="7589" y="1763"/>
                    <a:pt x="11238" y="3306"/>
                  </a:cubicBezTo>
                  <a:cubicBezTo>
                    <a:pt x="14887" y="4849"/>
                    <a:pt x="18389" y="7053"/>
                    <a:pt x="19995" y="9404"/>
                  </a:cubicBezTo>
                  <a:cubicBezTo>
                    <a:pt x="21600" y="11755"/>
                    <a:pt x="21308" y="14253"/>
                    <a:pt x="19119" y="16163"/>
                  </a:cubicBezTo>
                  <a:cubicBezTo>
                    <a:pt x="16930" y="18073"/>
                    <a:pt x="12843" y="19396"/>
                    <a:pt x="9341" y="20204"/>
                  </a:cubicBezTo>
                  <a:cubicBezTo>
                    <a:pt x="5838" y="21012"/>
                    <a:pt x="2919" y="21306"/>
                    <a:pt x="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348" name="Line"/>
            <p:cNvSpPr/>
            <p:nvPr/>
          </p:nvSpPr>
          <p:spPr>
            <a:xfrm>
              <a:off x="6640800" y="0"/>
              <a:ext cx="183350" cy="244826"/>
            </a:xfrm>
            <a:custGeom>
              <a:avLst/>
              <a:gdLst/>
              <a:ahLst/>
              <a:cxnLst>
                <a:cxn ang="0">
                  <a:pos x="wd2" y="hd2"/>
                </a:cxn>
                <a:cxn ang="5400000">
                  <a:pos x="wd2" y="hd2"/>
                </a:cxn>
                <a:cxn ang="10800000">
                  <a:pos x="wd2" y="hd2"/>
                </a:cxn>
                <a:cxn ang="16200000">
                  <a:pos x="wd2" y="hd2"/>
                </a:cxn>
              </a:cxnLst>
              <a:rect l="0" t="0" r="r" b="b"/>
              <a:pathLst>
                <a:path w="21600" h="21231" fill="norm" stroke="1" extrusionOk="0">
                  <a:moveTo>
                    <a:pt x="815" y="4200"/>
                  </a:moveTo>
                  <a:cubicBezTo>
                    <a:pt x="408" y="7500"/>
                    <a:pt x="0" y="10800"/>
                    <a:pt x="0" y="13200"/>
                  </a:cubicBezTo>
                  <a:cubicBezTo>
                    <a:pt x="0" y="15600"/>
                    <a:pt x="408" y="17100"/>
                    <a:pt x="815" y="18600"/>
                  </a:cubicBezTo>
                  <a:cubicBezTo>
                    <a:pt x="1223" y="20100"/>
                    <a:pt x="1630" y="21600"/>
                    <a:pt x="2242" y="21150"/>
                  </a:cubicBezTo>
                  <a:cubicBezTo>
                    <a:pt x="2853" y="20700"/>
                    <a:pt x="3668" y="18300"/>
                    <a:pt x="4891" y="14850"/>
                  </a:cubicBezTo>
                  <a:cubicBezTo>
                    <a:pt x="6113" y="11400"/>
                    <a:pt x="7743" y="6900"/>
                    <a:pt x="9170" y="4050"/>
                  </a:cubicBezTo>
                  <a:cubicBezTo>
                    <a:pt x="10596" y="1200"/>
                    <a:pt x="11819" y="0"/>
                    <a:pt x="13042" y="0"/>
                  </a:cubicBezTo>
                  <a:cubicBezTo>
                    <a:pt x="14264" y="0"/>
                    <a:pt x="15487" y="1200"/>
                    <a:pt x="16913" y="4650"/>
                  </a:cubicBezTo>
                  <a:cubicBezTo>
                    <a:pt x="18340" y="8100"/>
                    <a:pt x="19970" y="13800"/>
                    <a:pt x="21600" y="195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349" name="Line"/>
            <p:cNvSpPr/>
            <p:nvPr/>
          </p:nvSpPr>
          <p:spPr>
            <a:xfrm>
              <a:off x="8422406" y="1138152"/>
              <a:ext cx="238701" cy="2490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7217" y="3900"/>
                    <a:pt x="12835" y="7800"/>
                    <a:pt x="9235" y="11400"/>
                  </a:cubicBezTo>
                  <a:cubicBezTo>
                    <a:pt x="5635" y="15000"/>
                    <a:pt x="2817" y="18300"/>
                    <a:pt x="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350" name="Line"/>
            <p:cNvSpPr/>
            <p:nvPr/>
          </p:nvSpPr>
          <p:spPr>
            <a:xfrm>
              <a:off x="10072554" y="847560"/>
              <a:ext cx="228323" cy="212900"/>
            </a:xfrm>
            <a:custGeom>
              <a:avLst/>
              <a:gdLst/>
              <a:ahLst/>
              <a:cxnLst>
                <a:cxn ang="0">
                  <a:pos x="wd2" y="hd2"/>
                </a:cxn>
                <a:cxn ang="5400000">
                  <a:pos x="wd2" y="hd2"/>
                </a:cxn>
                <a:cxn ang="10800000">
                  <a:pos x="wd2" y="hd2"/>
                </a:cxn>
                <a:cxn ang="16200000">
                  <a:pos x="wd2" y="hd2"/>
                </a:cxn>
              </a:cxnLst>
              <a:rect l="0" t="0" r="r" b="b"/>
              <a:pathLst>
                <a:path w="21600" h="21440" fill="norm" stroke="1" extrusionOk="0">
                  <a:moveTo>
                    <a:pt x="0" y="1045"/>
                  </a:moveTo>
                  <a:cubicBezTo>
                    <a:pt x="327" y="6619"/>
                    <a:pt x="655" y="12194"/>
                    <a:pt x="1146" y="15852"/>
                  </a:cubicBezTo>
                  <a:cubicBezTo>
                    <a:pt x="1636" y="19510"/>
                    <a:pt x="2291" y="21252"/>
                    <a:pt x="3109" y="21426"/>
                  </a:cubicBezTo>
                  <a:cubicBezTo>
                    <a:pt x="3927" y="21600"/>
                    <a:pt x="4909" y="20206"/>
                    <a:pt x="5564" y="17594"/>
                  </a:cubicBezTo>
                  <a:cubicBezTo>
                    <a:pt x="6218" y="14981"/>
                    <a:pt x="6545" y="11148"/>
                    <a:pt x="7200" y="8361"/>
                  </a:cubicBezTo>
                  <a:cubicBezTo>
                    <a:pt x="7855" y="5574"/>
                    <a:pt x="8836" y="3832"/>
                    <a:pt x="9982" y="2439"/>
                  </a:cubicBezTo>
                  <a:cubicBezTo>
                    <a:pt x="11127" y="1045"/>
                    <a:pt x="12436" y="0"/>
                    <a:pt x="13746" y="0"/>
                  </a:cubicBezTo>
                  <a:cubicBezTo>
                    <a:pt x="15055" y="0"/>
                    <a:pt x="16364" y="1045"/>
                    <a:pt x="17673" y="4529"/>
                  </a:cubicBezTo>
                  <a:cubicBezTo>
                    <a:pt x="18982" y="8013"/>
                    <a:pt x="20291" y="13935"/>
                    <a:pt x="21600" y="19858"/>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351" name="Line"/>
            <p:cNvSpPr/>
            <p:nvPr/>
          </p:nvSpPr>
          <p:spPr>
            <a:xfrm>
              <a:off x="10508442" y="920208"/>
              <a:ext cx="228323"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352" name="Line"/>
            <p:cNvSpPr/>
            <p:nvPr/>
          </p:nvSpPr>
          <p:spPr>
            <a:xfrm>
              <a:off x="10539578" y="1034369"/>
              <a:ext cx="238701"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353" name="Line"/>
            <p:cNvSpPr/>
            <p:nvPr/>
          </p:nvSpPr>
          <p:spPr>
            <a:xfrm>
              <a:off x="11151897" y="820317"/>
              <a:ext cx="446267" cy="181289"/>
            </a:xfrm>
            <a:custGeom>
              <a:avLst/>
              <a:gdLst/>
              <a:ahLst/>
              <a:cxnLst>
                <a:cxn ang="0">
                  <a:pos x="wd2" y="hd2"/>
                </a:cxn>
                <a:cxn ang="5400000">
                  <a:pos x="wd2" y="hd2"/>
                </a:cxn>
                <a:cxn ang="10800000">
                  <a:pos x="wd2" y="hd2"/>
                </a:cxn>
                <a:cxn ang="16200000">
                  <a:pos x="wd2" y="hd2"/>
                </a:cxn>
              </a:cxnLst>
              <a:rect l="0" t="0" r="r" b="b"/>
              <a:pathLst>
                <a:path w="21600" h="20962" fill="norm" stroke="1" extrusionOk="0">
                  <a:moveTo>
                    <a:pt x="0" y="1950"/>
                  </a:moveTo>
                  <a:cubicBezTo>
                    <a:pt x="335" y="6350"/>
                    <a:pt x="670" y="10750"/>
                    <a:pt x="837" y="14350"/>
                  </a:cubicBezTo>
                  <a:cubicBezTo>
                    <a:pt x="1005" y="17950"/>
                    <a:pt x="1005" y="20750"/>
                    <a:pt x="1172" y="20950"/>
                  </a:cubicBezTo>
                  <a:cubicBezTo>
                    <a:pt x="1339" y="21150"/>
                    <a:pt x="1674" y="18750"/>
                    <a:pt x="2512" y="15150"/>
                  </a:cubicBezTo>
                  <a:cubicBezTo>
                    <a:pt x="3349" y="11550"/>
                    <a:pt x="4688" y="6750"/>
                    <a:pt x="5693" y="3750"/>
                  </a:cubicBezTo>
                  <a:cubicBezTo>
                    <a:pt x="6698" y="750"/>
                    <a:pt x="7367" y="-450"/>
                    <a:pt x="7870" y="150"/>
                  </a:cubicBezTo>
                  <a:cubicBezTo>
                    <a:pt x="8372" y="750"/>
                    <a:pt x="8707" y="3150"/>
                    <a:pt x="8874" y="5350"/>
                  </a:cubicBezTo>
                  <a:cubicBezTo>
                    <a:pt x="9042" y="7550"/>
                    <a:pt x="9042" y="9550"/>
                    <a:pt x="9628" y="10550"/>
                  </a:cubicBezTo>
                  <a:cubicBezTo>
                    <a:pt x="10214" y="11550"/>
                    <a:pt x="11386" y="11550"/>
                    <a:pt x="12307" y="10550"/>
                  </a:cubicBezTo>
                  <a:cubicBezTo>
                    <a:pt x="13228" y="9550"/>
                    <a:pt x="13898" y="7550"/>
                    <a:pt x="14567" y="5350"/>
                  </a:cubicBezTo>
                  <a:cubicBezTo>
                    <a:pt x="15237" y="3150"/>
                    <a:pt x="15907" y="750"/>
                    <a:pt x="16326" y="550"/>
                  </a:cubicBezTo>
                  <a:cubicBezTo>
                    <a:pt x="16744" y="350"/>
                    <a:pt x="16912" y="2350"/>
                    <a:pt x="17079" y="4550"/>
                  </a:cubicBezTo>
                  <a:cubicBezTo>
                    <a:pt x="17246" y="6750"/>
                    <a:pt x="17414" y="9150"/>
                    <a:pt x="18167" y="11150"/>
                  </a:cubicBezTo>
                  <a:cubicBezTo>
                    <a:pt x="18921" y="13150"/>
                    <a:pt x="20260" y="14750"/>
                    <a:pt x="21600" y="1635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354" name="Line"/>
            <p:cNvSpPr/>
            <p:nvPr/>
          </p:nvSpPr>
          <p:spPr>
            <a:xfrm>
              <a:off x="11816108" y="785290"/>
              <a:ext cx="332106" cy="2490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3150" y="3900"/>
                    <a:pt x="6300" y="7800"/>
                    <a:pt x="9900" y="11400"/>
                  </a:cubicBezTo>
                  <a:cubicBezTo>
                    <a:pt x="13500" y="15000"/>
                    <a:pt x="17550" y="18300"/>
                    <a:pt x="216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355" name="Line"/>
            <p:cNvSpPr/>
            <p:nvPr/>
          </p:nvSpPr>
          <p:spPr>
            <a:xfrm>
              <a:off x="11774594" y="743777"/>
              <a:ext cx="342484" cy="36324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7236" y="3086"/>
                    <a:pt x="12873" y="6171"/>
                    <a:pt x="9273" y="9771"/>
                  </a:cubicBezTo>
                  <a:cubicBezTo>
                    <a:pt x="5673" y="13371"/>
                    <a:pt x="2836" y="17486"/>
                    <a:pt x="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356" name="Line"/>
            <p:cNvSpPr/>
            <p:nvPr/>
          </p:nvSpPr>
          <p:spPr>
            <a:xfrm>
              <a:off x="12348860" y="671129"/>
              <a:ext cx="224863" cy="396865"/>
            </a:xfrm>
            <a:custGeom>
              <a:avLst/>
              <a:gdLst/>
              <a:ahLst/>
              <a:cxnLst>
                <a:cxn ang="0">
                  <a:pos x="wd2" y="hd2"/>
                </a:cxn>
                <a:cxn ang="5400000">
                  <a:pos x="wd2" y="hd2"/>
                </a:cxn>
                <a:cxn ang="10800000">
                  <a:pos x="wd2" y="hd2"/>
                </a:cxn>
                <a:cxn ang="16200000">
                  <a:pos x="wd2" y="hd2"/>
                </a:cxn>
              </a:cxnLst>
              <a:rect l="0" t="0" r="r" b="b"/>
              <a:pathLst>
                <a:path w="21600" h="21362" fill="norm" stroke="1" extrusionOk="0">
                  <a:moveTo>
                    <a:pt x="5649" y="0"/>
                  </a:moveTo>
                  <a:cubicBezTo>
                    <a:pt x="3988" y="4841"/>
                    <a:pt x="2326" y="9683"/>
                    <a:pt x="1329" y="12755"/>
                  </a:cubicBezTo>
                  <a:cubicBezTo>
                    <a:pt x="332" y="15828"/>
                    <a:pt x="0" y="17131"/>
                    <a:pt x="0" y="18248"/>
                  </a:cubicBezTo>
                  <a:cubicBezTo>
                    <a:pt x="0" y="19366"/>
                    <a:pt x="332" y="20297"/>
                    <a:pt x="2659" y="20855"/>
                  </a:cubicBezTo>
                  <a:cubicBezTo>
                    <a:pt x="4985" y="21414"/>
                    <a:pt x="9305" y="21600"/>
                    <a:pt x="12794" y="20948"/>
                  </a:cubicBezTo>
                  <a:cubicBezTo>
                    <a:pt x="16283" y="20297"/>
                    <a:pt x="18942" y="18807"/>
                    <a:pt x="21600" y="17317"/>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357" name="Line"/>
            <p:cNvSpPr/>
            <p:nvPr/>
          </p:nvSpPr>
          <p:spPr>
            <a:xfrm>
              <a:off x="12418048" y="774912"/>
              <a:ext cx="217946" cy="518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358" name="Line"/>
            <p:cNvSpPr/>
            <p:nvPr/>
          </p:nvSpPr>
          <p:spPr>
            <a:xfrm>
              <a:off x="1292522" y="2559978"/>
              <a:ext cx="259458"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59" name="Line"/>
            <p:cNvSpPr/>
            <p:nvPr/>
          </p:nvSpPr>
          <p:spPr>
            <a:xfrm>
              <a:off x="1302899" y="2726030"/>
              <a:ext cx="332107"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60" name="Line"/>
            <p:cNvSpPr/>
            <p:nvPr/>
          </p:nvSpPr>
          <p:spPr>
            <a:xfrm>
              <a:off x="2299215" y="2218366"/>
              <a:ext cx="383205" cy="580313"/>
            </a:xfrm>
            <a:custGeom>
              <a:avLst/>
              <a:gdLst/>
              <a:ahLst/>
              <a:cxnLst>
                <a:cxn ang="0">
                  <a:pos x="wd2" y="hd2"/>
                </a:cxn>
                <a:cxn ang="5400000">
                  <a:pos x="wd2" y="hd2"/>
                </a:cxn>
                <a:cxn ang="10800000">
                  <a:pos x="wd2" y="hd2"/>
                </a:cxn>
                <a:cxn ang="16200000">
                  <a:pos x="wd2" y="hd2"/>
                </a:cxn>
              </a:cxnLst>
              <a:rect l="0" t="0" r="r" b="b"/>
              <a:pathLst>
                <a:path w="21363" h="21568" fill="norm" stroke="1" extrusionOk="0">
                  <a:moveTo>
                    <a:pt x="19671" y="354"/>
                  </a:moveTo>
                  <a:cubicBezTo>
                    <a:pt x="20636" y="225"/>
                    <a:pt x="21600" y="97"/>
                    <a:pt x="21311" y="32"/>
                  </a:cubicBezTo>
                  <a:cubicBezTo>
                    <a:pt x="21021" y="-32"/>
                    <a:pt x="19479" y="-32"/>
                    <a:pt x="16682" y="354"/>
                  </a:cubicBezTo>
                  <a:cubicBezTo>
                    <a:pt x="13886" y="739"/>
                    <a:pt x="9836" y="1511"/>
                    <a:pt x="7425" y="2089"/>
                  </a:cubicBezTo>
                  <a:cubicBezTo>
                    <a:pt x="5014" y="2668"/>
                    <a:pt x="4243" y="3054"/>
                    <a:pt x="4050" y="3632"/>
                  </a:cubicBezTo>
                  <a:cubicBezTo>
                    <a:pt x="3857" y="4211"/>
                    <a:pt x="4243" y="4982"/>
                    <a:pt x="4050" y="6139"/>
                  </a:cubicBezTo>
                  <a:cubicBezTo>
                    <a:pt x="3857" y="7297"/>
                    <a:pt x="3086" y="8839"/>
                    <a:pt x="2218" y="9997"/>
                  </a:cubicBezTo>
                  <a:cubicBezTo>
                    <a:pt x="1350" y="11154"/>
                    <a:pt x="386" y="11925"/>
                    <a:pt x="579" y="12054"/>
                  </a:cubicBezTo>
                  <a:cubicBezTo>
                    <a:pt x="771" y="12182"/>
                    <a:pt x="2121" y="11668"/>
                    <a:pt x="4050" y="11025"/>
                  </a:cubicBezTo>
                  <a:cubicBezTo>
                    <a:pt x="5979" y="10382"/>
                    <a:pt x="8486" y="9611"/>
                    <a:pt x="10318" y="9225"/>
                  </a:cubicBezTo>
                  <a:cubicBezTo>
                    <a:pt x="12150" y="8839"/>
                    <a:pt x="13307" y="8839"/>
                    <a:pt x="14079" y="9161"/>
                  </a:cubicBezTo>
                  <a:cubicBezTo>
                    <a:pt x="14850" y="9482"/>
                    <a:pt x="15236" y="10125"/>
                    <a:pt x="14850" y="11218"/>
                  </a:cubicBezTo>
                  <a:cubicBezTo>
                    <a:pt x="14464" y="12311"/>
                    <a:pt x="13307" y="13854"/>
                    <a:pt x="10704" y="15654"/>
                  </a:cubicBezTo>
                  <a:cubicBezTo>
                    <a:pt x="8100" y="17454"/>
                    <a:pt x="4050" y="19511"/>
                    <a:pt x="0" y="2156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61" name="Line"/>
            <p:cNvSpPr/>
            <p:nvPr/>
          </p:nvSpPr>
          <p:spPr>
            <a:xfrm>
              <a:off x="2635196" y="2435438"/>
              <a:ext cx="233916" cy="287812"/>
            </a:xfrm>
            <a:custGeom>
              <a:avLst/>
              <a:gdLst/>
              <a:ahLst/>
              <a:cxnLst>
                <a:cxn ang="0">
                  <a:pos x="wd2" y="hd2"/>
                </a:cxn>
                <a:cxn ang="5400000">
                  <a:pos x="wd2" y="hd2"/>
                </a:cxn>
                <a:cxn ang="10800000">
                  <a:pos x="wd2" y="hd2"/>
                </a:cxn>
                <a:cxn ang="16200000">
                  <a:pos x="wd2" y="hd2"/>
                </a:cxn>
              </a:cxnLst>
              <a:rect l="0" t="0" r="r" b="b"/>
              <a:pathLst>
                <a:path w="21167" h="21393" fill="norm" stroke="1" extrusionOk="0">
                  <a:moveTo>
                    <a:pt x="11858" y="3086"/>
                  </a:moveTo>
                  <a:cubicBezTo>
                    <a:pt x="10919" y="2057"/>
                    <a:pt x="9979" y="1029"/>
                    <a:pt x="8727" y="1157"/>
                  </a:cubicBezTo>
                  <a:cubicBezTo>
                    <a:pt x="7475" y="1286"/>
                    <a:pt x="5910" y="2571"/>
                    <a:pt x="4188" y="5657"/>
                  </a:cubicBezTo>
                  <a:cubicBezTo>
                    <a:pt x="2466" y="8743"/>
                    <a:pt x="588" y="13629"/>
                    <a:pt x="119" y="16586"/>
                  </a:cubicBezTo>
                  <a:cubicBezTo>
                    <a:pt x="-351" y="19543"/>
                    <a:pt x="588" y="20571"/>
                    <a:pt x="2623" y="21086"/>
                  </a:cubicBezTo>
                  <a:cubicBezTo>
                    <a:pt x="4658" y="21600"/>
                    <a:pt x="7788" y="21600"/>
                    <a:pt x="10919" y="20057"/>
                  </a:cubicBezTo>
                  <a:cubicBezTo>
                    <a:pt x="14049" y="18514"/>
                    <a:pt x="17179" y="15429"/>
                    <a:pt x="18901" y="12471"/>
                  </a:cubicBezTo>
                  <a:cubicBezTo>
                    <a:pt x="20623" y="9514"/>
                    <a:pt x="20936" y="6686"/>
                    <a:pt x="21092" y="4629"/>
                  </a:cubicBezTo>
                  <a:cubicBezTo>
                    <a:pt x="21249" y="2571"/>
                    <a:pt x="21249" y="1286"/>
                    <a:pt x="20153" y="643"/>
                  </a:cubicBezTo>
                  <a:cubicBezTo>
                    <a:pt x="19058" y="0"/>
                    <a:pt x="16866" y="0"/>
                    <a:pt x="14675"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62" name="Line"/>
            <p:cNvSpPr/>
            <p:nvPr/>
          </p:nvSpPr>
          <p:spPr>
            <a:xfrm>
              <a:off x="2903892" y="2404303"/>
              <a:ext cx="203644" cy="252680"/>
            </a:xfrm>
            <a:custGeom>
              <a:avLst/>
              <a:gdLst/>
              <a:ahLst/>
              <a:cxnLst>
                <a:cxn ang="0">
                  <a:pos x="wd2" y="hd2"/>
                </a:cxn>
                <a:cxn ang="5400000">
                  <a:pos x="wd2" y="hd2"/>
                </a:cxn>
                <a:cxn ang="10800000">
                  <a:pos x="wd2" y="hd2"/>
                </a:cxn>
                <a:cxn ang="16200000">
                  <a:pos x="wd2" y="hd2"/>
                </a:cxn>
              </a:cxnLst>
              <a:rect l="0" t="0" r="r" b="b"/>
              <a:pathLst>
                <a:path w="20844" h="21320" fill="norm" stroke="1" extrusionOk="0">
                  <a:moveTo>
                    <a:pt x="19904" y="0"/>
                  </a:moveTo>
                  <a:cubicBezTo>
                    <a:pt x="16363" y="1168"/>
                    <a:pt x="12822" y="2335"/>
                    <a:pt x="9281" y="5108"/>
                  </a:cubicBezTo>
                  <a:cubicBezTo>
                    <a:pt x="5740" y="7881"/>
                    <a:pt x="2199" y="12259"/>
                    <a:pt x="782" y="15178"/>
                  </a:cubicBezTo>
                  <a:cubicBezTo>
                    <a:pt x="-634" y="18097"/>
                    <a:pt x="74" y="19557"/>
                    <a:pt x="1314" y="20432"/>
                  </a:cubicBezTo>
                  <a:cubicBezTo>
                    <a:pt x="2553" y="21308"/>
                    <a:pt x="4323" y="21600"/>
                    <a:pt x="6979" y="21016"/>
                  </a:cubicBezTo>
                  <a:cubicBezTo>
                    <a:pt x="9635" y="20432"/>
                    <a:pt x="13176" y="18973"/>
                    <a:pt x="15654" y="16054"/>
                  </a:cubicBezTo>
                  <a:cubicBezTo>
                    <a:pt x="18133" y="13135"/>
                    <a:pt x="19550" y="8757"/>
                    <a:pt x="20258" y="5838"/>
                  </a:cubicBezTo>
                  <a:cubicBezTo>
                    <a:pt x="20966" y="2919"/>
                    <a:pt x="20966" y="1459"/>
                    <a:pt x="20612" y="730"/>
                  </a:cubicBezTo>
                  <a:cubicBezTo>
                    <a:pt x="20258" y="0"/>
                    <a:pt x="19550" y="0"/>
                    <a:pt x="18841"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63" name="Line"/>
            <p:cNvSpPr/>
            <p:nvPr/>
          </p:nvSpPr>
          <p:spPr>
            <a:xfrm>
              <a:off x="3202127" y="2404303"/>
              <a:ext cx="220153" cy="247533"/>
            </a:xfrm>
            <a:custGeom>
              <a:avLst/>
              <a:gdLst/>
              <a:ahLst/>
              <a:cxnLst>
                <a:cxn ang="0">
                  <a:pos x="wd2" y="hd2"/>
                </a:cxn>
                <a:cxn ang="5400000">
                  <a:pos x="wd2" y="hd2"/>
                </a:cxn>
                <a:cxn ang="10800000">
                  <a:pos x="wd2" y="hd2"/>
                </a:cxn>
                <a:cxn ang="16200000">
                  <a:pos x="wd2" y="hd2"/>
                </a:cxn>
              </a:cxnLst>
              <a:rect l="0" t="0" r="r" b="b"/>
              <a:pathLst>
                <a:path w="21147" h="21466" fill="norm" stroke="1" extrusionOk="0">
                  <a:moveTo>
                    <a:pt x="15951" y="0"/>
                  </a:moveTo>
                  <a:cubicBezTo>
                    <a:pt x="11298" y="2700"/>
                    <a:pt x="6646" y="5400"/>
                    <a:pt x="3822" y="8550"/>
                  </a:cubicBezTo>
                  <a:cubicBezTo>
                    <a:pt x="997" y="11700"/>
                    <a:pt x="0" y="15300"/>
                    <a:pt x="0" y="17700"/>
                  </a:cubicBezTo>
                  <a:cubicBezTo>
                    <a:pt x="0" y="20100"/>
                    <a:pt x="997" y="21300"/>
                    <a:pt x="3323" y="21450"/>
                  </a:cubicBezTo>
                  <a:cubicBezTo>
                    <a:pt x="5649" y="21600"/>
                    <a:pt x="9305" y="20700"/>
                    <a:pt x="12628" y="18000"/>
                  </a:cubicBezTo>
                  <a:cubicBezTo>
                    <a:pt x="15951" y="15300"/>
                    <a:pt x="18942" y="10800"/>
                    <a:pt x="20271" y="7800"/>
                  </a:cubicBezTo>
                  <a:cubicBezTo>
                    <a:pt x="21600" y="4800"/>
                    <a:pt x="21268" y="3300"/>
                    <a:pt x="20271" y="2400"/>
                  </a:cubicBezTo>
                  <a:cubicBezTo>
                    <a:pt x="19274" y="1500"/>
                    <a:pt x="17612" y="1200"/>
                    <a:pt x="15452" y="1350"/>
                  </a:cubicBezTo>
                  <a:cubicBezTo>
                    <a:pt x="13292" y="1500"/>
                    <a:pt x="10634" y="2100"/>
                    <a:pt x="7975" y="27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64" name="Line"/>
            <p:cNvSpPr/>
            <p:nvPr/>
          </p:nvSpPr>
          <p:spPr>
            <a:xfrm>
              <a:off x="2537916" y="2860948"/>
              <a:ext cx="93406" cy="8302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65" name="Line"/>
            <p:cNvSpPr/>
            <p:nvPr/>
          </p:nvSpPr>
          <p:spPr>
            <a:xfrm>
              <a:off x="1987867" y="2196737"/>
              <a:ext cx="186810" cy="75761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8000" y="2466"/>
                    <a:pt x="14400" y="4932"/>
                    <a:pt x="11000" y="7940"/>
                  </a:cubicBezTo>
                  <a:cubicBezTo>
                    <a:pt x="7600" y="10948"/>
                    <a:pt x="4400" y="14499"/>
                    <a:pt x="2600" y="16866"/>
                  </a:cubicBezTo>
                  <a:cubicBezTo>
                    <a:pt x="800" y="19233"/>
                    <a:pt x="400" y="20416"/>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66" name="Line"/>
            <p:cNvSpPr/>
            <p:nvPr/>
          </p:nvSpPr>
          <p:spPr>
            <a:xfrm>
              <a:off x="3638015" y="2110617"/>
              <a:ext cx="259458" cy="895628"/>
            </a:xfrm>
            <a:custGeom>
              <a:avLst/>
              <a:gdLst/>
              <a:ahLst/>
              <a:cxnLst>
                <a:cxn ang="0">
                  <a:pos x="wd2" y="hd2"/>
                </a:cxn>
                <a:cxn ang="5400000">
                  <a:pos x="wd2" y="hd2"/>
                </a:cxn>
                <a:cxn ang="10800000">
                  <a:pos x="wd2" y="hd2"/>
                </a:cxn>
                <a:cxn ang="16200000">
                  <a:pos x="wd2" y="hd2"/>
                </a:cxn>
              </a:cxnLst>
              <a:rect l="0" t="0" r="r" b="b"/>
              <a:pathLst>
                <a:path w="21600" h="21508" fill="norm" stroke="1" extrusionOk="0">
                  <a:moveTo>
                    <a:pt x="0" y="74"/>
                  </a:moveTo>
                  <a:cubicBezTo>
                    <a:pt x="1440" y="-9"/>
                    <a:pt x="2880" y="-92"/>
                    <a:pt x="5328" y="240"/>
                  </a:cubicBezTo>
                  <a:cubicBezTo>
                    <a:pt x="7776" y="573"/>
                    <a:pt x="11232" y="1320"/>
                    <a:pt x="14688" y="2774"/>
                  </a:cubicBezTo>
                  <a:cubicBezTo>
                    <a:pt x="18144" y="4228"/>
                    <a:pt x="21600" y="6388"/>
                    <a:pt x="21600" y="9046"/>
                  </a:cubicBezTo>
                  <a:cubicBezTo>
                    <a:pt x="21600" y="11705"/>
                    <a:pt x="18144" y="14862"/>
                    <a:pt x="14832" y="17022"/>
                  </a:cubicBezTo>
                  <a:cubicBezTo>
                    <a:pt x="11520" y="19182"/>
                    <a:pt x="8352" y="20345"/>
                    <a:pt x="5184" y="2150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67" name="Line"/>
            <p:cNvSpPr/>
            <p:nvPr/>
          </p:nvSpPr>
          <p:spPr>
            <a:xfrm>
              <a:off x="1967110" y="2196737"/>
              <a:ext cx="249080" cy="39437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7100" y="3600"/>
                    <a:pt x="12600" y="7200"/>
                    <a:pt x="9300" y="10611"/>
                  </a:cubicBezTo>
                  <a:cubicBezTo>
                    <a:pt x="6000" y="14021"/>
                    <a:pt x="3900" y="17242"/>
                    <a:pt x="2550" y="19042"/>
                  </a:cubicBezTo>
                  <a:cubicBezTo>
                    <a:pt x="1200" y="20842"/>
                    <a:pt x="600" y="21221"/>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68" name="Line"/>
            <p:cNvSpPr/>
            <p:nvPr/>
          </p:nvSpPr>
          <p:spPr>
            <a:xfrm>
              <a:off x="1946902" y="2601491"/>
              <a:ext cx="269288" cy="498159"/>
            </a:xfrm>
            <a:custGeom>
              <a:avLst/>
              <a:gdLst/>
              <a:ahLst/>
              <a:cxnLst>
                <a:cxn ang="0">
                  <a:pos x="wd2" y="hd2"/>
                </a:cxn>
                <a:cxn ang="5400000">
                  <a:pos x="wd2" y="hd2"/>
                </a:cxn>
                <a:cxn ang="10800000">
                  <a:pos x="wd2" y="hd2"/>
                </a:cxn>
                <a:cxn ang="16200000">
                  <a:pos x="wd2" y="hd2"/>
                </a:cxn>
              </a:cxnLst>
              <a:rect l="0" t="0" r="r" b="b"/>
              <a:pathLst>
                <a:path w="21283" h="21600" fill="norm" stroke="1" extrusionOk="0">
                  <a:moveTo>
                    <a:pt x="1597" y="0"/>
                  </a:moveTo>
                  <a:cubicBezTo>
                    <a:pt x="1323" y="2400"/>
                    <a:pt x="1050" y="4800"/>
                    <a:pt x="640" y="6900"/>
                  </a:cubicBezTo>
                  <a:cubicBezTo>
                    <a:pt x="230" y="9000"/>
                    <a:pt x="-317" y="10800"/>
                    <a:pt x="230" y="12300"/>
                  </a:cubicBezTo>
                  <a:cubicBezTo>
                    <a:pt x="777" y="13800"/>
                    <a:pt x="2417" y="15000"/>
                    <a:pt x="4194" y="16275"/>
                  </a:cubicBezTo>
                  <a:cubicBezTo>
                    <a:pt x="5972" y="17550"/>
                    <a:pt x="7886" y="18900"/>
                    <a:pt x="10756" y="19800"/>
                  </a:cubicBezTo>
                  <a:cubicBezTo>
                    <a:pt x="13627" y="20700"/>
                    <a:pt x="17455" y="21150"/>
                    <a:pt x="21283"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69" name="Line"/>
            <p:cNvSpPr/>
            <p:nvPr/>
          </p:nvSpPr>
          <p:spPr>
            <a:xfrm>
              <a:off x="4677391" y="2051442"/>
              <a:ext cx="361694" cy="1100099"/>
            </a:xfrm>
            <a:custGeom>
              <a:avLst/>
              <a:gdLst/>
              <a:ahLst/>
              <a:cxnLst>
                <a:cxn ang="0">
                  <a:pos x="wd2" y="hd2"/>
                </a:cxn>
                <a:cxn ang="5400000">
                  <a:pos x="wd2" y="hd2"/>
                </a:cxn>
                <a:cxn ang="10800000">
                  <a:pos x="wd2" y="hd2"/>
                </a:cxn>
                <a:cxn ang="16200000">
                  <a:pos x="wd2" y="hd2"/>
                </a:cxn>
              </a:cxnLst>
              <a:rect l="0" t="0" r="r" b="b"/>
              <a:pathLst>
                <a:path w="21106" h="21600" fill="norm" stroke="1" extrusionOk="0">
                  <a:moveTo>
                    <a:pt x="21106" y="0"/>
                  </a:moveTo>
                  <a:cubicBezTo>
                    <a:pt x="16867" y="1562"/>
                    <a:pt x="12627" y="3125"/>
                    <a:pt x="8994" y="4857"/>
                  </a:cubicBezTo>
                  <a:cubicBezTo>
                    <a:pt x="5360" y="6589"/>
                    <a:pt x="2332" y="8491"/>
                    <a:pt x="919" y="10494"/>
                  </a:cubicBezTo>
                  <a:cubicBezTo>
                    <a:pt x="-494" y="12498"/>
                    <a:pt x="-292" y="14604"/>
                    <a:pt x="1626" y="16472"/>
                  </a:cubicBezTo>
                  <a:cubicBezTo>
                    <a:pt x="3543" y="18340"/>
                    <a:pt x="7177" y="19970"/>
                    <a:pt x="10811"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70" name="Line"/>
            <p:cNvSpPr/>
            <p:nvPr/>
          </p:nvSpPr>
          <p:spPr>
            <a:xfrm>
              <a:off x="5163623" y="2529674"/>
              <a:ext cx="216294" cy="569976"/>
            </a:xfrm>
            <a:custGeom>
              <a:avLst/>
              <a:gdLst/>
              <a:ahLst/>
              <a:cxnLst>
                <a:cxn ang="0">
                  <a:pos x="wd2" y="hd2"/>
                </a:cxn>
                <a:cxn ang="5400000">
                  <a:pos x="wd2" y="hd2"/>
                </a:cxn>
                <a:cxn ang="10800000">
                  <a:pos x="wd2" y="hd2"/>
                </a:cxn>
                <a:cxn ang="16200000">
                  <a:pos x="wd2" y="hd2"/>
                </a:cxn>
              </a:cxnLst>
              <a:rect l="0" t="0" r="r" b="b"/>
              <a:pathLst>
                <a:path w="21436" h="21439" fill="norm" stroke="1" extrusionOk="0">
                  <a:moveTo>
                    <a:pt x="0" y="9728"/>
                  </a:moveTo>
                  <a:cubicBezTo>
                    <a:pt x="3771" y="9208"/>
                    <a:pt x="7543" y="8687"/>
                    <a:pt x="11143" y="7256"/>
                  </a:cubicBezTo>
                  <a:cubicBezTo>
                    <a:pt x="14743" y="5825"/>
                    <a:pt x="18171" y="3482"/>
                    <a:pt x="19886" y="1986"/>
                  </a:cubicBezTo>
                  <a:cubicBezTo>
                    <a:pt x="21600" y="490"/>
                    <a:pt x="21600" y="-161"/>
                    <a:pt x="21257" y="34"/>
                  </a:cubicBezTo>
                  <a:cubicBezTo>
                    <a:pt x="20914" y="229"/>
                    <a:pt x="20229" y="1270"/>
                    <a:pt x="19543" y="4068"/>
                  </a:cubicBezTo>
                  <a:cubicBezTo>
                    <a:pt x="18857" y="6866"/>
                    <a:pt x="18171" y="11420"/>
                    <a:pt x="18343" y="14608"/>
                  </a:cubicBezTo>
                  <a:cubicBezTo>
                    <a:pt x="18514" y="17796"/>
                    <a:pt x="19543" y="19617"/>
                    <a:pt x="20571" y="2143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71" name="Line"/>
            <p:cNvSpPr/>
            <p:nvPr/>
          </p:nvSpPr>
          <p:spPr>
            <a:xfrm>
              <a:off x="5827835" y="2518465"/>
              <a:ext cx="51892" cy="43588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7280" y="5829"/>
                    <a:pt x="12960" y="11657"/>
                    <a:pt x="9360" y="15257"/>
                  </a:cubicBezTo>
                  <a:cubicBezTo>
                    <a:pt x="5760" y="18857"/>
                    <a:pt x="2880" y="20229"/>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72" name="Line"/>
            <p:cNvSpPr/>
            <p:nvPr/>
          </p:nvSpPr>
          <p:spPr>
            <a:xfrm>
              <a:off x="5713673" y="2684517"/>
              <a:ext cx="342484" cy="622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73" name="Line"/>
            <p:cNvSpPr/>
            <p:nvPr/>
          </p:nvSpPr>
          <p:spPr>
            <a:xfrm>
              <a:off x="6405338" y="2316901"/>
              <a:ext cx="193597" cy="172903"/>
            </a:xfrm>
            <a:custGeom>
              <a:avLst/>
              <a:gdLst/>
              <a:ahLst/>
              <a:cxnLst>
                <a:cxn ang="0">
                  <a:pos x="wd2" y="hd2"/>
                </a:cxn>
                <a:cxn ang="5400000">
                  <a:pos x="wd2" y="hd2"/>
                </a:cxn>
                <a:cxn ang="10800000">
                  <a:pos x="wd2" y="hd2"/>
                </a:cxn>
                <a:cxn ang="16200000">
                  <a:pos x="wd2" y="hd2"/>
                </a:cxn>
              </a:cxnLst>
              <a:rect l="0" t="0" r="r" b="b"/>
              <a:pathLst>
                <a:path w="20841" h="20761" fill="norm" stroke="1" extrusionOk="0">
                  <a:moveTo>
                    <a:pt x="13803" y="526"/>
                  </a:moveTo>
                  <a:cubicBezTo>
                    <a:pt x="11941" y="110"/>
                    <a:pt x="10079" y="-305"/>
                    <a:pt x="8589" y="318"/>
                  </a:cubicBezTo>
                  <a:cubicBezTo>
                    <a:pt x="7099" y="941"/>
                    <a:pt x="5982" y="2603"/>
                    <a:pt x="4679" y="4472"/>
                  </a:cubicBezTo>
                  <a:cubicBezTo>
                    <a:pt x="3375" y="6341"/>
                    <a:pt x="1885" y="8418"/>
                    <a:pt x="954" y="11118"/>
                  </a:cubicBezTo>
                  <a:cubicBezTo>
                    <a:pt x="23" y="13818"/>
                    <a:pt x="-349" y="17141"/>
                    <a:pt x="396" y="19010"/>
                  </a:cubicBezTo>
                  <a:cubicBezTo>
                    <a:pt x="1141" y="20880"/>
                    <a:pt x="3003" y="21295"/>
                    <a:pt x="6541" y="20049"/>
                  </a:cubicBezTo>
                  <a:cubicBezTo>
                    <a:pt x="10079" y="18803"/>
                    <a:pt x="15292" y="15895"/>
                    <a:pt x="18086" y="12780"/>
                  </a:cubicBezTo>
                  <a:cubicBezTo>
                    <a:pt x="20879" y="9664"/>
                    <a:pt x="21251" y="6341"/>
                    <a:pt x="20506" y="4264"/>
                  </a:cubicBezTo>
                  <a:cubicBezTo>
                    <a:pt x="19761" y="2187"/>
                    <a:pt x="17899" y="1357"/>
                    <a:pt x="16223" y="1564"/>
                  </a:cubicBezTo>
                  <a:cubicBezTo>
                    <a:pt x="14548" y="1772"/>
                    <a:pt x="13058" y="3018"/>
                    <a:pt x="11568" y="426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74" name="Line"/>
            <p:cNvSpPr/>
            <p:nvPr/>
          </p:nvSpPr>
          <p:spPr>
            <a:xfrm>
              <a:off x="6751502" y="2404303"/>
              <a:ext cx="31136"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75" name="Line"/>
            <p:cNvSpPr/>
            <p:nvPr/>
          </p:nvSpPr>
          <p:spPr>
            <a:xfrm>
              <a:off x="6939959" y="2300520"/>
              <a:ext cx="149227" cy="186824"/>
            </a:xfrm>
            <a:custGeom>
              <a:avLst/>
              <a:gdLst/>
              <a:ahLst/>
              <a:cxnLst>
                <a:cxn ang="0">
                  <a:pos x="wd2" y="hd2"/>
                </a:cxn>
                <a:cxn ang="5400000">
                  <a:pos x="wd2" y="hd2"/>
                </a:cxn>
                <a:cxn ang="10800000">
                  <a:pos x="wd2" y="hd2"/>
                </a:cxn>
                <a:cxn ang="16200000">
                  <a:pos x="wd2" y="hd2"/>
                </a:cxn>
              </a:cxnLst>
              <a:rect l="0" t="0" r="r" b="b"/>
              <a:pathLst>
                <a:path w="21176" h="21209" fill="norm" stroke="1" extrusionOk="0">
                  <a:moveTo>
                    <a:pt x="15966" y="0"/>
                  </a:moveTo>
                  <a:cubicBezTo>
                    <a:pt x="12039" y="2356"/>
                    <a:pt x="8111" y="4713"/>
                    <a:pt x="5411" y="7069"/>
                  </a:cubicBezTo>
                  <a:cubicBezTo>
                    <a:pt x="2711" y="9425"/>
                    <a:pt x="1239" y="11782"/>
                    <a:pt x="502" y="13942"/>
                  </a:cubicBezTo>
                  <a:cubicBezTo>
                    <a:pt x="-234" y="16102"/>
                    <a:pt x="-234" y="18065"/>
                    <a:pt x="993" y="19440"/>
                  </a:cubicBezTo>
                  <a:cubicBezTo>
                    <a:pt x="2221" y="20815"/>
                    <a:pt x="4675" y="21600"/>
                    <a:pt x="7866" y="21011"/>
                  </a:cubicBezTo>
                  <a:cubicBezTo>
                    <a:pt x="11057" y="20422"/>
                    <a:pt x="14984" y="18458"/>
                    <a:pt x="17439" y="16298"/>
                  </a:cubicBezTo>
                  <a:cubicBezTo>
                    <a:pt x="19893" y="14138"/>
                    <a:pt x="20875" y="11782"/>
                    <a:pt x="21121" y="9425"/>
                  </a:cubicBezTo>
                  <a:cubicBezTo>
                    <a:pt x="21366" y="7069"/>
                    <a:pt x="20875" y="4713"/>
                    <a:pt x="17930" y="3927"/>
                  </a:cubicBezTo>
                  <a:cubicBezTo>
                    <a:pt x="14984" y="3142"/>
                    <a:pt x="9584" y="3927"/>
                    <a:pt x="4184" y="471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76" name="Line"/>
            <p:cNvSpPr/>
            <p:nvPr/>
          </p:nvSpPr>
          <p:spPr>
            <a:xfrm>
              <a:off x="7190189" y="2163712"/>
              <a:ext cx="213598" cy="411402"/>
            </a:xfrm>
            <a:custGeom>
              <a:avLst/>
              <a:gdLst/>
              <a:ahLst/>
              <a:cxnLst>
                <a:cxn ang="0">
                  <a:pos x="wd2" y="hd2"/>
                </a:cxn>
                <a:cxn ang="5400000">
                  <a:pos x="wd2" y="hd2"/>
                </a:cxn>
                <a:cxn ang="10800000">
                  <a:pos x="wd2" y="hd2"/>
                </a:cxn>
                <a:cxn ang="16200000">
                  <a:pos x="wd2" y="hd2"/>
                </a:cxn>
              </a:cxnLst>
              <a:rect l="0" t="0" r="r" b="b"/>
              <a:pathLst>
                <a:path w="20838" h="21229" fill="norm" stroke="1" extrusionOk="0">
                  <a:moveTo>
                    <a:pt x="15927" y="9738"/>
                  </a:moveTo>
                  <a:cubicBezTo>
                    <a:pt x="12552" y="9738"/>
                    <a:pt x="9177" y="9738"/>
                    <a:pt x="6477" y="8756"/>
                  </a:cubicBezTo>
                  <a:cubicBezTo>
                    <a:pt x="3777" y="7774"/>
                    <a:pt x="1752" y="5810"/>
                    <a:pt x="2258" y="4204"/>
                  </a:cubicBezTo>
                  <a:cubicBezTo>
                    <a:pt x="2764" y="2597"/>
                    <a:pt x="5802" y="1348"/>
                    <a:pt x="8839" y="634"/>
                  </a:cubicBezTo>
                  <a:cubicBezTo>
                    <a:pt x="11877" y="-80"/>
                    <a:pt x="14914" y="-259"/>
                    <a:pt x="17277" y="455"/>
                  </a:cubicBezTo>
                  <a:cubicBezTo>
                    <a:pt x="19639" y="1169"/>
                    <a:pt x="21327" y="2776"/>
                    <a:pt x="19471" y="5186"/>
                  </a:cubicBezTo>
                  <a:cubicBezTo>
                    <a:pt x="17615" y="7596"/>
                    <a:pt x="12215" y="10809"/>
                    <a:pt x="8333" y="13129"/>
                  </a:cubicBezTo>
                  <a:cubicBezTo>
                    <a:pt x="4452" y="15450"/>
                    <a:pt x="2090" y="16878"/>
                    <a:pt x="908" y="18039"/>
                  </a:cubicBezTo>
                  <a:cubicBezTo>
                    <a:pt x="-273" y="19199"/>
                    <a:pt x="-273" y="20091"/>
                    <a:pt x="739" y="20627"/>
                  </a:cubicBezTo>
                  <a:cubicBezTo>
                    <a:pt x="1752" y="21162"/>
                    <a:pt x="3777" y="21341"/>
                    <a:pt x="6814" y="21162"/>
                  </a:cubicBezTo>
                  <a:cubicBezTo>
                    <a:pt x="9852" y="20984"/>
                    <a:pt x="13902" y="20448"/>
                    <a:pt x="16602" y="19913"/>
                  </a:cubicBezTo>
                  <a:cubicBezTo>
                    <a:pt x="19302" y="19377"/>
                    <a:pt x="20652" y="18842"/>
                    <a:pt x="20821" y="17771"/>
                  </a:cubicBezTo>
                  <a:cubicBezTo>
                    <a:pt x="20990" y="16700"/>
                    <a:pt x="19977" y="15093"/>
                    <a:pt x="16602" y="14201"/>
                  </a:cubicBezTo>
                  <a:cubicBezTo>
                    <a:pt x="13227" y="13308"/>
                    <a:pt x="7489" y="13129"/>
                    <a:pt x="1752" y="1295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77" name="Line"/>
            <p:cNvSpPr/>
            <p:nvPr/>
          </p:nvSpPr>
          <p:spPr>
            <a:xfrm>
              <a:off x="6377883" y="2736409"/>
              <a:ext cx="1151992" cy="15567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2465" y="18720"/>
                    <a:pt x="4930" y="15840"/>
                    <a:pt x="7297" y="13200"/>
                  </a:cubicBezTo>
                  <a:cubicBezTo>
                    <a:pt x="9665" y="10560"/>
                    <a:pt x="11935" y="8160"/>
                    <a:pt x="14303" y="6000"/>
                  </a:cubicBezTo>
                  <a:cubicBezTo>
                    <a:pt x="16670" y="3840"/>
                    <a:pt x="19135" y="192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78" name="Line"/>
            <p:cNvSpPr/>
            <p:nvPr/>
          </p:nvSpPr>
          <p:spPr>
            <a:xfrm>
              <a:off x="6879136" y="2999532"/>
              <a:ext cx="349767" cy="431358"/>
            </a:xfrm>
            <a:custGeom>
              <a:avLst/>
              <a:gdLst/>
              <a:ahLst/>
              <a:cxnLst>
                <a:cxn ang="0">
                  <a:pos x="wd2" y="hd2"/>
                </a:cxn>
                <a:cxn ang="5400000">
                  <a:pos x="wd2" y="hd2"/>
                </a:cxn>
                <a:cxn ang="10800000">
                  <a:pos x="wd2" y="hd2"/>
                </a:cxn>
                <a:cxn ang="16200000">
                  <a:pos x="wd2" y="hd2"/>
                </a:cxn>
              </a:cxnLst>
              <a:rect l="0" t="0" r="r" b="b"/>
              <a:pathLst>
                <a:path w="21411" h="21207" fill="norm" stroke="1" extrusionOk="0">
                  <a:moveTo>
                    <a:pt x="6799" y="7984"/>
                  </a:moveTo>
                  <a:cubicBezTo>
                    <a:pt x="5740" y="7814"/>
                    <a:pt x="4682" y="7644"/>
                    <a:pt x="4152" y="6963"/>
                  </a:cubicBezTo>
                  <a:cubicBezTo>
                    <a:pt x="3623" y="6283"/>
                    <a:pt x="3623" y="5092"/>
                    <a:pt x="4576" y="3817"/>
                  </a:cubicBezTo>
                  <a:cubicBezTo>
                    <a:pt x="5529" y="2541"/>
                    <a:pt x="7435" y="1181"/>
                    <a:pt x="8917" y="500"/>
                  </a:cubicBezTo>
                  <a:cubicBezTo>
                    <a:pt x="10399" y="-180"/>
                    <a:pt x="11458" y="-180"/>
                    <a:pt x="12411" y="585"/>
                  </a:cubicBezTo>
                  <a:cubicBezTo>
                    <a:pt x="13364" y="1351"/>
                    <a:pt x="14211" y="2881"/>
                    <a:pt x="13046" y="5688"/>
                  </a:cubicBezTo>
                  <a:cubicBezTo>
                    <a:pt x="11882" y="8494"/>
                    <a:pt x="8705" y="12576"/>
                    <a:pt x="6799" y="14957"/>
                  </a:cubicBezTo>
                  <a:cubicBezTo>
                    <a:pt x="4893" y="17338"/>
                    <a:pt x="4258" y="18018"/>
                    <a:pt x="3093" y="18869"/>
                  </a:cubicBezTo>
                  <a:cubicBezTo>
                    <a:pt x="1929" y="19719"/>
                    <a:pt x="235" y="20740"/>
                    <a:pt x="23" y="21080"/>
                  </a:cubicBezTo>
                  <a:cubicBezTo>
                    <a:pt x="-189" y="21420"/>
                    <a:pt x="1082" y="21080"/>
                    <a:pt x="4893" y="20059"/>
                  </a:cubicBezTo>
                  <a:cubicBezTo>
                    <a:pt x="8705" y="19039"/>
                    <a:pt x="15058" y="17338"/>
                    <a:pt x="21411" y="1563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79" name="Line"/>
            <p:cNvSpPr/>
            <p:nvPr/>
          </p:nvSpPr>
          <p:spPr>
            <a:xfrm>
              <a:off x="7841222" y="2217494"/>
              <a:ext cx="270677" cy="1369935"/>
            </a:xfrm>
            <a:custGeom>
              <a:avLst/>
              <a:gdLst/>
              <a:ahLst/>
              <a:cxnLst>
                <a:cxn ang="0">
                  <a:pos x="wd2" y="hd2"/>
                </a:cxn>
                <a:cxn ang="5400000">
                  <a:pos x="wd2" y="hd2"/>
                </a:cxn>
                <a:cxn ang="10800000">
                  <a:pos x="wd2" y="hd2"/>
                </a:cxn>
                <a:cxn ang="16200000">
                  <a:pos x="wd2" y="hd2"/>
                </a:cxn>
              </a:cxnLst>
              <a:rect l="0" t="0" r="r" b="b"/>
              <a:pathLst>
                <a:path w="21126" h="21600" fill="norm" stroke="1" extrusionOk="0">
                  <a:moveTo>
                    <a:pt x="0" y="0"/>
                  </a:moveTo>
                  <a:cubicBezTo>
                    <a:pt x="4320" y="818"/>
                    <a:pt x="8640" y="1636"/>
                    <a:pt x="12285" y="3000"/>
                  </a:cubicBezTo>
                  <a:cubicBezTo>
                    <a:pt x="15930" y="4364"/>
                    <a:pt x="18900" y="6273"/>
                    <a:pt x="20250" y="8018"/>
                  </a:cubicBezTo>
                  <a:cubicBezTo>
                    <a:pt x="21600" y="9764"/>
                    <a:pt x="21330" y="11345"/>
                    <a:pt x="19845" y="12982"/>
                  </a:cubicBezTo>
                  <a:cubicBezTo>
                    <a:pt x="18360" y="14618"/>
                    <a:pt x="15660" y="16309"/>
                    <a:pt x="12285" y="17755"/>
                  </a:cubicBezTo>
                  <a:cubicBezTo>
                    <a:pt x="8910" y="19200"/>
                    <a:pt x="4860" y="20400"/>
                    <a:pt x="81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80" name="Line"/>
            <p:cNvSpPr/>
            <p:nvPr/>
          </p:nvSpPr>
          <p:spPr>
            <a:xfrm>
              <a:off x="10944331" y="1646688"/>
              <a:ext cx="207567" cy="2698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1080" y="4154"/>
                    <a:pt x="2160" y="8308"/>
                    <a:pt x="3060" y="11631"/>
                  </a:cubicBezTo>
                  <a:cubicBezTo>
                    <a:pt x="3960" y="14954"/>
                    <a:pt x="4680" y="17446"/>
                    <a:pt x="5040" y="17723"/>
                  </a:cubicBezTo>
                  <a:cubicBezTo>
                    <a:pt x="5400" y="18000"/>
                    <a:pt x="5400" y="16062"/>
                    <a:pt x="5580" y="13708"/>
                  </a:cubicBezTo>
                  <a:cubicBezTo>
                    <a:pt x="5760" y="11354"/>
                    <a:pt x="6120" y="8585"/>
                    <a:pt x="6840" y="6646"/>
                  </a:cubicBezTo>
                  <a:cubicBezTo>
                    <a:pt x="7560" y="4708"/>
                    <a:pt x="8640" y="3600"/>
                    <a:pt x="10080" y="3046"/>
                  </a:cubicBezTo>
                  <a:cubicBezTo>
                    <a:pt x="11520" y="2492"/>
                    <a:pt x="13320" y="2492"/>
                    <a:pt x="14580" y="4015"/>
                  </a:cubicBezTo>
                  <a:cubicBezTo>
                    <a:pt x="15840" y="5538"/>
                    <a:pt x="16560" y="8585"/>
                    <a:pt x="17460" y="11631"/>
                  </a:cubicBezTo>
                  <a:cubicBezTo>
                    <a:pt x="18360" y="14677"/>
                    <a:pt x="19440" y="17723"/>
                    <a:pt x="20160" y="19385"/>
                  </a:cubicBezTo>
                  <a:cubicBezTo>
                    <a:pt x="20880" y="21046"/>
                    <a:pt x="21240" y="21323"/>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81" name="Line"/>
            <p:cNvSpPr/>
            <p:nvPr/>
          </p:nvSpPr>
          <p:spPr>
            <a:xfrm>
              <a:off x="11349084" y="1750471"/>
              <a:ext cx="207566"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82" name="Line"/>
            <p:cNvSpPr/>
            <p:nvPr/>
          </p:nvSpPr>
          <p:spPr>
            <a:xfrm>
              <a:off x="11400975" y="1875010"/>
              <a:ext cx="186811"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83" name="Line"/>
            <p:cNvSpPr/>
            <p:nvPr/>
          </p:nvSpPr>
          <p:spPr>
            <a:xfrm>
              <a:off x="11971390" y="1532527"/>
              <a:ext cx="114554" cy="415132"/>
            </a:xfrm>
            <a:custGeom>
              <a:avLst/>
              <a:gdLst/>
              <a:ahLst/>
              <a:cxnLst>
                <a:cxn ang="0">
                  <a:pos x="wd2" y="hd2"/>
                </a:cxn>
                <a:cxn ang="5400000">
                  <a:pos x="wd2" y="hd2"/>
                </a:cxn>
                <a:cxn ang="10800000">
                  <a:pos x="wd2" y="hd2"/>
                </a:cxn>
                <a:cxn ang="16200000">
                  <a:pos x="wd2" y="hd2"/>
                </a:cxn>
              </a:cxnLst>
              <a:rect l="0" t="0" r="r" b="b"/>
              <a:pathLst>
                <a:path w="20436" h="21600" fill="norm" stroke="1" extrusionOk="0">
                  <a:moveTo>
                    <a:pt x="20436" y="0"/>
                  </a:moveTo>
                  <a:cubicBezTo>
                    <a:pt x="13030" y="2880"/>
                    <a:pt x="5625" y="5760"/>
                    <a:pt x="2230" y="8820"/>
                  </a:cubicBezTo>
                  <a:cubicBezTo>
                    <a:pt x="-1164" y="11880"/>
                    <a:pt x="-547" y="15120"/>
                    <a:pt x="3156" y="17280"/>
                  </a:cubicBezTo>
                  <a:cubicBezTo>
                    <a:pt x="6859" y="19440"/>
                    <a:pt x="13647" y="20520"/>
                    <a:pt x="20436"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84" name="Line"/>
            <p:cNvSpPr/>
            <p:nvPr/>
          </p:nvSpPr>
          <p:spPr>
            <a:xfrm>
              <a:off x="12168968" y="1545445"/>
              <a:ext cx="269838" cy="306446"/>
            </a:xfrm>
            <a:custGeom>
              <a:avLst/>
              <a:gdLst/>
              <a:ahLst/>
              <a:cxnLst>
                <a:cxn ang="0">
                  <a:pos x="wd2" y="hd2"/>
                </a:cxn>
                <a:cxn ang="5400000">
                  <a:pos x="wd2" y="hd2"/>
                </a:cxn>
                <a:cxn ang="10800000">
                  <a:pos x="wd2" y="hd2"/>
                </a:cxn>
                <a:cxn ang="16200000">
                  <a:pos x="wd2" y="hd2"/>
                </a:cxn>
              </a:cxnLst>
              <a:rect l="0" t="0" r="r" b="b"/>
              <a:pathLst>
                <a:path w="21600" h="21260" fill="norm" stroke="1" extrusionOk="0">
                  <a:moveTo>
                    <a:pt x="0" y="8464"/>
                  </a:moveTo>
                  <a:cubicBezTo>
                    <a:pt x="0" y="7264"/>
                    <a:pt x="0" y="6064"/>
                    <a:pt x="1662" y="4624"/>
                  </a:cubicBezTo>
                  <a:cubicBezTo>
                    <a:pt x="3323" y="3184"/>
                    <a:pt x="6646" y="1504"/>
                    <a:pt x="9277" y="664"/>
                  </a:cubicBezTo>
                  <a:cubicBezTo>
                    <a:pt x="11908" y="-176"/>
                    <a:pt x="13846" y="-176"/>
                    <a:pt x="14954" y="424"/>
                  </a:cubicBezTo>
                  <a:cubicBezTo>
                    <a:pt x="16062" y="1024"/>
                    <a:pt x="16339" y="2224"/>
                    <a:pt x="15508" y="4624"/>
                  </a:cubicBezTo>
                  <a:cubicBezTo>
                    <a:pt x="14677" y="7024"/>
                    <a:pt x="12739" y="10624"/>
                    <a:pt x="11354" y="12904"/>
                  </a:cubicBezTo>
                  <a:cubicBezTo>
                    <a:pt x="9969" y="15184"/>
                    <a:pt x="9138" y="16144"/>
                    <a:pt x="8308" y="17344"/>
                  </a:cubicBezTo>
                  <a:cubicBezTo>
                    <a:pt x="7477" y="18544"/>
                    <a:pt x="6646" y="19984"/>
                    <a:pt x="6923" y="20704"/>
                  </a:cubicBezTo>
                  <a:cubicBezTo>
                    <a:pt x="7200" y="21424"/>
                    <a:pt x="8585" y="21424"/>
                    <a:pt x="11215" y="20824"/>
                  </a:cubicBezTo>
                  <a:cubicBezTo>
                    <a:pt x="13846" y="20224"/>
                    <a:pt x="17723" y="19024"/>
                    <a:pt x="21600" y="1782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85" name="Line"/>
            <p:cNvSpPr/>
            <p:nvPr/>
          </p:nvSpPr>
          <p:spPr>
            <a:xfrm>
              <a:off x="12594479" y="1491014"/>
              <a:ext cx="120963" cy="477402"/>
            </a:xfrm>
            <a:custGeom>
              <a:avLst/>
              <a:gdLst/>
              <a:ahLst/>
              <a:cxnLst>
                <a:cxn ang="0">
                  <a:pos x="wd2" y="hd2"/>
                </a:cxn>
                <a:cxn ang="5400000">
                  <a:pos x="wd2" y="hd2"/>
                </a:cxn>
                <a:cxn ang="10800000">
                  <a:pos x="wd2" y="hd2"/>
                </a:cxn>
                <a:cxn ang="16200000">
                  <a:pos x="wd2" y="hd2"/>
                </a:cxn>
              </a:cxnLst>
              <a:rect l="0" t="0" r="r" b="b"/>
              <a:pathLst>
                <a:path w="20413" h="21600" fill="norm" stroke="1" extrusionOk="0">
                  <a:moveTo>
                    <a:pt x="0" y="0"/>
                  </a:moveTo>
                  <a:cubicBezTo>
                    <a:pt x="2919" y="0"/>
                    <a:pt x="5838" y="0"/>
                    <a:pt x="9049" y="704"/>
                  </a:cubicBezTo>
                  <a:cubicBezTo>
                    <a:pt x="12259" y="1409"/>
                    <a:pt x="15762" y="2817"/>
                    <a:pt x="18097" y="5165"/>
                  </a:cubicBezTo>
                  <a:cubicBezTo>
                    <a:pt x="20432" y="7513"/>
                    <a:pt x="21600" y="10800"/>
                    <a:pt x="18681" y="13696"/>
                  </a:cubicBezTo>
                  <a:cubicBezTo>
                    <a:pt x="15762" y="16591"/>
                    <a:pt x="8757" y="19096"/>
                    <a:pt x="1751"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86" name="Line"/>
            <p:cNvSpPr/>
            <p:nvPr/>
          </p:nvSpPr>
          <p:spPr>
            <a:xfrm>
              <a:off x="12848446" y="1470257"/>
              <a:ext cx="130031" cy="477402"/>
            </a:xfrm>
            <a:custGeom>
              <a:avLst/>
              <a:gdLst/>
              <a:ahLst/>
              <a:cxnLst>
                <a:cxn ang="0">
                  <a:pos x="wd2" y="hd2"/>
                </a:cxn>
                <a:cxn ang="5400000">
                  <a:pos x="wd2" y="hd2"/>
                </a:cxn>
                <a:cxn ang="10800000">
                  <a:pos x="wd2" y="hd2"/>
                </a:cxn>
                <a:cxn ang="16200000">
                  <a:pos x="wd2" y="hd2"/>
                </a:cxn>
              </a:cxnLst>
              <a:rect l="0" t="0" r="r" b="b"/>
              <a:pathLst>
                <a:path w="20297" h="21600" fill="norm" stroke="1" extrusionOk="0">
                  <a:moveTo>
                    <a:pt x="18677" y="0"/>
                  </a:moveTo>
                  <a:cubicBezTo>
                    <a:pt x="12737" y="2191"/>
                    <a:pt x="6797" y="4383"/>
                    <a:pt x="3287" y="6887"/>
                  </a:cubicBezTo>
                  <a:cubicBezTo>
                    <a:pt x="-223" y="9391"/>
                    <a:pt x="-1303" y="12209"/>
                    <a:pt x="1937" y="14713"/>
                  </a:cubicBezTo>
                  <a:cubicBezTo>
                    <a:pt x="5177" y="17217"/>
                    <a:pt x="12737" y="19409"/>
                    <a:pt x="20297"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87" name="Line"/>
            <p:cNvSpPr/>
            <p:nvPr/>
          </p:nvSpPr>
          <p:spPr>
            <a:xfrm>
              <a:off x="13175663" y="1455814"/>
              <a:ext cx="212901" cy="408819"/>
            </a:xfrm>
            <a:custGeom>
              <a:avLst/>
              <a:gdLst/>
              <a:ahLst/>
              <a:cxnLst>
                <a:cxn ang="0">
                  <a:pos x="wd2" y="hd2"/>
                </a:cxn>
                <a:cxn ang="5400000">
                  <a:pos x="wd2" y="hd2"/>
                </a:cxn>
                <a:cxn ang="10800000">
                  <a:pos x="wd2" y="hd2"/>
                </a:cxn>
                <a:cxn ang="16200000">
                  <a:pos x="wd2" y="hd2"/>
                </a:cxn>
              </a:cxnLst>
              <a:rect l="0" t="0" r="r" b="b"/>
              <a:pathLst>
                <a:path w="21440" h="21450" fill="norm" stroke="1" extrusionOk="0">
                  <a:moveTo>
                    <a:pt x="0" y="1847"/>
                  </a:moveTo>
                  <a:cubicBezTo>
                    <a:pt x="5923" y="1121"/>
                    <a:pt x="11845" y="395"/>
                    <a:pt x="15677" y="122"/>
                  </a:cubicBezTo>
                  <a:cubicBezTo>
                    <a:pt x="19510" y="-150"/>
                    <a:pt x="21252" y="32"/>
                    <a:pt x="21426" y="667"/>
                  </a:cubicBezTo>
                  <a:cubicBezTo>
                    <a:pt x="21600" y="1302"/>
                    <a:pt x="20206" y="2391"/>
                    <a:pt x="17594" y="3571"/>
                  </a:cubicBezTo>
                  <a:cubicBezTo>
                    <a:pt x="14981" y="4751"/>
                    <a:pt x="11148" y="6021"/>
                    <a:pt x="8535" y="6929"/>
                  </a:cubicBezTo>
                  <a:cubicBezTo>
                    <a:pt x="5923" y="7837"/>
                    <a:pt x="4529" y="8381"/>
                    <a:pt x="5052" y="8653"/>
                  </a:cubicBezTo>
                  <a:cubicBezTo>
                    <a:pt x="5574" y="8926"/>
                    <a:pt x="8013" y="8926"/>
                    <a:pt x="10277" y="9016"/>
                  </a:cubicBezTo>
                  <a:cubicBezTo>
                    <a:pt x="12542" y="9107"/>
                    <a:pt x="14632" y="9289"/>
                    <a:pt x="16548" y="10287"/>
                  </a:cubicBezTo>
                  <a:cubicBezTo>
                    <a:pt x="18464" y="11285"/>
                    <a:pt x="20206" y="13100"/>
                    <a:pt x="20381" y="14734"/>
                  </a:cubicBezTo>
                  <a:cubicBezTo>
                    <a:pt x="20555" y="16368"/>
                    <a:pt x="19161" y="17820"/>
                    <a:pt x="16200" y="18909"/>
                  </a:cubicBezTo>
                  <a:cubicBezTo>
                    <a:pt x="13239" y="19998"/>
                    <a:pt x="8710" y="20724"/>
                    <a:pt x="4181" y="2145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88" name="Line"/>
            <p:cNvSpPr/>
            <p:nvPr/>
          </p:nvSpPr>
          <p:spPr>
            <a:xfrm>
              <a:off x="13559660" y="1376853"/>
              <a:ext cx="146224" cy="518915"/>
            </a:xfrm>
            <a:custGeom>
              <a:avLst/>
              <a:gdLst/>
              <a:ahLst/>
              <a:cxnLst>
                <a:cxn ang="0">
                  <a:pos x="wd2" y="hd2"/>
                </a:cxn>
                <a:cxn ang="5400000">
                  <a:pos x="wd2" y="hd2"/>
                </a:cxn>
                <a:cxn ang="10800000">
                  <a:pos x="wd2" y="hd2"/>
                </a:cxn>
                <a:cxn ang="16200000">
                  <a:pos x="wd2" y="hd2"/>
                </a:cxn>
              </a:cxnLst>
              <a:rect l="0" t="0" r="r" b="b"/>
              <a:pathLst>
                <a:path w="20289" h="21600" fill="norm" stroke="1" extrusionOk="0">
                  <a:moveTo>
                    <a:pt x="0" y="0"/>
                  </a:moveTo>
                  <a:cubicBezTo>
                    <a:pt x="5280" y="576"/>
                    <a:pt x="10560" y="1152"/>
                    <a:pt x="14640" y="2808"/>
                  </a:cubicBezTo>
                  <a:cubicBezTo>
                    <a:pt x="18720" y="4464"/>
                    <a:pt x="21600" y="7200"/>
                    <a:pt x="19680" y="10512"/>
                  </a:cubicBezTo>
                  <a:cubicBezTo>
                    <a:pt x="17760" y="13824"/>
                    <a:pt x="11040" y="17712"/>
                    <a:pt x="432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89" name="Line"/>
            <p:cNvSpPr/>
            <p:nvPr/>
          </p:nvSpPr>
          <p:spPr>
            <a:xfrm>
              <a:off x="11639677" y="2466573"/>
              <a:ext cx="280215" cy="622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90" name="Line"/>
            <p:cNvSpPr/>
            <p:nvPr/>
          </p:nvSpPr>
          <p:spPr>
            <a:xfrm>
              <a:off x="11681189" y="2611869"/>
              <a:ext cx="311351" cy="518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4320" y="18720"/>
                    <a:pt x="8640" y="15840"/>
                    <a:pt x="12240" y="12240"/>
                  </a:cubicBezTo>
                  <a:cubicBezTo>
                    <a:pt x="15840" y="8640"/>
                    <a:pt x="18720" y="432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91" name="Line"/>
            <p:cNvSpPr/>
            <p:nvPr/>
          </p:nvSpPr>
          <p:spPr>
            <a:xfrm>
              <a:off x="12407670" y="2259007"/>
              <a:ext cx="352863" cy="496511"/>
            </a:xfrm>
            <a:custGeom>
              <a:avLst/>
              <a:gdLst/>
              <a:ahLst/>
              <a:cxnLst>
                <a:cxn ang="0">
                  <a:pos x="wd2" y="hd2"/>
                </a:cxn>
                <a:cxn ang="5400000">
                  <a:pos x="wd2" y="hd2"/>
                </a:cxn>
                <a:cxn ang="10800000">
                  <a:pos x="wd2" y="hd2"/>
                </a:cxn>
                <a:cxn ang="16200000">
                  <a:pos x="wd2" y="hd2"/>
                </a:cxn>
              </a:cxnLst>
              <a:rect l="0" t="0" r="r" b="b"/>
              <a:pathLst>
                <a:path w="21390" h="21529" fill="norm" stroke="1" extrusionOk="0">
                  <a:moveTo>
                    <a:pt x="21390" y="0"/>
                  </a:moveTo>
                  <a:cubicBezTo>
                    <a:pt x="19083" y="0"/>
                    <a:pt x="16776" y="0"/>
                    <a:pt x="13840" y="1350"/>
                  </a:cubicBezTo>
                  <a:cubicBezTo>
                    <a:pt x="10905" y="2700"/>
                    <a:pt x="7340" y="5400"/>
                    <a:pt x="4823" y="8625"/>
                  </a:cubicBezTo>
                  <a:cubicBezTo>
                    <a:pt x="2307" y="11850"/>
                    <a:pt x="839" y="15600"/>
                    <a:pt x="314" y="17850"/>
                  </a:cubicBezTo>
                  <a:cubicBezTo>
                    <a:pt x="-210" y="20100"/>
                    <a:pt x="209" y="20850"/>
                    <a:pt x="943" y="21225"/>
                  </a:cubicBezTo>
                  <a:cubicBezTo>
                    <a:pt x="1677" y="21600"/>
                    <a:pt x="2726" y="21600"/>
                    <a:pt x="4299" y="21375"/>
                  </a:cubicBezTo>
                  <a:cubicBezTo>
                    <a:pt x="5872" y="21150"/>
                    <a:pt x="7969" y="20700"/>
                    <a:pt x="9541" y="20175"/>
                  </a:cubicBezTo>
                  <a:cubicBezTo>
                    <a:pt x="11114" y="19650"/>
                    <a:pt x="12163" y="19050"/>
                    <a:pt x="13002" y="18450"/>
                  </a:cubicBezTo>
                  <a:cubicBezTo>
                    <a:pt x="13840" y="17850"/>
                    <a:pt x="14470" y="17250"/>
                    <a:pt x="14679" y="16575"/>
                  </a:cubicBezTo>
                  <a:cubicBezTo>
                    <a:pt x="14889" y="15900"/>
                    <a:pt x="14679" y="15150"/>
                    <a:pt x="12163" y="14925"/>
                  </a:cubicBezTo>
                  <a:cubicBezTo>
                    <a:pt x="9646" y="14700"/>
                    <a:pt x="4823" y="15000"/>
                    <a:pt x="0" y="153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92" name="Line"/>
            <p:cNvSpPr/>
            <p:nvPr/>
          </p:nvSpPr>
          <p:spPr>
            <a:xfrm>
              <a:off x="8017653" y="1781606"/>
              <a:ext cx="446268" cy="502944"/>
            </a:xfrm>
            <a:custGeom>
              <a:avLst/>
              <a:gdLst/>
              <a:ahLst/>
              <a:cxnLst>
                <a:cxn ang="0">
                  <a:pos x="wd2" y="hd2"/>
                </a:cxn>
                <a:cxn ang="5400000">
                  <a:pos x="wd2" y="hd2"/>
                </a:cxn>
                <a:cxn ang="10800000">
                  <a:pos x="wd2" y="hd2"/>
                </a:cxn>
                <a:cxn ang="16200000">
                  <a:pos x="wd2" y="hd2"/>
                </a:cxn>
              </a:cxnLst>
              <a:rect l="0" t="0" r="r" b="b"/>
              <a:pathLst>
                <a:path w="21600" h="21509" fill="norm" stroke="1" extrusionOk="0">
                  <a:moveTo>
                    <a:pt x="21600" y="0"/>
                  </a:moveTo>
                  <a:cubicBezTo>
                    <a:pt x="17749" y="2219"/>
                    <a:pt x="13898" y="4438"/>
                    <a:pt x="10884" y="6805"/>
                  </a:cubicBezTo>
                  <a:cubicBezTo>
                    <a:pt x="7870" y="9173"/>
                    <a:pt x="5693" y="11688"/>
                    <a:pt x="4270" y="13833"/>
                  </a:cubicBezTo>
                  <a:cubicBezTo>
                    <a:pt x="2847" y="15978"/>
                    <a:pt x="2177" y="17753"/>
                    <a:pt x="2093" y="18937"/>
                  </a:cubicBezTo>
                  <a:cubicBezTo>
                    <a:pt x="2009" y="20121"/>
                    <a:pt x="2512" y="20712"/>
                    <a:pt x="3684" y="21082"/>
                  </a:cubicBezTo>
                  <a:cubicBezTo>
                    <a:pt x="4856" y="21452"/>
                    <a:pt x="6698" y="21600"/>
                    <a:pt x="7953" y="21452"/>
                  </a:cubicBezTo>
                  <a:cubicBezTo>
                    <a:pt x="9209" y="21304"/>
                    <a:pt x="9879" y="20860"/>
                    <a:pt x="10549" y="20416"/>
                  </a:cubicBezTo>
                  <a:cubicBezTo>
                    <a:pt x="11219" y="19973"/>
                    <a:pt x="11888" y="19529"/>
                    <a:pt x="12307" y="18937"/>
                  </a:cubicBezTo>
                  <a:cubicBezTo>
                    <a:pt x="12726" y="18345"/>
                    <a:pt x="12893" y="17605"/>
                    <a:pt x="12642" y="17014"/>
                  </a:cubicBezTo>
                  <a:cubicBezTo>
                    <a:pt x="12391" y="16422"/>
                    <a:pt x="11721" y="15978"/>
                    <a:pt x="10381" y="15608"/>
                  </a:cubicBezTo>
                  <a:cubicBezTo>
                    <a:pt x="9042" y="15238"/>
                    <a:pt x="7033" y="14942"/>
                    <a:pt x="5191" y="15238"/>
                  </a:cubicBezTo>
                  <a:cubicBezTo>
                    <a:pt x="3349" y="15534"/>
                    <a:pt x="1674" y="16422"/>
                    <a:pt x="0" y="1731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93" name="Line"/>
            <p:cNvSpPr/>
            <p:nvPr/>
          </p:nvSpPr>
          <p:spPr>
            <a:xfrm>
              <a:off x="1136847" y="4376178"/>
              <a:ext cx="300972"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94" name="Line"/>
            <p:cNvSpPr/>
            <p:nvPr/>
          </p:nvSpPr>
          <p:spPr>
            <a:xfrm>
              <a:off x="1178361" y="4573366"/>
              <a:ext cx="280214"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95" name="Line"/>
            <p:cNvSpPr/>
            <p:nvPr/>
          </p:nvSpPr>
          <p:spPr>
            <a:xfrm>
              <a:off x="2181053" y="4095965"/>
              <a:ext cx="387999" cy="591563"/>
            </a:xfrm>
            <a:custGeom>
              <a:avLst/>
              <a:gdLst/>
              <a:ahLst/>
              <a:cxnLst>
                <a:cxn ang="0">
                  <a:pos x="wd2" y="hd2"/>
                </a:cxn>
                <a:cxn ang="5400000">
                  <a:pos x="wd2" y="hd2"/>
                </a:cxn>
                <a:cxn ang="10800000">
                  <a:pos x="wd2" y="hd2"/>
                </a:cxn>
                <a:cxn ang="16200000">
                  <a:pos x="wd2" y="hd2"/>
                </a:cxn>
              </a:cxnLst>
              <a:rect l="0" t="0" r="r" b="b"/>
              <a:pathLst>
                <a:path w="21439" h="21600" fill="norm" stroke="1" extrusionOk="0">
                  <a:moveTo>
                    <a:pt x="21439" y="0"/>
                  </a:moveTo>
                  <a:cubicBezTo>
                    <a:pt x="17234" y="758"/>
                    <a:pt x="13028" y="1516"/>
                    <a:pt x="9970" y="2274"/>
                  </a:cubicBezTo>
                  <a:cubicBezTo>
                    <a:pt x="6912" y="3032"/>
                    <a:pt x="5000" y="3789"/>
                    <a:pt x="3949" y="4800"/>
                  </a:cubicBezTo>
                  <a:cubicBezTo>
                    <a:pt x="2897" y="5811"/>
                    <a:pt x="2706" y="7074"/>
                    <a:pt x="2420" y="8021"/>
                  </a:cubicBezTo>
                  <a:cubicBezTo>
                    <a:pt x="2133" y="8968"/>
                    <a:pt x="1751" y="9600"/>
                    <a:pt x="1177" y="10484"/>
                  </a:cubicBezTo>
                  <a:cubicBezTo>
                    <a:pt x="604" y="11368"/>
                    <a:pt x="-161" y="12505"/>
                    <a:pt x="30" y="12884"/>
                  </a:cubicBezTo>
                  <a:cubicBezTo>
                    <a:pt x="221" y="13263"/>
                    <a:pt x="1368" y="12884"/>
                    <a:pt x="3375" y="12000"/>
                  </a:cubicBezTo>
                  <a:cubicBezTo>
                    <a:pt x="5382" y="11116"/>
                    <a:pt x="8250" y="9726"/>
                    <a:pt x="10161" y="9095"/>
                  </a:cubicBezTo>
                  <a:cubicBezTo>
                    <a:pt x="12073" y="8463"/>
                    <a:pt x="13028" y="8589"/>
                    <a:pt x="13602" y="8968"/>
                  </a:cubicBezTo>
                  <a:cubicBezTo>
                    <a:pt x="14175" y="9347"/>
                    <a:pt x="14366" y="9979"/>
                    <a:pt x="13315" y="11432"/>
                  </a:cubicBezTo>
                  <a:cubicBezTo>
                    <a:pt x="12264" y="12884"/>
                    <a:pt x="9970" y="15158"/>
                    <a:pt x="7772" y="16989"/>
                  </a:cubicBezTo>
                  <a:cubicBezTo>
                    <a:pt x="5574" y="18821"/>
                    <a:pt x="3471" y="20211"/>
                    <a:pt x="1368"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96" name="Line"/>
            <p:cNvSpPr/>
            <p:nvPr/>
          </p:nvSpPr>
          <p:spPr>
            <a:xfrm>
              <a:off x="2512579" y="4228576"/>
              <a:ext cx="226825" cy="310823"/>
            </a:xfrm>
            <a:custGeom>
              <a:avLst/>
              <a:gdLst/>
              <a:ahLst/>
              <a:cxnLst>
                <a:cxn ang="0">
                  <a:pos x="wd2" y="hd2"/>
                </a:cxn>
                <a:cxn ang="5400000">
                  <a:pos x="wd2" y="hd2"/>
                </a:cxn>
                <a:cxn ang="10800000">
                  <a:pos x="wd2" y="hd2"/>
                </a:cxn>
                <a:cxn ang="16200000">
                  <a:pos x="wd2" y="hd2"/>
                </a:cxn>
              </a:cxnLst>
              <a:rect l="0" t="0" r="r" b="b"/>
              <a:pathLst>
                <a:path w="20827" h="21095" fill="norm" stroke="1" extrusionOk="0">
                  <a:moveTo>
                    <a:pt x="18526" y="157"/>
                  </a:moveTo>
                  <a:cubicBezTo>
                    <a:pt x="16938" y="-78"/>
                    <a:pt x="15350" y="-313"/>
                    <a:pt x="12650" y="1565"/>
                  </a:cubicBezTo>
                  <a:cubicBezTo>
                    <a:pt x="9950" y="3444"/>
                    <a:pt x="6138" y="7435"/>
                    <a:pt x="3756" y="10604"/>
                  </a:cubicBezTo>
                  <a:cubicBezTo>
                    <a:pt x="1373" y="13774"/>
                    <a:pt x="420" y="16122"/>
                    <a:pt x="103" y="17883"/>
                  </a:cubicBezTo>
                  <a:cubicBezTo>
                    <a:pt x="-215" y="19644"/>
                    <a:pt x="103" y="20817"/>
                    <a:pt x="2485" y="21052"/>
                  </a:cubicBezTo>
                  <a:cubicBezTo>
                    <a:pt x="4867" y="21287"/>
                    <a:pt x="9314" y="20583"/>
                    <a:pt x="12967" y="18117"/>
                  </a:cubicBezTo>
                  <a:cubicBezTo>
                    <a:pt x="16620" y="15652"/>
                    <a:pt x="19479" y="11426"/>
                    <a:pt x="20432" y="8257"/>
                  </a:cubicBezTo>
                  <a:cubicBezTo>
                    <a:pt x="21385" y="5087"/>
                    <a:pt x="20432" y="2974"/>
                    <a:pt x="19479" y="86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97" name="Line"/>
            <p:cNvSpPr/>
            <p:nvPr/>
          </p:nvSpPr>
          <p:spPr>
            <a:xfrm>
              <a:off x="2778545" y="4178991"/>
              <a:ext cx="278287" cy="328548"/>
            </a:xfrm>
            <a:custGeom>
              <a:avLst/>
              <a:gdLst/>
              <a:ahLst/>
              <a:cxnLst>
                <a:cxn ang="0">
                  <a:pos x="wd2" y="hd2"/>
                </a:cxn>
                <a:cxn ang="5400000">
                  <a:pos x="wd2" y="hd2"/>
                </a:cxn>
                <a:cxn ang="10800000">
                  <a:pos x="wd2" y="hd2"/>
                </a:cxn>
                <a:cxn ang="16200000">
                  <a:pos x="wd2" y="hd2"/>
                </a:cxn>
              </a:cxnLst>
              <a:rect l="0" t="0" r="r" b="b"/>
              <a:pathLst>
                <a:path w="21451" h="21369" fill="norm" stroke="1" extrusionOk="0">
                  <a:moveTo>
                    <a:pt x="19051" y="0"/>
                  </a:moveTo>
                  <a:cubicBezTo>
                    <a:pt x="13718" y="3825"/>
                    <a:pt x="8384" y="7650"/>
                    <a:pt x="5184" y="10688"/>
                  </a:cubicBezTo>
                  <a:cubicBezTo>
                    <a:pt x="1984" y="13725"/>
                    <a:pt x="918" y="15975"/>
                    <a:pt x="384" y="17663"/>
                  </a:cubicBezTo>
                  <a:cubicBezTo>
                    <a:pt x="-149" y="19350"/>
                    <a:pt x="-149" y="20475"/>
                    <a:pt x="518" y="21037"/>
                  </a:cubicBezTo>
                  <a:cubicBezTo>
                    <a:pt x="1184" y="21600"/>
                    <a:pt x="2518" y="21600"/>
                    <a:pt x="5851" y="19800"/>
                  </a:cubicBezTo>
                  <a:cubicBezTo>
                    <a:pt x="9184" y="18000"/>
                    <a:pt x="14518" y="14400"/>
                    <a:pt x="17584" y="11250"/>
                  </a:cubicBezTo>
                  <a:cubicBezTo>
                    <a:pt x="20651" y="8100"/>
                    <a:pt x="21451" y="5400"/>
                    <a:pt x="21451" y="3600"/>
                  </a:cubicBezTo>
                  <a:cubicBezTo>
                    <a:pt x="21451" y="1800"/>
                    <a:pt x="20651" y="900"/>
                    <a:pt x="19851"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98" name="Line"/>
            <p:cNvSpPr/>
            <p:nvPr/>
          </p:nvSpPr>
          <p:spPr>
            <a:xfrm>
              <a:off x="3088857" y="4178991"/>
              <a:ext cx="204641" cy="262856"/>
            </a:xfrm>
            <a:custGeom>
              <a:avLst/>
              <a:gdLst/>
              <a:ahLst/>
              <a:cxnLst>
                <a:cxn ang="0">
                  <a:pos x="wd2" y="hd2"/>
                </a:cxn>
                <a:cxn ang="5400000">
                  <a:pos x="wd2" y="hd2"/>
                </a:cxn>
                <a:cxn ang="10800000">
                  <a:pos x="wd2" y="hd2"/>
                </a:cxn>
                <a:cxn ang="16200000">
                  <a:pos x="wd2" y="hd2"/>
                </a:cxn>
              </a:cxnLst>
              <a:rect l="0" t="0" r="r" b="b"/>
              <a:pathLst>
                <a:path w="20609" h="21314" fill="norm" stroke="1" extrusionOk="0">
                  <a:moveTo>
                    <a:pt x="15588" y="2525"/>
                  </a:moveTo>
                  <a:cubicBezTo>
                    <a:pt x="12104" y="3927"/>
                    <a:pt x="8620" y="5330"/>
                    <a:pt x="5833" y="7855"/>
                  </a:cubicBezTo>
                  <a:cubicBezTo>
                    <a:pt x="3046" y="10379"/>
                    <a:pt x="956" y="14026"/>
                    <a:pt x="259" y="16551"/>
                  </a:cubicBezTo>
                  <a:cubicBezTo>
                    <a:pt x="-438" y="19075"/>
                    <a:pt x="259" y="20478"/>
                    <a:pt x="2523" y="21039"/>
                  </a:cubicBezTo>
                  <a:cubicBezTo>
                    <a:pt x="4788" y="21600"/>
                    <a:pt x="8620" y="21319"/>
                    <a:pt x="12104" y="20057"/>
                  </a:cubicBezTo>
                  <a:cubicBezTo>
                    <a:pt x="15588" y="18795"/>
                    <a:pt x="18723" y="16551"/>
                    <a:pt x="19943" y="13044"/>
                  </a:cubicBezTo>
                  <a:cubicBezTo>
                    <a:pt x="21162" y="9538"/>
                    <a:pt x="20465" y="4769"/>
                    <a:pt x="19768"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99" name="Line"/>
            <p:cNvSpPr/>
            <p:nvPr/>
          </p:nvSpPr>
          <p:spPr>
            <a:xfrm>
              <a:off x="3482341" y="4012938"/>
              <a:ext cx="136975" cy="529294"/>
            </a:xfrm>
            <a:custGeom>
              <a:avLst/>
              <a:gdLst/>
              <a:ahLst/>
              <a:cxnLst>
                <a:cxn ang="0">
                  <a:pos x="wd2" y="hd2"/>
                </a:cxn>
                <a:cxn ang="5400000">
                  <a:pos x="wd2" y="hd2"/>
                </a:cxn>
                <a:cxn ang="10800000">
                  <a:pos x="wd2" y="hd2"/>
                </a:cxn>
                <a:cxn ang="16200000">
                  <a:pos x="wd2" y="hd2"/>
                </a:cxn>
              </a:cxnLst>
              <a:rect l="0" t="0" r="r" b="b"/>
              <a:pathLst>
                <a:path w="20860" h="21600" fill="norm" stroke="1" extrusionOk="0">
                  <a:moveTo>
                    <a:pt x="0" y="0"/>
                  </a:moveTo>
                  <a:cubicBezTo>
                    <a:pt x="6849" y="1976"/>
                    <a:pt x="13698" y="3953"/>
                    <a:pt x="17385" y="6635"/>
                  </a:cubicBezTo>
                  <a:cubicBezTo>
                    <a:pt x="21073" y="9318"/>
                    <a:pt x="21600" y="12706"/>
                    <a:pt x="20020" y="15318"/>
                  </a:cubicBezTo>
                  <a:cubicBezTo>
                    <a:pt x="18439" y="17929"/>
                    <a:pt x="14751" y="19765"/>
                    <a:pt x="11063"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00" name="Line"/>
            <p:cNvSpPr/>
            <p:nvPr/>
          </p:nvSpPr>
          <p:spPr>
            <a:xfrm>
              <a:off x="1944281" y="3878021"/>
              <a:ext cx="323801" cy="902912"/>
            </a:xfrm>
            <a:custGeom>
              <a:avLst/>
              <a:gdLst/>
              <a:ahLst/>
              <a:cxnLst>
                <a:cxn ang="0">
                  <a:pos x="wd2" y="hd2"/>
                </a:cxn>
                <a:cxn ang="5400000">
                  <a:pos x="wd2" y="hd2"/>
                </a:cxn>
                <a:cxn ang="10800000">
                  <a:pos x="wd2" y="hd2"/>
                </a:cxn>
                <a:cxn ang="16200000">
                  <a:pos x="wd2" y="hd2"/>
                </a:cxn>
              </a:cxnLst>
              <a:rect l="0" t="0" r="r" b="b"/>
              <a:pathLst>
                <a:path w="20630" h="21600" fill="norm" stroke="1" extrusionOk="0">
                  <a:moveTo>
                    <a:pt x="20630" y="0"/>
                  </a:moveTo>
                  <a:cubicBezTo>
                    <a:pt x="18206" y="248"/>
                    <a:pt x="15781" y="497"/>
                    <a:pt x="12695" y="1531"/>
                  </a:cubicBezTo>
                  <a:cubicBezTo>
                    <a:pt x="9610" y="2566"/>
                    <a:pt x="5863" y="4386"/>
                    <a:pt x="3218" y="6579"/>
                  </a:cubicBezTo>
                  <a:cubicBezTo>
                    <a:pt x="573" y="8772"/>
                    <a:pt x="-970" y="11338"/>
                    <a:pt x="683" y="13779"/>
                  </a:cubicBezTo>
                  <a:cubicBezTo>
                    <a:pt x="2336" y="16221"/>
                    <a:pt x="7185" y="18538"/>
                    <a:pt x="10381" y="19821"/>
                  </a:cubicBezTo>
                  <a:cubicBezTo>
                    <a:pt x="13577" y="21103"/>
                    <a:pt x="15120" y="21352"/>
                    <a:pt x="16663"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01" name="Line"/>
            <p:cNvSpPr/>
            <p:nvPr/>
          </p:nvSpPr>
          <p:spPr>
            <a:xfrm>
              <a:off x="4219270" y="4012938"/>
              <a:ext cx="280144" cy="975560"/>
            </a:xfrm>
            <a:custGeom>
              <a:avLst/>
              <a:gdLst/>
              <a:ahLst/>
              <a:cxnLst>
                <a:cxn ang="0">
                  <a:pos x="wd2" y="hd2"/>
                </a:cxn>
                <a:cxn ang="5400000">
                  <a:pos x="wd2" y="hd2"/>
                </a:cxn>
                <a:cxn ang="10800000">
                  <a:pos x="wd2" y="hd2"/>
                </a:cxn>
                <a:cxn ang="16200000">
                  <a:pos x="wd2" y="hd2"/>
                </a:cxn>
              </a:cxnLst>
              <a:rect l="0" t="0" r="r" b="b"/>
              <a:pathLst>
                <a:path w="21074" h="21600" fill="norm" stroke="1" extrusionOk="0">
                  <a:moveTo>
                    <a:pt x="21074" y="0"/>
                  </a:moveTo>
                  <a:cubicBezTo>
                    <a:pt x="16129" y="1379"/>
                    <a:pt x="11185" y="2757"/>
                    <a:pt x="7411" y="4557"/>
                  </a:cubicBezTo>
                  <a:cubicBezTo>
                    <a:pt x="3638" y="6357"/>
                    <a:pt x="1035" y="8579"/>
                    <a:pt x="255" y="10838"/>
                  </a:cubicBezTo>
                  <a:cubicBezTo>
                    <a:pt x="-526" y="13098"/>
                    <a:pt x="515" y="15396"/>
                    <a:pt x="2987" y="17196"/>
                  </a:cubicBezTo>
                  <a:cubicBezTo>
                    <a:pt x="5460" y="18996"/>
                    <a:pt x="9363" y="20298"/>
                    <a:pt x="13267"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02" name="Line"/>
            <p:cNvSpPr/>
            <p:nvPr/>
          </p:nvSpPr>
          <p:spPr>
            <a:xfrm>
              <a:off x="5018328" y="4400394"/>
              <a:ext cx="223566" cy="473943"/>
            </a:xfrm>
            <a:custGeom>
              <a:avLst/>
              <a:gdLst/>
              <a:ahLst/>
              <a:cxnLst>
                <a:cxn ang="0">
                  <a:pos x="wd2" y="hd2"/>
                </a:cxn>
                <a:cxn ang="5400000">
                  <a:pos x="wd2" y="hd2"/>
                </a:cxn>
                <a:cxn ang="10800000">
                  <a:pos x="wd2" y="hd2"/>
                </a:cxn>
                <a:cxn ang="16200000">
                  <a:pos x="wd2" y="hd2"/>
                </a:cxn>
              </a:cxnLst>
              <a:rect l="0" t="0" r="r" b="b"/>
              <a:pathLst>
                <a:path w="21475" h="21600" fill="norm" stroke="1" extrusionOk="0">
                  <a:moveTo>
                    <a:pt x="0" y="10248"/>
                  </a:moveTo>
                  <a:cubicBezTo>
                    <a:pt x="4320" y="8672"/>
                    <a:pt x="8640" y="7095"/>
                    <a:pt x="11963" y="5755"/>
                  </a:cubicBezTo>
                  <a:cubicBezTo>
                    <a:pt x="15286" y="4415"/>
                    <a:pt x="17612" y="3311"/>
                    <a:pt x="19108" y="2207"/>
                  </a:cubicBezTo>
                  <a:cubicBezTo>
                    <a:pt x="20603" y="1104"/>
                    <a:pt x="21268" y="0"/>
                    <a:pt x="21434" y="0"/>
                  </a:cubicBezTo>
                  <a:cubicBezTo>
                    <a:pt x="21600" y="0"/>
                    <a:pt x="21268" y="1104"/>
                    <a:pt x="20437" y="4020"/>
                  </a:cubicBezTo>
                  <a:cubicBezTo>
                    <a:pt x="19606" y="6937"/>
                    <a:pt x="18277" y="11667"/>
                    <a:pt x="17612" y="14505"/>
                  </a:cubicBezTo>
                  <a:cubicBezTo>
                    <a:pt x="16948" y="17343"/>
                    <a:pt x="16948" y="18289"/>
                    <a:pt x="16948" y="19156"/>
                  </a:cubicBezTo>
                  <a:cubicBezTo>
                    <a:pt x="16948" y="20023"/>
                    <a:pt x="16948" y="20812"/>
                    <a:pt x="17114" y="21206"/>
                  </a:cubicBezTo>
                  <a:cubicBezTo>
                    <a:pt x="17280" y="21600"/>
                    <a:pt x="17612" y="21600"/>
                    <a:pt x="17945"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03" name="Line"/>
            <p:cNvSpPr/>
            <p:nvPr/>
          </p:nvSpPr>
          <p:spPr>
            <a:xfrm>
              <a:off x="5454216" y="4635636"/>
              <a:ext cx="51892"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0" y="0"/>
                  </a:moveTo>
                  <a:cubicBezTo>
                    <a:pt x="7200" y="21600"/>
                    <a:pt x="14400" y="216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04" name="Line"/>
            <p:cNvSpPr/>
            <p:nvPr/>
          </p:nvSpPr>
          <p:spPr>
            <a:xfrm>
              <a:off x="5825515" y="4434072"/>
              <a:ext cx="208337" cy="253395"/>
            </a:xfrm>
            <a:custGeom>
              <a:avLst/>
              <a:gdLst/>
              <a:ahLst/>
              <a:cxnLst>
                <a:cxn ang="0">
                  <a:pos x="wd2" y="hd2"/>
                </a:cxn>
                <a:cxn ang="5400000">
                  <a:pos x="wd2" y="hd2"/>
                </a:cxn>
                <a:cxn ang="10800000">
                  <a:pos x="wd2" y="hd2"/>
                </a:cxn>
                <a:cxn ang="16200000">
                  <a:pos x="wd2" y="hd2"/>
                </a:cxn>
              </a:cxnLst>
              <a:rect l="0" t="0" r="r" b="b"/>
              <a:pathLst>
                <a:path w="20981" h="21095" fill="norm" stroke="1" extrusionOk="0">
                  <a:moveTo>
                    <a:pt x="14866" y="364"/>
                  </a:moveTo>
                  <a:cubicBezTo>
                    <a:pt x="13124" y="76"/>
                    <a:pt x="11382" y="-212"/>
                    <a:pt x="9814" y="220"/>
                  </a:cubicBezTo>
                  <a:cubicBezTo>
                    <a:pt x="8247" y="652"/>
                    <a:pt x="6853" y="1804"/>
                    <a:pt x="5111" y="4828"/>
                  </a:cubicBezTo>
                  <a:cubicBezTo>
                    <a:pt x="3369" y="7852"/>
                    <a:pt x="1279" y="12748"/>
                    <a:pt x="408" y="15916"/>
                  </a:cubicBezTo>
                  <a:cubicBezTo>
                    <a:pt x="-463" y="19084"/>
                    <a:pt x="-115" y="20524"/>
                    <a:pt x="3195" y="20956"/>
                  </a:cubicBezTo>
                  <a:cubicBezTo>
                    <a:pt x="6505" y="21388"/>
                    <a:pt x="12776" y="20812"/>
                    <a:pt x="16434" y="19228"/>
                  </a:cubicBezTo>
                  <a:cubicBezTo>
                    <a:pt x="20092" y="17644"/>
                    <a:pt x="21137" y="15052"/>
                    <a:pt x="20963" y="13036"/>
                  </a:cubicBezTo>
                  <a:cubicBezTo>
                    <a:pt x="20789" y="11020"/>
                    <a:pt x="19395" y="9580"/>
                    <a:pt x="17131" y="9004"/>
                  </a:cubicBezTo>
                  <a:cubicBezTo>
                    <a:pt x="14866" y="8428"/>
                    <a:pt x="11731" y="8716"/>
                    <a:pt x="8595" y="900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05" name="Line"/>
            <p:cNvSpPr/>
            <p:nvPr/>
          </p:nvSpPr>
          <p:spPr>
            <a:xfrm>
              <a:off x="6229760" y="4428070"/>
              <a:ext cx="252075" cy="363241"/>
            </a:xfrm>
            <a:custGeom>
              <a:avLst/>
              <a:gdLst/>
              <a:ahLst/>
              <a:cxnLst>
                <a:cxn ang="0">
                  <a:pos x="wd2" y="hd2"/>
                </a:cxn>
                <a:cxn ang="5400000">
                  <a:pos x="wd2" y="hd2"/>
                </a:cxn>
                <a:cxn ang="10800000">
                  <a:pos x="wd2" y="hd2"/>
                </a:cxn>
                <a:cxn ang="16200000">
                  <a:pos x="wd2" y="hd2"/>
                </a:cxn>
              </a:cxnLst>
              <a:rect l="0" t="0" r="r" b="b"/>
              <a:pathLst>
                <a:path w="20985" h="21600" fill="norm" stroke="1" extrusionOk="0">
                  <a:moveTo>
                    <a:pt x="8011" y="0"/>
                  </a:moveTo>
                  <a:cubicBezTo>
                    <a:pt x="5419" y="3909"/>
                    <a:pt x="2827" y="7817"/>
                    <a:pt x="1387" y="10389"/>
                  </a:cubicBezTo>
                  <a:cubicBezTo>
                    <a:pt x="-53" y="12960"/>
                    <a:pt x="-341" y="14194"/>
                    <a:pt x="379" y="14811"/>
                  </a:cubicBezTo>
                  <a:cubicBezTo>
                    <a:pt x="1099" y="15429"/>
                    <a:pt x="2827" y="15429"/>
                    <a:pt x="5851" y="15223"/>
                  </a:cubicBezTo>
                  <a:cubicBezTo>
                    <a:pt x="8875" y="15017"/>
                    <a:pt x="13195" y="14606"/>
                    <a:pt x="16075" y="13680"/>
                  </a:cubicBezTo>
                  <a:cubicBezTo>
                    <a:pt x="18955" y="12754"/>
                    <a:pt x="20395" y="11314"/>
                    <a:pt x="20827" y="11109"/>
                  </a:cubicBezTo>
                  <a:cubicBezTo>
                    <a:pt x="21259" y="10903"/>
                    <a:pt x="20683" y="11931"/>
                    <a:pt x="20539" y="13886"/>
                  </a:cubicBezTo>
                  <a:cubicBezTo>
                    <a:pt x="20395" y="15840"/>
                    <a:pt x="20683" y="18720"/>
                    <a:pt x="20971"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06" name="Line"/>
            <p:cNvSpPr/>
            <p:nvPr/>
          </p:nvSpPr>
          <p:spPr>
            <a:xfrm>
              <a:off x="6761880" y="4137478"/>
              <a:ext cx="243978" cy="902912"/>
            </a:xfrm>
            <a:custGeom>
              <a:avLst/>
              <a:gdLst/>
              <a:ahLst/>
              <a:cxnLst>
                <a:cxn ang="0">
                  <a:pos x="wd2" y="hd2"/>
                </a:cxn>
                <a:cxn ang="5400000">
                  <a:pos x="wd2" y="hd2"/>
                </a:cxn>
                <a:cxn ang="10800000">
                  <a:pos x="wd2" y="hd2"/>
                </a:cxn>
                <a:cxn ang="16200000">
                  <a:pos x="wd2" y="hd2"/>
                </a:cxn>
              </a:cxnLst>
              <a:rect l="0" t="0" r="r" b="b"/>
              <a:pathLst>
                <a:path w="21455" h="21600" fill="norm" stroke="1" extrusionOk="0">
                  <a:moveTo>
                    <a:pt x="3651" y="0"/>
                  </a:moveTo>
                  <a:cubicBezTo>
                    <a:pt x="7910" y="828"/>
                    <a:pt x="12169" y="1655"/>
                    <a:pt x="15515" y="3145"/>
                  </a:cubicBezTo>
                  <a:cubicBezTo>
                    <a:pt x="18862" y="4634"/>
                    <a:pt x="21296" y="6786"/>
                    <a:pt x="21448" y="9145"/>
                  </a:cubicBezTo>
                  <a:cubicBezTo>
                    <a:pt x="21600" y="11503"/>
                    <a:pt x="19470" y="14069"/>
                    <a:pt x="15515" y="16179"/>
                  </a:cubicBezTo>
                  <a:cubicBezTo>
                    <a:pt x="11561" y="18290"/>
                    <a:pt x="5780" y="19945"/>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07" name="Line"/>
            <p:cNvSpPr/>
            <p:nvPr/>
          </p:nvSpPr>
          <p:spPr>
            <a:xfrm>
              <a:off x="7177011" y="3753481"/>
              <a:ext cx="321729" cy="423137"/>
            </a:xfrm>
            <a:custGeom>
              <a:avLst/>
              <a:gdLst/>
              <a:ahLst/>
              <a:cxnLst>
                <a:cxn ang="0">
                  <a:pos x="wd2" y="hd2"/>
                </a:cxn>
                <a:cxn ang="5400000">
                  <a:pos x="wd2" y="hd2"/>
                </a:cxn>
                <a:cxn ang="10800000">
                  <a:pos x="wd2" y="hd2"/>
                </a:cxn>
                <a:cxn ang="16200000">
                  <a:pos x="wd2" y="hd2"/>
                </a:cxn>
              </a:cxnLst>
              <a:rect l="0" t="0" r="r" b="b"/>
              <a:pathLst>
                <a:path w="21600" h="21479" fill="norm" stroke="1" extrusionOk="0">
                  <a:moveTo>
                    <a:pt x="21600" y="0"/>
                  </a:moveTo>
                  <a:cubicBezTo>
                    <a:pt x="16258" y="2985"/>
                    <a:pt x="10916" y="5971"/>
                    <a:pt x="7432" y="8341"/>
                  </a:cubicBezTo>
                  <a:cubicBezTo>
                    <a:pt x="3948" y="10712"/>
                    <a:pt x="2323" y="12468"/>
                    <a:pt x="1394" y="13873"/>
                  </a:cubicBezTo>
                  <a:cubicBezTo>
                    <a:pt x="465" y="15278"/>
                    <a:pt x="232" y="16332"/>
                    <a:pt x="697" y="17561"/>
                  </a:cubicBezTo>
                  <a:cubicBezTo>
                    <a:pt x="1161" y="18790"/>
                    <a:pt x="2323" y="20195"/>
                    <a:pt x="4065" y="20898"/>
                  </a:cubicBezTo>
                  <a:cubicBezTo>
                    <a:pt x="5806" y="21600"/>
                    <a:pt x="8129" y="21600"/>
                    <a:pt x="10452" y="21249"/>
                  </a:cubicBezTo>
                  <a:cubicBezTo>
                    <a:pt x="12774" y="20898"/>
                    <a:pt x="15097" y="20195"/>
                    <a:pt x="16258" y="19229"/>
                  </a:cubicBezTo>
                  <a:cubicBezTo>
                    <a:pt x="17419" y="18263"/>
                    <a:pt x="17419" y="17034"/>
                    <a:pt x="15213" y="15893"/>
                  </a:cubicBezTo>
                  <a:cubicBezTo>
                    <a:pt x="13006" y="14751"/>
                    <a:pt x="8594" y="13698"/>
                    <a:pt x="5690" y="13434"/>
                  </a:cubicBezTo>
                  <a:cubicBezTo>
                    <a:pt x="2787" y="13171"/>
                    <a:pt x="1394" y="13698"/>
                    <a:pt x="0" y="1422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08" name="Line"/>
            <p:cNvSpPr/>
            <p:nvPr/>
          </p:nvSpPr>
          <p:spPr>
            <a:xfrm>
              <a:off x="1261386" y="5777247"/>
              <a:ext cx="321728"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09" name="Line"/>
            <p:cNvSpPr/>
            <p:nvPr/>
          </p:nvSpPr>
          <p:spPr>
            <a:xfrm>
              <a:off x="1313278" y="5984813"/>
              <a:ext cx="300972"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959" y="18000"/>
                    <a:pt x="11917" y="14400"/>
                    <a:pt x="15517" y="10800"/>
                  </a:cubicBezTo>
                  <a:cubicBezTo>
                    <a:pt x="19117" y="7200"/>
                    <a:pt x="20359" y="36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10" name="Line"/>
            <p:cNvSpPr/>
            <p:nvPr/>
          </p:nvSpPr>
          <p:spPr>
            <a:xfrm>
              <a:off x="2212730" y="5569682"/>
              <a:ext cx="408213" cy="56734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7939" y="1449"/>
                    <a:pt x="14278" y="2898"/>
                    <a:pt x="10800" y="5202"/>
                  </a:cubicBezTo>
                  <a:cubicBezTo>
                    <a:pt x="7322" y="7507"/>
                    <a:pt x="4027" y="10668"/>
                    <a:pt x="2197" y="13039"/>
                  </a:cubicBezTo>
                  <a:cubicBezTo>
                    <a:pt x="366" y="15410"/>
                    <a:pt x="0" y="16990"/>
                    <a:pt x="0" y="18110"/>
                  </a:cubicBezTo>
                  <a:cubicBezTo>
                    <a:pt x="0" y="19229"/>
                    <a:pt x="366" y="19888"/>
                    <a:pt x="1556" y="20480"/>
                  </a:cubicBezTo>
                  <a:cubicBezTo>
                    <a:pt x="2746" y="21073"/>
                    <a:pt x="4759" y="21600"/>
                    <a:pt x="6956" y="21600"/>
                  </a:cubicBezTo>
                  <a:cubicBezTo>
                    <a:pt x="9153" y="21600"/>
                    <a:pt x="11532" y="21073"/>
                    <a:pt x="12997" y="20546"/>
                  </a:cubicBezTo>
                  <a:cubicBezTo>
                    <a:pt x="14461" y="20020"/>
                    <a:pt x="15010" y="19493"/>
                    <a:pt x="15285" y="18900"/>
                  </a:cubicBezTo>
                  <a:cubicBezTo>
                    <a:pt x="15559" y="18307"/>
                    <a:pt x="15559" y="17649"/>
                    <a:pt x="15559" y="16990"/>
                  </a:cubicBezTo>
                  <a:cubicBezTo>
                    <a:pt x="15559" y="16332"/>
                    <a:pt x="15559" y="15673"/>
                    <a:pt x="14736" y="15015"/>
                  </a:cubicBezTo>
                  <a:cubicBezTo>
                    <a:pt x="13912" y="14356"/>
                    <a:pt x="12264" y="13698"/>
                    <a:pt x="10525" y="13632"/>
                  </a:cubicBezTo>
                  <a:cubicBezTo>
                    <a:pt x="8786" y="13566"/>
                    <a:pt x="6956" y="14093"/>
                    <a:pt x="5125" y="1462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11" name="Line"/>
            <p:cNvSpPr/>
            <p:nvPr/>
          </p:nvSpPr>
          <p:spPr>
            <a:xfrm>
              <a:off x="2610565" y="5675627"/>
              <a:ext cx="221785" cy="433727"/>
            </a:xfrm>
            <a:custGeom>
              <a:avLst/>
              <a:gdLst/>
              <a:ahLst/>
              <a:cxnLst>
                <a:cxn ang="0">
                  <a:pos x="wd2" y="hd2"/>
                </a:cxn>
                <a:cxn ang="5400000">
                  <a:pos x="wd2" y="hd2"/>
                </a:cxn>
                <a:cxn ang="10800000">
                  <a:pos x="wd2" y="hd2"/>
                </a:cxn>
                <a:cxn ang="16200000">
                  <a:pos x="wd2" y="hd2"/>
                </a:cxn>
              </a:cxnLst>
              <a:rect l="0" t="0" r="r" b="b"/>
              <a:pathLst>
                <a:path w="21304" h="21493" fill="norm" stroke="1" extrusionOk="0">
                  <a:moveTo>
                    <a:pt x="0" y="2464"/>
                  </a:moveTo>
                  <a:cubicBezTo>
                    <a:pt x="4652" y="1607"/>
                    <a:pt x="9305" y="750"/>
                    <a:pt x="12462" y="322"/>
                  </a:cubicBezTo>
                  <a:cubicBezTo>
                    <a:pt x="15618" y="-107"/>
                    <a:pt x="17280" y="-107"/>
                    <a:pt x="18443" y="322"/>
                  </a:cubicBezTo>
                  <a:cubicBezTo>
                    <a:pt x="19606" y="750"/>
                    <a:pt x="20271" y="1607"/>
                    <a:pt x="19108" y="3064"/>
                  </a:cubicBezTo>
                  <a:cubicBezTo>
                    <a:pt x="17945" y="4522"/>
                    <a:pt x="14954" y="6579"/>
                    <a:pt x="12794" y="7864"/>
                  </a:cubicBezTo>
                  <a:cubicBezTo>
                    <a:pt x="10634" y="9150"/>
                    <a:pt x="9305" y="9664"/>
                    <a:pt x="7477" y="10179"/>
                  </a:cubicBezTo>
                  <a:cubicBezTo>
                    <a:pt x="5649" y="10693"/>
                    <a:pt x="3323" y="11207"/>
                    <a:pt x="3157" y="11379"/>
                  </a:cubicBezTo>
                  <a:cubicBezTo>
                    <a:pt x="2991" y="11550"/>
                    <a:pt x="4985" y="11379"/>
                    <a:pt x="7809" y="11293"/>
                  </a:cubicBezTo>
                  <a:cubicBezTo>
                    <a:pt x="10634" y="11207"/>
                    <a:pt x="14289" y="11207"/>
                    <a:pt x="16782" y="11464"/>
                  </a:cubicBezTo>
                  <a:cubicBezTo>
                    <a:pt x="19274" y="11722"/>
                    <a:pt x="20603" y="12236"/>
                    <a:pt x="21102" y="12922"/>
                  </a:cubicBezTo>
                  <a:cubicBezTo>
                    <a:pt x="21600" y="13607"/>
                    <a:pt x="21268" y="14464"/>
                    <a:pt x="19108" y="15836"/>
                  </a:cubicBezTo>
                  <a:cubicBezTo>
                    <a:pt x="16948" y="17207"/>
                    <a:pt x="12960" y="19093"/>
                    <a:pt x="9969" y="20122"/>
                  </a:cubicBezTo>
                  <a:cubicBezTo>
                    <a:pt x="6978" y="21150"/>
                    <a:pt x="4985" y="21322"/>
                    <a:pt x="2991" y="2149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12" name="Line"/>
            <p:cNvSpPr/>
            <p:nvPr/>
          </p:nvSpPr>
          <p:spPr>
            <a:xfrm>
              <a:off x="3068753" y="5614036"/>
              <a:ext cx="320184" cy="451024"/>
            </a:xfrm>
            <a:custGeom>
              <a:avLst/>
              <a:gdLst/>
              <a:ahLst/>
              <a:cxnLst>
                <a:cxn ang="0">
                  <a:pos x="wd2" y="hd2"/>
                </a:cxn>
                <a:cxn ang="5400000">
                  <a:pos x="wd2" y="hd2"/>
                </a:cxn>
                <a:cxn ang="10800000">
                  <a:pos x="wd2" y="hd2"/>
                </a:cxn>
                <a:cxn ang="16200000">
                  <a:pos x="wd2" y="hd2"/>
                </a:cxn>
              </a:cxnLst>
              <a:rect l="0" t="0" r="r" b="b"/>
              <a:pathLst>
                <a:path w="21496" h="21334" fill="norm" stroke="1" extrusionOk="0">
                  <a:moveTo>
                    <a:pt x="1986" y="9193"/>
                  </a:moveTo>
                  <a:cubicBezTo>
                    <a:pt x="1057" y="8702"/>
                    <a:pt x="128" y="8211"/>
                    <a:pt x="12" y="6984"/>
                  </a:cubicBezTo>
                  <a:cubicBezTo>
                    <a:pt x="-104" y="5757"/>
                    <a:pt x="593" y="3793"/>
                    <a:pt x="2102" y="2402"/>
                  </a:cubicBezTo>
                  <a:cubicBezTo>
                    <a:pt x="3612" y="1011"/>
                    <a:pt x="5935" y="193"/>
                    <a:pt x="7561" y="30"/>
                  </a:cubicBezTo>
                  <a:cubicBezTo>
                    <a:pt x="9186" y="-134"/>
                    <a:pt x="10115" y="357"/>
                    <a:pt x="9999" y="2321"/>
                  </a:cubicBezTo>
                  <a:cubicBezTo>
                    <a:pt x="9883" y="4284"/>
                    <a:pt x="8722" y="7721"/>
                    <a:pt x="7096" y="10830"/>
                  </a:cubicBezTo>
                  <a:cubicBezTo>
                    <a:pt x="5470" y="13939"/>
                    <a:pt x="3380" y="16721"/>
                    <a:pt x="1986" y="18439"/>
                  </a:cubicBezTo>
                  <a:cubicBezTo>
                    <a:pt x="593" y="20157"/>
                    <a:pt x="-104" y="20811"/>
                    <a:pt x="128" y="21139"/>
                  </a:cubicBezTo>
                  <a:cubicBezTo>
                    <a:pt x="361" y="21466"/>
                    <a:pt x="1522" y="21466"/>
                    <a:pt x="5238" y="20484"/>
                  </a:cubicBezTo>
                  <a:cubicBezTo>
                    <a:pt x="8954" y="19502"/>
                    <a:pt x="15225" y="17539"/>
                    <a:pt x="21496" y="1557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13" name="Line"/>
            <p:cNvSpPr/>
            <p:nvPr/>
          </p:nvSpPr>
          <p:spPr>
            <a:xfrm>
              <a:off x="3474971" y="5580273"/>
              <a:ext cx="445108" cy="625311"/>
            </a:xfrm>
            <a:custGeom>
              <a:avLst/>
              <a:gdLst/>
              <a:ahLst/>
              <a:cxnLst>
                <a:cxn ang="0">
                  <a:pos x="wd2" y="hd2"/>
                </a:cxn>
                <a:cxn ang="5400000">
                  <a:pos x="wd2" y="hd2"/>
                </a:cxn>
                <a:cxn ang="10800000">
                  <a:pos x="wd2" y="hd2"/>
                </a:cxn>
                <a:cxn ang="16200000">
                  <a:pos x="wd2" y="hd2"/>
                </a:cxn>
              </a:cxnLst>
              <a:rect l="0" t="0" r="r" b="b"/>
              <a:pathLst>
                <a:path w="21378" h="21335" fill="norm" stroke="1" extrusionOk="0">
                  <a:moveTo>
                    <a:pt x="19793" y="1409"/>
                  </a:moveTo>
                  <a:cubicBezTo>
                    <a:pt x="20624" y="819"/>
                    <a:pt x="21455" y="229"/>
                    <a:pt x="21372" y="52"/>
                  </a:cubicBezTo>
                  <a:cubicBezTo>
                    <a:pt x="21289" y="-125"/>
                    <a:pt x="20292" y="111"/>
                    <a:pt x="17800" y="1409"/>
                  </a:cubicBezTo>
                  <a:cubicBezTo>
                    <a:pt x="15307" y="2708"/>
                    <a:pt x="11320" y="5068"/>
                    <a:pt x="8080" y="7724"/>
                  </a:cubicBezTo>
                  <a:cubicBezTo>
                    <a:pt x="4840" y="10380"/>
                    <a:pt x="2347" y="13331"/>
                    <a:pt x="1101" y="15455"/>
                  </a:cubicBezTo>
                  <a:cubicBezTo>
                    <a:pt x="-145" y="17580"/>
                    <a:pt x="-145" y="18878"/>
                    <a:pt x="187" y="19705"/>
                  </a:cubicBezTo>
                  <a:cubicBezTo>
                    <a:pt x="520" y="20531"/>
                    <a:pt x="1184" y="20885"/>
                    <a:pt x="2347" y="21121"/>
                  </a:cubicBezTo>
                  <a:cubicBezTo>
                    <a:pt x="3510" y="21357"/>
                    <a:pt x="5172" y="21475"/>
                    <a:pt x="7166" y="21062"/>
                  </a:cubicBezTo>
                  <a:cubicBezTo>
                    <a:pt x="9160" y="20649"/>
                    <a:pt x="11486" y="19705"/>
                    <a:pt x="12732" y="18878"/>
                  </a:cubicBezTo>
                  <a:cubicBezTo>
                    <a:pt x="13978" y="18052"/>
                    <a:pt x="14144" y="17344"/>
                    <a:pt x="13812" y="16813"/>
                  </a:cubicBezTo>
                  <a:cubicBezTo>
                    <a:pt x="13480" y="16282"/>
                    <a:pt x="12649" y="15927"/>
                    <a:pt x="11320" y="15573"/>
                  </a:cubicBezTo>
                  <a:cubicBezTo>
                    <a:pt x="9990" y="15219"/>
                    <a:pt x="8163" y="14865"/>
                    <a:pt x="6418" y="14865"/>
                  </a:cubicBezTo>
                  <a:cubicBezTo>
                    <a:pt x="4673" y="14865"/>
                    <a:pt x="3012" y="15219"/>
                    <a:pt x="1350" y="1557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14" name="Line"/>
            <p:cNvSpPr/>
            <p:nvPr/>
          </p:nvSpPr>
          <p:spPr>
            <a:xfrm>
              <a:off x="4073903" y="5943300"/>
              <a:ext cx="10380" cy="5189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15" name="Line"/>
            <p:cNvSpPr/>
            <p:nvPr/>
          </p:nvSpPr>
          <p:spPr>
            <a:xfrm>
              <a:off x="4171165" y="5716165"/>
              <a:ext cx="370917" cy="528107"/>
            </a:xfrm>
            <a:custGeom>
              <a:avLst/>
              <a:gdLst/>
              <a:ahLst/>
              <a:cxnLst>
                <a:cxn ang="0">
                  <a:pos x="wd2" y="hd2"/>
                </a:cxn>
                <a:cxn ang="5400000">
                  <a:pos x="wd2" y="hd2"/>
                </a:cxn>
                <a:cxn ang="10800000">
                  <a:pos x="wd2" y="hd2"/>
                </a:cxn>
                <a:cxn ang="16200000">
                  <a:pos x="wd2" y="hd2"/>
                </a:cxn>
              </a:cxnLst>
              <a:rect l="0" t="0" r="r" b="b"/>
              <a:pathLst>
                <a:path w="21054" h="21552" fill="norm" stroke="1" extrusionOk="0">
                  <a:moveTo>
                    <a:pt x="6261" y="3764"/>
                  </a:moveTo>
                  <a:cubicBezTo>
                    <a:pt x="6457" y="3058"/>
                    <a:pt x="6654" y="2352"/>
                    <a:pt x="7341" y="1928"/>
                  </a:cubicBezTo>
                  <a:cubicBezTo>
                    <a:pt x="8028" y="1505"/>
                    <a:pt x="9206" y="1364"/>
                    <a:pt x="10876" y="1223"/>
                  </a:cubicBezTo>
                  <a:cubicBezTo>
                    <a:pt x="12545" y="1081"/>
                    <a:pt x="14705" y="940"/>
                    <a:pt x="16472" y="728"/>
                  </a:cubicBezTo>
                  <a:cubicBezTo>
                    <a:pt x="18239" y="517"/>
                    <a:pt x="19614" y="234"/>
                    <a:pt x="19712" y="93"/>
                  </a:cubicBezTo>
                  <a:cubicBezTo>
                    <a:pt x="19810" y="-48"/>
                    <a:pt x="18632" y="-48"/>
                    <a:pt x="16472" y="234"/>
                  </a:cubicBezTo>
                  <a:cubicBezTo>
                    <a:pt x="14312" y="517"/>
                    <a:pt x="11170" y="1081"/>
                    <a:pt x="9206" y="1576"/>
                  </a:cubicBezTo>
                  <a:cubicBezTo>
                    <a:pt x="7243" y="2070"/>
                    <a:pt x="6457" y="2493"/>
                    <a:pt x="5279" y="3693"/>
                  </a:cubicBezTo>
                  <a:cubicBezTo>
                    <a:pt x="4101" y="4893"/>
                    <a:pt x="2530" y="6870"/>
                    <a:pt x="1450" y="8140"/>
                  </a:cubicBezTo>
                  <a:cubicBezTo>
                    <a:pt x="370" y="9411"/>
                    <a:pt x="-219" y="9976"/>
                    <a:pt x="76" y="10258"/>
                  </a:cubicBezTo>
                  <a:cubicBezTo>
                    <a:pt x="370" y="10540"/>
                    <a:pt x="1548" y="10540"/>
                    <a:pt x="4199" y="9905"/>
                  </a:cubicBezTo>
                  <a:cubicBezTo>
                    <a:pt x="6850" y="9270"/>
                    <a:pt x="10974" y="7999"/>
                    <a:pt x="14017" y="7505"/>
                  </a:cubicBezTo>
                  <a:cubicBezTo>
                    <a:pt x="17061" y="7011"/>
                    <a:pt x="19025" y="7293"/>
                    <a:pt x="20105" y="7787"/>
                  </a:cubicBezTo>
                  <a:cubicBezTo>
                    <a:pt x="21185" y="8281"/>
                    <a:pt x="21381" y="8987"/>
                    <a:pt x="20497" y="10258"/>
                  </a:cubicBezTo>
                  <a:cubicBezTo>
                    <a:pt x="19614" y="11528"/>
                    <a:pt x="17650" y="13364"/>
                    <a:pt x="14803" y="15340"/>
                  </a:cubicBezTo>
                  <a:cubicBezTo>
                    <a:pt x="11956" y="17317"/>
                    <a:pt x="8225" y="19434"/>
                    <a:pt x="4494" y="2155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16" name="Line"/>
            <p:cNvSpPr/>
            <p:nvPr/>
          </p:nvSpPr>
          <p:spPr>
            <a:xfrm>
              <a:off x="4540926" y="5617887"/>
              <a:ext cx="410582" cy="647141"/>
            </a:xfrm>
            <a:custGeom>
              <a:avLst/>
              <a:gdLst/>
              <a:ahLst/>
              <a:cxnLst>
                <a:cxn ang="0">
                  <a:pos x="wd2" y="hd2"/>
                </a:cxn>
                <a:cxn ang="5400000">
                  <a:pos x="wd2" y="hd2"/>
                </a:cxn>
                <a:cxn ang="10800000">
                  <a:pos x="wd2" y="hd2"/>
                </a:cxn>
                <a:cxn ang="16200000">
                  <a:pos x="wd2" y="hd2"/>
                </a:cxn>
              </a:cxnLst>
              <a:rect l="0" t="0" r="r" b="b"/>
              <a:pathLst>
                <a:path w="21013" h="21493" fill="norm" stroke="1" extrusionOk="0">
                  <a:moveTo>
                    <a:pt x="18590" y="5982"/>
                  </a:moveTo>
                  <a:cubicBezTo>
                    <a:pt x="15934" y="6902"/>
                    <a:pt x="13279" y="7821"/>
                    <a:pt x="11331" y="8280"/>
                  </a:cubicBezTo>
                  <a:cubicBezTo>
                    <a:pt x="9384" y="8740"/>
                    <a:pt x="8144" y="8740"/>
                    <a:pt x="7259" y="8510"/>
                  </a:cubicBezTo>
                  <a:cubicBezTo>
                    <a:pt x="6374" y="8280"/>
                    <a:pt x="5843" y="7821"/>
                    <a:pt x="6816" y="6557"/>
                  </a:cubicBezTo>
                  <a:cubicBezTo>
                    <a:pt x="7790" y="5293"/>
                    <a:pt x="10269" y="3225"/>
                    <a:pt x="12305" y="1961"/>
                  </a:cubicBezTo>
                  <a:cubicBezTo>
                    <a:pt x="14341" y="697"/>
                    <a:pt x="15934" y="238"/>
                    <a:pt x="17174" y="65"/>
                  </a:cubicBezTo>
                  <a:cubicBezTo>
                    <a:pt x="18413" y="-107"/>
                    <a:pt x="19298" y="8"/>
                    <a:pt x="20095" y="1099"/>
                  </a:cubicBezTo>
                  <a:cubicBezTo>
                    <a:pt x="20892" y="2191"/>
                    <a:pt x="21600" y="4259"/>
                    <a:pt x="20272" y="6959"/>
                  </a:cubicBezTo>
                  <a:cubicBezTo>
                    <a:pt x="18944" y="9659"/>
                    <a:pt x="15580" y="12991"/>
                    <a:pt x="11862" y="15519"/>
                  </a:cubicBezTo>
                  <a:cubicBezTo>
                    <a:pt x="8144" y="18046"/>
                    <a:pt x="4072" y="19770"/>
                    <a:pt x="0" y="2149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17" name="Line"/>
            <p:cNvSpPr/>
            <p:nvPr/>
          </p:nvSpPr>
          <p:spPr>
            <a:xfrm>
              <a:off x="4011633" y="5962058"/>
              <a:ext cx="74479" cy="41973"/>
            </a:xfrm>
            <a:custGeom>
              <a:avLst/>
              <a:gdLst/>
              <a:ahLst/>
              <a:cxnLst>
                <a:cxn ang="0">
                  <a:pos x="wd2" y="hd2"/>
                </a:cxn>
                <a:cxn ang="5400000">
                  <a:pos x="wd2" y="hd2"/>
                </a:cxn>
                <a:cxn ang="10800000">
                  <a:pos x="wd2" y="hd2"/>
                </a:cxn>
                <a:cxn ang="16200000">
                  <a:pos x="wd2" y="hd2"/>
                </a:cxn>
              </a:cxnLst>
              <a:rect l="0" t="0" r="r" b="b"/>
              <a:pathLst>
                <a:path w="20218" h="20159" fill="norm" stroke="1" extrusionOk="0">
                  <a:moveTo>
                    <a:pt x="11270" y="5944"/>
                  </a:moveTo>
                  <a:cubicBezTo>
                    <a:pt x="8452" y="12590"/>
                    <a:pt x="5635" y="19236"/>
                    <a:pt x="7983" y="20067"/>
                  </a:cubicBezTo>
                  <a:cubicBezTo>
                    <a:pt x="10330" y="20898"/>
                    <a:pt x="17843" y="15913"/>
                    <a:pt x="19722" y="10929"/>
                  </a:cubicBezTo>
                  <a:cubicBezTo>
                    <a:pt x="21600" y="5944"/>
                    <a:pt x="17843" y="960"/>
                    <a:pt x="13617" y="129"/>
                  </a:cubicBezTo>
                  <a:cubicBezTo>
                    <a:pt x="9391" y="-702"/>
                    <a:pt x="4696" y="2621"/>
                    <a:pt x="0" y="594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20" name="Slide Number"/>
          <p:cNvSpPr txBox="1"/>
          <p:nvPr>
            <p:ph type="sldNum" sz="quarter" idx="2"/>
          </p:nvPr>
        </p:nvSpPr>
        <p:spPr>
          <a:xfrm>
            <a:off x="22636253" y="12943845"/>
            <a:ext cx="375810"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21" name="Google Shape;128;p4"/>
          <p:cNvSpPr txBox="1"/>
          <p:nvPr/>
        </p:nvSpPr>
        <p:spPr>
          <a:xfrm>
            <a:off x="2298073" y="4451436"/>
            <a:ext cx="18754392" cy="1348171"/>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just">
              <a:lnSpc>
                <a:spcPct val="113399"/>
              </a:lnSpc>
              <a:defRPr b="1">
                <a:solidFill>
                  <a:srgbClr val="0A1F61"/>
                </a:solidFill>
                <a:latin typeface="Tajawal Medium"/>
                <a:ea typeface="Tajawal Medium"/>
                <a:cs typeface="Tajawal Medium"/>
                <a:sym typeface="Tajawal Medium"/>
              </a:defRPr>
            </a:lvl1pPr>
          </a:lstStyle>
          <a:p>
            <a:pPr/>
            <a:r>
              <a:t>Solution:</a:t>
            </a:r>
          </a:p>
        </p:txBody>
      </p:sp>
      <p:sp>
        <p:nvSpPr>
          <p:cNvPr id="422" name="Google Shape;126;p4"/>
          <p:cNvSpPr txBox="1"/>
          <p:nvPr/>
        </p:nvSpPr>
        <p:spPr>
          <a:xfrm>
            <a:off x="4709164" y="1167623"/>
            <a:ext cx="13366186" cy="18845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defRPr sz="5600">
                <a:solidFill>
                  <a:srgbClr val="FFFFFF"/>
                </a:solidFill>
                <a:latin typeface="Tajawal Medium"/>
                <a:ea typeface="Tajawal Medium"/>
                <a:cs typeface="Tajawal Medium"/>
                <a:sym typeface="Tajawal Medium"/>
              </a:defRPr>
            </a:lvl1pPr>
          </a:lstStyle>
          <a:p>
            <a:pPr/>
            <a:r>
              <a:t> Continuous compounding</a:t>
            </a:r>
          </a:p>
        </p:txBody>
      </p:sp>
      <p:grpSp>
        <p:nvGrpSpPr>
          <p:cNvPr id="532" name="Drawing"/>
          <p:cNvGrpSpPr/>
          <p:nvPr/>
        </p:nvGrpSpPr>
        <p:grpSpPr>
          <a:xfrm>
            <a:off x="4770016" y="3951299"/>
            <a:ext cx="17481453" cy="7395632"/>
            <a:chOff x="0" y="0"/>
            <a:chExt cx="17481451" cy="7395630"/>
          </a:xfrm>
        </p:grpSpPr>
        <p:sp>
          <p:nvSpPr>
            <p:cNvPr id="423" name="Line"/>
            <p:cNvSpPr/>
            <p:nvPr/>
          </p:nvSpPr>
          <p:spPr>
            <a:xfrm>
              <a:off x="201184" y="480230"/>
              <a:ext cx="226405" cy="539672"/>
            </a:xfrm>
            <a:custGeom>
              <a:avLst/>
              <a:gdLst/>
              <a:ahLst/>
              <a:cxnLst>
                <a:cxn ang="0">
                  <a:pos x="wd2" y="hd2"/>
                </a:cxn>
                <a:cxn ang="5400000">
                  <a:pos x="wd2" y="hd2"/>
                </a:cxn>
                <a:cxn ang="10800000">
                  <a:pos x="wd2" y="hd2"/>
                </a:cxn>
                <a:cxn ang="16200000">
                  <a:pos x="wd2" y="hd2"/>
                </a:cxn>
              </a:cxnLst>
              <a:rect l="0" t="0" r="r" b="b"/>
              <a:pathLst>
                <a:path w="21419" h="21600" fill="norm" stroke="1" extrusionOk="0">
                  <a:moveTo>
                    <a:pt x="1964" y="0"/>
                  </a:moveTo>
                  <a:cubicBezTo>
                    <a:pt x="2291" y="3877"/>
                    <a:pt x="2618" y="7754"/>
                    <a:pt x="3273" y="10523"/>
                  </a:cubicBezTo>
                  <a:cubicBezTo>
                    <a:pt x="3927" y="13292"/>
                    <a:pt x="4909" y="14954"/>
                    <a:pt x="5564" y="16131"/>
                  </a:cubicBezTo>
                  <a:cubicBezTo>
                    <a:pt x="6218" y="17308"/>
                    <a:pt x="6545" y="18000"/>
                    <a:pt x="6709" y="17931"/>
                  </a:cubicBezTo>
                  <a:cubicBezTo>
                    <a:pt x="6873" y="17862"/>
                    <a:pt x="6873" y="17031"/>
                    <a:pt x="7691" y="15646"/>
                  </a:cubicBezTo>
                  <a:cubicBezTo>
                    <a:pt x="8509" y="14262"/>
                    <a:pt x="10145" y="12323"/>
                    <a:pt x="11455" y="11077"/>
                  </a:cubicBezTo>
                  <a:cubicBezTo>
                    <a:pt x="12764" y="9831"/>
                    <a:pt x="13745" y="9277"/>
                    <a:pt x="15055" y="9069"/>
                  </a:cubicBezTo>
                  <a:cubicBezTo>
                    <a:pt x="16364" y="8862"/>
                    <a:pt x="18000" y="9000"/>
                    <a:pt x="19145" y="9485"/>
                  </a:cubicBezTo>
                  <a:cubicBezTo>
                    <a:pt x="20291" y="9969"/>
                    <a:pt x="20945" y="10800"/>
                    <a:pt x="21273" y="12323"/>
                  </a:cubicBezTo>
                  <a:cubicBezTo>
                    <a:pt x="21600" y="13846"/>
                    <a:pt x="21600" y="16062"/>
                    <a:pt x="18818" y="17723"/>
                  </a:cubicBezTo>
                  <a:cubicBezTo>
                    <a:pt x="16036" y="19385"/>
                    <a:pt x="10473" y="20492"/>
                    <a:pt x="6873" y="21046"/>
                  </a:cubicBezTo>
                  <a:cubicBezTo>
                    <a:pt x="3273" y="21600"/>
                    <a:pt x="1636" y="216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24" name="Line"/>
            <p:cNvSpPr/>
            <p:nvPr/>
          </p:nvSpPr>
          <p:spPr>
            <a:xfrm>
              <a:off x="-1" y="656661"/>
              <a:ext cx="149295" cy="477402"/>
            </a:xfrm>
            <a:custGeom>
              <a:avLst/>
              <a:gdLst/>
              <a:ahLst/>
              <a:cxnLst>
                <a:cxn ang="0">
                  <a:pos x="wd2" y="hd2"/>
                </a:cxn>
                <a:cxn ang="5400000">
                  <a:pos x="wd2" y="hd2"/>
                </a:cxn>
                <a:cxn ang="10800000">
                  <a:pos x="wd2" y="hd2"/>
                </a:cxn>
                <a:cxn ang="16200000">
                  <a:pos x="wd2" y="hd2"/>
                </a:cxn>
              </a:cxnLst>
              <a:rect l="0" t="0" r="r" b="b"/>
              <a:pathLst>
                <a:path w="21185" h="21600" fill="norm" stroke="1" extrusionOk="0">
                  <a:moveTo>
                    <a:pt x="3512" y="0"/>
                  </a:moveTo>
                  <a:cubicBezTo>
                    <a:pt x="1549" y="2661"/>
                    <a:pt x="-415" y="5322"/>
                    <a:pt x="76" y="8530"/>
                  </a:cubicBezTo>
                  <a:cubicBezTo>
                    <a:pt x="567" y="11739"/>
                    <a:pt x="3512" y="15496"/>
                    <a:pt x="7440" y="17765"/>
                  </a:cubicBezTo>
                  <a:cubicBezTo>
                    <a:pt x="11367" y="20035"/>
                    <a:pt x="16276" y="20817"/>
                    <a:pt x="21185"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25" name="Line"/>
            <p:cNvSpPr/>
            <p:nvPr/>
          </p:nvSpPr>
          <p:spPr>
            <a:xfrm>
              <a:off x="595559" y="573634"/>
              <a:ext cx="88787" cy="529294"/>
            </a:xfrm>
            <a:custGeom>
              <a:avLst/>
              <a:gdLst/>
              <a:ahLst/>
              <a:cxnLst>
                <a:cxn ang="0">
                  <a:pos x="wd2" y="hd2"/>
                </a:cxn>
                <a:cxn ang="5400000">
                  <a:pos x="wd2" y="hd2"/>
                </a:cxn>
                <a:cxn ang="10800000">
                  <a:pos x="wd2" y="hd2"/>
                </a:cxn>
                <a:cxn ang="16200000">
                  <a:pos x="wd2" y="hd2"/>
                </a:cxn>
              </a:cxnLst>
              <a:rect l="0" t="0" r="r" b="b"/>
              <a:pathLst>
                <a:path w="20532" h="21600" fill="norm" stroke="1" extrusionOk="0">
                  <a:moveTo>
                    <a:pt x="7200" y="0"/>
                  </a:moveTo>
                  <a:cubicBezTo>
                    <a:pt x="14400" y="3529"/>
                    <a:pt x="21600" y="7059"/>
                    <a:pt x="20400" y="10659"/>
                  </a:cubicBezTo>
                  <a:cubicBezTo>
                    <a:pt x="19200" y="14259"/>
                    <a:pt x="9600" y="17929"/>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26" name="Line"/>
            <p:cNvSpPr/>
            <p:nvPr/>
          </p:nvSpPr>
          <p:spPr>
            <a:xfrm>
              <a:off x="2422138" y="276504"/>
              <a:ext cx="695347" cy="705905"/>
            </a:xfrm>
            <a:custGeom>
              <a:avLst/>
              <a:gdLst/>
              <a:ahLst/>
              <a:cxnLst>
                <a:cxn ang="0">
                  <a:pos x="wd2" y="hd2"/>
                </a:cxn>
                <a:cxn ang="5400000">
                  <a:pos x="wd2" y="hd2"/>
                </a:cxn>
                <a:cxn ang="10800000">
                  <a:pos x="wd2" y="hd2"/>
                </a:cxn>
                <a:cxn ang="16200000">
                  <a:pos x="wd2" y="hd2"/>
                </a:cxn>
              </a:cxnLst>
              <a:rect l="0" t="0" r="r" b="b"/>
              <a:pathLst>
                <a:path w="21600" h="21396" fill="norm" stroke="1" extrusionOk="0">
                  <a:moveTo>
                    <a:pt x="0" y="11837"/>
                  </a:moveTo>
                  <a:cubicBezTo>
                    <a:pt x="430" y="12152"/>
                    <a:pt x="860" y="12467"/>
                    <a:pt x="1343" y="12519"/>
                  </a:cubicBezTo>
                  <a:cubicBezTo>
                    <a:pt x="1827" y="12571"/>
                    <a:pt x="2364" y="12362"/>
                    <a:pt x="3063" y="11680"/>
                  </a:cubicBezTo>
                  <a:cubicBezTo>
                    <a:pt x="3761" y="10999"/>
                    <a:pt x="4621" y="9845"/>
                    <a:pt x="4836" y="8220"/>
                  </a:cubicBezTo>
                  <a:cubicBezTo>
                    <a:pt x="5051" y="6595"/>
                    <a:pt x="4621" y="4498"/>
                    <a:pt x="4299" y="3134"/>
                  </a:cubicBezTo>
                  <a:cubicBezTo>
                    <a:pt x="3976" y="1771"/>
                    <a:pt x="3761" y="1142"/>
                    <a:pt x="3439" y="670"/>
                  </a:cubicBezTo>
                  <a:cubicBezTo>
                    <a:pt x="3116" y="199"/>
                    <a:pt x="2687" y="-116"/>
                    <a:pt x="2472" y="41"/>
                  </a:cubicBezTo>
                  <a:cubicBezTo>
                    <a:pt x="2257" y="199"/>
                    <a:pt x="2257" y="828"/>
                    <a:pt x="2579" y="2977"/>
                  </a:cubicBezTo>
                  <a:cubicBezTo>
                    <a:pt x="2901" y="5127"/>
                    <a:pt x="3546" y="8797"/>
                    <a:pt x="4191" y="11523"/>
                  </a:cubicBezTo>
                  <a:cubicBezTo>
                    <a:pt x="4836" y="14249"/>
                    <a:pt x="5481" y="16032"/>
                    <a:pt x="5857" y="17342"/>
                  </a:cubicBezTo>
                  <a:cubicBezTo>
                    <a:pt x="6233" y="18653"/>
                    <a:pt x="6340" y="19492"/>
                    <a:pt x="6179" y="20121"/>
                  </a:cubicBezTo>
                  <a:cubicBezTo>
                    <a:pt x="6018" y="20750"/>
                    <a:pt x="5588" y="21169"/>
                    <a:pt x="5051" y="21327"/>
                  </a:cubicBezTo>
                  <a:cubicBezTo>
                    <a:pt x="4513" y="21484"/>
                    <a:pt x="3869" y="21379"/>
                    <a:pt x="3546" y="20960"/>
                  </a:cubicBezTo>
                  <a:cubicBezTo>
                    <a:pt x="3224" y="20540"/>
                    <a:pt x="3224" y="19806"/>
                    <a:pt x="4030" y="18496"/>
                  </a:cubicBezTo>
                  <a:cubicBezTo>
                    <a:pt x="4836" y="17185"/>
                    <a:pt x="6448" y="15298"/>
                    <a:pt x="7791" y="14092"/>
                  </a:cubicBezTo>
                  <a:cubicBezTo>
                    <a:pt x="9134" y="12886"/>
                    <a:pt x="10209" y="12362"/>
                    <a:pt x="10961" y="12257"/>
                  </a:cubicBezTo>
                  <a:cubicBezTo>
                    <a:pt x="11713" y="12152"/>
                    <a:pt x="12143" y="12467"/>
                    <a:pt x="12519" y="13148"/>
                  </a:cubicBezTo>
                  <a:cubicBezTo>
                    <a:pt x="12896" y="13830"/>
                    <a:pt x="13218" y="14878"/>
                    <a:pt x="13379" y="15874"/>
                  </a:cubicBezTo>
                  <a:cubicBezTo>
                    <a:pt x="13540" y="16870"/>
                    <a:pt x="13540" y="17814"/>
                    <a:pt x="13379" y="18496"/>
                  </a:cubicBezTo>
                  <a:cubicBezTo>
                    <a:pt x="13218" y="19177"/>
                    <a:pt x="12896" y="19597"/>
                    <a:pt x="12466" y="19859"/>
                  </a:cubicBezTo>
                  <a:cubicBezTo>
                    <a:pt x="12036" y="20121"/>
                    <a:pt x="11499" y="20226"/>
                    <a:pt x="11230" y="20016"/>
                  </a:cubicBezTo>
                  <a:cubicBezTo>
                    <a:pt x="10961" y="19806"/>
                    <a:pt x="10961" y="19282"/>
                    <a:pt x="11176" y="18548"/>
                  </a:cubicBezTo>
                  <a:cubicBezTo>
                    <a:pt x="11391" y="17814"/>
                    <a:pt x="11821" y="16870"/>
                    <a:pt x="12251" y="16189"/>
                  </a:cubicBezTo>
                  <a:cubicBezTo>
                    <a:pt x="12681" y="15507"/>
                    <a:pt x="13110" y="15088"/>
                    <a:pt x="13594" y="14773"/>
                  </a:cubicBezTo>
                  <a:cubicBezTo>
                    <a:pt x="14078" y="14459"/>
                    <a:pt x="14615" y="14249"/>
                    <a:pt x="15152" y="14511"/>
                  </a:cubicBezTo>
                  <a:cubicBezTo>
                    <a:pt x="15690" y="14773"/>
                    <a:pt x="16227" y="15507"/>
                    <a:pt x="16496" y="16189"/>
                  </a:cubicBezTo>
                  <a:cubicBezTo>
                    <a:pt x="16764" y="16870"/>
                    <a:pt x="16764" y="17500"/>
                    <a:pt x="16710" y="17500"/>
                  </a:cubicBezTo>
                  <a:cubicBezTo>
                    <a:pt x="16657" y="17500"/>
                    <a:pt x="16549" y="16870"/>
                    <a:pt x="16657" y="15927"/>
                  </a:cubicBezTo>
                  <a:cubicBezTo>
                    <a:pt x="16764" y="14983"/>
                    <a:pt x="17087" y="13725"/>
                    <a:pt x="17946" y="12781"/>
                  </a:cubicBezTo>
                  <a:cubicBezTo>
                    <a:pt x="18806" y="11837"/>
                    <a:pt x="20203" y="11208"/>
                    <a:pt x="21600" y="1057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27" name="Line"/>
            <p:cNvSpPr/>
            <p:nvPr/>
          </p:nvSpPr>
          <p:spPr>
            <a:xfrm>
              <a:off x="3833586" y="459474"/>
              <a:ext cx="20757" cy="43588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0" y="4971"/>
                    <a:pt x="0" y="9943"/>
                    <a:pt x="3600" y="13543"/>
                  </a:cubicBezTo>
                  <a:cubicBezTo>
                    <a:pt x="7200" y="17143"/>
                    <a:pt x="14400" y="19371"/>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28" name="Line"/>
            <p:cNvSpPr/>
            <p:nvPr/>
          </p:nvSpPr>
          <p:spPr>
            <a:xfrm>
              <a:off x="3677911" y="223402"/>
              <a:ext cx="767994" cy="599312"/>
            </a:xfrm>
            <a:custGeom>
              <a:avLst/>
              <a:gdLst/>
              <a:ahLst/>
              <a:cxnLst>
                <a:cxn ang="0">
                  <a:pos x="wd2" y="hd2"/>
                </a:cxn>
                <a:cxn ang="5400000">
                  <a:pos x="wd2" y="hd2"/>
                </a:cxn>
                <a:cxn ang="10800000">
                  <a:pos x="wd2" y="hd2"/>
                </a:cxn>
                <a:cxn ang="16200000">
                  <a:pos x="wd2" y="hd2"/>
                </a:cxn>
              </a:cxnLst>
              <a:rect l="0" t="0" r="r" b="b"/>
              <a:pathLst>
                <a:path w="21600" h="21383" fill="norm" stroke="1" extrusionOk="0">
                  <a:moveTo>
                    <a:pt x="0" y="18791"/>
                  </a:moveTo>
                  <a:cubicBezTo>
                    <a:pt x="195" y="18174"/>
                    <a:pt x="389" y="17557"/>
                    <a:pt x="1508" y="16569"/>
                  </a:cubicBezTo>
                  <a:cubicBezTo>
                    <a:pt x="2627" y="15582"/>
                    <a:pt x="4670" y="14224"/>
                    <a:pt x="6957" y="12188"/>
                  </a:cubicBezTo>
                  <a:cubicBezTo>
                    <a:pt x="9243" y="10151"/>
                    <a:pt x="11773" y="7436"/>
                    <a:pt x="13086" y="5584"/>
                  </a:cubicBezTo>
                  <a:cubicBezTo>
                    <a:pt x="14400" y="3733"/>
                    <a:pt x="14497" y="2745"/>
                    <a:pt x="14303" y="2005"/>
                  </a:cubicBezTo>
                  <a:cubicBezTo>
                    <a:pt x="14108" y="1264"/>
                    <a:pt x="13622" y="770"/>
                    <a:pt x="12892" y="400"/>
                  </a:cubicBezTo>
                  <a:cubicBezTo>
                    <a:pt x="12162" y="30"/>
                    <a:pt x="11189" y="-217"/>
                    <a:pt x="10314" y="277"/>
                  </a:cubicBezTo>
                  <a:cubicBezTo>
                    <a:pt x="9438" y="770"/>
                    <a:pt x="8659" y="2005"/>
                    <a:pt x="8222" y="4103"/>
                  </a:cubicBezTo>
                  <a:cubicBezTo>
                    <a:pt x="7784" y="6201"/>
                    <a:pt x="7687" y="9164"/>
                    <a:pt x="8027" y="11138"/>
                  </a:cubicBezTo>
                  <a:cubicBezTo>
                    <a:pt x="8368" y="13113"/>
                    <a:pt x="9146" y="14101"/>
                    <a:pt x="10022" y="14594"/>
                  </a:cubicBezTo>
                  <a:cubicBezTo>
                    <a:pt x="10897" y="15088"/>
                    <a:pt x="11870" y="15088"/>
                    <a:pt x="12649" y="14718"/>
                  </a:cubicBezTo>
                  <a:cubicBezTo>
                    <a:pt x="13427" y="14348"/>
                    <a:pt x="14011" y="13607"/>
                    <a:pt x="14497" y="13607"/>
                  </a:cubicBezTo>
                  <a:cubicBezTo>
                    <a:pt x="14984" y="13607"/>
                    <a:pt x="15373" y="14348"/>
                    <a:pt x="16005" y="14965"/>
                  </a:cubicBezTo>
                  <a:cubicBezTo>
                    <a:pt x="16638" y="15582"/>
                    <a:pt x="17514" y="16076"/>
                    <a:pt x="18243" y="16261"/>
                  </a:cubicBezTo>
                  <a:cubicBezTo>
                    <a:pt x="18973" y="16446"/>
                    <a:pt x="19557" y="16322"/>
                    <a:pt x="20043" y="16076"/>
                  </a:cubicBezTo>
                  <a:cubicBezTo>
                    <a:pt x="20530" y="15829"/>
                    <a:pt x="20919" y="15458"/>
                    <a:pt x="20968" y="15026"/>
                  </a:cubicBezTo>
                  <a:cubicBezTo>
                    <a:pt x="21016" y="14594"/>
                    <a:pt x="20724" y="14101"/>
                    <a:pt x="20384" y="14039"/>
                  </a:cubicBezTo>
                  <a:cubicBezTo>
                    <a:pt x="20043" y="13977"/>
                    <a:pt x="19654" y="14348"/>
                    <a:pt x="19411" y="15212"/>
                  </a:cubicBezTo>
                  <a:cubicBezTo>
                    <a:pt x="19168" y="16076"/>
                    <a:pt x="19070" y="17433"/>
                    <a:pt x="19459" y="18544"/>
                  </a:cubicBezTo>
                  <a:cubicBezTo>
                    <a:pt x="19849" y="19655"/>
                    <a:pt x="20724" y="20519"/>
                    <a:pt x="21600" y="2138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29" name="Line"/>
            <p:cNvSpPr/>
            <p:nvPr/>
          </p:nvSpPr>
          <p:spPr>
            <a:xfrm>
              <a:off x="4995954" y="521743"/>
              <a:ext cx="83027" cy="29059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2700" y="3857"/>
                    <a:pt x="5400" y="7714"/>
                    <a:pt x="9000" y="11314"/>
                  </a:cubicBezTo>
                  <a:cubicBezTo>
                    <a:pt x="12600" y="14914"/>
                    <a:pt x="17100" y="18257"/>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30" name="Line"/>
            <p:cNvSpPr/>
            <p:nvPr/>
          </p:nvSpPr>
          <p:spPr>
            <a:xfrm>
              <a:off x="5058224" y="438717"/>
              <a:ext cx="10379" cy="1"/>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431" name="Line"/>
            <p:cNvSpPr/>
            <p:nvPr/>
          </p:nvSpPr>
          <p:spPr>
            <a:xfrm>
              <a:off x="5162006" y="573634"/>
              <a:ext cx="280215" cy="19718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800" y="4168"/>
                    <a:pt x="1600" y="8337"/>
                    <a:pt x="2400" y="11747"/>
                  </a:cubicBezTo>
                  <a:cubicBezTo>
                    <a:pt x="3200" y="15158"/>
                    <a:pt x="4000" y="17811"/>
                    <a:pt x="4800" y="17621"/>
                  </a:cubicBezTo>
                  <a:cubicBezTo>
                    <a:pt x="5600" y="17432"/>
                    <a:pt x="6400" y="14400"/>
                    <a:pt x="7067" y="11747"/>
                  </a:cubicBezTo>
                  <a:cubicBezTo>
                    <a:pt x="7733" y="9095"/>
                    <a:pt x="8267" y="6821"/>
                    <a:pt x="8667" y="4737"/>
                  </a:cubicBezTo>
                  <a:cubicBezTo>
                    <a:pt x="9067" y="2653"/>
                    <a:pt x="9333" y="758"/>
                    <a:pt x="9867" y="568"/>
                  </a:cubicBezTo>
                  <a:cubicBezTo>
                    <a:pt x="10400" y="379"/>
                    <a:pt x="11200" y="1895"/>
                    <a:pt x="12400" y="5116"/>
                  </a:cubicBezTo>
                  <a:cubicBezTo>
                    <a:pt x="13600" y="8337"/>
                    <a:pt x="15200" y="13263"/>
                    <a:pt x="16800" y="16295"/>
                  </a:cubicBezTo>
                  <a:cubicBezTo>
                    <a:pt x="18400" y="19326"/>
                    <a:pt x="20000" y="20463"/>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32" name="Line"/>
            <p:cNvSpPr/>
            <p:nvPr/>
          </p:nvSpPr>
          <p:spPr>
            <a:xfrm>
              <a:off x="5483734" y="476630"/>
              <a:ext cx="860756" cy="366841"/>
            </a:xfrm>
            <a:custGeom>
              <a:avLst/>
              <a:gdLst/>
              <a:ahLst/>
              <a:cxnLst>
                <a:cxn ang="0">
                  <a:pos x="wd2" y="hd2"/>
                </a:cxn>
                <a:cxn ang="5400000">
                  <a:pos x="wd2" y="hd2"/>
                </a:cxn>
                <a:cxn ang="10800000">
                  <a:pos x="wd2" y="hd2"/>
                </a:cxn>
                <a:cxn ang="16200000">
                  <a:pos x="wd2" y="hd2"/>
                </a:cxn>
              </a:cxnLst>
              <a:rect l="0" t="0" r="r" b="b"/>
              <a:pathLst>
                <a:path w="21412" h="21406" fill="norm" stroke="1" extrusionOk="0">
                  <a:moveTo>
                    <a:pt x="0" y="3238"/>
                  </a:moveTo>
                  <a:cubicBezTo>
                    <a:pt x="344" y="5458"/>
                    <a:pt x="688" y="7679"/>
                    <a:pt x="1162" y="9395"/>
                  </a:cubicBezTo>
                  <a:cubicBezTo>
                    <a:pt x="1635" y="11111"/>
                    <a:pt x="2237" y="12322"/>
                    <a:pt x="2754" y="12928"/>
                  </a:cubicBezTo>
                  <a:cubicBezTo>
                    <a:pt x="3270" y="13533"/>
                    <a:pt x="3700" y="13533"/>
                    <a:pt x="4002" y="13028"/>
                  </a:cubicBezTo>
                  <a:cubicBezTo>
                    <a:pt x="4303" y="12524"/>
                    <a:pt x="4475" y="11514"/>
                    <a:pt x="4690" y="9899"/>
                  </a:cubicBezTo>
                  <a:cubicBezTo>
                    <a:pt x="4905" y="8284"/>
                    <a:pt x="5163" y="6064"/>
                    <a:pt x="5335" y="4449"/>
                  </a:cubicBezTo>
                  <a:cubicBezTo>
                    <a:pt x="5508" y="2834"/>
                    <a:pt x="5594" y="1825"/>
                    <a:pt x="5766" y="1724"/>
                  </a:cubicBezTo>
                  <a:cubicBezTo>
                    <a:pt x="5938" y="1623"/>
                    <a:pt x="6196" y="2430"/>
                    <a:pt x="6669" y="3742"/>
                  </a:cubicBezTo>
                  <a:cubicBezTo>
                    <a:pt x="7143" y="5055"/>
                    <a:pt x="7831" y="6871"/>
                    <a:pt x="8476" y="7780"/>
                  </a:cubicBezTo>
                  <a:cubicBezTo>
                    <a:pt x="9122" y="8688"/>
                    <a:pt x="9724" y="8688"/>
                    <a:pt x="10241" y="8688"/>
                  </a:cubicBezTo>
                  <a:cubicBezTo>
                    <a:pt x="10757" y="8688"/>
                    <a:pt x="11187" y="8688"/>
                    <a:pt x="11574" y="8184"/>
                  </a:cubicBezTo>
                  <a:cubicBezTo>
                    <a:pt x="11962" y="7679"/>
                    <a:pt x="12306" y="6670"/>
                    <a:pt x="12521" y="5660"/>
                  </a:cubicBezTo>
                  <a:cubicBezTo>
                    <a:pt x="12736" y="4651"/>
                    <a:pt x="12822" y="3642"/>
                    <a:pt x="12865" y="2632"/>
                  </a:cubicBezTo>
                  <a:cubicBezTo>
                    <a:pt x="12908" y="1623"/>
                    <a:pt x="12908" y="613"/>
                    <a:pt x="12693" y="210"/>
                  </a:cubicBezTo>
                  <a:cubicBezTo>
                    <a:pt x="12478" y="-194"/>
                    <a:pt x="12048" y="8"/>
                    <a:pt x="11704" y="613"/>
                  </a:cubicBezTo>
                  <a:cubicBezTo>
                    <a:pt x="11359" y="1219"/>
                    <a:pt x="11101" y="2228"/>
                    <a:pt x="10972" y="3339"/>
                  </a:cubicBezTo>
                  <a:cubicBezTo>
                    <a:pt x="10843" y="4449"/>
                    <a:pt x="10843" y="5660"/>
                    <a:pt x="10929" y="6770"/>
                  </a:cubicBezTo>
                  <a:cubicBezTo>
                    <a:pt x="11015" y="7881"/>
                    <a:pt x="11187" y="8890"/>
                    <a:pt x="11488" y="9597"/>
                  </a:cubicBezTo>
                  <a:cubicBezTo>
                    <a:pt x="11790" y="10303"/>
                    <a:pt x="12220" y="10707"/>
                    <a:pt x="12865" y="10707"/>
                  </a:cubicBezTo>
                  <a:cubicBezTo>
                    <a:pt x="13511" y="10707"/>
                    <a:pt x="14371" y="10303"/>
                    <a:pt x="14974" y="9597"/>
                  </a:cubicBezTo>
                  <a:cubicBezTo>
                    <a:pt x="15576" y="8890"/>
                    <a:pt x="15920" y="7881"/>
                    <a:pt x="16308" y="6468"/>
                  </a:cubicBezTo>
                  <a:cubicBezTo>
                    <a:pt x="16695" y="5055"/>
                    <a:pt x="17125" y="3238"/>
                    <a:pt x="17512" y="2632"/>
                  </a:cubicBezTo>
                  <a:cubicBezTo>
                    <a:pt x="17900" y="2027"/>
                    <a:pt x="18244" y="2632"/>
                    <a:pt x="18889" y="4449"/>
                  </a:cubicBezTo>
                  <a:cubicBezTo>
                    <a:pt x="19535" y="6266"/>
                    <a:pt x="20481" y="9294"/>
                    <a:pt x="20998" y="11313"/>
                  </a:cubicBezTo>
                  <a:cubicBezTo>
                    <a:pt x="21514" y="13331"/>
                    <a:pt x="21600" y="14341"/>
                    <a:pt x="20955" y="15855"/>
                  </a:cubicBezTo>
                  <a:cubicBezTo>
                    <a:pt x="20309" y="17369"/>
                    <a:pt x="18932" y="19387"/>
                    <a:pt x="17555" y="2140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33" name="Line"/>
            <p:cNvSpPr/>
            <p:nvPr/>
          </p:nvSpPr>
          <p:spPr>
            <a:xfrm>
              <a:off x="6438536" y="355690"/>
              <a:ext cx="186811" cy="42551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0" y="4917"/>
                    <a:pt x="0" y="9834"/>
                    <a:pt x="1400" y="13171"/>
                  </a:cubicBezTo>
                  <a:cubicBezTo>
                    <a:pt x="2800" y="16507"/>
                    <a:pt x="5600" y="18263"/>
                    <a:pt x="9200" y="19405"/>
                  </a:cubicBezTo>
                  <a:cubicBezTo>
                    <a:pt x="12800" y="20546"/>
                    <a:pt x="17200" y="21073"/>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34" name="Line"/>
            <p:cNvSpPr/>
            <p:nvPr/>
          </p:nvSpPr>
          <p:spPr>
            <a:xfrm>
              <a:off x="6459293" y="542500"/>
              <a:ext cx="197188"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35" name="Line"/>
            <p:cNvSpPr/>
            <p:nvPr/>
          </p:nvSpPr>
          <p:spPr>
            <a:xfrm>
              <a:off x="6758269" y="279086"/>
              <a:ext cx="1278525" cy="450114"/>
            </a:xfrm>
            <a:custGeom>
              <a:avLst/>
              <a:gdLst/>
              <a:ahLst/>
              <a:cxnLst>
                <a:cxn ang="0">
                  <a:pos x="wd2" y="hd2"/>
                </a:cxn>
                <a:cxn ang="5400000">
                  <a:pos x="wd2" y="hd2"/>
                </a:cxn>
                <a:cxn ang="10800000">
                  <a:pos x="wd2" y="hd2"/>
                </a:cxn>
                <a:cxn ang="16200000">
                  <a:pos x="wd2" y="hd2"/>
                </a:cxn>
              </a:cxnLst>
              <a:rect l="0" t="0" r="r" b="b"/>
              <a:pathLst>
                <a:path w="21575" h="21291" fill="norm" stroke="1" extrusionOk="0">
                  <a:moveTo>
                    <a:pt x="384" y="11478"/>
                  </a:moveTo>
                  <a:cubicBezTo>
                    <a:pt x="209" y="12133"/>
                    <a:pt x="33" y="12787"/>
                    <a:pt x="4" y="13933"/>
                  </a:cubicBezTo>
                  <a:cubicBezTo>
                    <a:pt x="-25" y="15078"/>
                    <a:pt x="92" y="16715"/>
                    <a:pt x="267" y="18187"/>
                  </a:cubicBezTo>
                  <a:cubicBezTo>
                    <a:pt x="442" y="19660"/>
                    <a:pt x="676" y="20969"/>
                    <a:pt x="792" y="21215"/>
                  </a:cubicBezTo>
                  <a:cubicBezTo>
                    <a:pt x="909" y="21460"/>
                    <a:pt x="909" y="20642"/>
                    <a:pt x="967" y="19251"/>
                  </a:cubicBezTo>
                  <a:cubicBezTo>
                    <a:pt x="1026" y="17860"/>
                    <a:pt x="1143" y="15896"/>
                    <a:pt x="1259" y="14505"/>
                  </a:cubicBezTo>
                  <a:cubicBezTo>
                    <a:pt x="1376" y="13115"/>
                    <a:pt x="1493" y="12296"/>
                    <a:pt x="1668" y="12215"/>
                  </a:cubicBezTo>
                  <a:cubicBezTo>
                    <a:pt x="1843" y="12133"/>
                    <a:pt x="2077" y="12787"/>
                    <a:pt x="2252" y="13687"/>
                  </a:cubicBezTo>
                  <a:cubicBezTo>
                    <a:pt x="2427" y="14587"/>
                    <a:pt x="2544" y="15733"/>
                    <a:pt x="2690" y="16633"/>
                  </a:cubicBezTo>
                  <a:cubicBezTo>
                    <a:pt x="2836" y="17533"/>
                    <a:pt x="3011" y="18187"/>
                    <a:pt x="3186" y="18187"/>
                  </a:cubicBezTo>
                  <a:cubicBezTo>
                    <a:pt x="3361" y="18187"/>
                    <a:pt x="3536" y="17533"/>
                    <a:pt x="3653" y="16796"/>
                  </a:cubicBezTo>
                  <a:cubicBezTo>
                    <a:pt x="3770" y="16060"/>
                    <a:pt x="3828" y="15242"/>
                    <a:pt x="3945" y="14505"/>
                  </a:cubicBezTo>
                  <a:cubicBezTo>
                    <a:pt x="4061" y="13769"/>
                    <a:pt x="4237" y="13115"/>
                    <a:pt x="4412" y="13115"/>
                  </a:cubicBezTo>
                  <a:cubicBezTo>
                    <a:pt x="4587" y="13115"/>
                    <a:pt x="4762" y="13769"/>
                    <a:pt x="5083" y="14833"/>
                  </a:cubicBezTo>
                  <a:cubicBezTo>
                    <a:pt x="5404" y="15896"/>
                    <a:pt x="5871" y="17369"/>
                    <a:pt x="6251" y="18105"/>
                  </a:cubicBezTo>
                  <a:cubicBezTo>
                    <a:pt x="6630" y="18842"/>
                    <a:pt x="6922" y="18842"/>
                    <a:pt x="7301" y="18269"/>
                  </a:cubicBezTo>
                  <a:cubicBezTo>
                    <a:pt x="7681" y="17696"/>
                    <a:pt x="8148" y="16551"/>
                    <a:pt x="8440" y="15569"/>
                  </a:cubicBezTo>
                  <a:cubicBezTo>
                    <a:pt x="8732" y="14587"/>
                    <a:pt x="8849" y="13769"/>
                    <a:pt x="8936" y="12787"/>
                  </a:cubicBezTo>
                  <a:cubicBezTo>
                    <a:pt x="9024" y="11805"/>
                    <a:pt x="9082" y="10660"/>
                    <a:pt x="8965" y="10169"/>
                  </a:cubicBezTo>
                  <a:cubicBezTo>
                    <a:pt x="8849" y="9678"/>
                    <a:pt x="8557" y="9842"/>
                    <a:pt x="8323" y="10251"/>
                  </a:cubicBezTo>
                  <a:cubicBezTo>
                    <a:pt x="8090" y="10660"/>
                    <a:pt x="7914" y="11315"/>
                    <a:pt x="7827" y="12460"/>
                  </a:cubicBezTo>
                  <a:cubicBezTo>
                    <a:pt x="7739" y="13605"/>
                    <a:pt x="7739" y="15242"/>
                    <a:pt x="7914" y="16715"/>
                  </a:cubicBezTo>
                  <a:cubicBezTo>
                    <a:pt x="8090" y="18187"/>
                    <a:pt x="8440" y="19496"/>
                    <a:pt x="8761" y="20315"/>
                  </a:cubicBezTo>
                  <a:cubicBezTo>
                    <a:pt x="9082" y="21133"/>
                    <a:pt x="9374" y="21460"/>
                    <a:pt x="9870" y="20805"/>
                  </a:cubicBezTo>
                  <a:cubicBezTo>
                    <a:pt x="10366" y="20151"/>
                    <a:pt x="11067" y="18515"/>
                    <a:pt x="11476" y="17287"/>
                  </a:cubicBezTo>
                  <a:cubicBezTo>
                    <a:pt x="11884" y="16060"/>
                    <a:pt x="12001" y="15242"/>
                    <a:pt x="12147" y="14505"/>
                  </a:cubicBezTo>
                  <a:cubicBezTo>
                    <a:pt x="12293" y="13769"/>
                    <a:pt x="12468" y="13115"/>
                    <a:pt x="12556" y="13196"/>
                  </a:cubicBezTo>
                  <a:cubicBezTo>
                    <a:pt x="12643" y="13278"/>
                    <a:pt x="12643" y="14096"/>
                    <a:pt x="12701" y="14915"/>
                  </a:cubicBezTo>
                  <a:cubicBezTo>
                    <a:pt x="12760" y="15733"/>
                    <a:pt x="12877" y="16551"/>
                    <a:pt x="13081" y="17124"/>
                  </a:cubicBezTo>
                  <a:cubicBezTo>
                    <a:pt x="13285" y="17696"/>
                    <a:pt x="13577" y="18024"/>
                    <a:pt x="13781" y="17696"/>
                  </a:cubicBezTo>
                  <a:cubicBezTo>
                    <a:pt x="13986" y="17369"/>
                    <a:pt x="14103" y="16387"/>
                    <a:pt x="14249" y="15405"/>
                  </a:cubicBezTo>
                  <a:cubicBezTo>
                    <a:pt x="14394" y="14424"/>
                    <a:pt x="14570" y="13442"/>
                    <a:pt x="14686" y="13360"/>
                  </a:cubicBezTo>
                  <a:cubicBezTo>
                    <a:pt x="14803" y="13278"/>
                    <a:pt x="14861" y="14096"/>
                    <a:pt x="15007" y="14833"/>
                  </a:cubicBezTo>
                  <a:cubicBezTo>
                    <a:pt x="15153" y="15569"/>
                    <a:pt x="15387" y="16224"/>
                    <a:pt x="15650" y="16796"/>
                  </a:cubicBezTo>
                  <a:cubicBezTo>
                    <a:pt x="15912" y="17369"/>
                    <a:pt x="16204" y="17860"/>
                    <a:pt x="16467" y="17860"/>
                  </a:cubicBezTo>
                  <a:cubicBezTo>
                    <a:pt x="16730" y="17860"/>
                    <a:pt x="16963" y="17369"/>
                    <a:pt x="17197" y="15896"/>
                  </a:cubicBezTo>
                  <a:cubicBezTo>
                    <a:pt x="17430" y="14424"/>
                    <a:pt x="17664" y="11969"/>
                    <a:pt x="17868" y="9515"/>
                  </a:cubicBezTo>
                  <a:cubicBezTo>
                    <a:pt x="18072" y="7060"/>
                    <a:pt x="18247" y="4605"/>
                    <a:pt x="18335" y="2887"/>
                  </a:cubicBezTo>
                  <a:cubicBezTo>
                    <a:pt x="18423" y="1169"/>
                    <a:pt x="18423" y="187"/>
                    <a:pt x="18335" y="24"/>
                  </a:cubicBezTo>
                  <a:cubicBezTo>
                    <a:pt x="18247" y="-140"/>
                    <a:pt x="18072" y="515"/>
                    <a:pt x="17985" y="3133"/>
                  </a:cubicBezTo>
                  <a:cubicBezTo>
                    <a:pt x="17897" y="5751"/>
                    <a:pt x="17897" y="10333"/>
                    <a:pt x="18189" y="13605"/>
                  </a:cubicBezTo>
                  <a:cubicBezTo>
                    <a:pt x="18481" y="16878"/>
                    <a:pt x="19065" y="18842"/>
                    <a:pt x="19590" y="19987"/>
                  </a:cubicBezTo>
                  <a:cubicBezTo>
                    <a:pt x="20116" y="21133"/>
                    <a:pt x="20583" y="21460"/>
                    <a:pt x="20874" y="21215"/>
                  </a:cubicBezTo>
                  <a:cubicBezTo>
                    <a:pt x="21166" y="20969"/>
                    <a:pt x="21283" y="20151"/>
                    <a:pt x="21371" y="19169"/>
                  </a:cubicBezTo>
                  <a:cubicBezTo>
                    <a:pt x="21458" y="18187"/>
                    <a:pt x="21517" y="17042"/>
                    <a:pt x="21575" y="1589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36" name="Line"/>
            <p:cNvSpPr/>
            <p:nvPr/>
          </p:nvSpPr>
          <p:spPr>
            <a:xfrm>
              <a:off x="7946472" y="450006"/>
              <a:ext cx="162970" cy="71738"/>
            </a:xfrm>
            <a:custGeom>
              <a:avLst/>
              <a:gdLst/>
              <a:ahLst/>
              <a:cxnLst>
                <a:cxn ang="0">
                  <a:pos x="wd2" y="hd2"/>
                </a:cxn>
                <a:cxn ang="5400000">
                  <a:pos x="wd2" y="hd2"/>
                </a:cxn>
                <a:cxn ang="10800000">
                  <a:pos x="wd2" y="hd2"/>
                </a:cxn>
                <a:cxn ang="16200000">
                  <a:pos x="wd2" y="hd2"/>
                </a:cxn>
              </a:cxnLst>
              <a:rect l="0" t="0" r="r" b="b"/>
              <a:pathLst>
                <a:path w="21199" h="21329" fill="norm" stroke="1" extrusionOk="0">
                  <a:moveTo>
                    <a:pt x="7699" y="21329"/>
                  </a:moveTo>
                  <a:cubicBezTo>
                    <a:pt x="4099" y="14129"/>
                    <a:pt x="499" y="6929"/>
                    <a:pt x="49" y="3329"/>
                  </a:cubicBezTo>
                  <a:cubicBezTo>
                    <a:pt x="-401" y="-271"/>
                    <a:pt x="2299" y="-271"/>
                    <a:pt x="6349" y="243"/>
                  </a:cubicBezTo>
                  <a:cubicBezTo>
                    <a:pt x="10399" y="758"/>
                    <a:pt x="15799" y="1786"/>
                    <a:pt x="21199" y="281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37" name="Line"/>
            <p:cNvSpPr/>
            <p:nvPr/>
          </p:nvSpPr>
          <p:spPr>
            <a:xfrm>
              <a:off x="8613319" y="270672"/>
              <a:ext cx="1139352" cy="621849"/>
            </a:xfrm>
            <a:custGeom>
              <a:avLst/>
              <a:gdLst/>
              <a:ahLst/>
              <a:cxnLst>
                <a:cxn ang="0">
                  <a:pos x="wd2" y="hd2"/>
                </a:cxn>
                <a:cxn ang="5400000">
                  <a:pos x="wd2" y="hd2"/>
                </a:cxn>
                <a:cxn ang="10800000">
                  <a:pos x="wd2" y="hd2"/>
                </a:cxn>
                <a:cxn ang="16200000">
                  <a:pos x="wd2" y="hd2"/>
                </a:cxn>
              </a:cxnLst>
              <a:rect l="0" t="0" r="r" b="b"/>
              <a:pathLst>
                <a:path w="21492" h="21451" fill="norm" stroke="1" extrusionOk="0">
                  <a:moveTo>
                    <a:pt x="4003" y="6155"/>
                  </a:moveTo>
                  <a:cubicBezTo>
                    <a:pt x="3742" y="5558"/>
                    <a:pt x="3481" y="4961"/>
                    <a:pt x="2861" y="4961"/>
                  </a:cubicBezTo>
                  <a:cubicBezTo>
                    <a:pt x="2241" y="4961"/>
                    <a:pt x="1262" y="5558"/>
                    <a:pt x="675" y="6871"/>
                  </a:cubicBezTo>
                  <a:cubicBezTo>
                    <a:pt x="88" y="8183"/>
                    <a:pt x="-108" y="10212"/>
                    <a:pt x="55" y="11763"/>
                  </a:cubicBezTo>
                  <a:cubicBezTo>
                    <a:pt x="218" y="13315"/>
                    <a:pt x="740" y="14389"/>
                    <a:pt x="1458" y="14747"/>
                  </a:cubicBezTo>
                  <a:cubicBezTo>
                    <a:pt x="2176" y="15105"/>
                    <a:pt x="3090" y="14747"/>
                    <a:pt x="3938" y="13852"/>
                  </a:cubicBezTo>
                  <a:cubicBezTo>
                    <a:pt x="4786" y="12957"/>
                    <a:pt x="5569" y="11525"/>
                    <a:pt x="6124" y="10451"/>
                  </a:cubicBezTo>
                  <a:cubicBezTo>
                    <a:pt x="6679" y="9377"/>
                    <a:pt x="7005" y="8661"/>
                    <a:pt x="7364" y="8243"/>
                  </a:cubicBezTo>
                  <a:cubicBezTo>
                    <a:pt x="7723" y="7825"/>
                    <a:pt x="8114" y="7706"/>
                    <a:pt x="8375" y="8362"/>
                  </a:cubicBezTo>
                  <a:cubicBezTo>
                    <a:pt x="8636" y="9019"/>
                    <a:pt x="8767" y="10451"/>
                    <a:pt x="8441" y="12002"/>
                  </a:cubicBezTo>
                  <a:cubicBezTo>
                    <a:pt x="8114" y="13553"/>
                    <a:pt x="7331" y="15224"/>
                    <a:pt x="6777" y="16060"/>
                  </a:cubicBezTo>
                  <a:cubicBezTo>
                    <a:pt x="6222" y="16895"/>
                    <a:pt x="5896" y="16895"/>
                    <a:pt x="5733" y="16477"/>
                  </a:cubicBezTo>
                  <a:cubicBezTo>
                    <a:pt x="5569" y="16059"/>
                    <a:pt x="5569" y="15224"/>
                    <a:pt x="6026" y="13732"/>
                  </a:cubicBezTo>
                  <a:cubicBezTo>
                    <a:pt x="6483" y="12241"/>
                    <a:pt x="7397" y="10093"/>
                    <a:pt x="7984" y="8780"/>
                  </a:cubicBezTo>
                  <a:cubicBezTo>
                    <a:pt x="8571" y="7467"/>
                    <a:pt x="8832" y="6990"/>
                    <a:pt x="9158" y="6632"/>
                  </a:cubicBezTo>
                  <a:cubicBezTo>
                    <a:pt x="9485" y="6274"/>
                    <a:pt x="9876" y="6035"/>
                    <a:pt x="10170" y="6155"/>
                  </a:cubicBezTo>
                  <a:cubicBezTo>
                    <a:pt x="10464" y="6274"/>
                    <a:pt x="10659" y="6751"/>
                    <a:pt x="10790" y="7825"/>
                  </a:cubicBezTo>
                  <a:cubicBezTo>
                    <a:pt x="10920" y="8899"/>
                    <a:pt x="10986" y="10570"/>
                    <a:pt x="11018" y="11704"/>
                  </a:cubicBezTo>
                  <a:cubicBezTo>
                    <a:pt x="11051" y="12837"/>
                    <a:pt x="11051" y="13434"/>
                    <a:pt x="11084" y="13434"/>
                  </a:cubicBezTo>
                  <a:cubicBezTo>
                    <a:pt x="11116" y="13434"/>
                    <a:pt x="11181" y="12837"/>
                    <a:pt x="11279" y="12241"/>
                  </a:cubicBezTo>
                  <a:cubicBezTo>
                    <a:pt x="11377" y="11644"/>
                    <a:pt x="11508" y="11047"/>
                    <a:pt x="11671" y="10510"/>
                  </a:cubicBezTo>
                  <a:cubicBezTo>
                    <a:pt x="11834" y="9973"/>
                    <a:pt x="12030" y="9496"/>
                    <a:pt x="12258" y="9436"/>
                  </a:cubicBezTo>
                  <a:cubicBezTo>
                    <a:pt x="12487" y="9377"/>
                    <a:pt x="12748" y="9735"/>
                    <a:pt x="12943" y="10331"/>
                  </a:cubicBezTo>
                  <a:cubicBezTo>
                    <a:pt x="13139" y="10928"/>
                    <a:pt x="13270" y="11763"/>
                    <a:pt x="13498" y="12002"/>
                  </a:cubicBezTo>
                  <a:cubicBezTo>
                    <a:pt x="13726" y="12241"/>
                    <a:pt x="14053" y="11883"/>
                    <a:pt x="14346" y="11465"/>
                  </a:cubicBezTo>
                  <a:cubicBezTo>
                    <a:pt x="14640" y="11047"/>
                    <a:pt x="14901" y="10570"/>
                    <a:pt x="15129" y="10570"/>
                  </a:cubicBezTo>
                  <a:cubicBezTo>
                    <a:pt x="15358" y="10570"/>
                    <a:pt x="15554" y="11047"/>
                    <a:pt x="15815" y="11346"/>
                  </a:cubicBezTo>
                  <a:cubicBezTo>
                    <a:pt x="16076" y="11644"/>
                    <a:pt x="16402" y="11763"/>
                    <a:pt x="16663" y="11405"/>
                  </a:cubicBezTo>
                  <a:cubicBezTo>
                    <a:pt x="16924" y="11047"/>
                    <a:pt x="17120" y="10212"/>
                    <a:pt x="17283" y="9496"/>
                  </a:cubicBezTo>
                  <a:cubicBezTo>
                    <a:pt x="17446" y="8780"/>
                    <a:pt x="17577" y="8183"/>
                    <a:pt x="17740" y="7646"/>
                  </a:cubicBezTo>
                  <a:cubicBezTo>
                    <a:pt x="17903" y="7109"/>
                    <a:pt x="18099" y="6632"/>
                    <a:pt x="18262" y="6811"/>
                  </a:cubicBezTo>
                  <a:cubicBezTo>
                    <a:pt x="18425" y="6990"/>
                    <a:pt x="18555" y="7825"/>
                    <a:pt x="18784" y="9735"/>
                  </a:cubicBezTo>
                  <a:cubicBezTo>
                    <a:pt x="19012" y="11644"/>
                    <a:pt x="19339" y="14627"/>
                    <a:pt x="19502" y="16537"/>
                  </a:cubicBezTo>
                  <a:cubicBezTo>
                    <a:pt x="19665" y="18446"/>
                    <a:pt x="19665" y="19282"/>
                    <a:pt x="19632" y="19998"/>
                  </a:cubicBezTo>
                  <a:cubicBezTo>
                    <a:pt x="19600" y="20714"/>
                    <a:pt x="19534" y="21310"/>
                    <a:pt x="19339" y="21430"/>
                  </a:cubicBezTo>
                  <a:cubicBezTo>
                    <a:pt x="19143" y="21549"/>
                    <a:pt x="18816" y="21191"/>
                    <a:pt x="18555" y="19759"/>
                  </a:cubicBezTo>
                  <a:cubicBezTo>
                    <a:pt x="18294" y="18327"/>
                    <a:pt x="18099" y="15821"/>
                    <a:pt x="18099" y="12718"/>
                  </a:cubicBezTo>
                  <a:cubicBezTo>
                    <a:pt x="18099" y="9615"/>
                    <a:pt x="18294" y="5916"/>
                    <a:pt x="18490" y="3768"/>
                  </a:cubicBezTo>
                  <a:cubicBezTo>
                    <a:pt x="18686" y="1620"/>
                    <a:pt x="18882" y="1023"/>
                    <a:pt x="19143" y="605"/>
                  </a:cubicBezTo>
                  <a:cubicBezTo>
                    <a:pt x="19404" y="188"/>
                    <a:pt x="19730" y="-51"/>
                    <a:pt x="20024" y="9"/>
                  </a:cubicBezTo>
                  <a:cubicBezTo>
                    <a:pt x="20317" y="68"/>
                    <a:pt x="20578" y="426"/>
                    <a:pt x="20872" y="1560"/>
                  </a:cubicBezTo>
                  <a:cubicBezTo>
                    <a:pt x="21166" y="2694"/>
                    <a:pt x="21492" y="4603"/>
                    <a:pt x="21492" y="6035"/>
                  </a:cubicBezTo>
                  <a:cubicBezTo>
                    <a:pt x="21492" y="7467"/>
                    <a:pt x="21166" y="8422"/>
                    <a:pt x="20872" y="9019"/>
                  </a:cubicBezTo>
                  <a:cubicBezTo>
                    <a:pt x="20578" y="9615"/>
                    <a:pt x="20317" y="9854"/>
                    <a:pt x="20056" y="1009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38" name="Line"/>
            <p:cNvSpPr/>
            <p:nvPr/>
          </p:nvSpPr>
          <p:spPr>
            <a:xfrm>
              <a:off x="9790724" y="400184"/>
              <a:ext cx="757617" cy="315909"/>
            </a:xfrm>
            <a:custGeom>
              <a:avLst/>
              <a:gdLst/>
              <a:ahLst/>
              <a:cxnLst>
                <a:cxn ang="0">
                  <a:pos x="wd2" y="hd2"/>
                </a:cxn>
                <a:cxn ang="5400000">
                  <a:pos x="wd2" y="hd2"/>
                </a:cxn>
                <a:cxn ang="10800000">
                  <a:pos x="wd2" y="hd2"/>
                </a:cxn>
                <a:cxn ang="16200000">
                  <a:pos x="wd2" y="hd2"/>
                </a:cxn>
              </a:cxnLst>
              <a:rect l="0" t="0" r="r" b="b"/>
              <a:pathLst>
                <a:path w="21600" h="21209" fill="norm" stroke="1" extrusionOk="0">
                  <a:moveTo>
                    <a:pt x="0" y="3284"/>
                  </a:moveTo>
                  <a:cubicBezTo>
                    <a:pt x="1085" y="3981"/>
                    <a:pt x="2170" y="4677"/>
                    <a:pt x="2959" y="6652"/>
                  </a:cubicBezTo>
                  <a:cubicBezTo>
                    <a:pt x="3748" y="8626"/>
                    <a:pt x="4241" y="11877"/>
                    <a:pt x="4142" y="14548"/>
                  </a:cubicBezTo>
                  <a:cubicBezTo>
                    <a:pt x="4044" y="17219"/>
                    <a:pt x="3353" y="19310"/>
                    <a:pt x="2762" y="20355"/>
                  </a:cubicBezTo>
                  <a:cubicBezTo>
                    <a:pt x="2170" y="21400"/>
                    <a:pt x="1677" y="21400"/>
                    <a:pt x="1381" y="20819"/>
                  </a:cubicBezTo>
                  <a:cubicBezTo>
                    <a:pt x="1085" y="20239"/>
                    <a:pt x="986" y="19077"/>
                    <a:pt x="1282" y="16406"/>
                  </a:cubicBezTo>
                  <a:cubicBezTo>
                    <a:pt x="1578" y="13735"/>
                    <a:pt x="2268" y="9555"/>
                    <a:pt x="2959" y="6535"/>
                  </a:cubicBezTo>
                  <a:cubicBezTo>
                    <a:pt x="3649" y="3516"/>
                    <a:pt x="4340" y="1658"/>
                    <a:pt x="5030" y="729"/>
                  </a:cubicBezTo>
                  <a:cubicBezTo>
                    <a:pt x="5721" y="-200"/>
                    <a:pt x="6411" y="-200"/>
                    <a:pt x="6756" y="497"/>
                  </a:cubicBezTo>
                  <a:cubicBezTo>
                    <a:pt x="7101" y="1194"/>
                    <a:pt x="7101" y="2587"/>
                    <a:pt x="7101" y="5026"/>
                  </a:cubicBezTo>
                  <a:cubicBezTo>
                    <a:pt x="7101" y="7465"/>
                    <a:pt x="7101" y="10948"/>
                    <a:pt x="7200" y="13271"/>
                  </a:cubicBezTo>
                  <a:cubicBezTo>
                    <a:pt x="7299" y="15594"/>
                    <a:pt x="7496" y="16755"/>
                    <a:pt x="7841" y="17568"/>
                  </a:cubicBezTo>
                  <a:cubicBezTo>
                    <a:pt x="8186" y="18381"/>
                    <a:pt x="8679" y="18845"/>
                    <a:pt x="9074" y="18613"/>
                  </a:cubicBezTo>
                  <a:cubicBezTo>
                    <a:pt x="9469" y="18381"/>
                    <a:pt x="9764" y="17452"/>
                    <a:pt x="10159" y="15013"/>
                  </a:cubicBezTo>
                  <a:cubicBezTo>
                    <a:pt x="10553" y="12574"/>
                    <a:pt x="11047" y="8626"/>
                    <a:pt x="11342" y="5955"/>
                  </a:cubicBezTo>
                  <a:cubicBezTo>
                    <a:pt x="11638" y="3284"/>
                    <a:pt x="11737" y="1890"/>
                    <a:pt x="11737" y="1890"/>
                  </a:cubicBezTo>
                  <a:cubicBezTo>
                    <a:pt x="11737" y="1890"/>
                    <a:pt x="11638" y="3284"/>
                    <a:pt x="11638" y="5258"/>
                  </a:cubicBezTo>
                  <a:cubicBezTo>
                    <a:pt x="11638" y="7232"/>
                    <a:pt x="11737" y="9787"/>
                    <a:pt x="11934" y="11529"/>
                  </a:cubicBezTo>
                  <a:cubicBezTo>
                    <a:pt x="12131" y="13271"/>
                    <a:pt x="12427" y="14200"/>
                    <a:pt x="12822" y="14781"/>
                  </a:cubicBezTo>
                  <a:cubicBezTo>
                    <a:pt x="13216" y="15361"/>
                    <a:pt x="13710" y="15594"/>
                    <a:pt x="14104" y="14897"/>
                  </a:cubicBezTo>
                  <a:cubicBezTo>
                    <a:pt x="14499" y="14200"/>
                    <a:pt x="14795" y="12574"/>
                    <a:pt x="14992" y="11065"/>
                  </a:cubicBezTo>
                  <a:cubicBezTo>
                    <a:pt x="15189" y="9555"/>
                    <a:pt x="15288" y="8161"/>
                    <a:pt x="15436" y="6768"/>
                  </a:cubicBezTo>
                  <a:cubicBezTo>
                    <a:pt x="15584" y="5374"/>
                    <a:pt x="15781" y="3981"/>
                    <a:pt x="15879" y="3865"/>
                  </a:cubicBezTo>
                  <a:cubicBezTo>
                    <a:pt x="15978" y="3748"/>
                    <a:pt x="15978" y="4910"/>
                    <a:pt x="16027" y="6652"/>
                  </a:cubicBezTo>
                  <a:cubicBezTo>
                    <a:pt x="16077" y="8394"/>
                    <a:pt x="16175" y="10716"/>
                    <a:pt x="16274" y="12458"/>
                  </a:cubicBezTo>
                  <a:cubicBezTo>
                    <a:pt x="16373" y="14200"/>
                    <a:pt x="16471" y="15361"/>
                    <a:pt x="16619" y="15361"/>
                  </a:cubicBezTo>
                  <a:cubicBezTo>
                    <a:pt x="16767" y="15361"/>
                    <a:pt x="16964" y="14200"/>
                    <a:pt x="17211" y="12342"/>
                  </a:cubicBezTo>
                  <a:cubicBezTo>
                    <a:pt x="17458" y="10484"/>
                    <a:pt x="17753" y="7929"/>
                    <a:pt x="18049" y="6187"/>
                  </a:cubicBezTo>
                  <a:cubicBezTo>
                    <a:pt x="18345" y="4445"/>
                    <a:pt x="18641" y="3516"/>
                    <a:pt x="18838" y="3748"/>
                  </a:cubicBezTo>
                  <a:cubicBezTo>
                    <a:pt x="19036" y="3981"/>
                    <a:pt x="19134" y="5374"/>
                    <a:pt x="19578" y="7929"/>
                  </a:cubicBezTo>
                  <a:cubicBezTo>
                    <a:pt x="20022" y="10484"/>
                    <a:pt x="20811" y="14200"/>
                    <a:pt x="21600" y="1791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39" name="Line"/>
            <p:cNvSpPr/>
            <p:nvPr/>
          </p:nvSpPr>
          <p:spPr>
            <a:xfrm>
              <a:off x="10581848" y="51261"/>
              <a:ext cx="515354" cy="678049"/>
            </a:xfrm>
            <a:custGeom>
              <a:avLst/>
              <a:gdLst/>
              <a:ahLst/>
              <a:cxnLst>
                <a:cxn ang="0">
                  <a:pos x="wd2" y="hd2"/>
                </a:cxn>
                <a:cxn ang="5400000">
                  <a:pos x="wd2" y="hd2"/>
                </a:cxn>
                <a:cxn ang="10800000">
                  <a:pos x="wd2" y="hd2"/>
                </a:cxn>
                <a:cxn ang="16200000">
                  <a:pos x="wd2" y="hd2"/>
                </a:cxn>
              </a:cxnLst>
              <a:rect l="0" t="0" r="r" b="b"/>
              <a:pathLst>
                <a:path w="21452" h="21600" fill="norm" stroke="1" extrusionOk="0">
                  <a:moveTo>
                    <a:pt x="8541" y="15318"/>
                  </a:moveTo>
                  <a:cubicBezTo>
                    <a:pt x="8109" y="14878"/>
                    <a:pt x="7677" y="14437"/>
                    <a:pt x="6813" y="14051"/>
                  </a:cubicBezTo>
                  <a:cubicBezTo>
                    <a:pt x="5949" y="13665"/>
                    <a:pt x="4653" y="13335"/>
                    <a:pt x="3429" y="14161"/>
                  </a:cubicBezTo>
                  <a:cubicBezTo>
                    <a:pt x="2205" y="14988"/>
                    <a:pt x="1053" y="16971"/>
                    <a:pt x="477" y="18239"/>
                  </a:cubicBezTo>
                  <a:cubicBezTo>
                    <a:pt x="-99" y="19506"/>
                    <a:pt x="-99" y="20057"/>
                    <a:pt x="189" y="20498"/>
                  </a:cubicBezTo>
                  <a:cubicBezTo>
                    <a:pt x="477" y="20939"/>
                    <a:pt x="1053" y="21269"/>
                    <a:pt x="1989" y="21104"/>
                  </a:cubicBezTo>
                  <a:cubicBezTo>
                    <a:pt x="2925" y="20939"/>
                    <a:pt x="4221" y="20278"/>
                    <a:pt x="5373" y="18624"/>
                  </a:cubicBezTo>
                  <a:cubicBezTo>
                    <a:pt x="6525" y="16971"/>
                    <a:pt x="7533" y="14327"/>
                    <a:pt x="8469" y="11241"/>
                  </a:cubicBezTo>
                  <a:cubicBezTo>
                    <a:pt x="9405" y="8155"/>
                    <a:pt x="10269" y="4629"/>
                    <a:pt x="10845" y="2590"/>
                  </a:cubicBezTo>
                  <a:cubicBezTo>
                    <a:pt x="11421" y="551"/>
                    <a:pt x="11709" y="0"/>
                    <a:pt x="11781" y="0"/>
                  </a:cubicBezTo>
                  <a:cubicBezTo>
                    <a:pt x="11853" y="0"/>
                    <a:pt x="11709" y="551"/>
                    <a:pt x="11277" y="2535"/>
                  </a:cubicBezTo>
                  <a:cubicBezTo>
                    <a:pt x="10845" y="4518"/>
                    <a:pt x="10125" y="7935"/>
                    <a:pt x="10269" y="10580"/>
                  </a:cubicBezTo>
                  <a:cubicBezTo>
                    <a:pt x="10413" y="13224"/>
                    <a:pt x="11421" y="15098"/>
                    <a:pt x="12717" y="16145"/>
                  </a:cubicBezTo>
                  <a:cubicBezTo>
                    <a:pt x="14013" y="17192"/>
                    <a:pt x="15597" y="17412"/>
                    <a:pt x="16965" y="17082"/>
                  </a:cubicBezTo>
                  <a:cubicBezTo>
                    <a:pt x="18333" y="16751"/>
                    <a:pt x="19485" y="15869"/>
                    <a:pt x="20205" y="15098"/>
                  </a:cubicBezTo>
                  <a:cubicBezTo>
                    <a:pt x="20925" y="14327"/>
                    <a:pt x="21213" y="13665"/>
                    <a:pt x="21357" y="13004"/>
                  </a:cubicBezTo>
                  <a:cubicBezTo>
                    <a:pt x="21501" y="12343"/>
                    <a:pt x="21501" y="11682"/>
                    <a:pt x="21213" y="11186"/>
                  </a:cubicBezTo>
                  <a:cubicBezTo>
                    <a:pt x="20925" y="10690"/>
                    <a:pt x="20349" y="10359"/>
                    <a:pt x="19701" y="10249"/>
                  </a:cubicBezTo>
                  <a:cubicBezTo>
                    <a:pt x="19053" y="10139"/>
                    <a:pt x="18333" y="10249"/>
                    <a:pt x="17613" y="10800"/>
                  </a:cubicBezTo>
                  <a:cubicBezTo>
                    <a:pt x="16893" y="11351"/>
                    <a:pt x="16173" y="12343"/>
                    <a:pt x="15885" y="13610"/>
                  </a:cubicBezTo>
                  <a:cubicBezTo>
                    <a:pt x="15597" y="14878"/>
                    <a:pt x="15741" y="16420"/>
                    <a:pt x="16677" y="17798"/>
                  </a:cubicBezTo>
                  <a:cubicBezTo>
                    <a:pt x="17613" y="19176"/>
                    <a:pt x="19341" y="20388"/>
                    <a:pt x="21069"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40" name="Line"/>
            <p:cNvSpPr/>
            <p:nvPr/>
          </p:nvSpPr>
          <p:spPr>
            <a:xfrm>
              <a:off x="11170596" y="0"/>
              <a:ext cx="353303" cy="720738"/>
            </a:xfrm>
            <a:custGeom>
              <a:avLst/>
              <a:gdLst/>
              <a:ahLst/>
              <a:cxnLst>
                <a:cxn ang="0">
                  <a:pos x="wd2" y="hd2"/>
                </a:cxn>
                <a:cxn ang="5400000">
                  <a:pos x="wd2" y="hd2"/>
                </a:cxn>
                <a:cxn ang="10800000">
                  <a:pos x="wd2" y="hd2"/>
                </a:cxn>
                <a:cxn ang="16200000">
                  <a:pos x="wd2" y="hd2"/>
                </a:cxn>
              </a:cxnLst>
              <a:rect l="0" t="0" r="r" b="b"/>
              <a:pathLst>
                <a:path w="21417" h="21429" fill="norm" stroke="1" extrusionOk="0">
                  <a:moveTo>
                    <a:pt x="12609" y="15512"/>
                  </a:moveTo>
                  <a:cubicBezTo>
                    <a:pt x="11141" y="14895"/>
                    <a:pt x="9673" y="14278"/>
                    <a:pt x="7891" y="14072"/>
                  </a:cubicBezTo>
                  <a:cubicBezTo>
                    <a:pt x="6108" y="13867"/>
                    <a:pt x="4011" y="14072"/>
                    <a:pt x="2438" y="15101"/>
                  </a:cubicBezTo>
                  <a:cubicBezTo>
                    <a:pt x="866" y="16129"/>
                    <a:pt x="-183" y="17981"/>
                    <a:pt x="27" y="19318"/>
                  </a:cubicBezTo>
                  <a:cubicBezTo>
                    <a:pt x="236" y="20655"/>
                    <a:pt x="1704" y="21478"/>
                    <a:pt x="3801" y="21427"/>
                  </a:cubicBezTo>
                  <a:cubicBezTo>
                    <a:pt x="5899" y="21375"/>
                    <a:pt x="8625" y="20449"/>
                    <a:pt x="10827" y="18444"/>
                  </a:cubicBezTo>
                  <a:cubicBezTo>
                    <a:pt x="13029" y="16438"/>
                    <a:pt x="14706" y="13352"/>
                    <a:pt x="15650" y="10575"/>
                  </a:cubicBezTo>
                  <a:cubicBezTo>
                    <a:pt x="16594" y="7798"/>
                    <a:pt x="16803" y="5329"/>
                    <a:pt x="16908" y="3735"/>
                  </a:cubicBezTo>
                  <a:cubicBezTo>
                    <a:pt x="17013" y="2141"/>
                    <a:pt x="17013" y="1421"/>
                    <a:pt x="16699" y="855"/>
                  </a:cubicBezTo>
                  <a:cubicBezTo>
                    <a:pt x="16384" y="289"/>
                    <a:pt x="15755" y="-122"/>
                    <a:pt x="15231" y="32"/>
                  </a:cubicBezTo>
                  <a:cubicBezTo>
                    <a:pt x="14706" y="187"/>
                    <a:pt x="14287" y="907"/>
                    <a:pt x="13972" y="2964"/>
                  </a:cubicBezTo>
                  <a:cubicBezTo>
                    <a:pt x="13658" y="5021"/>
                    <a:pt x="13448" y="8415"/>
                    <a:pt x="13658" y="11038"/>
                  </a:cubicBezTo>
                  <a:cubicBezTo>
                    <a:pt x="13868" y="13661"/>
                    <a:pt x="14497" y="15512"/>
                    <a:pt x="15860" y="16695"/>
                  </a:cubicBezTo>
                  <a:cubicBezTo>
                    <a:pt x="17223" y="17878"/>
                    <a:pt x="19320" y="18392"/>
                    <a:pt x="21417" y="1890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41" name="Line"/>
            <p:cNvSpPr/>
            <p:nvPr/>
          </p:nvSpPr>
          <p:spPr>
            <a:xfrm>
              <a:off x="12139035" y="405589"/>
              <a:ext cx="277398" cy="243867"/>
            </a:xfrm>
            <a:custGeom>
              <a:avLst/>
              <a:gdLst/>
              <a:ahLst/>
              <a:cxnLst>
                <a:cxn ang="0">
                  <a:pos x="wd2" y="hd2"/>
                </a:cxn>
                <a:cxn ang="5400000">
                  <a:pos x="wd2" y="hd2"/>
                </a:cxn>
                <a:cxn ang="10800000">
                  <a:pos x="wd2" y="hd2"/>
                </a:cxn>
                <a:cxn ang="16200000">
                  <a:pos x="wd2" y="hd2"/>
                </a:cxn>
              </a:cxnLst>
              <a:rect l="0" t="0" r="r" b="b"/>
              <a:pathLst>
                <a:path w="21383" h="21148" fill="norm" stroke="1" extrusionOk="0">
                  <a:moveTo>
                    <a:pt x="13383" y="8273"/>
                  </a:moveTo>
                  <a:cubicBezTo>
                    <a:pt x="14450" y="7373"/>
                    <a:pt x="15516" y="6473"/>
                    <a:pt x="15916" y="5273"/>
                  </a:cubicBezTo>
                  <a:cubicBezTo>
                    <a:pt x="16316" y="4073"/>
                    <a:pt x="16050" y="2573"/>
                    <a:pt x="15250" y="1523"/>
                  </a:cubicBezTo>
                  <a:cubicBezTo>
                    <a:pt x="14450" y="473"/>
                    <a:pt x="13116" y="-127"/>
                    <a:pt x="10716" y="23"/>
                  </a:cubicBezTo>
                  <a:cubicBezTo>
                    <a:pt x="8316" y="173"/>
                    <a:pt x="4850" y="1073"/>
                    <a:pt x="2716" y="3173"/>
                  </a:cubicBezTo>
                  <a:cubicBezTo>
                    <a:pt x="583" y="5273"/>
                    <a:pt x="-217" y="8573"/>
                    <a:pt x="50" y="11573"/>
                  </a:cubicBezTo>
                  <a:cubicBezTo>
                    <a:pt x="316" y="14573"/>
                    <a:pt x="1650" y="17273"/>
                    <a:pt x="2983" y="18623"/>
                  </a:cubicBezTo>
                  <a:cubicBezTo>
                    <a:pt x="4316" y="19973"/>
                    <a:pt x="5650" y="19973"/>
                    <a:pt x="7650" y="17423"/>
                  </a:cubicBezTo>
                  <a:cubicBezTo>
                    <a:pt x="9650" y="14873"/>
                    <a:pt x="12316" y="9773"/>
                    <a:pt x="13650" y="6473"/>
                  </a:cubicBezTo>
                  <a:cubicBezTo>
                    <a:pt x="14983" y="3173"/>
                    <a:pt x="14983" y="1673"/>
                    <a:pt x="14716" y="1823"/>
                  </a:cubicBezTo>
                  <a:cubicBezTo>
                    <a:pt x="14450" y="1973"/>
                    <a:pt x="13916" y="3773"/>
                    <a:pt x="13650" y="6473"/>
                  </a:cubicBezTo>
                  <a:cubicBezTo>
                    <a:pt x="13383" y="9173"/>
                    <a:pt x="13383" y="12773"/>
                    <a:pt x="13783" y="15323"/>
                  </a:cubicBezTo>
                  <a:cubicBezTo>
                    <a:pt x="14183" y="17873"/>
                    <a:pt x="14983" y="19373"/>
                    <a:pt x="16050" y="20273"/>
                  </a:cubicBezTo>
                  <a:cubicBezTo>
                    <a:pt x="17116" y="21173"/>
                    <a:pt x="18450" y="21473"/>
                    <a:pt x="19383" y="20723"/>
                  </a:cubicBezTo>
                  <a:cubicBezTo>
                    <a:pt x="20316" y="19973"/>
                    <a:pt x="20850" y="18173"/>
                    <a:pt x="21383" y="1637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42" name="Line"/>
            <p:cNvSpPr/>
            <p:nvPr/>
          </p:nvSpPr>
          <p:spPr>
            <a:xfrm>
              <a:off x="12437189" y="404122"/>
              <a:ext cx="207566" cy="25254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7397"/>
                  </a:moveTo>
                  <a:cubicBezTo>
                    <a:pt x="360" y="5918"/>
                    <a:pt x="720" y="4438"/>
                    <a:pt x="1260" y="2959"/>
                  </a:cubicBezTo>
                  <a:cubicBezTo>
                    <a:pt x="1800" y="1479"/>
                    <a:pt x="2520" y="0"/>
                    <a:pt x="2880" y="0"/>
                  </a:cubicBezTo>
                  <a:cubicBezTo>
                    <a:pt x="3240" y="0"/>
                    <a:pt x="3240" y="1479"/>
                    <a:pt x="3780" y="4586"/>
                  </a:cubicBezTo>
                  <a:cubicBezTo>
                    <a:pt x="4320" y="7693"/>
                    <a:pt x="5400" y="12427"/>
                    <a:pt x="5940" y="15534"/>
                  </a:cubicBezTo>
                  <a:cubicBezTo>
                    <a:pt x="6480" y="18641"/>
                    <a:pt x="6480" y="20121"/>
                    <a:pt x="6660" y="19973"/>
                  </a:cubicBezTo>
                  <a:cubicBezTo>
                    <a:pt x="6840" y="19825"/>
                    <a:pt x="7200" y="18049"/>
                    <a:pt x="8640" y="15090"/>
                  </a:cubicBezTo>
                  <a:cubicBezTo>
                    <a:pt x="10080" y="12132"/>
                    <a:pt x="12600" y="7989"/>
                    <a:pt x="14580" y="5474"/>
                  </a:cubicBezTo>
                  <a:cubicBezTo>
                    <a:pt x="16560" y="2959"/>
                    <a:pt x="18000" y="2071"/>
                    <a:pt x="18720" y="2811"/>
                  </a:cubicBezTo>
                  <a:cubicBezTo>
                    <a:pt x="19440" y="3551"/>
                    <a:pt x="19440" y="5918"/>
                    <a:pt x="19800" y="9321"/>
                  </a:cubicBezTo>
                  <a:cubicBezTo>
                    <a:pt x="20160" y="12723"/>
                    <a:pt x="20880" y="17162"/>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43" name="Line"/>
            <p:cNvSpPr/>
            <p:nvPr/>
          </p:nvSpPr>
          <p:spPr>
            <a:xfrm>
              <a:off x="12738158" y="409554"/>
              <a:ext cx="228323" cy="278243"/>
            </a:xfrm>
            <a:custGeom>
              <a:avLst/>
              <a:gdLst/>
              <a:ahLst/>
              <a:cxnLst>
                <a:cxn ang="0">
                  <a:pos x="wd2" y="hd2"/>
                </a:cxn>
                <a:cxn ang="5400000">
                  <a:pos x="wd2" y="hd2"/>
                </a:cxn>
                <a:cxn ang="10800000">
                  <a:pos x="wd2" y="hd2"/>
                </a:cxn>
                <a:cxn ang="16200000">
                  <a:pos x="wd2" y="hd2"/>
                </a:cxn>
              </a:cxnLst>
              <a:rect l="0" t="0" r="r" b="b"/>
              <a:pathLst>
                <a:path w="21600" h="21186" fill="norm" stroke="1" extrusionOk="0">
                  <a:moveTo>
                    <a:pt x="0" y="2220"/>
                  </a:moveTo>
                  <a:cubicBezTo>
                    <a:pt x="327" y="6962"/>
                    <a:pt x="655" y="11703"/>
                    <a:pt x="818" y="14732"/>
                  </a:cubicBezTo>
                  <a:cubicBezTo>
                    <a:pt x="982" y="17762"/>
                    <a:pt x="982" y="19079"/>
                    <a:pt x="982" y="19079"/>
                  </a:cubicBezTo>
                  <a:cubicBezTo>
                    <a:pt x="982" y="19079"/>
                    <a:pt x="982" y="17762"/>
                    <a:pt x="2291" y="14732"/>
                  </a:cubicBezTo>
                  <a:cubicBezTo>
                    <a:pt x="3600" y="11703"/>
                    <a:pt x="6218" y="6962"/>
                    <a:pt x="8346" y="3932"/>
                  </a:cubicBezTo>
                  <a:cubicBezTo>
                    <a:pt x="10473" y="903"/>
                    <a:pt x="12109" y="-414"/>
                    <a:pt x="13255" y="113"/>
                  </a:cubicBezTo>
                  <a:cubicBezTo>
                    <a:pt x="14400" y="640"/>
                    <a:pt x="15055" y="3010"/>
                    <a:pt x="16364" y="6830"/>
                  </a:cubicBezTo>
                  <a:cubicBezTo>
                    <a:pt x="17673" y="10649"/>
                    <a:pt x="19636" y="15918"/>
                    <a:pt x="21600" y="2118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44" name="Line"/>
            <p:cNvSpPr/>
            <p:nvPr/>
          </p:nvSpPr>
          <p:spPr>
            <a:xfrm>
              <a:off x="13039722" y="435257"/>
              <a:ext cx="300379" cy="252540"/>
            </a:xfrm>
            <a:custGeom>
              <a:avLst/>
              <a:gdLst/>
              <a:ahLst/>
              <a:cxnLst>
                <a:cxn ang="0">
                  <a:pos x="wd2" y="hd2"/>
                </a:cxn>
                <a:cxn ang="5400000">
                  <a:pos x="wd2" y="hd2"/>
                </a:cxn>
                <a:cxn ang="10800000">
                  <a:pos x="wd2" y="hd2"/>
                </a:cxn>
                <a:cxn ang="16200000">
                  <a:pos x="wd2" y="hd2"/>
                </a:cxn>
              </a:cxnLst>
              <a:rect l="0" t="0" r="r" b="b"/>
              <a:pathLst>
                <a:path w="21557" h="21600" fill="norm" stroke="1" extrusionOk="0">
                  <a:moveTo>
                    <a:pt x="1447" y="2959"/>
                  </a:moveTo>
                  <a:cubicBezTo>
                    <a:pt x="1447" y="1479"/>
                    <a:pt x="1447" y="0"/>
                    <a:pt x="1198" y="0"/>
                  </a:cubicBezTo>
                  <a:cubicBezTo>
                    <a:pt x="950" y="0"/>
                    <a:pt x="454" y="1479"/>
                    <a:pt x="205" y="3995"/>
                  </a:cubicBezTo>
                  <a:cubicBezTo>
                    <a:pt x="-43" y="6510"/>
                    <a:pt x="-43" y="10060"/>
                    <a:pt x="81" y="12575"/>
                  </a:cubicBezTo>
                  <a:cubicBezTo>
                    <a:pt x="205" y="15090"/>
                    <a:pt x="454" y="16570"/>
                    <a:pt x="1695" y="17458"/>
                  </a:cubicBezTo>
                  <a:cubicBezTo>
                    <a:pt x="2936" y="18345"/>
                    <a:pt x="5171" y="18641"/>
                    <a:pt x="6660" y="17014"/>
                  </a:cubicBezTo>
                  <a:cubicBezTo>
                    <a:pt x="8150" y="15386"/>
                    <a:pt x="8895" y="11836"/>
                    <a:pt x="9516" y="9321"/>
                  </a:cubicBezTo>
                  <a:cubicBezTo>
                    <a:pt x="10136" y="6805"/>
                    <a:pt x="10633" y="5326"/>
                    <a:pt x="11005" y="3847"/>
                  </a:cubicBezTo>
                  <a:cubicBezTo>
                    <a:pt x="11378" y="2367"/>
                    <a:pt x="11626" y="888"/>
                    <a:pt x="11626" y="1036"/>
                  </a:cubicBezTo>
                  <a:cubicBezTo>
                    <a:pt x="11626" y="1184"/>
                    <a:pt x="11378" y="2959"/>
                    <a:pt x="11378" y="5770"/>
                  </a:cubicBezTo>
                  <a:cubicBezTo>
                    <a:pt x="11378" y="8581"/>
                    <a:pt x="11626" y="12427"/>
                    <a:pt x="13364" y="15238"/>
                  </a:cubicBezTo>
                  <a:cubicBezTo>
                    <a:pt x="15102" y="18049"/>
                    <a:pt x="18329" y="19825"/>
                    <a:pt x="21557"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45" name="Line"/>
            <p:cNvSpPr/>
            <p:nvPr/>
          </p:nvSpPr>
          <p:spPr>
            <a:xfrm>
              <a:off x="13341646" y="148125"/>
              <a:ext cx="890987" cy="1096640"/>
            </a:xfrm>
            <a:custGeom>
              <a:avLst/>
              <a:gdLst/>
              <a:ahLst/>
              <a:cxnLst>
                <a:cxn ang="0">
                  <a:pos x="wd2" y="hd2"/>
                </a:cxn>
                <a:cxn ang="5400000">
                  <a:pos x="wd2" y="hd2"/>
                </a:cxn>
                <a:cxn ang="10800000">
                  <a:pos x="wd2" y="hd2"/>
                </a:cxn>
                <a:cxn ang="16200000">
                  <a:pos x="wd2" y="hd2"/>
                </a:cxn>
              </a:cxnLst>
              <a:rect l="0" t="0" r="r" b="b"/>
              <a:pathLst>
                <a:path w="21479" h="21600" fill="norm" stroke="1" extrusionOk="0">
                  <a:moveTo>
                    <a:pt x="3465" y="7972"/>
                  </a:moveTo>
                  <a:cubicBezTo>
                    <a:pt x="3465" y="7632"/>
                    <a:pt x="3465" y="7291"/>
                    <a:pt x="3340" y="6950"/>
                  </a:cubicBezTo>
                  <a:cubicBezTo>
                    <a:pt x="3215" y="6609"/>
                    <a:pt x="2965" y="6269"/>
                    <a:pt x="2631" y="6132"/>
                  </a:cubicBezTo>
                  <a:cubicBezTo>
                    <a:pt x="2298" y="5996"/>
                    <a:pt x="1881" y="6064"/>
                    <a:pt x="1380" y="6780"/>
                  </a:cubicBezTo>
                  <a:cubicBezTo>
                    <a:pt x="880" y="7495"/>
                    <a:pt x="296" y="8858"/>
                    <a:pt x="87" y="9710"/>
                  </a:cubicBezTo>
                  <a:cubicBezTo>
                    <a:pt x="-121" y="10562"/>
                    <a:pt x="46" y="10902"/>
                    <a:pt x="546" y="11107"/>
                  </a:cubicBezTo>
                  <a:cubicBezTo>
                    <a:pt x="1047" y="11311"/>
                    <a:pt x="1881" y="11379"/>
                    <a:pt x="2673" y="10868"/>
                  </a:cubicBezTo>
                  <a:cubicBezTo>
                    <a:pt x="3465" y="10357"/>
                    <a:pt x="4216" y="9267"/>
                    <a:pt x="4633" y="8517"/>
                  </a:cubicBezTo>
                  <a:cubicBezTo>
                    <a:pt x="5050" y="7768"/>
                    <a:pt x="5133" y="7359"/>
                    <a:pt x="5133" y="7325"/>
                  </a:cubicBezTo>
                  <a:cubicBezTo>
                    <a:pt x="5133" y="7291"/>
                    <a:pt x="5050" y="7632"/>
                    <a:pt x="4925" y="8211"/>
                  </a:cubicBezTo>
                  <a:cubicBezTo>
                    <a:pt x="4799" y="8790"/>
                    <a:pt x="4633" y="9608"/>
                    <a:pt x="4758" y="10323"/>
                  </a:cubicBezTo>
                  <a:cubicBezTo>
                    <a:pt x="4883" y="11038"/>
                    <a:pt x="5300" y="11652"/>
                    <a:pt x="5717" y="11924"/>
                  </a:cubicBezTo>
                  <a:cubicBezTo>
                    <a:pt x="6134" y="12197"/>
                    <a:pt x="6551" y="12129"/>
                    <a:pt x="6926" y="11720"/>
                  </a:cubicBezTo>
                  <a:cubicBezTo>
                    <a:pt x="7301" y="11311"/>
                    <a:pt x="7635" y="10562"/>
                    <a:pt x="8135" y="9097"/>
                  </a:cubicBezTo>
                  <a:cubicBezTo>
                    <a:pt x="8636" y="7632"/>
                    <a:pt x="9303" y="5451"/>
                    <a:pt x="9762" y="4156"/>
                  </a:cubicBezTo>
                  <a:cubicBezTo>
                    <a:pt x="10220" y="2862"/>
                    <a:pt x="10470" y="2453"/>
                    <a:pt x="10721" y="1874"/>
                  </a:cubicBezTo>
                  <a:cubicBezTo>
                    <a:pt x="10971" y="1295"/>
                    <a:pt x="11221" y="545"/>
                    <a:pt x="11179" y="273"/>
                  </a:cubicBezTo>
                  <a:cubicBezTo>
                    <a:pt x="11138" y="0"/>
                    <a:pt x="10804" y="204"/>
                    <a:pt x="10387" y="1090"/>
                  </a:cubicBezTo>
                  <a:cubicBezTo>
                    <a:pt x="9970" y="1976"/>
                    <a:pt x="9470" y="3543"/>
                    <a:pt x="9428" y="5008"/>
                  </a:cubicBezTo>
                  <a:cubicBezTo>
                    <a:pt x="9386" y="6473"/>
                    <a:pt x="9803" y="7836"/>
                    <a:pt x="10095" y="8722"/>
                  </a:cubicBezTo>
                  <a:cubicBezTo>
                    <a:pt x="10387" y="9608"/>
                    <a:pt x="10554" y="10016"/>
                    <a:pt x="10846" y="10289"/>
                  </a:cubicBezTo>
                  <a:cubicBezTo>
                    <a:pt x="11138" y="10562"/>
                    <a:pt x="11555" y="10698"/>
                    <a:pt x="11847" y="10562"/>
                  </a:cubicBezTo>
                  <a:cubicBezTo>
                    <a:pt x="12138" y="10425"/>
                    <a:pt x="12305" y="10016"/>
                    <a:pt x="12681" y="8585"/>
                  </a:cubicBezTo>
                  <a:cubicBezTo>
                    <a:pt x="13056" y="7155"/>
                    <a:pt x="13640" y="4702"/>
                    <a:pt x="14015" y="3237"/>
                  </a:cubicBezTo>
                  <a:cubicBezTo>
                    <a:pt x="14390" y="1772"/>
                    <a:pt x="14557" y="1295"/>
                    <a:pt x="14640" y="852"/>
                  </a:cubicBezTo>
                  <a:cubicBezTo>
                    <a:pt x="14724" y="409"/>
                    <a:pt x="14724" y="0"/>
                    <a:pt x="14640" y="0"/>
                  </a:cubicBezTo>
                  <a:cubicBezTo>
                    <a:pt x="14557" y="0"/>
                    <a:pt x="14390" y="409"/>
                    <a:pt x="14098" y="1669"/>
                  </a:cubicBezTo>
                  <a:cubicBezTo>
                    <a:pt x="13806" y="2930"/>
                    <a:pt x="13389" y="5042"/>
                    <a:pt x="13264" y="6541"/>
                  </a:cubicBezTo>
                  <a:cubicBezTo>
                    <a:pt x="13139" y="8040"/>
                    <a:pt x="13306" y="8926"/>
                    <a:pt x="13556" y="9608"/>
                  </a:cubicBezTo>
                  <a:cubicBezTo>
                    <a:pt x="13806" y="10289"/>
                    <a:pt x="14140" y="10766"/>
                    <a:pt x="14515" y="11073"/>
                  </a:cubicBezTo>
                  <a:cubicBezTo>
                    <a:pt x="14891" y="11379"/>
                    <a:pt x="15308" y="11515"/>
                    <a:pt x="15641" y="11379"/>
                  </a:cubicBezTo>
                  <a:cubicBezTo>
                    <a:pt x="15975" y="11243"/>
                    <a:pt x="16225" y="10834"/>
                    <a:pt x="16517" y="10085"/>
                  </a:cubicBezTo>
                  <a:cubicBezTo>
                    <a:pt x="16809" y="9335"/>
                    <a:pt x="17142" y="8245"/>
                    <a:pt x="17393" y="7495"/>
                  </a:cubicBezTo>
                  <a:cubicBezTo>
                    <a:pt x="17643" y="6746"/>
                    <a:pt x="17809" y="6337"/>
                    <a:pt x="17893" y="6337"/>
                  </a:cubicBezTo>
                  <a:cubicBezTo>
                    <a:pt x="17976" y="6337"/>
                    <a:pt x="17976" y="6746"/>
                    <a:pt x="17976" y="7291"/>
                  </a:cubicBezTo>
                  <a:cubicBezTo>
                    <a:pt x="17976" y="7836"/>
                    <a:pt x="17976" y="8517"/>
                    <a:pt x="18101" y="8994"/>
                  </a:cubicBezTo>
                  <a:cubicBezTo>
                    <a:pt x="18226" y="9471"/>
                    <a:pt x="18477" y="9744"/>
                    <a:pt x="18810" y="9846"/>
                  </a:cubicBezTo>
                  <a:cubicBezTo>
                    <a:pt x="19144" y="9948"/>
                    <a:pt x="19561" y="9880"/>
                    <a:pt x="19978" y="9437"/>
                  </a:cubicBezTo>
                  <a:cubicBezTo>
                    <a:pt x="20395" y="8994"/>
                    <a:pt x="20812" y="8177"/>
                    <a:pt x="21062" y="7529"/>
                  </a:cubicBezTo>
                  <a:cubicBezTo>
                    <a:pt x="21312" y="6882"/>
                    <a:pt x="21396" y="6405"/>
                    <a:pt x="21437" y="6405"/>
                  </a:cubicBezTo>
                  <a:cubicBezTo>
                    <a:pt x="21479" y="6405"/>
                    <a:pt x="21479" y="6882"/>
                    <a:pt x="21479" y="8449"/>
                  </a:cubicBezTo>
                  <a:cubicBezTo>
                    <a:pt x="21479" y="10016"/>
                    <a:pt x="21479" y="12674"/>
                    <a:pt x="21229" y="14888"/>
                  </a:cubicBezTo>
                  <a:cubicBezTo>
                    <a:pt x="20979" y="17103"/>
                    <a:pt x="20478" y="18874"/>
                    <a:pt x="19894" y="19999"/>
                  </a:cubicBezTo>
                  <a:cubicBezTo>
                    <a:pt x="19311" y="21123"/>
                    <a:pt x="18643" y="21600"/>
                    <a:pt x="17518" y="21600"/>
                  </a:cubicBezTo>
                  <a:cubicBezTo>
                    <a:pt x="16392" y="21600"/>
                    <a:pt x="14807" y="21123"/>
                    <a:pt x="13681" y="20408"/>
                  </a:cubicBezTo>
                  <a:cubicBezTo>
                    <a:pt x="12555" y="19692"/>
                    <a:pt x="11888" y="18738"/>
                    <a:pt x="11221" y="1778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46" name="Line"/>
            <p:cNvSpPr/>
            <p:nvPr/>
          </p:nvSpPr>
          <p:spPr>
            <a:xfrm>
              <a:off x="2505165" y="1719629"/>
              <a:ext cx="95404" cy="604903"/>
            </a:xfrm>
            <a:custGeom>
              <a:avLst/>
              <a:gdLst/>
              <a:ahLst/>
              <a:cxnLst>
                <a:cxn ang="0">
                  <a:pos x="wd2" y="hd2"/>
                </a:cxn>
                <a:cxn ang="5400000">
                  <a:pos x="wd2" y="hd2"/>
                </a:cxn>
                <a:cxn ang="10800000">
                  <a:pos x="wd2" y="hd2"/>
                </a:cxn>
                <a:cxn ang="16200000">
                  <a:pos x="wd2" y="hd2"/>
                </a:cxn>
              </a:cxnLst>
              <a:rect l="0" t="0" r="r" b="b"/>
              <a:pathLst>
                <a:path w="21274" h="21218" fill="norm" stroke="1" extrusionOk="0">
                  <a:moveTo>
                    <a:pt x="0" y="1302"/>
                  </a:moveTo>
                  <a:cubicBezTo>
                    <a:pt x="771" y="574"/>
                    <a:pt x="1543" y="-154"/>
                    <a:pt x="2314" y="28"/>
                  </a:cubicBezTo>
                  <a:cubicBezTo>
                    <a:pt x="3086" y="210"/>
                    <a:pt x="3857" y="1302"/>
                    <a:pt x="5786" y="3547"/>
                  </a:cubicBezTo>
                  <a:cubicBezTo>
                    <a:pt x="7714" y="5792"/>
                    <a:pt x="10800" y="9190"/>
                    <a:pt x="13114" y="12163"/>
                  </a:cubicBezTo>
                  <a:cubicBezTo>
                    <a:pt x="15429" y="15136"/>
                    <a:pt x="16971" y="17684"/>
                    <a:pt x="18514" y="19262"/>
                  </a:cubicBezTo>
                  <a:cubicBezTo>
                    <a:pt x="20057" y="20839"/>
                    <a:pt x="21600" y="21446"/>
                    <a:pt x="21214" y="21143"/>
                  </a:cubicBezTo>
                  <a:cubicBezTo>
                    <a:pt x="20829" y="20839"/>
                    <a:pt x="18514" y="19626"/>
                    <a:pt x="16586" y="18716"/>
                  </a:cubicBezTo>
                  <a:cubicBezTo>
                    <a:pt x="14657" y="17806"/>
                    <a:pt x="13114" y="17199"/>
                    <a:pt x="11571" y="1659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47" name="Line"/>
            <p:cNvSpPr/>
            <p:nvPr/>
          </p:nvSpPr>
          <p:spPr>
            <a:xfrm>
              <a:off x="2490792" y="1577025"/>
              <a:ext cx="266581" cy="376923"/>
            </a:xfrm>
            <a:custGeom>
              <a:avLst/>
              <a:gdLst/>
              <a:ahLst/>
              <a:cxnLst>
                <a:cxn ang="0">
                  <a:pos x="wd2" y="hd2"/>
                </a:cxn>
                <a:cxn ang="5400000">
                  <a:pos x="wd2" y="hd2"/>
                </a:cxn>
                <a:cxn ang="10800000">
                  <a:pos x="wd2" y="hd2"/>
                </a:cxn>
                <a:cxn ang="16200000">
                  <a:pos x="wd2" y="hd2"/>
                </a:cxn>
              </a:cxnLst>
              <a:rect l="0" t="0" r="r" b="b"/>
              <a:pathLst>
                <a:path w="20299" h="21202" fill="norm" stroke="1" extrusionOk="0">
                  <a:moveTo>
                    <a:pt x="304" y="7775"/>
                  </a:moveTo>
                  <a:cubicBezTo>
                    <a:pt x="40" y="5440"/>
                    <a:pt x="-223" y="3105"/>
                    <a:pt x="304" y="1645"/>
                  </a:cubicBezTo>
                  <a:cubicBezTo>
                    <a:pt x="831" y="186"/>
                    <a:pt x="2148" y="-398"/>
                    <a:pt x="5440" y="283"/>
                  </a:cubicBezTo>
                  <a:cubicBezTo>
                    <a:pt x="8733" y="964"/>
                    <a:pt x="14001" y="2910"/>
                    <a:pt x="17162" y="5051"/>
                  </a:cubicBezTo>
                  <a:cubicBezTo>
                    <a:pt x="20323" y="7191"/>
                    <a:pt x="21377" y="9526"/>
                    <a:pt x="19006" y="12251"/>
                  </a:cubicBezTo>
                  <a:cubicBezTo>
                    <a:pt x="16636" y="14975"/>
                    <a:pt x="10840" y="18088"/>
                    <a:pt x="5045" y="2120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48" name="Line"/>
            <p:cNvSpPr/>
            <p:nvPr/>
          </p:nvSpPr>
          <p:spPr>
            <a:xfrm>
              <a:off x="2733487" y="2234223"/>
              <a:ext cx="170946" cy="342422"/>
            </a:xfrm>
            <a:custGeom>
              <a:avLst/>
              <a:gdLst/>
              <a:ahLst/>
              <a:cxnLst>
                <a:cxn ang="0">
                  <a:pos x="wd2" y="hd2"/>
                </a:cxn>
                <a:cxn ang="5400000">
                  <a:pos x="wd2" y="hd2"/>
                </a:cxn>
                <a:cxn ang="10800000">
                  <a:pos x="wd2" y="hd2"/>
                </a:cxn>
                <a:cxn ang="16200000">
                  <a:pos x="wd2" y="hd2"/>
                </a:cxn>
              </a:cxnLst>
              <a:rect l="0" t="0" r="r" b="b"/>
              <a:pathLst>
                <a:path w="20928" h="21380" fill="norm" stroke="1" extrusionOk="0">
                  <a:moveTo>
                    <a:pt x="0" y="5828"/>
                  </a:moveTo>
                  <a:cubicBezTo>
                    <a:pt x="0" y="4748"/>
                    <a:pt x="0" y="3668"/>
                    <a:pt x="2118" y="2588"/>
                  </a:cubicBezTo>
                  <a:cubicBezTo>
                    <a:pt x="4235" y="1508"/>
                    <a:pt x="8471" y="428"/>
                    <a:pt x="11647" y="104"/>
                  </a:cubicBezTo>
                  <a:cubicBezTo>
                    <a:pt x="14824" y="-220"/>
                    <a:pt x="16941" y="212"/>
                    <a:pt x="18635" y="1400"/>
                  </a:cubicBezTo>
                  <a:cubicBezTo>
                    <a:pt x="20329" y="2588"/>
                    <a:pt x="21600" y="4532"/>
                    <a:pt x="20541" y="6476"/>
                  </a:cubicBezTo>
                  <a:cubicBezTo>
                    <a:pt x="19482" y="8420"/>
                    <a:pt x="16094" y="10364"/>
                    <a:pt x="12706" y="11660"/>
                  </a:cubicBezTo>
                  <a:cubicBezTo>
                    <a:pt x="9318" y="12956"/>
                    <a:pt x="5929" y="13604"/>
                    <a:pt x="5506" y="13712"/>
                  </a:cubicBezTo>
                  <a:cubicBezTo>
                    <a:pt x="5082" y="13820"/>
                    <a:pt x="7623" y="13388"/>
                    <a:pt x="9953" y="13172"/>
                  </a:cubicBezTo>
                  <a:cubicBezTo>
                    <a:pt x="12282" y="12956"/>
                    <a:pt x="14400" y="12956"/>
                    <a:pt x="16094" y="13496"/>
                  </a:cubicBezTo>
                  <a:cubicBezTo>
                    <a:pt x="17788" y="14036"/>
                    <a:pt x="19059" y="15116"/>
                    <a:pt x="19694" y="16196"/>
                  </a:cubicBezTo>
                  <a:cubicBezTo>
                    <a:pt x="20329" y="17276"/>
                    <a:pt x="20329" y="18356"/>
                    <a:pt x="16941" y="19220"/>
                  </a:cubicBezTo>
                  <a:cubicBezTo>
                    <a:pt x="13553" y="20084"/>
                    <a:pt x="6776" y="20732"/>
                    <a:pt x="0" y="2138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49" name="Line"/>
            <p:cNvSpPr/>
            <p:nvPr/>
          </p:nvSpPr>
          <p:spPr>
            <a:xfrm>
              <a:off x="3200510" y="2120000"/>
              <a:ext cx="259458"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50" name="Line"/>
            <p:cNvSpPr/>
            <p:nvPr/>
          </p:nvSpPr>
          <p:spPr>
            <a:xfrm>
              <a:off x="3231645" y="2286052"/>
              <a:ext cx="259458"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0" y="0"/>
                  </a:moveTo>
                  <a:cubicBezTo>
                    <a:pt x="7200" y="21600"/>
                    <a:pt x="14400" y="216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51" name="Line"/>
            <p:cNvSpPr/>
            <p:nvPr/>
          </p:nvSpPr>
          <p:spPr>
            <a:xfrm>
              <a:off x="4103421" y="1610374"/>
              <a:ext cx="215651" cy="767454"/>
            </a:xfrm>
            <a:custGeom>
              <a:avLst/>
              <a:gdLst/>
              <a:ahLst/>
              <a:cxnLst>
                <a:cxn ang="0">
                  <a:pos x="wd2" y="hd2"/>
                </a:cxn>
                <a:cxn ang="5400000">
                  <a:pos x="wd2" y="hd2"/>
                </a:cxn>
                <a:cxn ang="10800000">
                  <a:pos x="wd2" y="hd2"/>
                </a:cxn>
                <a:cxn ang="16200000">
                  <a:pos x="wd2" y="hd2"/>
                </a:cxn>
              </a:cxnLst>
              <a:rect l="0" t="0" r="r" b="b"/>
              <a:pathLst>
                <a:path w="21039" h="21392" fill="norm" stroke="1" extrusionOk="0">
                  <a:moveTo>
                    <a:pt x="0" y="5527"/>
                  </a:moveTo>
                  <a:cubicBezTo>
                    <a:pt x="337" y="4852"/>
                    <a:pt x="675" y="4177"/>
                    <a:pt x="1012" y="4129"/>
                  </a:cubicBezTo>
                  <a:cubicBezTo>
                    <a:pt x="1350" y="4081"/>
                    <a:pt x="1687" y="4659"/>
                    <a:pt x="2025" y="6684"/>
                  </a:cubicBezTo>
                  <a:cubicBezTo>
                    <a:pt x="2362" y="8709"/>
                    <a:pt x="2700" y="12181"/>
                    <a:pt x="3206" y="14688"/>
                  </a:cubicBezTo>
                  <a:cubicBezTo>
                    <a:pt x="3712" y="17195"/>
                    <a:pt x="4387" y="18738"/>
                    <a:pt x="5231" y="19799"/>
                  </a:cubicBezTo>
                  <a:cubicBezTo>
                    <a:pt x="6075" y="20859"/>
                    <a:pt x="7087" y="21438"/>
                    <a:pt x="7425" y="21390"/>
                  </a:cubicBezTo>
                  <a:cubicBezTo>
                    <a:pt x="7762" y="21342"/>
                    <a:pt x="7425" y="20667"/>
                    <a:pt x="6581" y="18738"/>
                  </a:cubicBezTo>
                  <a:cubicBezTo>
                    <a:pt x="5737" y="16809"/>
                    <a:pt x="4387" y="13627"/>
                    <a:pt x="3544" y="10590"/>
                  </a:cubicBezTo>
                  <a:cubicBezTo>
                    <a:pt x="2700" y="7552"/>
                    <a:pt x="2362" y="4659"/>
                    <a:pt x="2194" y="2924"/>
                  </a:cubicBezTo>
                  <a:cubicBezTo>
                    <a:pt x="2025" y="1188"/>
                    <a:pt x="2025" y="609"/>
                    <a:pt x="2869" y="272"/>
                  </a:cubicBezTo>
                  <a:cubicBezTo>
                    <a:pt x="3712" y="-66"/>
                    <a:pt x="5400" y="-162"/>
                    <a:pt x="8437" y="417"/>
                  </a:cubicBezTo>
                  <a:cubicBezTo>
                    <a:pt x="11475" y="995"/>
                    <a:pt x="15862" y="2249"/>
                    <a:pt x="18394" y="3406"/>
                  </a:cubicBezTo>
                  <a:cubicBezTo>
                    <a:pt x="20925" y="4563"/>
                    <a:pt x="21600" y="5624"/>
                    <a:pt x="20587" y="6684"/>
                  </a:cubicBezTo>
                  <a:cubicBezTo>
                    <a:pt x="19575" y="7745"/>
                    <a:pt x="16875" y="8806"/>
                    <a:pt x="14175" y="986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52" name="Line"/>
            <p:cNvSpPr/>
            <p:nvPr/>
          </p:nvSpPr>
          <p:spPr>
            <a:xfrm>
              <a:off x="4370687" y="2182270"/>
              <a:ext cx="199758" cy="196609"/>
            </a:xfrm>
            <a:custGeom>
              <a:avLst/>
              <a:gdLst/>
              <a:ahLst/>
              <a:cxnLst>
                <a:cxn ang="0">
                  <a:pos x="wd2" y="hd2"/>
                </a:cxn>
                <a:cxn ang="5400000">
                  <a:pos x="wd2" y="hd2"/>
                </a:cxn>
                <a:cxn ang="10800000">
                  <a:pos x="wd2" y="hd2"/>
                </a:cxn>
                <a:cxn ang="16200000">
                  <a:pos x="wd2" y="hd2"/>
                </a:cxn>
              </a:cxnLst>
              <a:rect l="0" t="0" r="r" b="b"/>
              <a:pathLst>
                <a:path w="21140" h="20807" fill="norm" stroke="1" extrusionOk="0">
                  <a:moveTo>
                    <a:pt x="21140" y="5492"/>
                  </a:moveTo>
                  <a:cubicBezTo>
                    <a:pt x="19676" y="4393"/>
                    <a:pt x="18211" y="3295"/>
                    <a:pt x="15648" y="2746"/>
                  </a:cubicBezTo>
                  <a:cubicBezTo>
                    <a:pt x="13086" y="2197"/>
                    <a:pt x="9425" y="2197"/>
                    <a:pt x="6496" y="4027"/>
                  </a:cubicBezTo>
                  <a:cubicBezTo>
                    <a:pt x="3567" y="5858"/>
                    <a:pt x="1371" y="9519"/>
                    <a:pt x="455" y="12264"/>
                  </a:cubicBezTo>
                  <a:cubicBezTo>
                    <a:pt x="-460" y="15010"/>
                    <a:pt x="-94" y="16841"/>
                    <a:pt x="2469" y="18488"/>
                  </a:cubicBezTo>
                  <a:cubicBezTo>
                    <a:pt x="5032" y="20136"/>
                    <a:pt x="9791" y="21600"/>
                    <a:pt x="13269" y="20319"/>
                  </a:cubicBezTo>
                  <a:cubicBezTo>
                    <a:pt x="16747" y="19037"/>
                    <a:pt x="18943" y="15010"/>
                    <a:pt x="18394" y="11166"/>
                  </a:cubicBezTo>
                  <a:cubicBezTo>
                    <a:pt x="17845" y="7322"/>
                    <a:pt x="14550" y="3661"/>
                    <a:pt x="11255"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53" name="Line"/>
            <p:cNvSpPr/>
            <p:nvPr/>
          </p:nvSpPr>
          <p:spPr>
            <a:xfrm>
              <a:off x="5095888" y="1694490"/>
              <a:ext cx="294442" cy="705725"/>
            </a:xfrm>
            <a:custGeom>
              <a:avLst/>
              <a:gdLst/>
              <a:ahLst/>
              <a:cxnLst>
                <a:cxn ang="0">
                  <a:pos x="wd2" y="hd2"/>
                </a:cxn>
                <a:cxn ang="5400000">
                  <a:pos x="wd2" y="hd2"/>
                </a:cxn>
                <a:cxn ang="10800000">
                  <a:pos x="wd2" y="hd2"/>
                </a:cxn>
                <a:cxn ang="16200000">
                  <a:pos x="wd2" y="hd2"/>
                </a:cxn>
              </a:cxnLst>
              <a:rect l="0" t="0" r="r" b="b"/>
              <a:pathLst>
                <a:path w="21131" h="21600" fill="norm" stroke="1" extrusionOk="0">
                  <a:moveTo>
                    <a:pt x="11448" y="0"/>
                  </a:moveTo>
                  <a:cubicBezTo>
                    <a:pt x="10207" y="0"/>
                    <a:pt x="8965" y="0"/>
                    <a:pt x="6979" y="953"/>
                  </a:cubicBezTo>
                  <a:cubicBezTo>
                    <a:pt x="4993" y="1906"/>
                    <a:pt x="2262" y="3812"/>
                    <a:pt x="897" y="6247"/>
                  </a:cubicBezTo>
                  <a:cubicBezTo>
                    <a:pt x="-469" y="8682"/>
                    <a:pt x="-469" y="11647"/>
                    <a:pt x="2262" y="14135"/>
                  </a:cubicBezTo>
                  <a:cubicBezTo>
                    <a:pt x="4993" y="16624"/>
                    <a:pt x="10455" y="18635"/>
                    <a:pt x="14055" y="19800"/>
                  </a:cubicBezTo>
                  <a:cubicBezTo>
                    <a:pt x="17655" y="20965"/>
                    <a:pt x="19393" y="21282"/>
                    <a:pt x="21131"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54" name="Line"/>
            <p:cNvSpPr/>
            <p:nvPr/>
          </p:nvSpPr>
          <p:spPr>
            <a:xfrm>
              <a:off x="5743191" y="1805192"/>
              <a:ext cx="159695" cy="418592"/>
            </a:xfrm>
            <a:custGeom>
              <a:avLst/>
              <a:gdLst/>
              <a:ahLst/>
              <a:cxnLst>
                <a:cxn ang="0">
                  <a:pos x="wd2" y="hd2"/>
                </a:cxn>
                <a:cxn ang="5400000">
                  <a:pos x="wd2" y="hd2"/>
                </a:cxn>
                <a:cxn ang="10800000">
                  <a:pos x="wd2" y="hd2"/>
                </a:cxn>
                <a:cxn ang="16200000">
                  <a:pos x="wd2" y="hd2"/>
                </a:cxn>
              </a:cxnLst>
              <a:rect l="0" t="0" r="r" b="b"/>
              <a:pathLst>
                <a:path w="21215" h="21600" fill="norm" stroke="1" extrusionOk="0">
                  <a:moveTo>
                    <a:pt x="2757" y="4463"/>
                  </a:moveTo>
                  <a:cubicBezTo>
                    <a:pt x="1379" y="5177"/>
                    <a:pt x="0" y="5891"/>
                    <a:pt x="0" y="6605"/>
                  </a:cubicBezTo>
                  <a:cubicBezTo>
                    <a:pt x="0" y="7319"/>
                    <a:pt x="1379" y="8033"/>
                    <a:pt x="3447" y="8212"/>
                  </a:cubicBezTo>
                  <a:cubicBezTo>
                    <a:pt x="5515" y="8390"/>
                    <a:pt x="8272" y="8033"/>
                    <a:pt x="11260" y="6873"/>
                  </a:cubicBezTo>
                  <a:cubicBezTo>
                    <a:pt x="14247" y="5712"/>
                    <a:pt x="17464" y="3749"/>
                    <a:pt x="19302" y="2321"/>
                  </a:cubicBezTo>
                  <a:cubicBezTo>
                    <a:pt x="21140" y="893"/>
                    <a:pt x="21600" y="0"/>
                    <a:pt x="20911" y="0"/>
                  </a:cubicBezTo>
                  <a:cubicBezTo>
                    <a:pt x="20221" y="0"/>
                    <a:pt x="18383" y="893"/>
                    <a:pt x="16545" y="3392"/>
                  </a:cubicBezTo>
                  <a:cubicBezTo>
                    <a:pt x="14706" y="5891"/>
                    <a:pt x="12868" y="9997"/>
                    <a:pt x="13328" y="13299"/>
                  </a:cubicBezTo>
                  <a:cubicBezTo>
                    <a:pt x="13787" y="16602"/>
                    <a:pt x="16545" y="19101"/>
                    <a:pt x="19302"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55" name="Line"/>
            <p:cNvSpPr/>
            <p:nvPr/>
          </p:nvSpPr>
          <p:spPr>
            <a:xfrm>
              <a:off x="6284401" y="1787894"/>
              <a:ext cx="29596" cy="415133"/>
            </a:xfrm>
            <a:custGeom>
              <a:avLst/>
              <a:gdLst/>
              <a:ahLst/>
              <a:cxnLst>
                <a:cxn ang="0">
                  <a:pos x="wd2" y="hd2"/>
                </a:cxn>
                <a:cxn ang="5400000">
                  <a:pos x="wd2" y="hd2"/>
                </a:cxn>
                <a:cxn ang="10800000">
                  <a:pos x="wd2" y="hd2"/>
                </a:cxn>
                <a:cxn ang="16200000">
                  <a:pos x="wd2" y="hd2"/>
                </a:cxn>
              </a:cxnLst>
              <a:rect l="0" t="0" r="r" b="b"/>
              <a:pathLst>
                <a:path w="20532" h="21600" fill="norm" stroke="1" extrusionOk="0">
                  <a:moveTo>
                    <a:pt x="20532" y="0"/>
                  </a:moveTo>
                  <a:cubicBezTo>
                    <a:pt x="10932" y="3780"/>
                    <a:pt x="1332" y="7560"/>
                    <a:pt x="132" y="11160"/>
                  </a:cubicBezTo>
                  <a:cubicBezTo>
                    <a:pt x="-1068" y="14760"/>
                    <a:pt x="6132" y="18180"/>
                    <a:pt x="13332"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56" name="Line"/>
            <p:cNvSpPr/>
            <p:nvPr/>
          </p:nvSpPr>
          <p:spPr>
            <a:xfrm>
              <a:off x="6116809" y="1943569"/>
              <a:ext cx="342485" cy="518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57" name="Line"/>
            <p:cNvSpPr/>
            <p:nvPr/>
          </p:nvSpPr>
          <p:spPr>
            <a:xfrm>
              <a:off x="6668404" y="1826881"/>
              <a:ext cx="185265" cy="366688"/>
            </a:xfrm>
            <a:custGeom>
              <a:avLst/>
              <a:gdLst/>
              <a:ahLst/>
              <a:cxnLst>
                <a:cxn ang="0">
                  <a:pos x="wd2" y="hd2"/>
                </a:cxn>
                <a:cxn ang="5400000">
                  <a:pos x="wd2" y="hd2"/>
                </a:cxn>
                <a:cxn ang="10800000">
                  <a:pos x="wd2" y="hd2"/>
                </a:cxn>
                <a:cxn ang="16200000">
                  <a:pos x="wd2" y="hd2"/>
                </a:cxn>
              </a:cxnLst>
              <a:rect l="0" t="0" r="r" b="b"/>
              <a:pathLst>
                <a:path w="21421" h="21199" fill="norm" stroke="1" extrusionOk="0">
                  <a:moveTo>
                    <a:pt x="11821" y="146"/>
                  </a:moveTo>
                  <a:cubicBezTo>
                    <a:pt x="9021" y="-54"/>
                    <a:pt x="6221" y="-254"/>
                    <a:pt x="4021" y="1046"/>
                  </a:cubicBezTo>
                  <a:cubicBezTo>
                    <a:pt x="1821" y="2346"/>
                    <a:pt x="221" y="5146"/>
                    <a:pt x="21" y="8446"/>
                  </a:cubicBezTo>
                  <a:cubicBezTo>
                    <a:pt x="-179" y="11746"/>
                    <a:pt x="1021" y="15546"/>
                    <a:pt x="3821" y="17846"/>
                  </a:cubicBezTo>
                  <a:cubicBezTo>
                    <a:pt x="6621" y="20146"/>
                    <a:pt x="11021" y="20946"/>
                    <a:pt x="14221" y="21146"/>
                  </a:cubicBezTo>
                  <a:cubicBezTo>
                    <a:pt x="17421" y="21346"/>
                    <a:pt x="19421" y="20946"/>
                    <a:pt x="21421" y="2054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58" name="Line"/>
            <p:cNvSpPr/>
            <p:nvPr/>
          </p:nvSpPr>
          <p:spPr>
            <a:xfrm>
              <a:off x="6843290" y="1642599"/>
              <a:ext cx="10379"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59" name="Line"/>
            <p:cNvSpPr/>
            <p:nvPr/>
          </p:nvSpPr>
          <p:spPr>
            <a:xfrm>
              <a:off x="7102747" y="1621842"/>
              <a:ext cx="335336" cy="674590"/>
            </a:xfrm>
            <a:custGeom>
              <a:avLst/>
              <a:gdLst/>
              <a:ahLst/>
              <a:cxnLst>
                <a:cxn ang="0">
                  <a:pos x="wd2" y="hd2"/>
                </a:cxn>
                <a:cxn ang="5400000">
                  <a:pos x="wd2" y="hd2"/>
                </a:cxn>
                <a:cxn ang="10800000">
                  <a:pos x="wd2" y="hd2"/>
                </a:cxn>
                <a:cxn ang="16200000">
                  <a:pos x="wd2" y="hd2"/>
                </a:cxn>
              </a:cxnLst>
              <a:rect l="0" t="0" r="r" b="b"/>
              <a:pathLst>
                <a:path w="21149" h="21600" fill="norm" stroke="1" extrusionOk="0">
                  <a:moveTo>
                    <a:pt x="0" y="0"/>
                  </a:moveTo>
                  <a:cubicBezTo>
                    <a:pt x="3709" y="775"/>
                    <a:pt x="7418" y="1551"/>
                    <a:pt x="10800" y="2658"/>
                  </a:cubicBezTo>
                  <a:cubicBezTo>
                    <a:pt x="14182" y="3766"/>
                    <a:pt x="17236" y="5206"/>
                    <a:pt x="19091" y="6923"/>
                  </a:cubicBezTo>
                  <a:cubicBezTo>
                    <a:pt x="20945" y="8640"/>
                    <a:pt x="21600" y="10634"/>
                    <a:pt x="20836" y="12794"/>
                  </a:cubicBezTo>
                  <a:cubicBezTo>
                    <a:pt x="20073" y="14954"/>
                    <a:pt x="17891" y="17280"/>
                    <a:pt x="16364" y="18775"/>
                  </a:cubicBezTo>
                  <a:cubicBezTo>
                    <a:pt x="14836" y="20271"/>
                    <a:pt x="13964" y="20935"/>
                    <a:pt x="13418" y="21268"/>
                  </a:cubicBezTo>
                  <a:cubicBezTo>
                    <a:pt x="12873" y="21600"/>
                    <a:pt x="12655" y="21600"/>
                    <a:pt x="12436"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60" name="Line"/>
            <p:cNvSpPr/>
            <p:nvPr/>
          </p:nvSpPr>
          <p:spPr>
            <a:xfrm>
              <a:off x="7310313" y="1217089"/>
              <a:ext cx="186810" cy="419348"/>
            </a:xfrm>
            <a:custGeom>
              <a:avLst/>
              <a:gdLst/>
              <a:ahLst/>
              <a:cxnLst>
                <a:cxn ang="0">
                  <a:pos x="wd2" y="hd2"/>
                </a:cxn>
                <a:cxn ang="5400000">
                  <a:pos x="wd2" y="hd2"/>
                </a:cxn>
                <a:cxn ang="10800000">
                  <a:pos x="wd2" y="hd2"/>
                </a:cxn>
                <a:cxn ang="16200000">
                  <a:pos x="wd2" y="hd2"/>
                </a:cxn>
              </a:cxnLst>
              <a:rect l="0" t="0" r="r" b="b"/>
              <a:pathLst>
                <a:path w="21600" h="21287" fill="norm" stroke="1" extrusionOk="0">
                  <a:moveTo>
                    <a:pt x="7200" y="0"/>
                  </a:moveTo>
                  <a:cubicBezTo>
                    <a:pt x="4800" y="5093"/>
                    <a:pt x="2400" y="10185"/>
                    <a:pt x="1200" y="13171"/>
                  </a:cubicBezTo>
                  <a:cubicBezTo>
                    <a:pt x="0" y="16156"/>
                    <a:pt x="0" y="17034"/>
                    <a:pt x="0" y="17912"/>
                  </a:cubicBezTo>
                  <a:cubicBezTo>
                    <a:pt x="0" y="18790"/>
                    <a:pt x="0" y="19668"/>
                    <a:pt x="800" y="20371"/>
                  </a:cubicBezTo>
                  <a:cubicBezTo>
                    <a:pt x="1600" y="21073"/>
                    <a:pt x="3200" y="21600"/>
                    <a:pt x="6800" y="21073"/>
                  </a:cubicBezTo>
                  <a:cubicBezTo>
                    <a:pt x="10400" y="20546"/>
                    <a:pt x="16000" y="18966"/>
                    <a:pt x="21600" y="1738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61" name="Line"/>
            <p:cNvSpPr/>
            <p:nvPr/>
          </p:nvSpPr>
          <p:spPr>
            <a:xfrm>
              <a:off x="7331069" y="1331250"/>
              <a:ext cx="228324"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62" name="Line"/>
            <p:cNvSpPr/>
            <p:nvPr/>
          </p:nvSpPr>
          <p:spPr>
            <a:xfrm>
              <a:off x="3325050" y="3178585"/>
              <a:ext cx="332106"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63" name="Line"/>
            <p:cNvSpPr/>
            <p:nvPr/>
          </p:nvSpPr>
          <p:spPr>
            <a:xfrm>
              <a:off x="3345806" y="3323882"/>
              <a:ext cx="300971" cy="518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64" name="Line"/>
            <p:cNvSpPr/>
            <p:nvPr/>
          </p:nvSpPr>
          <p:spPr>
            <a:xfrm>
              <a:off x="4248717" y="2934992"/>
              <a:ext cx="404755" cy="492673"/>
            </a:xfrm>
            <a:custGeom>
              <a:avLst/>
              <a:gdLst/>
              <a:ahLst/>
              <a:cxnLst>
                <a:cxn ang="0">
                  <a:pos x="wd2" y="hd2"/>
                </a:cxn>
                <a:cxn ang="5400000">
                  <a:pos x="wd2" y="hd2"/>
                </a:cxn>
                <a:cxn ang="10800000">
                  <a:pos x="wd2" y="hd2"/>
                </a:cxn>
                <a:cxn ang="16200000">
                  <a:pos x="wd2" y="hd2"/>
                </a:cxn>
              </a:cxnLst>
              <a:rect l="0" t="0" r="r" b="b"/>
              <a:pathLst>
                <a:path w="21600" h="21512" fill="norm" stroke="1" extrusionOk="0">
                  <a:moveTo>
                    <a:pt x="21600" y="214"/>
                  </a:moveTo>
                  <a:cubicBezTo>
                    <a:pt x="18646" y="63"/>
                    <a:pt x="15692" y="-88"/>
                    <a:pt x="13292" y="63"/>
                  </a:cubicBezTo>
                  <a:cubicBezTo>
                    <a:pt x="10892" y="214"/>
                    <a:pt x="9046" y="667"/>
                    <a:pt x="7754" y="1196"/>
                  </a:cubicBezTo>
                  <a:cubicBezTo>
                    <a:pt x="6462" y="1725"/>
                    <a:pt x="5723" y="2329"/>
                    <a:pt x="5077" y="2933"/>
                  </a:cubicBezTo>
                  <a:cubicBezTo>
                    <a:pt x="4431" y="3537"/>
                    <a:pt x="3877" y="4141"/>
                    <a:pt x="3231" y="5048"/>
                  </a:cubicBezTo>
                  <a:cubicBezTo>
                    <a:pt x="2585" y="5954"/>
                    <a:pt x="1846" y="7162"/>
                    <a:pt x="1938" y="7691"/>
                  </a:cubicBezTo>
                  <a:cubicBezTo>
                    <a:pt x="2031" y="8220"/>
                    <a:pt x="2954" y="8069"/>
                    <a:pt x="4523" y="7691"/>
                  </a:cubicBezTo>
                  <a:cubicBezTo>
                    <a:pt x="6092" y="7313"/>
                    <a:pt x="8308" y="6709"/>
                    <a:pt x="10062" y="6407"/>
                  </a:cubicBezTo>
                  <a:cubicBezTo>
                    <a:pt x="11815" y="6105"/>
                    <a:pt x="13108" y="6105"/>
                    <a:pt x="14123" y="6332"/>
                  </a:cubicBezTo>
                  <a:cubicBezTo>
                    <a:pt x="15138" y="6558"/>
                    <a:pt x="15877" y="7011"/>
                    <a:pt x="16338" y="7691"/>
                  </a:cubicBezTo>
                  <a:cubicBezTo>
                    <a:pt x="16800" y="8371"/>
                    <a:pt x="16985" y="9277"/>
                    <a:pt x="16431" y="10410"/>
                  </a:cubicBezTo>
                  <a:cubicBezTo>
                    <a:pt x="15877" y="11543"/>
                    <a:pt x="14585" y="12902"/>
                    <a:pt x="11723" y="14790"/>
                  </a:cubicBezTo>
                  <a:cubicBezTo>
                    <a:pt x="8862" y="16678"/>
                    <a:pt x="4431" y="19095"/>
                    <a:pt x="0" y="2151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65" name="Line"/>
            <p:cNvSpPr/>
            <p:nvPr/>
          </p:nvSpPr>
          <p:spPr>
            <a:xfrm>
              <a:off x="4643202" y="3033289"/>
              <a:ext cx="257042" cy="300820"/>
            </a:xfrm>
            <a:custGeom>
              <a:avLst/>
              <a:gdLst/>
              <a:ahLst/>
              <a:cxnLst>
                <a:cxn ang="0">
                  <a:pos x="wd2" y="hd2"/>
                </a:cxn>
                <a:cxn ang="5400000">
                  <a:pos x="wd2" y="hd2"/>
                </a:cxn>
                <a:cxn ang="10800000">
                  <a:pos x="wd2" y="hd2"/>
                </a:cxn>
                <a:cxn ang="16200000">
                  <a:pos x="wd2" y="hd2"/>
                </a:cxn>
              </a:cxnLst>
              <a:rect l="0" t="0" r="r" b="b"/>
              <a:pathLst>
                <a:path w="21117" h="21344" fill="norm" stroke="1" extrusionOk="0">
                  <a:moveTo>
                    <a:pt x="16191" y="0"/>
                  </a:moveTo>
                  <a:cubicBezTo>
                    <a:pt x="11928" y="2945"/>
                    <a:pt x="7665" y="5891"/>
                    <a:pt x="4823" y="8959"/>
                  </a:cubicBezTo>
                  <a:cubicBezTo>
                    <a:pt x="1981" y="12027"/>
                    <a:pt x="560" y="15218"/>
                    <a:pt x="133" y="17427"/>
                  </a:cubicBezTo>
                  <a:cubicBezTo>
                    <a:pt x="-293" y="19636"/>
                    <a:pt x="275" y="20864"/>
                    <a:pt x="2265" y="21232"/>
                  </a:cubicBezTo>
                  <a:cubicBezTo>
                    <a:pt x="4254" y="21600"/>
                    <a:pt x="7665" y="21109"/>
                    <a:pt x="11075" y="19023"/>
                  </a:cubicBezTo>
                  <a:cubicBezTo>
                    <a:pt x="14486" y="16936"/>
                    <a:pt x="17896" y="13255"/>
                    <a:pt x="19602" y="10800"/>
                  </a:cubicBezTo>
                  <a:cubicBezTo>
                    <a:pt x="21307" y="8345"/>
                    <a:pt x="21307" y="7118"/>
                    <a:pt x="20881" y="5768"/>
                  </a:cubicBezTo>
                  <a:cubicBezTo>
                    <a:pt x="20454" y="4418"/>
                    <a:pt x="19602" y="2945"/>
                    <a:pt x="18749" y="2332"/>
                  </a:cubicBezTo>
                  <a:cubicBezTo>
                    <a:pt x="17896" y="1718"/>
                    <a:pt x="17044" y="1964"/>
                    <a:pt x="16191" y="220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66" name="Line"/>
            <p:cNvSpPr/>
            <p:nvPr/>
          </p:nvSpPr>
          <p:spPr>
            <a:xfrm>
              <a:off x="4916122" y="3090223"/>
              <a:ext cx="249950" cy="255307"/>
            </a:xfrm>
            <a:custGeom>
              <a:avLst/>
              <a:gdLst/>
              <a:ahLst/>
              <a:cxnLst>
                <a:cxn ang="0">
                  <a:pos x="wd2" y="hd2"/>
                </a:cxn>
                <a:cxn ang="5400000">
                  <a:pos x="wd2" y="hd2"/>
                </a:cxn>
                <a:cxn ang="10800000">
                  <a:pos x="wd2" y="hd2"/>
                </a:cxn>
                <a:cxn ang="16200000">
                  <a:pos x="wd2" y="hd2"/>
                </a:cxn>
              </a:cxnLst>
              <a:rect l="0" t="0" r="r" b="b"/>
              <a:pathLst>
                <a:path w="21090" h="21254" fill="norm" stroke="1" extrusionOk="0">
                  <a:moveTo>
                    <a:pt x="15492" y="444"/>
                  </a:moveTo>
                  <a:cubicBezTo>
                    <a:pt x="13741" y="444"/>
                    <a:pt x="11989" y="444"/>
                    <a:pt x="9362" y="3036"/>
                  </a:cubicBezTo>
                  <a:cubicBezTo>
                    <a:pt x="6735" y="5628"/>
                    <a:pt x="3233" y="10812"/>
                    <a:pt x="1481" y="14124"/>
                  </a:cubicBezTo>
                  <a:cubicBezTo>
                    <a:pt x="-270" y="17436"/>
                    <a:pt x="-270" y="18876"/>
                    <a:pt x="460" y="19884"/>
                  </a:cubicBezTo>
                  <a:cubicBezTo>
                    <a:pt x="1189" y="20892"/>
                    <a:pt x="2649" y="21468"/>
                    <a:pt x="5714" y="21180"/>
                  </a:cubicBezTo>
                  <a:cubicBezTo>
                    <a:pt x="8779" y="20892"/>
                    <a:pt x="13449" y="19740"/>
                    <a:pt x="16368" y="16572"/>
                  </a:cubicBezTo>
                  <a:cubicBezTo>
                    <a:pt x="19287" y="13404"/>
                    <a:pt x="20454" y="8220"/>
                    <a:pt x="20892" y="4908"/>
                  </a:cubicBezTo>
                  <a:cubicBezTo>
                    <a:pt x="21330" y="1596"/>
                    <a:pt x="21038" y="156"/>
                    <a:pt x="20016" y="12"/>
                  </a:cubicBezTo>
                  <a:cubicBezTo>
                    <a:pt x="18995" y="-132"/>
                    <a:pt x="17244" y="1020"/>
                    <a:pt x="15492" y="217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67" name="Line"/>
            <p:cNvSpPr/>
            <p:nvPr/>
          </p:nvSpPr>
          <p:spPr>
            <a:xfrm>
              <a:off x="5262950" y="3095559"/>
              <a:ext cx="210406" cy="275347"/>
            </a:xfrm>
            <a:custGeom>
              <a:avLst/>
              <a:gdLst/>
              <a:ahLst/>
              <a:cxnLst>
                <a:cxn ang="0">
                  <a:pos x="wd2" y="hd2"/>
                </a:cxn>
                <a:cxn ang="5400000">
                  <a:pos x="wd2" y="hd2"/>
                </a:cxn>
                <a:cxn ang="10800000">
                  <a:pos x="wd2" y="hd2"/>
                </a:cxn>
                <a:cxn ang="16200000">
                  <a:pos x="wd2" y="hd2"/>
                </a:cxn>
              </a:cxnLst>
              <a:rect l="0" t="0" r="r" b="b"/>
              <a:pathLst>
                <a:path w="21189" h="21225" fill="norm" stroke="1" extrusionOk="0">
                  <a:moveTo>
                    <a:pt x="17008" y="2400"/>
                  </a:moveTo>
                  <a:cubicBezTo>
                    <a:pt x="15266" y="1600"/>
                    <a:pt x="13524" y="800"/>
                    <a:pt x="11608" y="1067"/>
                  </a:cubicBezTo>
                  <a:cubicBezTo>
                    <a:pt x="9692" y="1333"/>
                    <a:pt x="7602" y="2667"/>
                    <a:pt x="5337" y="5200"/>
                  </a:cubicBezTo>
                  <a:cubicBezTo>
                    <a:pt x="3073" y="7733"/>
                    <a:pt x="634" y="11467"/>
                    <a:pt x="112" y="14400"/>
                  </a:cubicBezTo>
                  <a:cubicBezTo>
                    <a:pt x="-411" y="17333"/>
                    <a:pt x="983" y="19467"/>
                    <a:pt x="2550" y="20533"/>
                  </a:cubicBezTo>
                  <a:cubicBezTo>
                    <a:pt x="4118" y="21600"/>
                    <a:pt x="5860" y="21600"/>
                    <a:pt x="8821" y="19333"/>
                  </a:cubicBezTo>
                  <a:cubicBezTo>
                    <a:pt x="11783" y="17067"/>
                    <a:pt x="15963" y="12533"/>
                    <a:pt x="18228" y="8933"/>
                  </a:cubicBezTo>
                  <a:cubicBezTo>
                    <a:pt x="20492" y="5333"/>
                    <a:pt x="20841" y="2667"/>
                    <a:pt x="21189"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68" name="Line"/>
            <p:cNvSpPr/>
            <p:nvPr/>
          </p:nvSpPr>
          <p:spPr>
            <a:xfrm>
              <a:off x="5795083" y="2836102"/>
              <a:ext cx="131585" cy="643455"/>
            </a:xfrm>
            <a:custGeom>
              <a:avLst/>
              <a:gdLst/>
              <a:ahLst/>
              <a:cxnLst>
                <a:cxn ang="0">
                  <a:pos x="wd2" y="hd2"/>
                </a:cxn>
                <a:cxn ang="5400000">
                  <a:pos x="wd2" y="hd2"/>
                </a:cxn>
                <a:cxn ang="10800000">
                  <a:pos x="wd2" y="hd2"/>
                </a:cxn>
                <a:cxn ang="16200000">
                  <a:pos x="wd2" y="hd2"/>
                </a:cxn>
              </a:cxnLst>
              <a:rect l="0" t="0" r="r" b="b"/>
              <a:pathLst>
                <a:path w="20540" h="21600" fill="norm" stroke="1" extrusionOk="0">
                  <a:moveTo>
                    <a:pt x="0" y="0"/>
                  </a:moveTo>
                  <a:cubicBezTo>
                    <a:pt x="2700" y="0"/>
                    <a:pt x="5400" y="0"/>
                    <a:pt x="8640" y="639"/>
                  </a:cubicBezTo>
                  <a:cubicBezTo>
                    <a:pt x="11880" y="1277"/>
                    <a:pt x="15660" y="2555"/>
                    <a:pt x="18090" y="4819"/>
                  </a:cubicBezTo>
                  <a:cubicBezTo>
                    <a:pt x="20520" y="7084"/>
                    <a:pt x="21600" y="10335"/>
                    <a:pt x="19170" y="13297"/>
                  </a:cubicBezTo>
                  <a:cubicBezTo>
                    <a:pt x="16740" y="16258"/>
                    <a:pt x="10800" y="18929"/>
                    <a:pt x="486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69" name="Line"/>
            <p:cNvSpPr/>
            <p:nvPr/>
          </p:nvSpPr>
          <p:spPr>
            <a:xfrm>
              <a:off x="4068299" y="2794588"/>
              <a:ext cx="170041" cy="830265"/>
            </a:xfrm>
            <a:custGeom>
              <a:avLst/>
              <a:gdLst/>
              <a:ahLst/>
              <a:cxnLst>
                <a:cxn ang="0">
                  <a:pos x="wd2" y="hd2"/>
                </a:cxn>
                <a:cxn ang="5400000">
                  <a:pos x="wd2" y="hd2"/>
                </a:cxn>
                <a:cxn ang="10800000">
                  <a:pos x="wd2" y="hd2"/>
                </a:cxn>
                <a:cxn ang="16200000">
                  <a:pos x="wd2" y="hd2"/>
                </a:cxn>
              </a:cxnLst>
              <a:rect l="0" t="0" r="r" b="b"/>
              <a:pathLst>
                <a:path w="21234" h="21600" fill="norm" stroke="1" extrusionOk="0">
                  <a:moveTo>
                    <a:pt x="21234" y="0"/>
                  </a:moveTo>
                  <a:cubicBezTo>
                    <a:pt x="16050" y="1440"/>
                    <a:pt x="10866" y="2880"/>
                    <a:pt x="6978" y="4905"/>
                  </a:cubicBezTo>
                  <a:cubicBezTo>
                    <a:pt x="3090" y="6930"/>
                    <a:pt x="498" y="9540"/>
                    <a:pt x="66" y="11880"/>
                  </a:cubicBezTo>
                  <a:cubicBezTo>
                    <a:pt x="-366" y="14220"/>
                    <a:pt x="1362" y="16290"/>
                    <a:pt x="4170" y="17865"/>
                  </a:cubicBezTo>
                  <a:cubicBezTo>
                    <a:pt x="6978" y="19440"/>
                    <a:pt x="10866" y="20520"/>
                    <a:pt x="14754"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70" name="Line"/>
            <p:cNvSpPr/>
            <p:nvPr/>
          </p:nvSpPr>
          <p:spPr>
            <a:xfrm>
              <a:off x="6347082" y="2825724"/>
              <a:ext cx="205616" cy="705724"/>
            </a:xfrm>
            <a:custGeom>
              <a:avLst/>
              <a:gdLst/>
              <a:ahLst/>
              <a:cxnLst>
                <a:cxn ang="0">
                  <a:pos x="wd2" y="hd2"/>
                </a:cxn>
                <a:cxn ang="5400000">
                  <a:pos x="wd2" y="hd2"/>
                </a:cxn>
                <a:cxn ang="10800000">
                  <a:pos x="wd2" y="hd2"/>
                </a:cxn>
                <a:cxn ang="16200000">
                  <a:pos x="wd2" y="hd2"/>
                </a:cxn>
              </a:cxnLst>
              <a:rect l="0" t="0" r="r" b="b"/>
              <a:pathLst>
                <a:path w="21046" h="21600" fill="norm" stroke="1" extrusionOk="0">
                  <a:moveTo>
                    <a:pt x="21046" y="0"/>
                  </a:moveTo>
                  <a:cubicBezTo>
                    <a:pt x="16443" y="1800"/>
                    <a:pt x="11839" y="3600"/>
                    <a:pt x="7944" y="5718"/>
                  </a:cubicBezTo>
                  <a:cubicBezTo>
                    <a:pt x="4049" y="7835"/>
                    <a:pt x="862" y="10271"/>
                    <a:pt x="154" y="12653"/>
                  </a:cubicBezTo>
                  <a:cubicBezTo>
                    <a:pt x="-554" y="15035"/>
                    <a:pt x="1216" y="17365"/>
                    <a:pt x="4580" y="18847"/>
                  </a:cubicBezTo>
                  <a:cubicBezTo>
                    <a:pt x="7944" y="20329"/>
                    <a:pt x="12902" y="20965"/>
                    <a:pt x="17859"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71" name="Line"/>
            <p:cNvSpPr/>
            <p:nvPr/>
          </p:nvSpPr>
          <p:spPr>
            <a:xfrm>
              <a:off x="6905560" y="2888848"/>
              <a:ext cx="249952" cy="466169"/>
            </a:xfrm>
            <a:custGeom>
              <a:avLst/>
              <a:gdLst/>
              <a:ahLst/>
              <a:cxnLst>
                <a:cxn ang="0">
                  <a:pos x="wd2" y="hd2"/>
                </a:cxn>
                <a:cxn ang="5400000">
                  <a:pos x="wd2" y="hd2"/>
                </a:cxn>
                <a:cxn ang="10800000">
                  <a:pos x="wd2" y="hd2"/>
                </a:cxn>
                <a:cxn ang="16200000">
                  <a:pos x="wd2" y="hd2"/>
                </a:cxn>
              </a:cxnLst>
              <a:rect l="0" t="0" r="r" b="b"/>
              <a:pathLst>
                <a:path w="21379" h="21402" fill="norm" stroke="1" extrusionOk="0">
                  <a:moveTo>
                    <a:pt x="0" y="8061"/>
                  </a:moveTo>
                  <a:cubicBezTo>
                    <a:pt x="2959" y="7743"/>
                    <a:pt x="5918" y="7426"/>
                    <a:pt x="9025" y="6552"/>
                  </a:cubicBezTo>
                  <a:cubicBezTo>
                    <a:pt x="12132" y="5678"/>
                    <a:pt x="15386" y="4249"/>
                    <a:pt x="17605" y="2899"/>
                  </a:cubicBezTo>
                  <a:cubicBezTo>
                    <a:pt x="19825" y="1549"/>
                    <a:pt x="21008" y="278"/>
                    <a:pt x="21304" y="40"/>
                  </a:cubicBezTo>
                  <a:cubicBezTo>
                    <a:pt x="21600" y="-198"/>
                    <a:pt x="21008" y="596"/>
                    <a:pt x="19677" y="3137"/>
                  </a:cubicBezTo>
                  <a:cubicBezTo>
                    <a:pt x="18345" y="5678"/>
                    <a:pt x="16274" y="9967"/>
                    <a:pt x="15534" y="13302"/>
                  </a:cubicBezTo>
                  <a:cubicBezTo>
                    <a:pt x="14795" y="16637"/>
                    <a:pt x="15386" y="19020"/>
                    <a:pt x="15978" y="2140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72" name="Line"/>
            <p:cNvSpPr/>
            <p:nvPr/>
          </p:nvSpPr>
          <p:spPr>
            <a:xfrm>
              <a:off x="7476365" y="3085181"/>
              <a:ext cx="20758"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73" name="Line"/>
            <p:cNvSpPr/>
            <p:nvPr/>
          </p:nvSpPr>
          <p:spPr>
            <a:xfrm>
              <a:off x="7803137" y="2934549"/>
              <a:ext cx="184255" cy="231959"/>
            </a:xfrm>
            <a:custGeom>
              <a:avLst/>
              <a:gdLst/>
              <a:ahLst/>
              <a:cxnLst>
                <a:cxn ang="0">
                  <a:pos x="wd2" y="hd2"/>
                </a:cxn>
                <a:cxn ang="5400000">
                  <a:pos x="wd2" y="hd2"/>
                </a:cxn>
                <a:cxn ang="10800000">
                  <a:pos x="wd2" y="hd2"/>
                </a:cxn>
                <a:cxn ang="16200000">
                  <a:pos x="wd2" y="hd2"/>
                </a:cxn>
              </a:cxnLst>
              <a:rect l="0" t="0" r="r" b="b"/>
              <a:pathLst>
                <a:path w="20917" h="21299" fill="norm" stroke="1" extrusionOk="0">
                  <a:moveTo>
                    <a:pt x="13565" y="2396"/>
                  </a:moveTo>
                  <a:cubicBezTo>
                    <a:pt x="12387" y="1126"/>
                    <a:pt x="11209" y="-145"/>
                    <a:pt x="9638" y="14"/>
                  </a:cubicBezTo>
                  <a:cubicBezTo>
                    <a:pt x="8067" y="173"/>
                    <a:pt x="6104" y="1761"/>
                    <a:pt x="4140" y="3826"/>
                  </a:cubicBezTo>
                  <a:cubicBezTo>
                    <a:pt x="2176" y="5890"/>
                    <a:pt x="213" y="8431"/>
                    <a:pt x="16" y="11449"/>
                  </a:cubicBezTo>
                  <a:cubicBezTo>
                    <a:pt x="-180" y="14467"/>
                    <a:pt x="1391" y="17961"/>
                    <a:pt x="4140" y="19708"/>
                  </a:cubicBezTo>
                  <a:cubicBezTo>
                    <a:pt x="6889" y="21455"/>
                    <a:pt x="10816" y="21455"/>
                    <a:pt x="13762" y="21137"/>
                  </a:cubicBezTo>
                  <a:cubicBezTo>
                    <a:pt x="16707" y="20820"/>
                    <a:pt x="18671" y="20184"/>
                    <a:pt x="19849" y="17961"/>
                  </a:cubicBezTo>
                  <a:cubicBezTo>
                    <a:pt x="21027" y="15737"/>
                    <a:pt x="21420" y="11926"/>
                    <a:pt x="20045" y="9067"/>
                  </a:cubicBezTo>
                  <a:cubicBezTo>
                    <a:pt x="18671" y="6208"/>
                    <a:pt x="15529" y="4302"/>
                    <a:pt x="12387" y="239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74" name="Line"/>
            <p:cNvSpPr/>
            <p:nvPr/>
          </p:nvSpPr>
          <p:spPr>
            <a:xfrm>
              <a:off x="8112230" y="2852745"/>
              <a:ext cx="246866" cy="376822"/>
            </a:xfrm>
            <a:custGeom>
              <a:avLst/>
              <a:gdLst/>
              <a:ahLst/>
              <a:cxnLst>
                <a:cxn ang="0">
                  <a:pos x="wd2" y="hd2"/>
                </a:cxn>
                <a:cxn ang="5400000">
                  <a:pos x="wd2" y="hd2"/>
                </a:cxn>
                <a:cxn ang="10800000">
                  <a:pos x="wd2" y="hd2"/>
                </a:cxn>
                <a:cxn ang="16200000">
                  <a:pos x="wd2" y="hd2"/>
                </a:cxn>
              </a:cxnLst>
              <a:rect l="0" t="0" r="r" b="b"/>
              <a:pathLst>
                <a:path w="20829" h="21389" fill="norm" stroke="1" extrusionOk="0">
                  <a:moveTo>
                    <a:pt x="13776" y="10248"/>
                  </a:moveTo>
                  <a:cubicBezTo>
                    <a:pt x="10273" y="9266"/>
                    <a:pt x="6770" y="8285"/>
                    <a:pt x="4873" y="7303"/>
                  </a:cubicBezTo>
                  <a:cubicBezTo>
                    <a:pt x="2976" y="6321"/>
                    <a:pt x="2684" y="5339"/>
                    <a:pt x="3268" y="4456"/>
                  </a:cubicBezTo>
                  <a:cubicBezTo>
                    <a:pt x="3851" y="3572"/>
                    <a:pt x="5311" y="2786"/>
                    <a:pt x="7646" y="2001"/>
                  </a:cubicBezTo>
                  <a:cubicBezTo>
                    <a:pt x="9981" y="1216"/>
                    <a:pt x="13192" y="430"/>
                    <a:pt x="15527" y="136"/>
                  </a:cubicBezTo>
                  <a:cubicBezTo>
                    <a:pt x="17862" y="-159"/>
                    <a:pt x="19322" y="37"/>
                    <a:pt x="20197" y="626"/>
                  </a:cubicBezTo>
                  <a:cubicBezTo>
                    <a:pt x="21073" y="1216"/>
                    <a:pt x="21365" y="2197"/>
                    <a:pt x="18884" y="4554"/>
                  </a:cubicBezTo>
                  <a:cubicBezTo>
                    <a:pt x="16403" y="6910"/>
                    <a:pt x="11149" y="10641"/>
                    <a:pt x="7792" y="12801"/>
                  </a:cubicBezTo>
                  <a:cubicBezTo>
                    <a:pt x="4435" y="14961"/>
                    <a:pt x="2976" y="15550"/>
                    <a:pt x="1808" y="16630"/>
                  </a:cubicBezTo>
                  <a:cubicBezTo>
                    <a:pt x="641" y="17710"/>
                    <a:pt x="-235" y="19281"/>
                    <a:pt x="57" y="20165"/>
                  </a:cubicBezTo>
                  <a:cubicBezTo>
                    <a:pt x="349" y="21048"/>
                    <a:pt x="1808" y="21245"/>
                    <a:pt x="3997" y="21343"/>
                  </a:cubicBezTo>
                  <a:cubicBezTo>
                    <a:pt x="6187" y="21441"/>
                    <a:pt x="9106" y="21441"/>
                    <a:pt x="11587" y="20754"/>
                  </a:cubicBezTo>
                  <a:cubicBezTo>
                    <a:pt x="14068" y="20066"/>
                    <a:pt x="16111" y="18692"/>
                    <a:pt x="17133" y="17416"/>
                  </a:cubicBezTo>
                  <a:cubicBezTo>
                    <a:pt x="18154" y="16139"/>
                    <a:pt x="18154" y="14961"/>
                    <a:pt x="17279" y="14077"/>
                  </a:cubicBezTo>
                  <a:cubicBezTo>
                    <a:pt x="16403" y="13194"/>
                    <a:pt x="14652" y="12605"/>
                    <a:pt x="12900" y="1201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75" name="Line"/>
            <p:cNvSpPr/>
            <p:nvPr/>
          </p:nvSpPr>
          <p:spPr>
            <a:xfrm>
              <a:off x="8555708" y="2659671"/>
              <a:ext cx="198465" cy="772887"/>
            </a:xfrm>
            <a:custGeom>
              <a:avLst/>
              <a:gdLst/>
              <a:ahLst/>
              <a:cxnLst>
                <a:cxn ang="0">
                  <a:pos x="wd2" y="hd2"/>
                </a:cxn>
                <a:cxn ang="5400000">
                  <a:pos x="wd2" y="hd2"/>
                </a:cxn>
                <a:cxn ang="10800000">
                  <a:pos x="wd2" y="hd2"/>
                </a:cxn>
                <a:cxn ang="16200000">
                  <a:pos x="wd2" y="hd2"/>
                </a:cxn>
              </a:cxnLst>
              <a:rect l="0" t="0" r="r" b="b"/>
              <a:pathLst>
                <a:path w="21003" h="21544" fill="norm" stroke="1" extrusionOk="0">
                  <a:moveTo>
                    <a:pt x="0" y="0"/>
                  </a:moveTo>
                  <a:cubicBezTo>
                    <a:pt x="4027" y="964"/>
                    <a:pt x="8054" y="1929"/>
                    <a:pt x="11715" y="3134"/>
                  </a:cubicBezTo>
                  <a:cubicBezTo>
                    <a:pt x="15376" y="4339"/>
                    <a:pt x="18671" y="5786"/>
                    <a:pt x="20136" y="7811"/>
                  </a:cubicBezTo>
                  <a:cubicBezTo>
                    <a:pt x="21600" y="9836"/>
                    <a:pt x="21234" y="12439"/>
                    <a:pt x="18854" y="14705"/>
                  </a:cubicBezTo>
                  <a:cubicBezTo>
                    <a:pt x="16475" y="16971"/>
                    <a:pt x="12081" y="18900"/>
                    <a:pt x="8970" y="20009"/>
                  </a:cubicBezTo>
                  <a:cubicBezTo>
                    <a:pt x="5858" y="21118"/>
                    <a:pt x="4027" y="21407"/>
                    <a:pt x="2746" y="21504"/>
                  </a:cubicBezTo>
                  <a:cubicBezTo>
                    <a:pt x="1464" y="21600"/>
                    <a:pt x="732" y="21504"/>
                    <a:pt x="0" y="2140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76" name="Line"/>
            <p:cNvSpPr/>
            <p:nvPr/>
          </p:nvSpPr>
          <p:spPr>
            <a:xfrm>
              <a:off x="8846299" y="2225710"/>
              <a:ext cx="230416" cy="371692"/>
            </a:xfrm>
            <a:custGeom>
              <a:avLst/>
              <a:gdLst/>
              <a:ahLst/>
              <a:cxnLst>
                <a:cxn ang="0">
                  <a:pos x="wd2" y="hd2"/>
                </a:cxn>
                <a:cxn ang="5400000">
                  <a:pos x="wd2" y="hd2"/>
                </a:cxn>
                <a:cxn ang="10800000">
                  <a:pos x="wd2" y="hd2"/>
                </a:cxn>
                <a:cxn ang="16200000">
                  <a:pos x="wd2" y="hd2"/>
                </a:cxn>
              </a:cxnLst>
              <a:rect l="0" t="0" r="r" b="b"/>
              <a:pathLst>
                <a:path w="21157" h="21489" fill="norm" stroke="1" extrusionOk="0">
                  <a:moveTo>
                    <a:pt x="3812" y="2289"/>
                  </a:moveTo>
                  <a:cubicBezTo>
                    <a:pt x="6988" y="1489"/>
                    <a:pt x="10165" y="689"/>
                    <a:pt x="13024" y="289"/>
                  </a:cubicBezTo>
                  <a:cubicBezTo>
                    <a:pt x="15882" y="-111"/>
                    <a:pt x="18423" y="-111"/>
                    <a:pt x="19853" y="389"/>
                  </a:cubicBezTo>
                  <a:cubicBezTo>
                    <a:pt x="21282" y="889"/>
                    <a:pt x="21600" y="1889"/>
                    <a:pt x="20488" y="3289"/>
                  </a:cubicBezTo>
                  <a:cubicBezTo>
                    <a:pt x="19376" y="4689"/>
                    <a:pt x="16835" y="6489"/>
                    <a:pt x="14612" y="7689"/>
                  </a:cubicBezTo>
                  <a:cubicBezTo>
                    <a:pt x="12388" y="8889"/>
                    <a:pt x="10482" y="9489"/>
                    <a:pt x="10006" y="10189"/>
                  </a:cubicBezTo>
                  <a:cubicBezTo>
                    <a:pt x="9529" y="10889"/>
                    <a:pt x="10482" y="11689"/>
                    <a:pt x="12229" y="12289"/>
                  </a:cubicBezTo>
                  <a:cubicBezTo>
                    <a:pt x="13976" y="12889"/>
                    <a:pt x="16518" y="13289"/>
                    <a:pt x="18265" y="13889"/>
                  </a:cubicBezTo>
                  <a:cubicBezTo>
                    <a:pt x="20012" y="14489"/>
                    <a:pt x="20965" y="15289"/>
                    <a:pt x="20647" y="16189"/>
                  </a:cubicBezTo>
                  <a:cubicBezTo>
                    <a:pt x="20329" y="17089"/>
                    <a:pt x="18741" y="18089"/>
                    <a:pt x="15088" y="18989"/>
                  </a:cubicBezTo>
                  <a:cubicBezTo>
                    <a:pt x="11435" y="19889"/>
                    <a:pt x="5718" y="20689"/>
                    <a:pt x="0" y="2148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77" name="Line"/>
            <p:cNvSpPr/>
            <p:nvPr/>
          </p:nvSpPr>
          <p:spPr>
            <a:xfrm>
              <a:off x="3335428" y="4330575"/>
              <a:ext cx="290593"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78" name="Line"/>
            <p:cNvSpPr/>
            <p:nvPr/>
          </p:nvSpPr>
          <p:spPr>
            <a:xfrm>
              <a:off x="3397698" y="4507006"/>
              <a:ext cx="249079"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79" name="Line"/>
            <p:cNvSpPr/>
            <p:nvPr/>
          </p:nvSpPr>
          <p:spPr>
            <a:xfrm>
              <a:off x="4457109" y="4103803"/>
              <a:ext cx="611494" cy="500069"/>
            </a:xfrm>
            <a:custGeom>
              <a:avLst/>
              <a:gdLst/>
              <a:ahLst/>
              <a:cxnLst>
                <a:cxn ang="0">
                  <a:pos x="wd2" y="hd2"/>
                </a:cxn>
                <a:cxn ang="5400000">
                  <a:pos x="wd2" y="hd2"/>
                </a:cxn>
                <a:cxn ang="10800000">
                  <a:pos x="wd2" y="hd2"/>
                </a:cxn>
                <a:cxn ang="16200000">
                  <a:pos x="wd2" y="hd2"/>
                </a:cxn>
              </a:cxnLst>
              <a:rect l="0" t="0" r="r" b="b"/>
              <a:pathLst>
                <a:path w="21571" h="21533" fill="norm" stroke="1" extrusionOk="0">
                  <a:moveTo>
                    <a:pt x="21571" y="1274"/>
                  </a:moveTo>
                  <a:cubicBezTo>
                    <a:pt x="21205" y="678"/>
                    <a:pt x="20839" y="82"/>
                    <a:pt x="19924" y="7"/>
                  </a:cubicBezTo>
                  <a:cubicBezTo>
                    <a:pt x="19008" y="-67"/>
                    <a:pt x="17544" y="380"/>
                    <a:pt x="15103" y="1944"/>
                  </a:cubicBezTo>
                  <a:cubicBezTo>
                    <a:pt x="12663" y="3508"/>
                    <a:pt x="9246" y="6190"/>
                    <a:pt x="6622" y="8796"/>
                  </a:cubicBezTo>
                  <a:cubicBezTo>
                    <a:pt x="3998" y="11403"/>
                    <a:pt x="2168" y="13936"/>
                    <a:pt x="1191" y="15574"/>
                  </a:cubicBezTo>
                  <a:cubicBezTo>
                    <a:pt x="215" y="17213"/>
                    <a:pt x="93" y="17958"/>
                    <a:pt x="32" y="18703"/>
                  </a:cubicBezTo>
                  <a:cubicBezTo>
                    <a:pt x="-29" y="19447"/>
                    <a:pt x="-29" y="20192"/>
                    <a:pt x="276" y="20714"/>
                  </a:cubicBezTo>
                  <a:cubicBezTo>
                    <a:pt x="581" y="21235"/>
                    <a:pt x="1191" y="21533"/>
                    <a:pt x="2961" y="21533"/>
                  </a:cubicBezTo>
                  <a:cubicBezTo>
                    <a:pt x="4730" y="21533"/>
                    <a:pt x="7659" y="21235"/>
                    <a:pt x="9368" y="20863"/>
                  </a:cubicBezTo>
                  <a:cubicBezTo>
                    <a:pt x="11076" y="20490"/>
                    <a:pt x="11564" y="20043"/>
                    <a:pt x="12113" y="19596"/>
                  </a:cubicBezTo>
                  <a:cubicBezTo>
                    <a:pt x="12663" y="19150"/>
                    <a:pt x="13273" y="18703"/>
                    <a:pt x="13578" y="18107"/>
                  </a:cubicBezTo>
                  <a:cubicBezTo>
                    <a:pt x="13883" y="17511"/>
                    <a:pt x="13883" y="16766"/>
                    <a:pt x="13578" y="16170"/>
                  </a:cubicBezTo>
                  <a:cubicBezTo>
                    <a:pt x="13273" y="15574"/>
                    <a:pt x="12663" y="15127"/>
                    <a:pt x="11442" y="14755"/>
                  </a:cubicBezTo>
                  <a:cubicBezTo>
                    <a:pt x="10222" y="14383"/>
                    <a:pt x="8391" y="14085"/>
                    <a:pt x="7232" y="14234"/>
                  </a:cubicBezTo>
                  <a:cubicBezTo>
                    <a:pt x="6073" y="14383"/>
                    <a:pt x="5585" y="14979"/>
                    <a:pt x="5096" y="1557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80" name="Line"/>
            <p:cNvSpPr/>
            <p:nvPr/>
          </p:nvSpPr>
          <p:spPr>
            <a:xfrm>
              <a:off x="5125535" y="4225895"/>
              <a:ext cx="254417" cy="426408"/>
            </a:xfrm>
            <a:custGeom>
              <a:avLst/>
              <a:gdLst/>
              <a:ahLst/>
              <a:cxnLst>
                <a:cxn ang="0">
                  <a:pos x="wd2" y="hd2"/>
                </a:cxn>
                <a:cxn ang="5400000">
                  <a:pos x="wd2" y="hd2"/>
                </a:cxn>
                <a:cxn ang="10800000">
                  <a:pos x="wd2" y="hd2"/>
                </a:cxn>
                <a:cxn ang="16200000">
                  <a:pos x="wd2" y="hd2"/>
                </a:cxn>
              </a:cxnLst>
              <a:rect l="0" t="0" r="r" b="b"/>
              <a:pathLst>
                <a:path w="21466" h="21299" fill="norm" stroke="1" extrusionOk="0">
                  <a:moveTo>
                    <a:pt x="6580" y="7821"/>
                  </a:moveTo>
                  <a:cubicBezTo>
                    <a:pt x="5412" y="7302"/>
                    <a:pt x="4244" y="6784"/>
                    <a:pt x="3515" y="6006"/>
                  </a:cubicBezTo>
                  <a:cubicBezTo>
                    <a:pt x="2785" y="5229"/>
                    <a:pt x="2493" y="4192"/>
                    <a:pt x="3661" y="3155"/>
                  </a:cubicBezTo>
                  <a:cubicBezTo>
                    <a:pt x="4828" y="2118"/>
                    <a:pt x="7455" y="1081"/>
                    <a:pt x="9790" y="477"/>
                  </a:cubicBezTo>
                  <a:cubicBezTo>
                    <a:pt x="12125" y="-128"/>
                    <a:pt x="14169" y="-301"/>
                    <a:pt x="15774" y="822"/>
                  </a:cubicBezTo>
                  <a:cubicBezTo>
                    <a:pt x="17380" y="1945"/>
                    <a:pt x="18547" y="4365"/>
                    <a:pt x="16650" y="7475"/>
                  </a:cubicBezTo>
                  <a:cubicBezTo>
                    <a:pt x="14753" y="10585"/>
                    <a:pt x="9790" y="14387"/>
                    <a:pt x="6871" y="16633"/>
                  </a:cubicBezTo>
                  <a:cubicBezTo>
                    <a:pt x="3953" y="18880"/>
                    <a:pt x="3077" y="19571"/>
                    <a:pt x="2055" y="20176"/>
                  </a:cubicBezTo>
                  <a:cubicBezTo>
                    <a:pt x="1034" y="20781"/>
                    <a:pt x="-134" y="21299"/>
                    <a:pt x="12" y="21299"/>
                  </a:cubicBezTo>
                  <a:cubicBezTo>
                    <a:pt x="158" y="21299"/>
                    <a:pt x="1617" y="20781"/>
                    <a:pt x="5412" y="20349"/>
                  </a:cubicBezTo>
                  <a:cubicBezTo>
                    <a:pt x="9207" y="19917"/>
                    <a:pt x="15336" y="19571"/>
                    <a:pt x="21466" y="1922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81" name="Line"/>
            <p:cNvSpPr/>
            <p:nvPr/>
          </p:nvSpPr>
          <p:spPr>
            <a:xfrm>
              <a:off x="5629030" y="4329685"/>
              <a:ext cx="413035" cy="374510"/>
            </a:xfrm>
            <a:custGeom>
              <a:avLst/>
              <a:gdLst/>
              <a:ahLst/>
              <a:cxnLst>
                <a:cxn ang="0">
                  <a:pos x="wd2" y="hd2"/>
                </a:cxn>
                <a:cxn ang="5400000">
                  <a:pos x="wd2" y="hd2"/>
                </a:cxn>
                <a:cxn ang="10800000">
                  <a:pos x="wd2" y="hd2"/>
                </a:cxn>
                <a:cxn ang="16200000">
                  <a:pos x="wd2" y="hd2"/>
                </a:cxn>
              </a:cxnLst>
              <a:rect l="0" t="0" r="r" b="b"/>
              <a:pathLst>
                <a:path w="21491" h="21453" fill="norm" stroke="1" extrusionOk="0">
                  <a:moveTo>
                    <a:pt x="17820" y="7185"/>
                  </a:moveTo>
                  <a:cubicBezTo>
                    <a:pt x="14400" y="7383"/>
                    <a:pt x="10980" y="7581"/>
                    <a:pt x="8820" y="7482"/>
                  </a:cubicBezTo>
                  <a:cubicBezTo>
                    <a:pt x="6660" y="7383"/>
                    <a:pt x="5760" y="6987"/>
                    <a:pt x="5310" y="6293"/>
                  </a:cubicBezTo>
                  <a:cubicBezTo>
                    <a:pt x="4860" y="5600"/>
                    <a:pt x="4860" y="4609"/>
                    <a:pt x="5760" y="3618"/>
                  </a:cubicBezTo>
                  <a:cubicBezTo>
                    <a:pt x="6660" y="2627"/>
                    <a:pt x="8460" y="1636"/>
                    <a:pt x="10890" y="943"/>
                  </a:cubicBezTo>
                  <a:cubicBezTo>
                    <a:pt x="13320" y="249"/>
                    <a:pt x="16380" y="-147"/>
                    <a:pt x="18270" y="51"/>
                  </a:cubicBezTo>
                  <a:cubicBezTo>
                    <a:pt x="20160" y="249"/>
                    <a:pt x="20880" y="1042"/>
                    <a:pt x="21240" y="1934"/>
                  </a:cubicBezTo>
                  <a:cubicBezTo>
                    <a:pt x="21600" y="2825"/>
                    <a:pt x="21600" y="3816"/>
                    <a:pt x="21060" y="5203"/>
                  </a:cubicBezTo>
                  <a:cubicBezTo>
                    <a:pt x="20520" y="6591"/>
                    <a:pt x="19440" y="8374"/>
                    <a:pt x="16560" y="10950"/>
                  </a:cubicBezTo>
                  <a:cubicBezTo>
                    <a:pt x="13680" y="13526"/>
                    <a:pt x="9000" y="16895"/>
                    <a:pt x="5940" y="18778"/>
                  </a:cubicBezTo>
                  <a:cubicBezTo>
                    <a:pt x="2880" y="20660"/>
                    <a:pt x="1440" y="21057"/>
                    <a:pt x="0" y="2145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82" name="Line"/>
            <p:cNvSpPr/>
            <p:nvPr/>
          </p:nvSpPr>
          <p:spPr>
            <a:xfrm>
              <a:off x="6144665" y="4274664"/>
              <a:ext cx="341856" cy="426072"/>
            </a:xfrm>
            <a:custGeom>
              <a:avLst/>
              <a:gdLst/>
              <a:ahLst/>
              <a:cxnLst>
                <a:cxn ang="0">
                  <a:pos x="wd2" y="hd2"/>
                </a:cxn>
                <a:cxn ang="5400000">
                  <a:pos x="wd2" y="hd2"/>
                </a:cxn>
                <a:cxn ang="10800000">
                  <a:pos x="wd2" y="hd2"/>
                </a:cxn>
                <a:cxn ang="16200000">
                  <a:pos x="wd2" y="hd2"/>
                </a:cxn>
              </a:cxnLst>
              <a:rect l="0" t="0" r="r" b="b"/>
              <a:pathLst>
                <a:path w="21133" h="21454" fill="norm" stroke="1" extrusionOk="0">
                  <a:moveTo>
                    <a:pt x="15601" y="7519"/>
                  </a:moveTo>
                  <a:cubicBezTo>
                    <a:pt x="13462" y="6996"/>
                    <a:pt x="11324" y="6473"/>
                    <a:pt x="9933" y="5864"/>
                  </a:cubicBezTo>
                  <a:cubicBezTo>
                    <a:pt x="8543" y="5254"/>
                    <a:pt x="7902" y="4557"/>
                    <a:pt x="8222" y="3599"/>
                  </a:cubicBezTo>
                  <a:cubicBezTo>
                    <a:pt x="8543" y="2641"/>
                    <a:pt x="9826" y="1422"/>
                    <a:pt x="11965" y="725"/>
                  </a:cubicBezTo>
                  <a:cubicBezTo>
                    <a:pt x="14104" y="28"/>
                    <a:pt x="17098" y="-146"/>
                    <a:pt x="18916" y="115"/>
                  </a:cubicBezTo>
                  <a:cubicBezTo>
                    <a:pt x="20733" y="377"/>
                    <a:pt x="21375" y="1073"/>
                    <a:pt x="21054" y="2206"/>
                  </a:cubicBezTo>
                  <a:cubicBezTo>
                    <a:pt x="20733" y="3338"/>
                    <a:pt x="19450" y="4906"/>
                    <a:pt x="16242" y="7344"/>
                  </a:cubicBezTo>
                  <a:cubicBezTo>
                    <a:pt x="13034" y="9783"/>
                    <a:pt x="7902" y="13093"/>
                    <a:pt x="4908" y="15096"/>
                  </a:cubicBezTo>
                  <a:cubicBezTo>
                    <a:pt x="1914" y="17099"/>
                    <a:pt x="1058" y="17796"/>
                    <a:pt x="524" y="18580"/>
                  </a:cubicBezTo>
                  <a:cubicBezTo>
                    <a:pt x="-11" y="19364"/>
                    <a:pt x="-225" y="20235"/>
                    <a:pt x="310" y="20757"/>
                  </a:cubicBezTo>
                  <a:cubicBezTo>
                    <a:pt x="844" y="21280"/>
                    <a:pt x="2127" y="21454"/>
                    <a:pt x="4694" y="21454"/>
                  </a:cubicBezTo>
                  <a:cubicBezTo>
                    <a:pt x="7260" y="21454"/>
                    <a:pt x="11110" y="21280"/>
                    <a:pt x="13890" y="20670"/>
                  </a:cubicBezTo>
                  <a:cubicBezTo>
                    <a:pt x="16670" y="20060"/>
                    <a:pt x="18381" y="19015"/>
                    <a:pt x="18809" y="17622"/>
                  </a:cubicBezTo>
                  <a:cubicBezTo>
                    <a:pt x="19236" y="16228"/>
                    <a:pt x="18381" y="14486"/>
                    <a:pt x="16884" y="13702"/>
                  </a:cubicBezTo>
                  <a:cubicBezTo>
                    <a:pt x="15387" y="12919"/>
                    <a:pt x="13248" y="13093"/>
                    <a:pt x="11110" y="1326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83" name="Line"/>
            <p:cNvSpPr/>
            <p:nvPr/>
          </p:nvSpPr>
          <p:spPr>
            <a:xfrm>
              <a:off x="6781020" y="4496628"/>
              <a:ext cx="20758"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84" name="Line"/>
            <p:cNvSpPr/>
            <p:nvPr/>
          </p:nvSpPr>
          <p:spPr>
            <a:xfrm>
              <a:off x="6967830" y="4240630"/>
              <a:ext cx="349402" cy="46356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7964" y="1290"/>
                  </a:moveTo>
                  <a:cubicBezTo>
                    <a:pt x="19034" y="967"/>
                    <a:pt x="20103" y="645"/>
                    <a:pt x="20103" y="403"/>
                  </a:cubicBezTo>
                  <a:cubicBezTo>
                    <a:pt x="20103" y="161"/>
                    <a:pt x="19034" y="0"/>
                    <a:pt x="17002" y="0"/>
                  </a:cubicBezTo>
                  <a:cubicBezTo>
                    <a:pt x="14970" y="0"/>
                    <a:pt x="11976" y="161"/>
                    <a:pt x="9624" y="725"/>
                  </a:cubicBezTo>
                  <a:cubicBezTo>
                    <a:pt x="7271" y="1290"/>
                    <a:pt x="5560" y="2257"/>
                    <a:pt x="4491" y="3143"/>
                  </a:cubicBezTo>
                  <a:cubicBezTo>
                    <a:pt x="3422" y="4030"/>
                    <a:pt x="2994" y="4836"/>
                    <a:pt x="3315" y="5400"/>
                  </a:cubicBezTo>
                  <a:cubicBezTo>
                    <a:pt x="3636" y="5964"/>
                    <a:pt x="4705" y="6287"/>
                    <a:pt x="6737" y="6690"/>
                  </a:cubicBezTo>
                  <a:cubicBezTo>
                    <a:pt x="8768" y="7093"/>
                    <a:pt x="11762" y="7576"/>
                    <a:pt x="14329" y="8140"/>
                  </a:cubicBezTo>
                  <a:cubicBezTo>
                    <a:pt x="16895" y="8704"/>
                    <a:pt x="19034" y="9349"/>
                    <a:pt x="20210" y="10075"/>
                  </a:cubicBezTo>
                  <a:cubicBezTo>
                    <a:pt x="21386" y="10800"/>
                    <a:pt x="21600" y="11606"/>
                    <a:pt x="21600" y="12412"/>
                  </a:cubicBezTo>
                  <a:cubicBezTo>
                    <a:pt x="21600" y="13218"/>
                    <a:pt x="21386" y="14024"/>
                    <a:pt x="17750" y="15555"/>
                  </a:cubicBezTo>
                  <a:cubicBezTo>
                    <a:pt x="14115" y="17087"/>
                    <a:pt x="7057" y="19343"/>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85" name="Line"/>
            <p:cNvSpPr/>
            <p:nvPr/>
          </p:nvSpPr>
          <p:spPr>
            <a:xfrm>
              <a:off x="13884873" y="3237958"/>
              <a:ext cx="621055" cy="745367"/>
            </a:xfrm>
            <a:custGeom>
              <a:avLst/>
              <a:gdLst/>
              <a:ahLst/>
              <a:cxnLst>
                <a:cxn ang="0">
                  <a:pos x="wd2" y="hd2"/>
                </a:cxn>
                <a:cxn ang="5400000">
                  <a:pos x="wd2" y="hd2"/>
                </a:cxn>
                <a:cxn ang="10800000">
                  <a:pos x="wd2" y="hd2"/>
                </a:cxn>
                <a:cxn ang="16200000">
                  <a:pos x="wd2" y="hd2"/>
                </a:cxn>
              </a:cxnLst>
              <a:rect l="0" t="0" r="r" b="b"/>
              <a:pathLst>
                <a:path w="21543" h="21348" fill="norm" stroke="1" extrusionOk="0">
                  <a:moveTo>
                    <a:pt x="17463" y="3353"/>
                  </a:moveTo>
                  <a:cubicBezTo>
                    <a:pt x="18423" y="2659"/>
                    <a:pt x="19383" y="1966"/>
                    <a:pt x="20163" y="1371"/>
                  </a:cubicBezTo>
                  <a:cubicBezTo>
                    <a:pt x="20943" y="777"/>
                    <a:pt x="21543" y="281"/>
                    <a:pt x="21543" y="83"/>
                  </a:cubicBezTo>
                  <a:cubicBezTo>
                    <a:pt x="21543" y="-115"/>
                    <a:pt x="20943" y="-16"/>
                    <a:pt x="18903" y="1024"/>
                  </a:cubicBezTo>
                  <a:cubicBezTo>
                    <a:pt x="16863" y="2065"/>
                    <a:pt x="13383" y="4046"/>
                    <a:pt x="10263" y="6127"/>
                  </a:cubicBezTo>
                  <a:cubicBezTo>
                    <a:pt x="7143" y="8208"/>
                    <a:pt x="4383" y="10388"/>
                    <a:pt x="2583" y="12667"/>
                  </a:cubicBezTo>
                  <a:cubicBezTo>
                    <a:pt x="783" y="14946"/>
                    <a:pt x="-57" y="17324"/>
                    <a:pt x="3" y="18859"/>
                  </a:cubicBezTo>
                  <a:cubicBezTo>
                    <a:pt x="63" y="20395"/>
                    <a:pt x="1023" y="21089"/>
                    <a:pt x="2163" y="21287"/>
                  </a:cubicBezTo>
                  <a:cubicBezTo>
                    <a:pt x="3303" y="21485"/>
                    <a:pt x="4623" y="21188"/>
                    <a:pt x="5883" y="20643"/>
                  </a:cubicBezTo>
                  <a:cubicBezTo>
                    <a:pt x="7143" y="20098"/>
                    <a:pt x="8343" y="19305"/>
                    <a:pt x="9123" y="18314"/>
                  </a:cubicBezTo>
                  <a:cubicBezTo>
                    <a:pt x="9903" y="17324"/>
                    <a:pt x="10263" y="16135"/>
                    <a:pt x="10203" y="15193"/>
                  </a:cubicBezTo>
                  <a:cubicBezTo>
                    <a:pt x="10143" y="14252"/>
                    <a:pt x="9663" y="13558"/>
                    <a:pt x="8763" y="13113"/>
                  </a:cubicBezTo>
                  <a:cubicBezTo>
                    <a:pt x="7863" y="12667"/>
                    <a:pt x="6543" y="12469"/>
                    <a:pt x="5523" y="12766"/>
                  </a:cubicBezTo>
                  <a:cubicBezTo>
                    <a:pt x="4503" y="13063"/>
                    <a:pt x="3783" y="13856"/>
                    <a:pt x="3063" y="14648"/>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486" name="Line"/>
            <p:cNvSpPr/>
            <p:nvPr/>
          </p:nvSpPr>
          <p:spPr>
            <a:xfrm>
              <a:off x="14543980" y="3377148"/>
              <a:ext cx="293741" cy="519535"/>
            </a:xfrm>
            <a:custGeom>
              <a:avLst/>
              <a:gdLst/>
              <a:ahLst/>
              <a:cxnLst>
                <a:cxn ang="0">
                  <a:pos x="wd2" y="hd2"/>
                </a:cxn>
                <a:cxn ang="5400000">
                  <a:pos x="wd2" y="hd2"/>
                </a:cxn>
                <a:cxn ang="10800000">
                  <a:pos x="wd2" y="hd2"/>
                </a:cxn>
                <a:cxn ang="16200000">
                  <a:pos x="wd2" y="hd2"/>
                </a:cxn>
              </a:cxnLst>
              <a:rect l="0" t="0" r="r" b="b"/>
              <a:pathLst>
                <a:path w="21326" h="21341" fill="norm" stroke="1" extrusionOk="0">
                  <a:moveTo>
                    <a:pt x="1507" y="2501"/>
                  </a:moveTo>
                  <a:cubicBezTo>
                    <a:pt x="7033" y="1506"/>
                    <a:pt x="12558" y="512"/>
                    <a:pt x="15949" y="156"/>
                  </a:cubicBezTo>
                  <a:cubicBezTo>
                    <a:pt x="19340" y="-199"/>
                    <a:pt x="20595" y="85"/>
                    <a:pt x="21098" y="654"/>
                  </a:cubicBezTo>
                  <a:cubicBezTo>
                    <a:pt x="21600" y="1222"/>
                    <a:pt x="21349" y="2075"/>
                    <a:pt x="19591" y="3425"/>
                  </a:cubicBezTo>
                  <a:cubicBezTo>
                    <a:pt x="17833" y="4775"/>
                    <a:pt x="14567" y="6622"/>
                    <a:pt x="11930" y="7901"/>
                  </a:cubicBezTo>
                  <a:cubicBezTo>
                    <a:pt x="9293" y="9180"/>
                    <a:pt x="7284" y="9890"/>
                    <a:pt x="5400" y="10388"/>
                  </a:cubicBezTo>
                  <a:cubicBezTo>
                    <a:pt x="3516" y="10885"/>
                    <a:pt x="1758" y="11169"/>
                    <a:pt x="1507" y="11312"/>
                  </a:cubicBezTo>
                  <a:cubicBezTo>
                    <a:pt x="1256" y="11454"/>
                    <a:pt x="2512" y="11454"/>
                    <a:pt x="5149" y="11596"/>
                  </a:cubicBezTo>
                  <a:cubicBezTo>
                    <a:pt x="7786" y="11738"/>
                    <a:pt x="11805" y="12022"/>
                    <a:pt x="14191" y="12448"/>
                  </a:cubicBezTo>
                  <a:cubicBezTo>
                    <a:pt x="16577" y="12875"/>
                    <a:pt x="17330" y="13443"/>
                    <a:pt x="17707" y="14083"/>
                  </a:cubicBezTo>
                  <a:cubicBezTo>
                    <a:pt x="18084" y="14722"/>
                    <a:pt x="18084" y="15433"/>
                    <a:pt x="16828" y="16285"/>
                  </a:cubicBezTo>
                  <a:cubicBezTo>
                    <a:pt x="15572" y="17138"/>
                    <a:pt x="13060" y="18133"/>
                    <a:pt x="11051" y="18914"/>
                  </a:cubicBezTo>
                  <a:cubicBezTo>
                    <a:pt x="9042" y="19696"/>
                    <a:pt x="7535" y="20264"/>
                    <a:pt x="5902" y="20690"/>
                  </a:cubicBezTo>
                  <a:cubicBezTo>
                    <a:pt x="4270" y="21117"/>
                    <a:pt x="2512" y="21401"/>
                    <a:pt x="1507" y="21330"/>
                  </a:cubicBezTo>
                  <a:cubicBezTo>
                    <a:pt x="502" y="21259"/>
                    <a:pt x="251" y="20833"/>
                    <a:pt x="0" y="20406"/>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487" name="Line"/>
            <p:cNvSpPr/>
            <p:nvPr/>
          </p:nvSpPr>
          <p:spPr>
            <a:xfrm>
              <a:off x="15023013" y="3425774"/>
              <a:ext cx="299341" cy="456609"/>
            </a:xfrm>
            <a:custGeom>
              <a:avLst/>
              <a:gdLst/>
              <a:ahLst/>
              <a:cxnLst>
                <a:cxn ang="0">
                  <a:pos x="wd2" y="hd2"/>
                </a:cxn>
                <a:cxn ang="5400000">
                  <a:pos x="wd2" y="hd2"/>
                </a:cxn>
                <a:cxn ang="10800000">
                  <a:pos x="wd2" y="hd2"/>
                </a:cxn>
                <a:cxn ang="16200000">
                  <a:pos x="wd2" y="hd2"/>
                </a:cxn>
              </a:cxnLst>
              <a:rect l="0" t="0" r="r" b="b"/>
              <a:pathLst>
                <a:path w="21483" h="21276" fill="norm" stroke="1" extrusionOk="0">
                  <a:moveTo>
                    <a:pt x="5097" y="7342"/>
                  </a:moveTo>
                  <a:cubicBezTo>
                    <a:pt x="4104" y="6859"/>
                    <a:pt x="3111" y="6375"/>
                    <a:pt x="2738" y="5730"/>
                  </a:cubicBezTo>
                  <a:cubicBezTo>
                    <a:pt x="2366" y="5085"/>
                    <a:pt x="2614" y="4279"/>
                    <a:pt x="3855" y="3312"/>
                  </a:cubicBezTo>
                  <a:cubicBezTo>
                    <a:pt x="5097" y="2345"/>
                    <a:pt x="7331" y="1217"/>
                    <a:pt x="9690" y="572"/>
                  </a:cubicBezTo>
                  <a:cubicBezTo>
                    <a:pt x="12049" y="-73"/>
                    <a:pt x="14531" y="-234"/>
                    <a:pt x="16269" y="411"/>
                  </a:cubicBezTo>
                  <a:cubicBezTo>
                    <a:pt x="18007" y="1056"/>
                    <a:pt x="19000" y="2506"/>
                    <a:pt x="18255" y="4924"/>
                  </a:cubicBezTo>
                  <a:cubicBezTo>
                    <a:pt x="17511" y="7342"/>
                    <a:pt x="15028" y="10727"/>
                    <a:pt x="12297" y="13226"/>
                  </a:cubicBezTo>
                  <a:cubicBezTo>
                    <a:pt x="9566" y="15724"/>
                    <a:pt x="6586" y="17336"/>
                    <a:pt x="4228" y="18545"/>
                  </a:cubicBezTo>
                  <a:cubicBezTo>
                    <a:pt x="1869" y="19754"/>
                    <a:pt x="131" y="20560"/>
                    <a:pt x="7" y="20963"/>
                  </a:cubicBezTo>
                  <a:cubicBezTo>
                    <a:pt x="-117" y="21366"/>
                    <a:pt x="1373" y="21366"/>
                    <a:pt x="4476" y="21044"/>
                  </a:cubicBezTo>
                  <a:cubicBezTo>
                    <a:pt x="7580" y="20721"/>
                    <a:pt x="12297" y="20076"/>
                    <a:pt x="15400" y="19915"/>
                  </a:cubicBezTo>
                  <a:cubicBezTo>
                    <a:pt x="18504" y="19754"/>
                    <a:pt x="19993" y="20076"/>
                    <a:pt x="21483" y="20399"/>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488" name="Line"/>
            <p:cNvSpPr/>
            <p:nvPr/>
          </p:nvSpPr>
          <p:spPr>
            <a:xfrm>
              <a:off x="15381430" y="3295598"/>
              <a:ext cx="385651" cy="581320"/>
            </a:xfrm>
            <a:custGeom>
              <a:avLst/>
              <a:gdLst/>
              <a:ahLst/>
              <a:cxnLst>
                <a:cxn ang="0">
                  <a:pos x="wd2" y="hd2"/>
                </a:cxn>
                <a:cxn ang="5400000">
                  <a:pos x="wd2" y="hd2"/>
                </a:cxn>
                <a:cxn ang="10800000">
                  <a:pos x="wd2" y="hd2"/>
                </a:cxn>
                <a:cxn ang="16200000">
                  <a:pos x="wd2" y="hd2"/>
                </a:cxn>
              </a:cxnLst>
              <a:rect l="0" t="0" r="r" b="b"/>
              <a:pathLst>
                <a:path w="21309" h="21351" fill="norm" stroke="1" extrusionOk="0">
                  <a:moveTo>
                    <a:pt x="19674" y="3326"/>
                  </a:moveTo>
                  <a:cubicBezTo>
                    <a:pt x="19865" y="2690"/>
                    <a:pt x="20056" y="2055"/>
                    <a:pt x="20438" y="1420"/>
                  </a:cubicBezTo>
                  <a:cubicBezTo>
                    <a:pt x="20821" y="784"/>
                    <a:pt x="21394" y="149"/>
                    <a:pt x="21298" y="22"/>
                  </a:cubicBezTo>
                  <a:cubicBezTo>
                    <a:pt x="21203" y="-105"/>
                    <a:pt x="20438" y="276"/>
                    <a:pt x="17953" y="2055"/>
                  </a:cubicBezTo>
                  <a:cubicBezTo>
                    <a:pt x="15468" y="3834"/>
                    <a:pt x="11263" y="7010"/>
                    <a:pt x="8014" y="9996"/>
                  </a:cubicBezTo>
                  <a:cubicBezTo>
                    <a:pt x="4764" y="12982"/>
                    <a:pt x="2470" y="15777"/>
                    <a:pt x="1228" y="17620"/>
                  </a:cubicBezTo>
                  <a:cubicBezTo>
                    <a:pt x="-15" y="19462"/>
                    <a:pt x="-206" y="20351"/>
                    <a:pt x="176" y="20860"/>
                  </a:cubicBezTo>
                  <a:cubicBezTo>
                    <a:pt x="559" y="21368"/>
                    <a:pt x="1514" y="21495"/>
                    <a:pt x="3521" y="21177"/>
                  </a:cubicBezTo>
                  <a:cubicBezTo>
                    <a:pt x="5529" y="20860"/>
                    <a:pt x="8587" y="20097"/>
                    <a:pt x="10498" y="19526"/>
                  </a:cubicBezTo>
                  <a:cubicBezTo>
                    <a:pt x="12410" y="18954"/>
                    <a:pt x="13175" y="18573"/>
                    <a:pt x="13652" y="18064"/>
                  </a:cubicBezTo>
                  <a:cubicBezTo>
                    <a:pt x="14130" y="17556"/>
                    <a:pt x="14321" y="16921"/>
                    <a:pt x="14035" y="16413"/>
                  </a:cubicBezTo>
                  <a:cubicBezTo>
                    <a:pt x="13748" y="15904"/>
                    <a:pt x="12983" y="15523"/>
                    <a:pt x="12123" y="15206"/>
                  </a:cubicBezTo>
                  <a:cubicBezTo>
                    <a:pt x="11263" y="14888"/>
                    <a:pt x="10307" y="14634"/>
                    <a:pt x="9065" y="14761"/>
                  </a:cubicBezTo>
                  <a:cubicBezTo>
                    <a:pt x="7822" y="14888"/>
                    <a:pt x="6293" y="15396"/>
                    <a:pt x="4764" y="15904"/>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489" name="Line"/>
            <p:cNvSpPr/>
            <p:nvPr/>
          </p:nvSpPr>
          <p:spPr>
            <a:xfrm>
              <a:off x="15934671" y="3624852"/>
              <a:ext cx="41514" cy="6227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490" name="Line"/>
            <p:cNvSpPr/>
            <p:nvPr/>
          </p:nvSpPr>
          <p:spPr>
            <a:xfrm>
              <a:off x="16225264" y="3500313"/>
              <a:ext cx="314809" cy="43588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0681" y="1029"/>
                  </a:moveTo>
                  <a:cubicBezTo>
                    <a:pt x="9494" y="1200"/>
                    <a:pt x="8308" y="1371"/>
                    <a:pt x="7121" y="1543"/>
                  </a:cubicBezTo>
                  <a:cubicBezTo>
                    <a:pt x="5934" y="1714"/>
                    <a:pt x="4747" y="1886"/>
                    <a:pt x="4747" y="1800"/>
                  </a:cubicBezTo>
                  <a:cubicBezTo>
                    <a:pt x="4747" y="1714"/>
                    <a:pt x="5934" y="1371"/>
                    <a:pt x="8545" y="1029"/>
                  </a:cubicBezTo>
                  <a:cubicBezTo>
                    <a:pt x="11156" y="686"/>
                    <a:pt x="15191" y="343"/>
                    <a:pt x="17802" y="171"/>
                  </a:cubicBezTo>
                  <a:cubicBezTo>
                    <a:pt x="20413" y="0"/>
                    <a:pt x="21600" y="0"/>
                    <a:pt x="21600" y="0"/>
                  </a:cubicBezTo>
                  <a:cubicBezTo>
                    <a:pt x="21600" y="0"/>
                    <a:pt x="20413" y="0"/>
                    <a:pt x="17921" y="257"/>
                  </a:cubicBezTo>
                  <a:cubicBezTo>
                    <a:pt x="15429" y="514"/>
                    <a:pt x="11631" y="1029"/>
                    <a:pt x="8901" y="1286"/>
                  </a:cubicBezTo>
                  <a:cubicBezTo>
                    <a:pt x="6171" y="1543"/>
                    <a:pt x="4510" y="1543"/>
                    <a:pt x="3679" y="1971"/>
                  </a:cubicBezTo>
                  <a:cubicBezTo>
                    <a:pt x="2848" y="2400"/>
                    <a:pt x="2848" y="3257"/>
                    <a:pt x="2848" y="4114"/>
                  </a:cubicBezTo>
                  <a:cubicBezTo>
                    <a:pt x="2848" y="4971"/>
                    <a:pt x="2848" y="5829"/>
                    <a:pt x="2611" y="6686"/>
                  </a:cubicBezTo>
                  <a:cubicBezTo>
                    <a:pt x="2374" y="7543"/>
                    <a:pt x="1899" y="8400"/>
                    <a:pt x="2255" y="8743"/>
                  </a:cubicBezTo>
                  <a:cubicBezTo>
                    <a:pt x="2611" y="9086"/>
                    <a:pt x="3798" y="8914"/>
                    <a:pt x="5934" y="8400"/>
                  </a:cubicBezTo>
                  <a:cubicBezTo>
                    <a:pt x="8070" y="7886"/>
                    <a:pt x="11156" y="7029"/>
                    <a:pt x="13292" y="6686"/>
                  </a:cubicBezTo>
                  <a:cubicBezTo>
                    <a:pt x="15429" y="6343"/>
                    <a:pt x="16615" y="6514"/>
                    <a:pt x="17565" y="6943"/>
                  </a:cubicBezTo>
                  <a:cubicBezTo>
                    <a:pt x="18514" y="7371"/>
                    <a:pt x="19226" y="8057"/>
                    <a:pt x="18989" y="9600"/>
                  </a:cubicBezTo>
                  <a:cubicBezTo>
                    <a:pt x="18752" y="11143"/>
                    <a:pt x="17565" y="13543"/>
                    <a:pt x="14242" y="15686"/>
                  </a:cubicBezTo>
                  <a:cubicBezTo>
                    <a:pt x="10919" y="17829"/>
                    <a:pt x="5459" y="19714"/>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491" name="Line"/>
            <p:cNvSpPr/>
            <p:nvPr/>
          </p:nvSpPr>
          <p:spPr>
            <a:xfrm>
              <a:off x="16630016" y="3457971"/>
              <a:ext cx="326945" cy="509365"/>
            </a:xfrm>
            <a:custGeom>
              <a:avLst/>
              <a:gdLst/>
              <a:ahLst/>
              <a:cxnLst>
                <a:cxn ang="0">
                  <a:pos x="wd2" y="hd2"/>
                </a:cxn>
                <a:cxn ang="5400000">
                  <a:pos x="wd2" y="hd2"/>
                </a:cxn>
                <a:cxn ang="10800000">
                  <a:pos x="wd2" y="hd2"/>
                </a:cxn>
                <a:cxn ang="16200000">
                  <a:pos x="wd2" y="hd2"/>
                </a:cxn>
              </a:cxnLst>
              <a:rect l="0" t="0" r="r" b="b"/>
              <a:pathLst>
                <a:path w="21045" h="21489" fill="norm" stroke="1" extrusionOk="0">
                  <a:moveTo>
                    <a:pt x="18037" y="4413"/>
                  </a:moveTo>
                  <a:cubicBezTo>
                    <a:pt x="14920" y="4705"/>
                    <a:pt x="11802" y="4997"/>
                    <a:pt x="10021" y="4778"/>
                  </a:cubicBezTo>
                  <a:cubicBezTo>
                    <a:pt x="8239" y="4559"/>
                    <a:pt x="7794" y="3830"/>
                    <a:pt x="8128" y="3173"/>
                  </a:cubicBezTo>
                  <a:cubicBezTo>
                    <a:pt x="8462" y="2516"/>
                    <a:pt x="9575" y="1932"/>
                    <a:pt x="11245" y="1348"/>
                  </a:cubicBezTo>
                  <a:cubicBezTo>
                    <a:pt x="12915" y="765"/>
                    <a:pt x="15142" y="181"/>
                    <a:pt x="16812" y="35"/>
                  </a:cubicBezTo>
                  <a:cubicBezTo>
                    <a:pt x="18482" y="-111"/>
                    <a:pt x="19596" y="181"/>
                    <a:pt x="20375" y="1275"/>
                  </a:cubicBezTo>
                  <a:cubicBezTo>
                    <a:pt x="21155" y="2370"/>
                    <a:pt x="21600" y="4267"/>
                    <a:pt x="19707" y="6967"/>
                  </a:cubicBezTo>
                  <a:cubicBezTo>
                    <a:pt x="17814" y="9667"/>
                    <a:pt x="13584" y="13170"/>
                    <a:pt x="9909" y="15724"/>
                  </a:cubicBezTo>
                  <a:cubicBezTo>
                    <a:pt x="6235" y="18278"/>
                    <a:pt x="3118" y="19884"/>
                    <a:pt x="0" y="21489"/>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492" name="Line"/>
            <p:cNvSpPr/>
            <p:nvPr/>
          </p:nvSpPr>
          <p:spPr>
            <a:xfrm>
              <a:off x="13277828" y="4372089"/>
              <a:ext cx="394377" cy="9340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874" y="16800"/>
                    <a:pt x="11747" y="12000"/>
                    <a:pt x="15347" y="8400"/>
                  </a:cubicBezTo>
                  <a:cubicBezTo>
                    <a:pt x="18947" y="4800"/>
                    <a:pt x="20274" y="24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493" name="Line"/>
            <p:cNvSpPr/>
            <p:nvPr/>
          </p:nvSpPr>
          <p:spPr>
            <a:xfrm>
              <a:off x="13901392" y="4174901"/>
              <a:ext cx="424645" cy="624907"/>
            </a:xfrm>
            <a:custGeom>
              <a:avLst/>
              <a:gdLst/>
              <a:ahLst/>
              <a:cxnLst>
                <a:cxn ang="0">
                  <a:pos x="wd2" y="hd2"/>
                </a:cxn>
                <a:cxn ang="5400000">
                  <a:pos x="wd2" y="hd2"/>
                </a:cxn>
                <a:cxn ang="10800000">
                  <a:pos x="wd2" y="hd2"/>
                </a:cxn>
                <a:cxn ang="16200000">
                  <a:pos x="wd2" y="hd2"/>
                </a:cxn>
              </a:cxnLst>
              <a:rect l="0" t="0" r="r" b="b"/>
              <a:pathLst>
                <a:path w="21382" h="21438" fill="norm" stroke="1" extrusionOk="0">
                  <a:moveTo>
                    <a:pt x="21382" y="0"/>
                  </a:moveTo>
                  <a:cubicBezTo>
                    <a:pt x="18769" y="1068"/>
                    <a:pt x="16156" y="2136"/>
                    <a:pt x="13021" y="4273"/>
                  </a:cubicBezTo>
                  <a:cubicBezTo>
                    <a:pt x="9885" y="6409"/>
                    <a:pt x="6227" y="9613"/>
                    <a:pt x="3876" y="12343"/>
                  </a:cubicBezTo>
                  <a:cubicBezTo>
                    <a:pt x="1524" y="15073"/>
                    <a:pt x="479" y="17327"/>
                    <a:pt x="130" y="18752"/>
                  </a:cubicBezTo>
                  <a:cubicBezTo>
                    <a:pt x="-218" y="20176"/>
                    <a:pt x="130" y="20769"/>
                    <a:pt x="1176" y="21125"/>
                  </a:cubicBezTo>
                  <a:cubicBezTo>
                    <a:pt x="2221" y="21481"/>
                    <a:pt x="3963" y="21600"/>
                    <a:pt x="6488" y="21125"/>
                  </a:cubicBezTo>
                  <a:cubicBezTo>
                    <a:pt x="9014" y="20651"/>
                    <a:pt x="12324" y="19582"/>
                    <a:pt x="14240" y="18752"/>
                  </a:cubicBezTo>
                  <a:cubicBezTo>
                    <a:pt x="16156" y="17921"/>
                    <a:pt x="16679" y="17327"/>
                    <a:pt x="16940" y="16734"/>
                  </a:cubicBezTo>
                  <a:cubicBezTo>
                    <a:pt x="17201" y="16141"/>
                    <a:pt x="17201" y="15547"/>
                    <a:pt x="16853" y="15073"/>
                  </a:cubicBezTo>
                  <a:cubicBezTo>
                    <a:pt x="16505" y="14598"/>
                    <a:pt x="15808" y="14242"/>
                    <a:pt x="14153" y="14064"/>
                  </a:cubicBezTo>
                  <a:cubicBezTo>
                    <a:pt x="12498" y="13886"/>
                    <a:pt x="9885" y="13886"/>
                    <a:pt x="7272" y="13886"/>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494" name="Line"/>
            <p:cNvSpPr/>
            <p:nvPr/>
          </p:nvSpPr>
          <p:spPr>
            <a:xfrm>
              <a:off x="14563847" y="4347872"/>
              <a:ext cx="312241" cy="385372"/>
            </a:xfrm>
            <a:custGeom>
              <a:avLst/>
              <a:gdLst/>
              <a:ahLst/>
              <a:cxnLst>
                <a:cxn ang="0">
                  <a:pos x="wd2" y="hd2"/>
                </a:cxn>
                <a:cxn ang="5400000">
                  <a:pos x="wd2" y="hd2"/>
                </a:cxn>
                <a:cxn ang="10800000">
                  <a:pos x="wd2" y="hd2"/>
                </a:cxn>
                <a:cxn ang="16200000">
                  <a:pos x="wd2" y="hd2"/>
                </a:cxn>
              </a:cxnLst>
              <a:rect l="0" t="0" r="r" b="b"/>
              <a:pathLst>
                <a:path w="21424" h="21484" fill="norm" stroke="1" extrusionOk="0">
                  <a:moveTo>
                    <a:pt x="4334" y="6557"/>
                  </a:moveTo>
                  <a:cubicBezTo>
                    <a:pt x="3147" y="6750"/>
                    <a:pt x="1960" y="6943"/>
                    <a:pt x="1130" y="6557"/>
                  </a:cubicBezTo>
                  <a:cubicBezTo>
                    <a:pt x="299" y="6171"/>
                    <a:pt x="-176" y="5207"/>
                    <a:pt x="61" y="4339"/>
                  </a:cubicBezTo>
                  <a:cubicBezTo>
                    <a:pt x="299" y="3471"/>
                    <a:pt x="1248" y="2700"/>
                    <a:pt x="2910" y="1832"/>
                  </a:cubicBezTo>
                  <a:cubicBezTo>
                    <a:pt x="4571" y="964"/>
                    <a:pt x="6945" y="0"/>
                    <a:pt x="9200" y="0"/>
                  </a:cubicBezTo>
                  <a:cubicBezTo>
                    <a:pt x="11455" y="0"/>
                    <a:pt x="13591" y="964"/>
                    <a:pt x="13947" y="3182"/>
                  </a:cubicBezTo>
                  <a:cubicBezTo>
                    <a:pt x="14303" y="5400"/>
                    <a:pt x="12879" y="8871"/>
                    <a:pt x="10980" y="11861"/>
                  </a:cubicBezTo>
                  <a:cubicBezTo>
                    <a:pt x="9081" y="14850"/>
                    <a:pt x="6708" y="17357"/>
                    <a:pt x="5046" y="18900"/>
                  </a:cubicBezTo>
                  <a:cubicBezTo>
                    <a:pt x="3384" y="20443"/>
                    <a:pt x="2435" y="21021"/>
                    <a:pt x="2791" y="21311"/>
                  </a:cubicBezTo>
                  <a:cubicBezTo>
                    <a:pt x="3147" y="21600"/>
                    <a:pt x="4809" y="21600"/>
                    <a:pt x="8132" y="20732"/>
                  </a:cubicBezTo>
                  <a:cubicBezTo>
                    <a:pt x="11455" y="19864"/>
                    <a:pt x="16439" y="18129"/>
                    <a:pt x="21424" y="16393"/>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495" name="Line"/>
            <p:cNvSpPr/>
            <p:nvPr/>
          </p:nvSpPr>
          <p:spPr>
            <a:xfrm>
              <a:off x="15062894" y="4378472"/>
              <a:ext cx="222717" cy="439884"/>
            </a:xfrm>
            <a:custGeom>
              <a:avLst/>
              <a:gdLst/>
              <a:ahLst/>
              <a:cxnLst>
                <a:cxn ang="0">
                  <a:pos x="wd2" y="hd2"/>
                </a:cxn>
                <a:cxn ang="5400000">
                  <a:pos x="wd2" y="hd2"/>
                </a:cxn>
                <a:cxn ang="10800000">
                  <a:pos x="wd2" y="hd2"/>
                </a:cxn>
                <a:cxn ang="16200000">
                  <a:pos x="wd2" y="hd2"/>
                </a:cxn>
              </a:cxnLst>
              <a:rect l="0" t="0" r="r" b="b"/>
              <a:pathLst>
                <a:path w="21069" h="21457" fill="norm" stroke="1" extrusionOk="0">
                  <a:moveTo>
                    <a:pt x="19636" y="6269"/>
                  </a:moveTo>
                  <a:cubicBezTo>
                    <a:pt x="16364" y="6269"/>
                    <a:pt x="13091" y="6269"/>
                    <a:pt x="10636" y="6269"/>
                  </a:cubicBezTo>
                  <a:cubicBezTo>
                    <a:pt x="8182" y="6269"/>
                    <a:pt x="6545" y="6269"/>
                    <a:pt x="5564" y="5848"/>
                  </a:cubicBezTo>
                  <a:cubicBezTo>
                    <a:pt x="4582" y="5426"/>
                    <a:pt x="4255" y="4582"/>
                    <a:pt x="4255" y="3738"/>
                  </a:cubicBezTo>
                  <a:cubicBezTo>
                    <a:pt x="4255" y="2894"/>
                    <a:pt x="4582" y="2051"/>
                    <a:pt x="6218" y="1291"/>
                  </a:cubicBezTo>
                  <a:cubicBezTo>
                    <a:pt x="7855" y="532"/>
                    <a:pt x="10800" y="-143"/>
                    <a:pt x="13909" y="26"/>
                  </a:cubicBezTo>
                  <a:cubicBezTo>
                    <a:pt x="17018" y="195"/>
                    <a:pt x="20291" y="1207"/>
                    <a:pt x="20945" y="3148"/>
                  </a:cubicBezTo>
                  <a:cubicBezTo>
                    <a:pt x="21600" y="5088"/>
                    <a:pt x="19636" y="7957"/>
                    <a:pt x="15709" y="11163"/>
                  </a:cubicBezTo>
                  <a:cubicBezTo>
                    <a:pt x="11782" y="14370"/>
                    <a:pt x="5891" y="17913"/>
                    <a:pt x="0" y="21457"/>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496" name="Line"/>
            <p:cNvSpPr/>
            <p:nvPr/>
          </p:nvSpPr>
          <p:spPr>
            <a:xfrm>
              <a:off x="15460907" y="4317091"/>
              <a:ext cx="280552" cy="484035"/>
            </a:xfrm>
            <a:custGeom>
              <a:avLst/>
              <a:gdLst/>
              <a:ahLst/>
              <a:cxnLst>
                <a:cxn ang="0">
                  <a:pos x="wd2" y="hd2"/>
                </a:cxn>
                <a:cxn ang="5400000">
                  <a:pos x="wd2" y="hd2"/>
                </a:cxn>
                <a:cxn ang="10800000">
                  <a:pos x="wd2" y="hd2"/>
                </a:cxn>
                <a:cxn ang="16200000">
                  <a:pos x="wd2" y="hd2"/>
                </a:cxn>
              </a:cxnLst>
              <a:rect l="0" t="0" r="r" b="b"/>
              <a:pathLst>
                <a:path w="21105" h="21283" fill="norm" stroke="1" extrusionOk="0">
                  <a:moveTo>
                    <a:pt x="20806" y="5156"/>
                  </a:moveTo>
                  <a:cubicBezTo>
                    <a:pt x="16381" y="6525"/>
                    <a:pt x="11957" y="7894"/>
                    <a:pt x="9095" y="8578"/>
                  </a:cubicBezTo>
                  <a:cubicBezTo>
                    <a:pt x="6232" y="9263"/>
                    <a:pt x="4931" y="9263"/>
                    <a:pt x="3630" y="9187"/>
                  </a:cubicBezTo>
                  <a:cubicBezTo>
                    <a:pt x="2328" y="9111"/>
                    <a:pt x="1027" y="8959"/>
                    <a:pt x="377" y="8502"/>
                  </a:cubicBezTo>
                  <a:cubicBezTo>
                    <a:pt x="-274" y="8046"/>
                    <a:pt x="-274" y="7286"/>
                    <a:pt x="1938" y="5840"/>
                  </a:cubicBezTo>
                  <a:cubicBezTo>
                    <a:pt x="4150" y="4395"/>
                    <a:pt x="8574" y="2266"/>
                    <a:pt x="11827" y="1125"/>
                  </a:cubicBezTo>
                  <a:cubicBezTo>
                    <a:pt x="15080" y="-16"/>
                    <a:pt x="17162" y="-168"/>
                    <a:pt x="18333" y="136"/>
                  </a:cubicBezTo>
                  <a:cubicBezTo>
                    <a:pt x="19504" y="440"/>
                    <a:pt x="19765" y="1201"/>
                    <a:pt x="18463" y="2950"/>
                  </a:cubicBezTo>
                  <a:cubicBezTo>
                    <a:pt x="17162" y="4700"/>
                    <a:pt x="14300" y="7438"/>
                    <a:pt x="11307" y="10176"/>
                  </a:cubicBezTo>
                  <a:cubicBezTo>
                    <a:pt x="8314" y="12914"/>
                    <a:pt x="5191" y="15652"/>
                    <a:pt x="3499" y="17477"/>
                  </a:cubicBezTo>
                  <a:cubicBezTo>
                    <a:pt x="1808" y="19302"/>
                    <a:pt x="1548" y="20215"/>
                    <a:pt x="2068" y="20747"/>
                  </a:cubicBezTo>
                  <a:cubicBezTo>
                    <a:pt x="2589" y="21280"/>
                    <a:pt x="3890" y="21432"/>
                    <a:pt x="6622" y="21128"/>
                  </a:cubicBezTo>
                  <a:cubicBezTo>
                    <a:pt x="9355" y="20824"/>
                    <a:pt x="13519" y="20063"/>
                    <a:pt x="16381" y="19226"/>
                  </a:cubicBezTo>
                  <a:cubicBezTo>
                    <a:pt x="19244" y="18390"/>
                    <a:pt x="20806" y="17477"/>
                    <a:pt x="21066" y="16336"/>
                  </a:cubicBezTo>
                  <a:cubicBezTo>
                    <a:pt x="21326" y="15195"/>
                    <a:pt x="20285" y="13826"/>
                    <a:pt x="17553" y="12990"/>
                  </a:cubicBezTo>
                  <a:cubicBezTo>
                    <a:pt x="14820" y="12153"/>
                    <a:pt x="10396" y="11849"/>
                    <a:pt x="5972" y="11545"/>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497" name="Line"/>
            <p:cNvSpPr/>
            <p:nvPr/>
          </p:nvSpPr>
          <p:spPr>
            <a:xfrm>
              <a:off x="16059210" y="4600411"/>
              <a:ext cx="31136"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498" name="Line"/>
            <p:cNvSpPr/>
            <p:nvPr/>
          </p:nvSpPr>
          <p:spPr>
            <a:xfrm>
              <a:off x="16329047" y="4357482"/>
              <a:ext cx="327063" cy="460874"/>
            </a:xfrm>
            <a:custGeom>
              <a:avLst/>
              <a:gdLst/>
              <a:ahLst/>
              <a:cxnLst>
                <a:cxn ang="0">
                  <a:pos x="wd2" y="hd2"/>
                </a:cxn>
                <a:cxn ang="5400000">
                  <a:pos x="wd2" y="hd2"/>
                </a:cxn>
                <a:cxn ang="10800000">
                  <a:pos x="wd2" y="hd2"/>
                </a:cxn>
                <a:cxn ang="16200000">
                  <a:pos x="wd2" y="hd2"/>
                </a:cxn>
              </a:cxnLst>
              <a:rect l="0" t="0" r="r" b="b"/>
              <a:pathLst>
                <a:path w="21496" h="21475" fill="norm" stroke="1" extrusionOk="0">
                  <a:moveTo>
                    <a:pt x="19781" y="1648"/>
                  </a:moveTo>
                  <a:cubicBezTo>
                    <a:pt x="20691" y="1165"/>
                    <a:pt x="21600" y="681"/>
                    <a:pt x="21486" y="359"/>
                  </a:cubicBezTo>
                  <a:cubicBezTo>
                    <a:pt x="21373" y="36"/>
                    <a:pt x="20236" y="-125"/>
                    <a:pt x="18417" y="117"/>
                  </a:cubicBezTo>
                  <a:cubicBezTo>
                    <a:pt x="16598" y="359"/>
                    <a:pt x="14097" y="1003"/>
                    <a:pt x="12278" y="1406"/>
                  </a:cubicBezTo>
                  <a:cubicBezTo>
                    <a:pt x="10459" y="1809"/>
                    <a:pt x="9322" y="1971"/>
                    <a:pt x="8299" y="2293"/>
                  </a:cubicBezTo>
                  <a:cubicBezTo>
                    <a:pt x="7276" y="2615"/>
                    <a:pt x="6366" y="3099"/>
                    <a:pt x="6139" y="3744"/>
                  </a:cubicBezTo>
                  <a:cubicBezTo>
                    <a:pt x="5912" y="4388"/>
                    <a:pt x="6366" y="5194"/>
                    <a:pt x="6253" y="5920"/>
                  </a:cubicBezTo>
                  <a:cubicBezTo>
                    <a:pt x="6139" y="6645"/>
                    <a:pt x="5457" y="7290"/>
                    <a:pt x="5684" y="7532"/>
                  </a:cubicBezTo>
                  <a:cubicBezTo>
                    <a:pt x="5912" y="7774"/>
                    <a:pt x="7048" y="7612"/>
                    <a:pt x="8754" y="7532"/>
                  </a:cubicBezTo>
                  <a:cubicBezTo>
                    <a:pt x="10459" y="7451"/>
                    <a:pt x="12733" y="7451"/>
                    <a:pt x="14324" y="7773"/>
                  </a:cubicBezTo>
                  <a:cubicBezTo>
                    <a:pt x="15916" y="8096"/>
                    <a:pt x="16825" y="8741"/>
                    <a:pt x="17394" y="9547"/>
                  </a:cubicBezTo>
                  <a:cubicBezTo>
                    <a:pt x="17962" y="10353"/>
                    <a:pt x="18190" y="11320"/>
                    <a:pt x="15234" y="13335"/>
                  </a:cubicBezTo>
                  <a:cubicBezTo>
                    <a:pt x="12278" y="15350"/>
                    <a:pt x="6139" y="18412"/>
                    <a:pt x="0" y="21475"/>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499" name="Line"/>
            <p:cNvSpPr/>
            <p:nvPr/>
          </p:nvSpPr>
          <p:spPr>
            <a:xfrm>
              <a:off x="13195684" y="5108947"/>
              <a:ext cx="4285768" cy="321728"/>
            </a:xfrm>
            <a:custGeom>
              <a:avLst/>
              <a:gdLst/>
              <a:ahLst/>
              <a:cxnLst>
                <a:cxn ang="0">
                  <a:pos x="wd2" y="hd2"/>
                </a:cxn>
                <a:cxn ang="5400000">
                  <a:pos x="wd2" y="hd2"/>
                </a:cxn>
                <a:cxn ang="10800000">
                  <a:pos x="wd2" y="hd2"/>
                </a:cxn>
                <a:cxn ang="16200000">
                  <a:pos x="wd2" y="hd2"/>
                </a:cxn>
              </a:cxnLst>
              <a:rect l="0" t="0" r="r" b="b"/>
              <a:pathLst>
                <a:path w="21563" h="21600" fill="norm" stroke="1" extrusionOk="0">
                  <a:moveTo>
                    <a:pt x="309" y="21600"/>
                  </a:moveTo>
                  <a:cubicBezTo>
                    <a:pt x="169" y="20903"/>
                    <a:pt x="30" y="20206"/>
                    <a:pt x="4" y="19858"/>
                  </a:cubicBezTo>
                  <a:cubicBezTo>
                    <a:pt x="-22" y="19510"/>
                    <a:pt x="65" y="19510"/>
                    <a:pt x="448" y="19161"/>
                  </a:cubicBezTo>
                  <a:cubicBezTo>
                    <a:pt x="831" y="18813"/>
                    <a:pt x="1510" y="18116"/>
                    <a:pt x="2180" y="17303"/>
                  </a:cubicBezTo>
                  <a:cubicBezTo>
                    <a:pt x="2850" y="16490"/>
                    <a:pt x="3511" y="15561"/>
                    <a:pt x="4181" y="14632"/>
                  </a:cubicBezTo>
                  <a:cubicBezTo>
                    <a:pt x="4851" y="13703"/>
                    <a:pt x="5530" y="12774"/>
                    <a:pt x="6148" y="11961"/>
                  </a:cubicBezTo>
                  <a:cubicBezTo>
                    <a:pt x="6766" y="11148"/>
                    <a:pt x="7323" y="10452"/>
                    <a:pt x="7932" y="9755"/>
                  </a:cubicBezTo>
                  <a:cubicBezTo>
                    <a:pt x="8541" y="9058"/>
                    <a:pt x="9203" y="8361"/>
                    <a:pt x="9829" y="7665"/>
                  </a:cubicBezTo>
                  <a:cubicBezTo>
                    <a:pt x="10456" y="6968"/>
                    <a:pt x="11048" y="6271"/>
                    <a:pt x="11692" y="5574"/>
                  </a:cubicBezTo>
                  <a:cubicBezTo>
                    <a:pt x="12336" y="4877"/>
                    <a:pt x="13032" y="4181"/>
                    <a:pt x="13667" y="3600"/>
                  </a:cubicBezTo>
                  <a:cubicBezTo>
                    <a:pt x="14303" y="3019"/>
                    <a:pt x="14877" y="2555"/>
                    <a:pt x="15460" y="2090"/>
                  </a:cubicBezTo>
                  <a:cubicBezTo>
                    <a:pt x="16043" y="1626"/>
                    <a:pt x="16635" y="1161"/>
                    <a:pt x="17296" y="813"/>
                  </a:cubicBezTo>
                  <a:cubicBezTo>
                    <a:pt x="17958" y="465"/>
                    <a:pt x="18689" y="232"/>
                    <a:pt x="19385" y="116"/>
                  </a:cubicBezTo>
                  <a:cubicBezTo>
                    <a:pt x="20081" y="0"/>
                    <a:pt x="20743" y="0"/>
                    <a:pt x="21117" y="0"/>
                  </a:cubicBezTo>
                  <a:cubicBezTo>
                    <a:pt x="21491" y="0"/>
                    <a:pt x="21578" y="0"/>
                    <a:pt x="21561" y="116"/>
                  </a:cubicBezTo>
                  <a:cubicBezTo>
                    <a:pt x="21543" y="232"/>
                    <a:pt x="21421" y="465"/>
                    <a:pt x="21300" y="697"/>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00" name="Line"/>
            <p:cNvSpPr/>
            <p:nvPr/>
          </p:nvSpPr>
          <p:spPr>
            <a:xfrm>
              <a:off x="14457496" y="5605582"/>
              <a:ext cx="314809" cy="420596"/>
            </a:xfrm>
            <a:custGeom>
              <a:avLst/>
              <a:gdLst/>
              <a:ahLst/>
              <a:cxnLst>
                <a:cxn ang="0">
                  <a:pos x="wd2" y="hd2"/>
                </a:cxn>
                <a:cxn ang="5400000">
                  <a:pos x="wd2" y="hd2"/>
                </a:cxn>
                <a:cxn ang="10800000">
                  <a:pos x="wd2" y="hd2"/>
                </a:cxn>
                <a:cxn ang="16200000">
                  <a:pos x="wd2" y="hd2"/>
                </a:cxn>
              </a:cxnLst>
              <a:rect l="0" t="0" r="r" b="b"/>
              <a:pathLst>
                <a:path w="21600" h="21178" fill="norm" stroke="1" extrusionOk="0">
                  <a:moveTo>
                    <a:pt x="3086" y="7393"/>
                  </a:moveTo>
                  <a:cubicBezTo>
                    <a:pt x="2136" y="6870"/>
                    <a:pt x="1187" y="6347"/>
                    <a:pt x="831" y="5563"/>
                  </a:cubicBezTo>
                  <a:cubicBezTo>
                    <a:pt x="475" y="4780"/>
                    <a:pt x="712" y="3734"/>
                    <a:pt x="1899" y="2776"/>
                  </a:cubicBezTo>
                  <a:cubicBezTo>
                    <a:pt x="3086" y="1818"/>
                    <a:pt x="5222" y="947"/>
                    <a:pt x="7002" y="425"/>
                  </a:cubicBezTo>
                  <a:cubicBezTo>
                    <a:pt x="8782" y="-98"/>
                    <a:pt x="10207" y="-272"/>
                    <a:pt x="11512" y="686"/>
                  </a:cubicBezTo>
                  <a:cubicBezTo>
                    <a:pt x="12818" y="1644"/>
                    <a:pt x="14004" y="3734"/>
                    <a:pt x="12818" y="6696"/>
                  </a:cubicBezTo>
                  <a:cubicBezTo>
                    <a:pt x="11631" y="9657"/>
                    <a:pt x="8070" y="13489"/>
                    <a:pt x="5934" y="15754"/>
                  </a:cubicBezTo>
                  <a:cubicBezTo>
                    <a:pt x="3798" y="18018"/>
                    <a:pt x="3086" y="18715"/>
                    <a:pt x="2136" y="19412"/>
                  </a:cubicBezTo>
                  <a:cubicBezTo>
                    <a:pt x="1187" y="20109"/>
                    <a:pt x="0" y="20805"/>
                    <a:pt x="0" y="21067"/>
                  </a:cubicBezTo>
                  <a:cubicBezTo>
                    <a:pt x="0" y="21328"/>
                    <a:pt x="1187" y="21154"/>
                    <a:pt x="4985" y="20283"/>
                  </a:cubicBezTo>
                  <a:cubicBezTo>
                    <a:pt x="8782" y="19412"/>
                    <a:pt x="15191" y="17844"/>
                    <a:pt x="21600" y="16276"/>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01" name="Line"/>
            <p:cNvSpPr/>
            <p:nvPr/>
          </p:nvSpPr>
          <p:spPr>
            <a:xfrm>
              <a:off x="14856877" y="5625036"/>
              <a:ext cx="201286" cy="370008"/>
            </a:xfrm>
            <a:custGeom>
              <a:avLst/>
              <a:gdLst/>
              <a:ahLst/>
              <a:cxnLst>
                <a:cxn ang="0">
                  <a:pos x="wd2" y="hd2"/>
                </a:cxn>
                <a:cxn ang="5400000">
                  <a:pos x="wd2" y="hd2"/>
                </a:cxn>
                <a:cxn ang="10800000">
                  <a:pos x="wd2" y="hd2"/>
                </a:cxn>
                <a:cxn ang="16200000">
                  <a:pos x="wd2" y="hd2"/>
                </a:cxn>
              </a:cxnLst>
              <a:rect l="0" t="0" r="r" b="b"/>
              <a:pathLst>
                <a:path w="20946" h="21195" fill="norm" stroke="1" extrusionOk="0">
                  <a:moveTo>
                    <a:pt x="17119" y="10269"/>
                  </a:moveTo>
                  <a:cubicBezTo>
                    <a:pt x="12079" y="10269"/>
                    <a:pt x="7039" y="10269"/>
                    <a:pt x="3979" y="9872"/>
                  </a:cubicBezTo>
                  <a:cubicBezTo>
                    <a:pt x="919" y="9476"/>
                    <a:pt x="-161" y="8683"/>
                    <a:pt x="19" y="7197"/>
                  </a:cubicBezTo>
                  <a:cubicBezTo>
                    <a:pt x="199" y="5711"/>
                    <a:pt x="1639" y="3531"/>
                    <a:pt x="3439" y="2243"/>
                  </a:cubicBezTo>
                  <a:cubicBezTo>
                    <a:pt x="5239" y="955"/>
                    <a:pt x="7399" y="559"/>
                    <a:pt x="9379" y="261"/>
                  </a:cubicBezTo>
                  <a:cubicBezTo>
                    <a:pt x="11359" y="-36"/>
                    <a:pt x="13159" y="-234"/>
                    <a:pt x="14599" y="559"/>
                  </a:cubicBezTo>
                  <a:cubicBezTo>
                    <a:pt x="16039" y="1351"/>
                    <a:pt x="17119" y="3135"/>
                    <a:pt x="15139" y="5810"/>
                  </a:cubicBezTo>
                  <a:cubicBezTo>
                    <a:pt x="13159" y="8485"/>
                    <a:pt x="8119" y="12052"/>
                    <a:pt x="5239" y="14430"/>
                  </a:cubicBezTo>
                  <a:cubicBezTo>
                    <a:pt x="2359" y="16808"/>
                    <a:pt x="1639" y="17997"/>
                    <a:pt x="1819" y="18988"/>
                  </a:cubicBezTo>
                  <a:cubicBezTo>
                    <a:pt x="1999" y="19979"/>
                    <a:pt x="3079" y="20772"/>
                    <a:pt x="5419" y="21069"/>
                  </a:cubicBezTo>
                  <a:cubicBezTo>
                    <a:pt x="7759" y="21366"/>
                    <a:pt x="11359" y="21168"/>
                    <a:pt x="14419" y="20177"/>
                  </a:cubicBezTo>
                  <a:cubicBezTo>
                    <a:pt x="17479" y="19186"/>
                    <a:pt x="19999" y="17403"/>
                    <a:pt x="20719" y="16115"/>
                  </a:cubicBezTo>
                  <a:cubicBezTo>
                    <a:pt x="21439" y="14827"/>
                    <a:pt x="20359" y="14034"/>
                    <a:pt x="18739" y="13737"/>
                  </a:cubicBezTo>
                  <a:cubicBezTo>
                    <a:pt x="17119" y="13439"/>
                    <a:pt x="14959" y="13638"/>
                    <a:pt x="12799" y="13836"/>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02" name="Line"/>
            <p:cNvSpPr/>
            <p:nvPr/>
          </p:nvSpPr>
          <p:spPr>
            <a:xfrm>
              <a:off x="15311974" y="5793915"/>
              <a:ext cx="1" cy="31135"/>
            </a:xfrm>
            <a:custGeom>
              <a:avLst/>
              <a:gdLst/>
              <a:ahLst/>
              <a:cxnLst>
                <a:cxn ang="0">
                  <a:pos x="wd2" y="hd2"/>
                </a:cxn>
                <a:cxn ang="5400000">
                  <a:pos x="wd2" y="hd2"/>
                </a:cxn>
                <a:cxn ang="10800000">
                  <a:pos x="wd2" y="hd2"/>
                </a:cxn>
                <a:cxn ang="16200000">
                  <a:pos x="wd2" y="hd2"/>
                </a:cxn>
              </a:cxnLst>
              <a:rect l="0" t="0" r="r" b="b"/>
              <a:pathLst>
                <a:path w="16200" h="21600" fill="norm" stroke="1" extrusionOk="0">
                  <a:moveTo>
                    <a:pt x="0" y="0"/>
                  </a:moveTo>
                  <a:cubicBezTo>
                    <a:pt x="21600" y="7200"/>
                    <a:pt x="21600" y="14400"/>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03" name="Line"/>
            <p:cNvSpPr/>
            <p:nvPr/>
          </p:nvSpPr>
          <p:spPr>
            <a:xfrm>
              <a:off x="15509162" y="5578121"/>
              <a:ext cx="355552" cy="464873"/>
            </a:xfrm>
            <a:custGeom>
              <a:avLst/>
              <a:gdLst/>
              <a:ahLst/>
              <a:cxnLst>
                <a:cxn ang="0">
                  <a:pos x="wd2" y="hd2"/>
                </a:cxn>
                <a:cxn ang="5400000">
                  <a:pos x="wd2" y="hd2"/>
                </a:cxn>
                <a:cxn ang="10800000">
                  <a:pos x="wd2" y="hd2"/>
                </a:cxn>
                <a:cxn ang="16200000">
                  <a:pos x="wd2" y="hd2"/>
                </a:cxn>
              </a:cxnLst>
              <a:rect l="0" t="0" r="r" b="b"/>
              <a:pathLst>
                <a:path w="21143" h="21342" fill="norm" stroke="1" extrusionOk="0">
                  <a:moveTo>
                    <a:pt x="16046" y="5142"/>
                  </a:moveTo>
                  <a:cubicBezTo>
                    <a:pt x="13371" y="5618"/>
                    <a:pt x="10697" y="6095"/>
                    <a:pt x="8846" y="6174"/>
                  </a:cubicBezTo>
                  <a:cubicBezTo>
                    <a:pt x="6994" y="6254"/>
                    <a:pt x="5966" y="5936"/>
                    <a:pt x="5451" y="5380"/>
                  </a:cubicBezTo>
                  <a:cubicBezTo>
                    <a:pt x="4937" y="4824"/>
                    <a:pt x="4937" y="4030"/>
                    <a:pt x="6274" y="2998"/>
                  </a:cubicBezTo>
                  <a:cubicBezTo>
                    <a:pt x="7611" y="1966"/>
                    <a:pt x="10286" y="695"/>
                    <a:pt x="12857" y="218"/>
                  </a:cubicBezTo>
                  <a:cubicBezTo>
                    <a:pt x="15429" y="-258"/>
                    <a:pt x="17897" y="60"/>
                    <a:pt x="19440" y="1013"/>
                  </a:cubicBezTo>
                  <a:cubicBezTo>
                    <a:pt x="20983" y="1966"/>
                    <a:pt x="21600" y="3554"/>
                    <a:pt x="20777" y="5539"/>
                  </a:cubicBezTo>
                  <a:cubicBezTo>
                    <a:pt x="19954" y="7524"/>
                    <a:pt x="17691" y="9907"/>
                    <a:pt x="13989" y="12607"/>
                  </a:cubicBezTo>
                  <a:cubicBezTo>
                    <a:pt x="10286" y="15307"/>
                    <a:pt x="5143" y="18324"/>
                    <a:pt x="0" y="21342"/>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04" name="Line"/>
            <p:cNvSpPr/>
            <p:nvPr/>
          </p:nvSpPr>
          <p:spPr>
            <a:xfrm>
              <a:off x="15417248" y="5672834"/>
              <a:ext cx="140727" cy="245482"/>
            </a:xfrm>
            <a:custGeom>
              <a:avLst/>
              <a:gdLst/>
              <a:ahLst/>
              <a:cxnLst>
                <a:cxn ang="0">
                  <a:pos x="wd2" y="hd2"/>
                </a:cxn>
                <a:cxn ang="5400000">
                  <a:pos x="wd2" y="hd2"/>
                </a:cxn>
                <a:cxn ang="10800000">
                  <a:pos x="wd2" y="hd2"/>
                </a:cxn>
                <a:cxn ang="16200000">
                  <a:pos x="wd2" y="hd2"/>
                </a:cxn>
              </a:cxnLst>
              <a:rect l="0" t="0" r="r" b="b"/>
              <a:pathLst>
                <a:path w="20921" h="21288" fill="norm" stroke="1" extrusionOk="0">
                  <a:moveTo>
                    <a:pt x="15207" y="2400"/>
                  </a:moveTo>
                  <a:cubicBezTo>
                    <a:pt x="13664" y="1200"/>
                    <a:pt x="12121" y="0"/>
                    <a:pt x="10578" y="0"/>
                  </a:cubicBezTo>
                  <a:cubicBezTo>
                    <a:pt x="9035" y="0"/>
                    <a:pt x="7492" y="1200"/>
                    <a:pt x="5692" y="3300"/>
                  </a:cubicBezTo>
                  <a:cubicBezTo>
                    <a:pt x="3892" y="5400"/>
                    <a:pt x="1835" y="8400"/>
                    <a:pt x="807" y="10950"/>
                  </a:cubicBezTo>
                  <a:cubicBezTo>
                    <a:pt x="-222" y="13500"/>
                    <a:pt x="-222" y="15600"/>
                    <a:pt x="549" y="17400"/>
                  </a:cubicBezTo>
                  <a:cubicBezTo>
                    <a:pt x="1321" y="19200"/>
                    <a:pt x="2864" y="20700"/>
                    <a:pt x="4921" y="21150"/>
                  </a:cubicBezTo>
                  <a:cubicBezTo>
                    <a:pt x="6978" y="21600"/>
                    <a:pt x="9549" y="21000"/>
                    <a:pt x="12892" y="18600"/>
                  </a:cubicBezTo>
                  <a:cubicBezTo>
                    <a:pt x="16235" y="16200"/>
                    <a:pt x="20349" y="12000"/>
                    <a:pt x="20864" y="8700"/>
                  </a:cubicBezTo>
                  <a:cubicBezTo>
                    <a:pt x="21378" y="5400"/>
                    <a:pt x="18292" y="3000"/>
                    <a:pt x="15207" y="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05" name="Line"/>
            <p:cNvSpPr/>
            <p:nvPr/>
          </p:nvSpPr>
          <p:spPr>
            <a:xfrm>
              <a:off x="13621139" y="5482566"/>
              <a:ext cx="455820" cy="873773"/>
            </a:xfrm>
            <a:custGeom>
              <a:avLst/>
              <a:gdLst/>
              <a:ahLst/>
              <a:cxnLst>
                <a:cxn ang="0">
                  <a:pos x="wd2" y="hd2"/>
                </a:cxn>
                <a:cxn ang="5400000">
                  <a:pos x="wd2" y="hd2"/>
                </a:cxn>
                <a:cxn ang="10800000">
                  <a:pos x="wd2" y="hd2"/>
                </a:cxn>
                <a:cxn ang="16200000">
                  <a:pos x="wd2" y="hd2"/>
                </a:cxn>
              </a:cxnLst>
              <a:rect l="0" t="0" r="r" b="b"/>
              <a:pathLst>
                <a:path w="21561" h="21564" fill="norm" stroke="1" extrusionOk="0">
                  <a:moveTo>
                    <a:pt x="9288" y="6915"/>
                  </a:moveTo>
                  <a:cubicBezTo>
                    <a:pt x="11579" y="5635"/>
                    <a:pt x="13870" y="4354"/>
                    <a:pt x="14770" y="3287"/>
                  </a:cubicBezTo>
                  <a:cubicBezTo>
                    <a:pt x="15670" y="2220"/>
                    <a:pt x="15179" y="1366"/>
                    <a:pt x="14606" y="811"/>
                  </a:cubicBezTo>
                  <a:cubicBezTo>
                    <a:pt x="14034" y="256"/>
                    <a:pt x="13379" y="0"/>
                    <a:pt x="12234" y="0"/>
                  </a:cubicBezTo>
                  <a:cubicBezTo>
                    <a:pt x="11088" y="0"/>
                    <a:pt x="9452" y="256"/>
                    <a:pt x="8306" y="1750"/>
                  </a:cubicBezTo>
                  <a:cubicBezTo>
                    <a:pt x="7161" y="3244"/>
                    <a:pt x="6506" y="5976"/>
                    <a:pt x="6670" y="8666"/>
                  </a:cubicBezTo>
                  <a:cubicBezTo>
                    <a:pt x="6834" y="11355"/>
                    <a:pt x="7816" y="14002"/>
                    <a:pt x="8061" y="15965"/>
                  </a:cubicBezTo>
                  <a:cubicBezTo>
                    <a:pt x="8306" y="17929"/>
                    <a:pt x="7816" y="19209"/>
                    <a:pt x="7243" y="19978"/>
                  </a:cubicBezTo>
                  <a:cubicBezTo>
                    <a:pt x="6670" y="20746"/>
                    <a:pt x="6016" y="21002"/>
                    <a:pt x="5197" y="21216"/>
                  </a:cubicBezTo>
                  <a:cubicBezTo>
                    <a:pt x="4379" y="21429"/>
                    <a:pt x="3397" y="21600"/>
                    <a:pt x="2497" y="21557"/>
                  </a:cubicBezTo>
                  <a:cubicBezTo>
                    <a:pt x="1597" y="21515"/>
                    <a:pt x="779" y="21258"/>
                    <a:pt x="370" y="20917"/>
                  </a:cubicBezTo>
                  <a:cubicBezTo>
                    <a:pt x="-39" y="20575"/>
                    <a:pt x="-39" y="20149"/>
                    <a:pt x="43" y="19722"/>
                  </a:cubicBezTo>
                  <a:cubicBezTo>
                    <a:pt x="125" y="19295"/>
                    <a:pt x="288" y="18868"/>
                    <a:pt x="1925" y="18398"/>
                  </a:cubicBezTo>
                  <a:cubicBezTo>
                    <a:pt x="3561" y="17929"/>
                    <a:pt x="6670" y="17417"/>
                    <a:pt x="9616" y="17160"/>
                  </a:cubicBezTo>
                  <a:cubicBezTo>
                    <a:pt x="12561" y="16904"/>
                    <a:pt x="15343" y="16904"/>
                    <a:pt x="17306" y="16691"/>
                  </a:cubicBezTo>
                  <a:cubicBezTo>
                    <a:pt x="19270" y="16477"/>
                    <a:pt x="20416" y="16051"/>
                    <a:pt x="20988" y="15624"/>
                  </a:cubicBezTo>
                  <a:cubicBezTo>
                    <a:pt x="21561" y="15197"/>
                    <a:pt x="21561" y="14770"/>
                    <a:pt x="21561" y="14343"/>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06" name="Line"/>
            <p:cNvSpPr/>
            <p:nvPr/>
          </p:nvSpPr>
          <p:spPr>
            <a:xfrm>
              <a:off x="13620313" y="5825049"/>
              <a:ext cx="311349" cy="830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07" name="Line"/>
            <p:cNvSpPr/>
            <p:nvPr/>
          </p:nvSpPr>
          <p:spPr>
            <a:xfrm>
              <a:off x="944895" y="5589200"/>
              <a:ext cx="410625" cy="1038171"/>
            </a:xfrm>
            <a:custGeom>
              <a:avLst/>
              <a:gdLst/>
              <a:ahLst/>
              <a:cxnLst>
                <a:cxn ang="0">
                  <a:pos x="wd2" y="hd2"/>
                </a:cxn>
                <a:cxn ang="5400000">
                  <a:pos x="wd2" y="hd2"/>
                </a:cxn>
                <a:cxn ang="10800000">
                  <a:pos x="wd2" y="hd2"/>
                </a:cxn>
                <a:cxn ang="16200000">
                  <a:pos x="wd2" y="hd2"/>
                </a:cxn>
              </a:cxnLst>
              <a:rect l="0" t="0" r="r" b="b"/>
              <a:pathLst>
                <a:path w="21189" h="21464" fill="norm" stroke="1" extrusionOk="0">
                  <a:moveTo>
                    <a:pt x="6073" y="8309"/>
                  </a:moveTo>
                  <a:cubicBezTo>
                    <a:pt x="9822" y="7522"/>
                    <a:pt x="13570" y="6736"/>
                    <a:pt x="16159" y="5770"/>
                  </a:cubicBezTo>
                  <a:cubicBezTo>
                    <a:pt x="18747" y="4805"/>
                    <a:pt x="20175" y="3660"/>
                    <a:pt x="20800" y="2802"/>
                  </a:cubicBezTo>
                  <a:cubicBezTo>
                    <a:pt x="21425" y="1944"/>
                    <a:pt x="21246" y="1371"/>
                    <a:pt x="20622" y="907"/>
                  </a:cubicBezTo>
                  <a:cubicBezTo>
                    <a:pt x="19997" y="442"/>
                    <a:pt x="18926" y="84"/>
                    <a:pt x="18033" y="13"/>
                  </a:cubicBezTo>
                  <a:cubicBezTo>
                    <a:pt x="17141" y="-59"/>
                    <a:pt x="16427" y="156"/>
                    <a:pt x="15802" y="1157"/>
                  </a:cubicBezTo>
                  <a:cubicBezTo>
                    <a:pt x="15177" y="2158"/>
                    <a:pt x="14642" y="3946"/>
                    <a:pt x="14285" y="5806"/>
                  </a:cubicBezTo>
                  <a:cubicBezTo>
                    <a:pt x="13927" y="7666"/>
                    <a:pt x="13749" y="9597"/>
                    <a:pt x="12767" y="11778"/>
                  </a:cubicBezTo>
                  <a:cubicBezTo>
                    <a:pt x="11785" y="13960"/>
                    <a:pt x="10000" y="16391"/>
                    <a:pt x="8304" y="18036"/>
                  </a:cubicBezTo>
                  <a:cubicBezTo>
                    <a:pt x="6608" y="19681"/>
                    <a:pt x="5002" y="20540"/>
                    <a:pt x="3663" y="21005"/>
                  </a:cubicBezTo>
                  <a:cubicBezTo>
                    <a:pt x="2324" y="21469"/>
                    <a:pt x="1253" y="21541"/>
                    <a:pt x="628" y="21398"/>
                  </a:cubicBezTo>
                  <a:cubicBezTo>
                    <a:pt x="4" y="21255"/>
                    <a:pt x="-175" y="20897"/>
                    <a:pt x="182" y="20003"/>
                  </a:cubicBezTo>
                  <a:cubicBezTo>
                    <a:pt x="539" y="19109"/>
                    <a:pt x="1432" y="17679"/>
                    <a:pt x="2949" y="16856"/>
                  </a:cubicBezTo>
                  <a:cubicBezTo>
                    <a:pt x="4466" y="16034"/>
                    <a:pt x="6608" y="15819"/>
                    <a:pt x="9197" y="15855"/>
                  </a:cubicBezTo>
                  <a:cubicBezTo>
                    <a:pt x="11785" y="15891"/>
                    <a:pt x="14820" y="16177"/>
                    <a:pt x="16605" y="16177"/>
                  </a:cubicBezTo>
                  <a:cubicBezTo>
                    <a:pt x="18390" y="16177"/>
                    <a:pt x="18926" y="15891"/>
                    <a:pt x="19461" y="15605"/>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508" name="Line"/>
            <p:cNvSpPr/>
            <p:nvPr/>
          </p:nvSpPr>
          <p:spPr>
            <a:xfrm>
              <a:off x="1031447" y="6136398"/>
              <a:ext cx="373620"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509" name="Line"/>
            <p:cNvSpPr/>
            <p:nvPr/>
          </p:nvSpPr>
          <p:spPr>
            <a:xfrm>
              <a:off x="1600406" y="5940317"/>
              <a:ext cx="250927" cy="411046"/>
            </a:xfrm>
            <a:custGeom>
              <a:avLst/>
              <a:gdLst/>
              <a:ahLst/>
              <a:cxnLst>
                <a:cxn ang="0">
                  <a:pos x="wd2" y="hd2"/>
                </a:cxn>
                <a:cxn ang="5400000">
                  <a:pos x="wd2" y="hd2"/>
                </a:cxn>
                <a:cxn ang="10800000">
                  <a:pos x="wd2" y="hd2"/>
                </a:cxn>
                <a:cxn ang="16200000">
                  <a:pos x="wd2" y="hd2"/>
                </a:cxn>
              </a:cxnLst>
              <a:rect l="0" t="0" r="r" b="b"/>
              <a:pathLst>
                <a:path w="21462" h="21387" fill="norm" stroke="1" extrusionOk="0">
                  <a:moveTo>
                    <a:pt x="6372" y="9122"/>
                  </a:moveTo>
                  <a:cubicBezTo>
                    <a:pt x="5188" y="8582"/>
                    <a:pt x="4004" y="8042"/>
                    <a:pt x="4004" y="6602"/>
                  </a:cubicBezTo>
                  <a:cubicBezTo>
                    <a:pt x="4004" y="5162"/>
                    <a:pt x="5188" y="2822"/>
                    <a:pt x="6520" y="1562"/>
                  </a:cubicBezTo>
                  <a:cubicBezTo>
                    <a:pt x="7851" y="302"/>
                    <a:pt x="9330" y="122"/>
                    <a:pt x="10810" y="32"/>
                  </a:cubicBezTo>
                  <a:cubicBezTo>
                    <a:pt x="12289" y="-58"/>
                    <a:pt x="13769" y="-58"/>
                    <a:pt x="14509" y="1382"/>
                  </a:cubicBezTo>
                  <a:cubicBezTo>
                    <a:pt x="15248" y="2822"/>
                    <a:pt x="15248" y="5702"/>
                    <a:pt x="13325" y="8582"/>
                  </a:cubicBezTo>
                  <a:cubicBezTo>
                    <a:pt x="11402" y="11462"/>
                    <a:pt x="7555" y="14342"/>
                    <a:pt x="4744" y="16502"/>
                  </a:cubicBezTo>
                  <a:cubicBezTo>
                    <a:pt x="1933" y="18662"/>
                    <a:pt x="158" y="20102"/>
                    <a:pt x="10" y="20822"/>
                  </a:cubicBezTo>
                  <a:cubicBezTo>
                    <a:pt x="-138" y="21542"/>
                    <a:pt x="1341" y="21542"/>
                    <a:pt x="5188" y="21002"/>
                  </a:cubicBezTo>
                  <a:cubicBezTo>
                    <a:pt x="9035" y="20462"/>
                    <a:pt x="15248" y="19382"/>
                    <a:pt x="21462" y="18302"/>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510" name="Line"/>
            <p:cNvSpPr/>
            <p:nvPr/>
          </p:nvSpPr>
          <p:spPr>
            <a:xfrm>
              <a:off x="2003606" y="5973805"/>
              <a:ext cx="252598" cy="387359"/>
            </a:xfrm>
            <a:custGeom>
              <a:avLst/>
              <a:gdLst/>
              <a:ahLst/>
              <a:cxnLst>
                <a:cxn ang="0">
                  <a:pos x="wd2" y="hd2"/>
                </a:cxn>
                <a:cxn ang="5400000">
                  <a:pos x="wd2" y="hd2"/>
                </a:cxn>
                <a:cxn ang="10800000">
                  <a:pos x="wd2" y="hd2"/>
                </a:cxn>
                <a:cxn ang="16200000">
                  <a:pos x="wd2" y="hd2"/>
                </a:cxn>
              </a:cxnLst>
              <a:rect l="0" t="0" r="r" b="b"/>
              <a:pathLst>
                <a:path w="20873" h="21600" fill="norm" stroke="1" extrusionOk="0">
                  <a:moveTo>
                    <a:pt x="17433" y="8488"/>
                  </a:moveTo>
                  <a:cubicBezTo>
                    <a:pt x="13431" y="8102"/>
                    <a:pt x="9429" y="7716"/>
                    <a:pt x="6999" y="7138"/>
                  </a:cubicBezTo>
                  <a:cubicBezTo>
                    <a:pt x="4569" y="6559"/>
                    <a:pt x="3711" y="5787"/>
                    <a:pt x="3997" y="4630"/>
                  </a:cubicBezTo>
                  <a:cubicBezTo>
                    <a:pt x="4283" y="3472"/>
                    <a:pt x="5712" y="1929"/>
                    <a:pt x="7999" y="1061"/>
                  </a:cubicBezTo>
                  <a:cubicBezTo>
                    <a:pt x="10286" y="193"/>
                    <a:pt x="13431" y="0"/>
                    <a:pt x="15718" y="0"/>
                  </a:cubicBezTo>
                  <a:cubicBezTo>
                    <a:pt x="18005" y="0"/>
                    <a:pt x="19434" y="193"/>
                    <a:pt x="20292" y="868"/>
                  </a:cubicBezTo>
                  <a:cubicBezTo>
                    <a:pt x="21149" y="1543"/>
                    <a:pt x="21435" y="2701"/>
                    <a:pt x="18433" y="5401"/>
                  </a:cubicBezTo>
                  <a:cubicBezTo>
                    <a:pt x="15432" y="8102"/>
                    <a:pt x="9143" y="12346"/>
                    <a:pt x="5569" y="14950"/>
                  </a:cubicBezTo>
                  <a:cubicBezTo>
                    <a:pt x="1996" y="17554"/>
                    <a:pt x="1138" y="18519"/>
                    <a:pt x="567" y="19484"/>
                  </a:cubicBezTo>
                  <a:cubicBezTo>
                    <a:pt x="109" y="20255"/>
                    <a:pt x="-165" y="21026"/>
                    <a:pt x="109"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511" name="Line"/>
            <p:cNvSpPr/>
            <p:nvPr/>
          </p:nvSpPr>
          <p:spPr>
            <a:xfrm>
              <a:off x="2110790" y="6177911"/>
              <a:ext cx="221225" cy="179914"/>
            </a:xfrm>
            <a:custGeom>
              <a:avLst/>
              <a:gdLst/>
              <a:ahLst/>
              <a:cxnLst>
                <a:cxn ang="0">
                  <a:pos x="wd2" y="hd2"/>
                </a:cxn>
                <a:cxn ang="5400000">
                  <a:pos x="wd2" y="hd2"/>
                </a:cxn>
                <a:cxn ang="10800000">
                  <a:pos x="wd2" y="hd2"/>
                </a:cxn>
                <a:cxn ang="16200000">
                  <a:pos x="wd2" y="hd2"/>
                </a:cxn>
              </a:cxnLst>
              <a:rect l="0" t="0" r="r" b="b"/>
              <a:pathLst>
                <a:path w="21250" h="21600" fill="norm" stroke="1" extrusionOk="0">
                  <a:moveTo>
                    <a:pt x="1697" y="21600"/>
                  </a:moveTo>
                  <a:cubicBezTo>
                    <a:pt x="5891" y="19929"/>
                    <a:pt x="10749" y="17580"/>
                    <a:pt x="13957" y="15575"/>
                  </a:cubicBezTo>
                  <a:cubicBezTo>
                    <a:pt x="18277" y="12875"/>
                    <a:pt x="19606" y="10799"/>
                    <a:pt x="20437" y="8722"/>
                  </a:cubicBezTo>
                  <a:cubicBezTo>
                    <a:pt x="21268" y="6645"/>
                    <a:pt x="21600" y="4569"/>
                    <a:pt x="20769" y="2907"/>
                  </a:cubicBezTo>
                  <a:cubicBezTo>
                    <a:pt x="19938" y="1246"/>
                    <a:pt x="17945" y="0"/>
                    <a:pt x="14289" y="0"/>
                  </a:cubicBezTo>
                  <a:cubicBezTo>
                    <a:pt x="10634" y="0"/>
                    <a:pt x="5317" y="1246"/>
                    <a:pt x="0" y="2492"/>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512" name="Line"/>
            <p:cNvSpPr/>
            <p:nvPr/>
          </p:nvSpPr>
          <p:spPr>
            <a:xfrm>
              <a:off x="2515543" y="6177911"/>
              <a:ext cx="20757"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513" name="Line"/>
            <p:cNvSpPr/>
            <p:nvPr/>
          </p:nvSpPr>
          <p:spPr>
            <a:xfrm>
              <a:off x="2850401" y="6011859"/>
              <a:ext cx="246327" cy="240549"/>
            </a:xfrm>
            <a:custGeom>
              <a:avLst/>
              <a:gdLst/>
              <a:ahLst/>
              <a:cxnLst>
                <a:cxn ang="0">
                  <a:pos x="wd2" y="hd2"/>
                </a:cxn>
                <a:cxn ang="5400000">
                  <a:pos x="wd2" y="hd2"/>
                </a:cxn>
                <a:cxn ang="10800000">
                  <a:pos x="wd2" y="hd2"/>
                </a:cxn>
                <a:cxn ang="16200000">
                  <a:pos x="wd2" y="hd2"/>
                </a:cxn>
              </a:cxnLst>
              <a:rect l="0" t="0" r="r" b="b"/>
              <a:pathLst>
                <a:path w="21069" h="21456" fill="norm" stroke="1" extrusionOk="0">
                  <a:moveTo>
                    <a:pt x="10417" y="0"/>
                  </a:moveTo>
                  <a:cubicBezTo>
                    <a:pt x="7162" y="2469"/>
                    <a:pt x="3907" y="4937"/>
                    <a:pt x="1984" y="8023"/>
                  </a:cubicBezTo>
                  <a:cubicBezTo>
                    <a:pt x="61" y="11109"/>
                    <a:pt x="-531" y="14811"/>
                    <a:pt x="505" y="17434"/>
                  </a:cubicBezTo>
                  <a:cubicBezTo>
                    <a:pt x="1540" y="20057"/>
                    <a:pt x="4203" y="21600"/>
                    <a:pt x="7606" y="21446"/>
                  </a:cubicBezTo>
                  <a:cubicBezTo>
                    <a:pt x="11009" y="21291"/>
                    <a:pt x="15151" y="19440"/>
                    <a:pt x="17666" y="16971"/>
                  </a:cubicBezTo>
                  <a:cubicBezTo>
                    <a:pt x="20181" y="14503"/>
                    <a:pt x="21069" y="11417"/>
                    <a:pt x="21069" y="9257"/>
                  </a:cubicBezTo>
                  <a:cubicBezTo>
                    <a:pt x="21069" y="7097"/>
                    <a:pt x="20181" y="5863"/>
                    <a:pt x="18998" y="5091"/>
                  </a:cubicBezTo>
                  <a:cubicBezTo>
                    <a:pt x="17814" y="4320"/>
                    <a:pt x="16335" y="4011"/>
                    <a:pt x="15299" y="4166"/>
                  </a:cubicBezTo>
                  <a:cubicBezTo>
                    <a:pt x="14264" y="4320"/>
                    <a:pt x="13672" y="4937"/>
                    <a:pt x="13080" y="5554"/>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514" name="Line"/>
            <p:cNvSpPr/>
            <p:nvPr/>
          </p:nvSpPr>
          <p:spPr>
            <a:xfrm>
              <a:off x="3247250" y="5958195"/>
              <a:ext cx="263579" cy="424783"/>
            </a:xfrm>
            <a:custGeom>
              <a:avLst/>
              <a:gdLst/>
              <a:ahLst/>
              <a:cxnLst>
                <a:cxn ang="0">
                  <a:pos x="wd2" y="hd2"/>
                </a:cxn>
                <a:cxn ang="5400000">
                  <a:pos x="wd2" y="hd2"/>
                </a:cxn>
                <a:cxn ang="10800000">
                  <a:pos x="wd2" y="hd2"/>
                </a:cxn>
                <a:cxn ang="16200000">
                  <a:pos x="wd2" y="hd2"/>
                </a:cxn>
              </a:cxnLst>
              <a:rect l="0" t="0" r="r" b="b"/>
              <a:pathLst>
                <a:path w="20968" h="21341" fill="norm" stroke="1" extrusionOk="0">
                  <a:moveTo>
                    <a:pt x="16096" y="6867"/>
                  </a:moveTo>
                  <a:cubicBezTo>
                    <a:pt x="12794" y="6867"/>
                    <a:pt x="9491" y="6867"/>
                    <a:pt x="7152" y="6693"/>
                  </a:cubicBezTo>
                  <a:cubicBezTo>
                    <a:pt x="4813" y="6519"/>
                    <a:pt x="3437" y="6172"/>
                    <a:pt x="2611" y="5563"/>
                  </a:cubicBezTo>
                  <a:cubicBezTo>
                    <a:pt x="1786" y="4955"/>
                    <a:pt x="1511" y="4086"/>
                    <a:pt x="3299" y="2956"/>
                  </a:cubicBezTo>
                  <a:cubicBezTo>
                    <a:pt x="5088" y="1827"/>
                    <a:pt x="8941" y="436"/>
                    <a:pt x="12243" y="89"/>
                  </a:cubicBezTo>
                  <a:cubicBezTo>
                    <a:pt x="15546" y="-259"/>
                    <a:pt x="18298" y="436"/>
                    <a:pt x="19811" y="1740"/>
                  </a:cubicBezTo>
                  <a:cubicBezTo>
                    <a:pt x="21325" y="3043"/>
                    <a:pt x="21600" y="4955"/>
                    <a:pt x="19123" y="7910"/>
                  </a:cubicBezTo>
                  <a:cubicBezTo>
                    <a:pt x="16646" y="10864"/>
                    <a:pt x="11418" y="14862"/>
                    <a:pt x="6189" y="17990"/>
                  </a:cubicBezTo>
                  <a:cubicBezTo>
                    <a:pt x="4126" y="19225"/>
                    <a:pt x="2063" y="20324"/>
                    <a:pt x="0" y="21341"/>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515" name="Line"/>
            <p:cNvSpPr/>
            <p:nvPr/>
          </p:nvSpPr>
          <p:spPr>
            <a:xfrm>
              <a:off x="4372560" y="5958444"/>
              <a:ext cx="215182" cy="217921"/>
            </a:xfrm>
            <a:custGeom>
              <a:avLst/>
              <a:gdLst/>
              <a:ahLst/>
              <a:cxnLst>
                <a:cxn ang="0">
                  <a:pos x="wd2" y="hd2"/>
                </a:cxn>
                <a:cxn ang="5400000">
                  <a:pos x="wd2" y="hd2"/>
                </a:cxn>
                <a:cxn ang="10800000">
                  <a:pos x="wd2" y="hd2"/>
                </a:cxn>
                <a:cxn ang="16200000">
                  <a:pos x="wd2" y="hd2"/>
                </a:cxn>
              </a:cxnLst>
              <a:rect l="0" t="0" r="r" b="b"/>
              <a:pathLst>
                <a:path w="20993" h="20616" fill="norm" stroke="1" extrusionOk="0">
                  <a:moveTo>
                    <a:pt x="17281" y="6035"/>
                  </a:moveTo>
                  <a:cubicBezTo>
                    <a:pt x="16606" y="4072"/>
                    <a:pt x="15931" y="2108"/>
                    <a:pt x="14749" y="963"/>
                  </a:cubicBezTo>
                  <a:cubicBezTo>
                    <a:pt x="13568" y="-183"/>
                    <a:pt x="11880" y="-510"/>
                    <a:pt x="9180" y="1126"/>
                  </a:cubicBezTo>
                  <a:cubicBezTo>
                    <a:pt x="6480" y="2763"/>
                    <a:pt x="2768" y="6363"/>
                    <a:pt x="1080" y="9799"/>
                  </a:cubicBezTo>
                  <a:cubicBezTo>
                    <a:pt x="-607" y="13235"/>
                    <a:pt x="-269" y="16508"/>
                    <a:pt x="1756" y="18472"/>
                  </a:cubicBezTo>
                  <a:cubicBezTo>
                    <a:pt x="3781" y="20435"/>
                    <a:pt x="7493" y="21090"/>
                    <a:pt x="10868" y="20272"/>
                  </a:cubicBezTo>
                  <a:cubicBezTo>
                    <a:pt x="14243" y="19454"/>
                    <a:pt x="17280" y="17163"/>
                    <a:pt x="18968" y="15035"/>
                  </a:cubicBezTo>
                  <a:cubicBezTo>
                    <a:pt x="20655" y="12908"/>
                    <a:pt x="20993" y="10945"/>
                    <a:pt x="20993" y="9145"/>
                  </a:cubicBezTo>
                  <a:cubicBezTo>
                    <a:pt x="20993" y="7345"/>
                    <a:pt x="20655" y="5708"/>
                    <a:pt x="19474" y="5381"/>
                  </a:cubicBezTo>
                  <a:cubicBezTo>
                    <a:pt x="18293" y="5054"/>
                    <a:pt x="16268" y="6035"/>
                    <a:pt x="14243" y="7017"/>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516" name="Line"/>
            <p:cNvSpPr/>
            <p:nvPr/>
          </p:nvSpPr>
          <p:spPr>
            <a:xfrm>
              <a:off x="4653471" y="5867108"/>
              <a:ext cx="965181" cy="366428"/>
            </a:xfrm>
            <a:custGeom>
              <a:avLst/>
              <a:gdLst/>
              <a:ahLst/>
              <a:cxnLst>
                <a:cxn ang="0">
                  <a:pos x="wd2" y="hd2"/>
                </a:cxn>
                <a:cxn ang="5400000">
                  <a:pos x="wd2" y="hd2"/>
                </a:cxn>
                <a:cxn ang="10800000">
                  <a:pos x="wd2" y="hd2"/>
                </a:cxn>
                <a:cxn ang="16200000">
                  <a:pos x="wd2" y="hd2"/>
                </a:cxn>
              </a:cxnLst>
              <a:rect l="0" t="0" r="r" b="b"/>
              <a:pathLst>
                <a:path w="21600" h="20990" fill="norm" stroke="1" extrusionOk="0">
                  <a:moveTo>
                    <a:pt x="0" y="7697"/>
                  </a:moveTo>
                  <a:cubicBezTo>
                    <a:pt x="619" y="10471"/>
                    <a:pt x="1239" y="13245"/>
                    <a:pt x="1626" y="15128"/>
                  </a:cubicBezTo>
                  <a:cubicBezTo>
                    <a:pt x="2013" y="17011"/>
                    <a:pt x="2168" y="18001"/>
                    <a:pt x="2400" y="18893"/>
                  </a:cubicBezTo>
                  <a:cubicBezTo>
                    <a:pt x="2632" y="19785"/>
                    <a:pt x="2942" y="20577"/>
                    <a:pt x="3290" y="20875"/>
                  </a:cubicBezTo>
                  <a:cubicBezTo>
                    <a:pt x="3639" y="21172"/>
                    <a:pt x="4026" y="20974"/>
                    <a:pt x="4219" y="19289"/>
                  </a:cubicBezTo>
                  <a:cubicBezTo>
                    <a:pt x="4413" y="17605"/>
                    <a:pt x="4413" y="14434"/>
                    <a:pt x="4335" y="12354"/>
                  </a:cubicBezTo>
                  <a:cubicBezTo>
                    <a:pt x="4258" y="10273"/>
                    <a:pt x="4103" y="9282"/>
                    <a:pt x="4142" y="7994"/>
                  </a:cubicBezTo>
                  <a:cubicBezTo>
                    <a:pt x="4181" y="6706"/>
                    <a:pt x="4413" y="5121"/>
                    <a:pt x="4761" y="4922"/>
                  </a:cubicBezTo>
                  <a:cubicBezTo>
                    <a:pt x="5110" y="4724"/>
                    <a:pt x="5574" y="5913"/>
                    <a:pt x="6426" y="7102"/>
                  </a:cubicBezTo>
                  <a:cubicBezTo>
                    <a:pt x="7277" y="8291"/>
                    <a:pt x="8516" y="9480"/>
                    <a:pt x="9329" y="10075"/>
                  </a:cubicBezTo>
                  <a:cubicBezTo>
                    <a:pt x="10142" y="10669"/>
                    <a:pt x="10529" y="10669"/>
                    <a:pt x="10955" y="10273"/>
                  </a:cubicBezTo>
                  <a:cubicBezTo>
                    <a:pt x="11381" y="9877"/>
                    <a:pt x="11845" y="9084"/>
                    <a:pt x="12077" y="8093"/>
                  </a:cubicBezTo>
                  <a:cubicBezTo>
                    <a:pt x="12310" y="7102"/>
                    <a:pt x="12310" y="5913"/>
                    <a:pt x="12116" y="5220"/>
                  </a:cubicBezTo>
                  <a:cubicBezTo>
                    <a:pt x="11923" y="4526"/>
                    <a:pt x="11535" y="4328"/>
                    <a:pt x="11071" y="4922"/>
                  </a:cubicBezTo>
                  <a:cubicBezTo>
                    <a:pt x="10606" y="5517"/>
                    <a:pt x="10065" y="6904"/>
                    <a:pt x="9716" y="8093"/>
                  </a:cubicBezTo>
                  <a:cubicBezTo>
                    <a:pt x="9368" y="9282"/>
                    <a:pt x="9213" y="10273"/>
                    <a:pt x="9135" y="11759"/>
                  </a:cubicBezTo>
                  <a:cubicBezTo>
                    <a:pt x="9058" y="13245"/>
                    <a:pt x="9058" y="15227"/>
                    <a:pt x="9290" y="16416"/>
                  </a:cubicBezTo>
                  <a:cubicBezTo>
                    <a:pt x="9523" y="17605"/>
                    <a:pt x="9987" y="18001"/>
                    <a:pt x="10916" y="17704"/>
                  </a:cubicBezTo>
                  <a:cubicBezTo>
                    <a:pt x="11845" y="17407"/>
                    <a:pt x="13239" y="16416"/>
                    <a:pt x="14090" y="15623"/>
                  </a:cubicBezTo>
                  <a:cubicBezTo>
                    <a:pt x="14942" y="14831"/>
                    <a:pt x="15252" y="14236"/>
                    <a:pt x="15523" y="13543"/>
                  </a:cubicBezTo>
                  <a:cubicBezTo>
                    <a:pt x="15794" y="12849"/>
                    <a:pt x="16026" y="12056"/>
                    <a:pt x="16142" y="12155"/>
                  </a:cubicBezTo>
                  <a:cubicBezTo>
                    <a:pt x="16258" y="12255"/>
                    <a:pt x="16258" y="13245"/>
                    <a:pt x="16297" y="14533"/>
                  </a:cubicBezTo>
                  <a:cubicBezTo>
                    <a:pt x="16335" y="15822"/>
                    <a:pt x="16413" y="17407"/>
                    <a:pt x="16374" y="17506"/>
                  </a:cubicBezTo>
                  <a:cubicBezTo>
                    <a:pt x="16335" y="17605"/>
                    <a:pt x="16181" y="16218"/>
                    <a:pt x="16103" y="13939"/>
                  </a:cubicBezTo>
                  <a:cubicBezTo>
                    <a:pt x="16026" y="11660"/>
                    <a:pt x="16026" y="8489"/>
                    <a:pt x="16335" y="5814"/>
                  </a:cubicBezTo>
                  <a:cubicBezTo>
                    <a:pt x="16645" y="3139"/>
                    <a:pt x="17265" y="959"/>
                    <a:pt x="18194" y="266"/>
                  </a:cubicBezTo>
                  <a:cubicBezTo>
                    <a:pt x="19123" y="-428"/>
                    <a:pt x="20361" y="365"/>
                    <a:pt x="21600" y="1157"/>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517" name="Line"/>
            <p:cNvSpPr/>
            <p:nvPr/>
          </p:nvSpPr>
          <p:spPr>
            <a:xfrm>
              <a:off x="6127188" y="5742023"/>
              <a:ext cx="41514" cy="43588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3600" y="3943"/>
                    <a:pt x="7200" y="7886"/>
                    <a:pt x="10800" y="11486"/>
                  </a:cubicBezTo>
                  <a:cubicBezTo>
                    <a:pt x="14400" y="15086"/>
                    <a:pt x="18000" y="18343"/>
                    <a:pt x="216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518" name="Line"/>
            <p:cNvSpPr/>
            <p:nvPr/>
          </p:nvSpPr>
          <p:spPr>
            <a:xfrm>
              <a:off x="6044161" y="5527946"/>
              <a:ext cx="788751" cy="639588"/>
            </a:xfrm>
            <a:custGeom>
              <a:avLst/>
              <a:gdLst/>
              <a:ahLst/>
              <a:cxnLst>
                <a:cxn ang="0">
                  <a:pos x="wd2" y="hd2"/>
                </a:cxn>
                <a:cxn ang="5400000">
                  <a:pos x="wd2" y="hd2"/>
                </a:cxn>
                <a:cxn ang="10800000">
                  <a:pos x="wd2" y="hd2"/>
                </a:cxn>
                <a:cxn ang="16200000">
                  <a:pos x="wd2" y="hd2"/>
                </a:cxn>
              </a:cxnLst>
              <a:rect l="0" t="0" r="r" b="b"/>
              <a:pathLst>
                <a:path w="21600" h="21470" fill="norm" stroke="1" extrusionOk="0">
                  <a:moveTo>
                    <a:pt x="0" y="15896"/>
                  </a:moveTo>
                  <a:cubicBezTo>
                    <a:pt x="1800" y="15547"/>
                    <a:pt x="3600" y="15199"/>
                    <a:pt x="5353" y="14270"/>
                  </a:cubicBezTo>
                  <a:cubicBezTo>
                    <a:pt x="7105" y="13341"/>
                    <a:pt x="8811" y="11831"/>
                    <a:pt x="9805" y="9973"/>
                  </a:cubicBezTo>
                  <a:cubicBezTo>
                    <a:pt x="10800" y="8115"/>
                    <a:pt x="11084" y="5909"/>
                    <a:pt x="11037" y="4283"/>
                  </a:cubicBezTo>
                  <a:cubicBezTo>
                    <a:pt x="10989" y="2657"/>
                    <a:pt x="10611" y="1612"/>
                    <a:pt x="10232" y="915"/>
                  </a:cubicBezTo>
                  <a:cubicBezTo>
                    <a:pt x="9853" y="218"/>
                    <a:pt x="9474" y="-130"/>
                    <a:pt x="9189" y="44"/>
                  </a:cubicBezTo>
                  <a:cubicBezTo>
                    <a:pt x="8905" y="218"/>
                    <a:pt x="8716" y="915"/>
                    <a:pt x="8668" y="2947"/>
                  </a:cubicBezTo>
                  <a:cubicBezTo>
                    <a:pt x="8621" y="4980"/>
                    <a:pt x="8716" y="8347"/>
                    <a:pt x="8811" y="10496"/>
                  </a:cubicBezTo>
                  <a:cubicBezTo>
                    <a:pt x="8905" y="12644"/>
                    <a:pt x="9000" y="13573"/>
                    <a:pt x="9237" y="14560"/>
                  </a:cubicBezTo>
                  <a:cubicBezTo>
                    <a:pt x="9474" y="15547"/>
                    <a:pt x="9853" y="16593"/>
                    <a:pt x="10232" y="16767"/>
                  </a:cubicBezTo>
                  <a:cubicBezTo>
                    <a:pt x="10611" y="16941"/>
                    <a:pt x="10989" y="16244"/>
                    <a:pt x="11321" y="15605"/>
                  </a:cubicBezTo>
                  <a:cubicBezTo>
                    <a:pt x="11653" y="14967"/>
                    <a:pt x="11937" y="14386"/>
                    <a:pt x="12268" y="14328"/>
                  </a:cubicBezTo>
                  <a:cubicBezTo>
                    <a:pt x="12600" y="14270"/>
                    <a:pt x="12979" y="14735"/>
                    <a:pt x="13358" y="15315"/>
                  </a:cubicBezTo>
                  <a:cubicBezTo>
                    <a:pt x="13737" y="15896"/>
                    <a:pt x="14116" y="16593"/>
                    <a:pt x="14589" y="16941"/>
                  </a:cubicBezTo>
                  <a:cubicBezTo>
                    <a:pt x="15063" y="17289"/>
                    <a:pt x="15632" y="17289"/>
                    <a:pt x="16153" y="17173"/>
                  </a:cubicBezTo>
                  <a:cubicBezTo>
                    <a:pt x="16674" y="17057"/>
                    <a:pt x="17147" y="16825"/>
                    <a:pt x="17526" y="16418"/>
                  </a:cubicBezTo>
                  <a:cubicBezTo>
                    <a:pt x="17905" y="16012"/>
                    <a:pt x="18189" y="15431"/>
                    <a:pt x="18332" y="14851"/>
                  </a:cubicBezTo>
                  <a:cubicBezTo>
                    <a:pt x="18474" y="14270"/>
                    <a:pt x="18474" y="13689"/>
                    <a:pt x="18237" y="13283"/>
                  </a:cubicBezTo>
                  <a:cubicBezTo>
                    <a:pt x="18000" y="12876"/>
                    <a:pt x="17526" y="12644"/>
                    <a:pt x="17147" y="12760"/>
                  </a:cubicBezTo>
                  <a:cubicBezTo>
                    <a:pt x="16768" y="12876"/>
                    <a:pt x="16484" y="13341"/>
                    <a:pt x="16247" y="14212"/>
                  </a:cubicBezTo>
                  <a:cubicBezTo>
                    <a:pt x="16011" y="15083"/>
                    <a:pt x="15821" y="16360"/>
                    <a:pt x="15726" y="17289"/>
                  </a:cubicBezTo>
                  <a:cubicBezTo>
                    <a:pt x="15632" y="18218"/>
                    <a:pt x="15632" y="18799"/>
                    <a:pt x="16626" y="19438"/>
                  </a:cubicBezTo>
                  <a:cubicBezTo>
                    <a:pt x="17621" y="20076"/>
                    <a:pt x="19611" y="20773"/>
                    <a:pt x="21600" y="2147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519" name="Line"/>
            <p:cNvSpPr/>
            <p:nvPr/>
          </p:nvSpPr>
          <p:spPr>
            <a:xfrm>
              <a:off x="6978207" y="5763580"/>
              <a:ext cx="342485" cy="277869"/>
            </a:xfrm>
            <a:custGeom>
              <a:avLst/>
              <a:gdLst/>
              <a:ahLst/>
              <a:cxnLst>
                <a:cxn ang="0">
                  <a:pos x="wd2" y="hd2"/>
                </a:cxn>
                <a:cxn ang="5400000">
                  <a:pos x="wd2" y="hd2"/>
                </a:cxn>
                <a:cxn ang="10800000">
                  <a:pos x="wd2" y="hd2"/>
                </a:cxn>
                <a:cxn ang="16200000">
                  <a:pos x="wd2" y="hd2"/>
                </a:cxn>
              </a:cxnLst>
              <a:rect l="0" t="0" r="r" b="b"/>
              <a:pathLst>
                <a:path w="21600" h="21158" fill="norm" stroke="1" extrusionOk="0">
                  <a:moveTo>
                    <a:pt x="0" y="11003"/>
                  </a:moveTo>
                  <a:cubicBezTo>
                    <a:pt x="218" y="9686"/>
                    <a:pt x="436" y="8369"/>
                    <a:pt x="982" y="8237"/>
                  </a:cubicBezTo>
                  <a:cubicBezTo>
                    <a:pt x="1527" y="8105"/>
                    <a:pt x="2400" y="9159"/>
                    <a:pt x="3818" y="11266"/>
                  </a:cubicBezTo>
                  <a:cubicBezTo>
                    <a:pt x="5236" y="13374"/>
                    <a:pt x="7200" y="16535"/>
                    <a:pt x="8727" y="18510"/>
                  </a:cubicBezTo>
                  <a:cubicBezTo>
                    <a:pt x="10255" y="20486"/>
                    <a:pt x="11345" y="21276"/>
                    <a:pt x="12218" y="21144"/>
                  </a:cubicBezTo>
                  <a:cubicBezTo>
                    <a:pt x="13091" y="21013"/>
                    <a:pt x="13745" y="19959"/>
                    <a:pt x="14291" y="17588"/>
                  </a:cubicBezTo>
                  <a:cubicBezTo>
                    <a:pt x="14836" y="15217"/>
                    <a:pt x="15273" y="11530"/>
                    <a:pt x="15600" y="8764"/>
                  </a:cubicBezTo>
                  <a:cubicBezTo>
                    <a:pt x="15927" y="5998"/>
                    <a:pt x="16145" y="4154"/>
                    <a:pt x="16473" y="2574"/>
                  </a:cubicBezTo>
                  <a:cubicBezTo>
                    <a:pt x="16800" y="993"/>
                    <a:pt x="17236" y="-324"/>
                    <a:pt x="18109" y="71"/>
                  </a:cubicBezTo>
                  <a:cubicBezTo>
                    <a:pt x="18982" y="466"/>
                    <a:pt x="20291" y="2574"/>
                    <a:pt x="21600" y="4681"/>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520" name="Line"/>
            <p:cNvSpPr/>
            <p:nvPr/>
          </p:nvSpPr>
          <p:spPr>
            <a:xfrm>
              <a:off x="7370626" y="5445039"/>
              <a:ext cx="1361514" cy="660225"/>
            </a:xfrm>
            <a:custGeom>
              <a:avLst/>
              <a:gdLst/>
              <a:ahLst/>
              <a:cxnLst>
                <a:cxn ang="0">
                  <a:pos x="wd2" y="hd2"/>
                </a:cxn>
                <a:cxn ang="5400000">
                  <a:pos x="wd2" y="hd2"/>
                </a:cxn>
                <a:cxn ang="10800000">
                  <a:pos x="wd2" y="hd2"/>
                </a:cxn>
                <a:cxn ang="16200000">
                  <a:pos x="wd2" y="hd2"/>
                </a:cxn>
              </a:cxnLst>
              <a:rect l="0" t="0" r="r" b="b"/>
              <a:pathLst>
                <a:path w="21522" h="21470" fill="norm" stroke="1" extrusionOk="0">
                  <a:moveTo>
                    <a:pt x="3805" y="14720"/>
                  </a:moveTo>
                  <a:cubicBezTo>
                    <a:pt x="3640" y="14158"/>
                    <a:pt x="3476" y="13595"/>
                    <a:pt x="3094" y="13258"/>
                  </a:cubicBezTo>
                  <a:cubicBezTo>
                    <a:pt x="2711" y="12920"/>
                    <a:pt x="2109" y="12808"/>
                    <a:pt x="1535" y="13539"/>
                  </a:cubicBezTo>
                  <a:cubicBezTo>
                    <a:pt x="961" y="14270"/>
                    <a:pt x="414" y="15845"/>
                    <a:pt x="168" y="16914"/>
                  </a:cubicBezTo>
                  <a:cubicBezTo>
                    <a:pt x="-78" y="17982"/>
                    <a:pt x="-23" y="18545"/>
                    <a:pt x="141" y="18882"/>
                  </a:cubicBezTo>
                  <a:cubicBezTo>
                    <a:pt x="305" y="19220"/>
                    <a:pt x="578" y="19332"/>
                    <a:pt x="1180" y="18826"/>
                  </a:cubicBezTo>
                  <a:cubicBezTo>
                    <a:pt x="1781" y="18320"/>
                    <a:pt x="2711" y="17195"/>
                    <a:pt x="3258" y="16408"/>
                  </a:cubicBezTo>
                  <a:cubicBezTo>
                    <a:pt x="3805" y="15620"/>
                    <a:pt x="3969" y="15170"/>
                    <a:pt x="3996" y="15283"/>
                  </a:cubicBezTo>
                  <a:cubicBezTo>
                    <a:pt x="4023" y="15395"/>
                    <a:pt x="3914" y="16070"/>
                    <a:pt x="3859" y="16689"/>
                  </a:cubicBezTo>
                  <a:cubicBezTo>
                    <a:pt x="3805" y="17308"/>
                    <a:pt x="3805" y="17870"/>
                    <a:pt x="3969" y="18545"/>
                  </a:cubicBezTo>
                  <a:cubicBezTo>
                    <a:pt x="4133" y="19220"/>
                    <a:pt x="4461" y="20008"/>
                    <a:pt x="4871" y="20233"/>
                  </a:cubicBezTo>
                  <a:cubicBezTo>
                    <a:pt x="5281" y="20458"/>
                    <a:pt x="5773" y="20120"/>
                    <a:pt x="6320" y="18433"/>
                  </a:cubicBezTo>
                  <a:cubicBezTo>
                    <a:pt x="6867" y="16745"/>
                    <a:pt x="7468" y="13708"/>
                    <a:pt x="7851" y="10670"/>
                  </a:cubicBezTo>
                  <a:cubicBezTo>
                    <a:pt x="8234" y="7632"/>
                    <a:pt x="8398" y="4595"/>
                    <a:pt x="8480" y="2739"/>
                  </a:cubicBezTo>
                  <a:cubicBezTo>
                    <a:pt x="8562" y="882"/>
                    <a:pt x="8562" y="207"/>
                    <a:pt x="8453" y="39"/>
                  </a:cubicBezTo>
                  <a:cubicBezTo>
                    <a:pt x="8343" y="-130"/>
                    <a:pt x="8125" y="208"/>
                    <a:pt x="7960" y="1839"/>
                  </a:cubicBezTo>
                  <a:cubicBezTo>
                    <a:pt x="7796" y="3470"/>
                    <a:pt x="7687" y="6395"/>
                    <a:pt x="7851" y="9208"/>
                  </a:cubicBezTo>
                  <a:cubicBezTo>
                    <a:pt x="8015" y="12020"/>
                    <a:pt x="8453" y="14720"/>
                    <a:pt x="8753" y="16351"/>
                  </a:cubicBezTo>
                  <a:cubicBezTo>
                    <a:pt x="9054" y="17982"/>
                    <a:pt x="9218" y="18545"/>
                    <a:pt x="9437" y="18882"/>
                  </a:cubicBezTo>
                  <a:cubicBezTo>
                    <a:pt x="9656" y="19220"/>
                    <a:pt x="9929" y="19332"/>
                    <a:pt x="10148" y="19051"/>
                  </a:cubicBezTo>
                  <a:cubicBezTo>
                    <a:pt x="10367" y="18770"/>
                    <a:pt x="10531" y="18095"/>
                    <a:pt x="10695" y="17026"/>
                  </a:cubicBezTo>
                  <a:cubicBezTo>
                    <a:pt x="10859" y="15957"/>
                    <a:pt x="11023" y="14495"/>
                    <a:pt x="11159" y="13370"/>
                  </a:cubicBezTo>
                  <a:cubicBezTo>
                    <a:pt x="11296" y="12245"/>
                    <a:pt x="11406" y="11458"/>
                    <a:pt x="11488" y="11345"/>
                  </a:cubicBezTo>
                  <a:cubicBezTo>
                    <a:pt x="11570" y="11232"/>
                    <a:pt x="11624" y="11795"/>
                    <a:pt x="11652" y="12639"/>
                  </a:cubicBezTo>
                  <a:cubicBezTo>
                    <a:pt x="11679" y="13482"/>
                    <a:pt x="11679" y="14607"/>
                    <a:pt x="11706" y="15451"/>
                  </a:cubicBezTo>
                  <a:cubicBezTo>
                    <a:pt x="11734" y="16295"/>
                    <a:pt x="11788" y="16857"/>
                    <a:pt x="11952" y="17195"/>
                  </a:cubicBezTo>
                  <a:cubicBezTo>
                    <a:pt x="12116" y="17532"/>
                    <a:pt x="12390" y="17645"/>
                    <a:pt x="12636" y="17420"/>
                  </a:cubicBezTo>
                  <a:cubicBezTo>
                    <a:pt x="12882" y="17195"/>
                    <a:pt x="13101" y="16632"/>
                    <a:pt x="13319" y="15789"/>
                  </a:cubicBezTo>
                  <a:cubicBezTo>
                    <a:pt x="13538" y="14945"/>
                    <a:pt x="13757" y="13820"/>
                    <a:pt x="13921" y="12976"/>
                  </a:cubicBezTo>
                  <a:cubicBezTo>
                    <a:pt x="14085" y="12133"/>
                    <a:pt x="14194" y="11570"/>
                    <a:pt x="14249" y="11626"/>
                  </a:cubicBezTo>
                  <a:cubicBezTo>
                    <a:pt x="14304" y="11683"/>
                    <a:pt x="14304" y="12358"/>
                    <a:pt x="14304" y="13314"/>
                  </a:cubicBezTo>
                  <a:cubicBezTo>
                    <a:pt x="14304" y="14270"/>
                    <a:pt x="14304" y="15508"/>
                    <a:pt x="14413" y="16351"/>
                  </a:cubicBezTo>
                  <a:cubicBezTo>
                    <a:pt x="14523" y="17195"/>
                    <a:pt x="14741" y="17645"/>
                    <a:pt x="15151" y="17870"/>
                  </a:cubicBezTo>
                  <a:cubicBezTo>
                    <a:pt x="15561" y="18095"/>
                    <a:pt x="16163" y="18095"/>
                    <a:pt x="16737" y="17645"/>
                  </a:cubicBezTo>
                  <a:cubicBezTo>
                    <a:pt x="17311" y="17195"/>
                    <a:pt x="17858" y="16295"/>
                    <a:pt x="18214" y="15508"/>
                  </a:cubicBezTo>
                  <a:cubicBezTo>
                    <a:pt x="18569" y="14720"/>
                    <a:pt x="18733" y="14045"/>
                    <a:pt x="18815" y="13370"/>
                  </a:cubicBezTo>
                  <a:cubicBezTo>
                    <a:pt x="18897" y="12695"/>
                    <a:pt x="18897" y="12020"/>
                    <a:pt x="18760" y="11570"/>
                  </a:cubicBezTo>
                  <a:cubicBezTo>
                    <a:pt x="18624" y="11120"/>
                    <a:pt x="18350" y="10895"/>
                    <a:pt x="18077" y="10951"/>
                  </a:cubicBezTo>
                  <a:cubicBezTo>
                    <a:pt x="17804" y="11008"/>
                    <a:pt x="17530" y="11345"/>
                    <a:pt x="17257" y="12020"/>
                  </a:cubicBezTo>
                  <a:cubicBezTo>
                    <a:pt x="16983" y="12695"/>
                    <a:pt x="16710" y="13708"/>
                    <a:pt x="16546" y="14720"/>
                  </a:cubicBezTo>
                  <a:cubicBezTo>
                    <a:pt x="16382" y="15733"/>
                    <a:pt x="16327" y="16745"/>
                    <a:pt x="16847" y="17814"/>
                  </a:cubicBezTo>
                  <a:cubicBezTo>
                    <a:pt x="17366" y="18882"/>
                    <a:pt x="18460" y="20007"/>
                    <a:pt x="19335" y="20626"/>
                  </a:cubicBezTo>
                  <a:cubicBezTo>
                    <a:pt x="20210" y="21245"/>
                    <a:pt x="20866" y="21357"/>
                    <a:pt x="21522" y="2147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521" name="Line"/>
            <p:cNvSpPr/>
            <p:nvPr/>
          </p:nvSpPr>
          <p:spPr>
            <a:xfrm>
              <a:off x="9403201" y="5385210"/>
              <a:ext cx="1560271" cy="758586"/>
            </a:xfrm>
            <a:custGeom>
              <a:avLst/>
              <a:gdLst/>
              <a:ahLst/>
              <a:cxnLst>
                <a:cxn ang="0">
                  <a:pos x="wd2" y="hd2"/>
                </a:cxn>
                <a:cxn ang="5400000">
                  <a:pos x="wd2" y="hd2"/>
                </a:cxn>
                <a:cxn ang="10800000">
                  <a:pos x="wd2" y="hd2"/>
                </a:cxn>
                <a:cxn ang="16200000">
                  <a:pos x="wd2" y="hd2"/>
                </a:cxn>
              </a:cxnLst>
              <a:rect l="0" t="0" r="r" b="b"/>
              <a:pathLst>
                <a:path w="21553" h="21432" fill="norm" stroke="1" extrusionOk="0">
                  <a:moveTo>
                    <a:pt x="622" y="13892"/>
                  </a:moveTo>
                  <a:cubicBezTo>
                    <a:pt x="383" y="15847"/>
                    <a:pt x="144" y="17802"/>
                    <a:pt x="49" y="19073"/>
                  </a:cubicBezTo>
                  <a:cubicBezTo>
                    <a:pt x="-47" y="20343"/>
                    <a:pt x="1" y="20930"/>
                    <a:pt x="168" y="21223"/>
                  </a:cubicBezTo>
                  <a:cubicBezTo>
                    <a:pt x="335" y="21516"/>
                    <a:pt x="622" y="21516"/>
                    <a:pt x="933" y="21125"/>
                  </a:cubicBezTo>
                  <a:cubicBezTo>
                    <a:pt x="1243" y="20734"/>
                    <a:pt x="1578" y="19952"/>
                    <a:pt x="1817" y="19317"/>
                  </a:cubicBezTo>
                  <a:cubicBezTo>
                    <a:pt x="2056" y="18682"/>
                    <a:pt x="2199" y="18193"/>
                    <a:pt x="2223" y="18193"/>
                  </a:cubicBezTo>
                  <a:cubicBezTo>
                    <a:pt x="2247" y="18193"/>
                    <a:pt x="2151" y="18682"/>
                    <a:pt x="2127" y="19170"/>
                  </a:cubicBezTo>
                  <a:cubicBezTo>
                    <a:pt x="2103" y="19659"/>
                    <a:pt x="2151" y="20148"/>
                    <a:pt x="2295" y="20392"/>
                  </a:cubicBezTo>
                  <a:cubicBezTo>
                    <a:pt x="2438" y="20636"/>
                    <a:pt x="2677" y="20636"/>
                    <a:pt x="2964" y="20148"/>
                  </a:cubicBezTo>
                  <a:cubicBezTo>
                    <a:pt x="3250" y="19659"/>
                    <a:pt x="3585" y="18682"/>
                    <a:pt x="3776" y="17313"/>
                  </a:cubicBezTo>
                  <a:cubicBezTo>
                    <a:pt x="3967" y="15945"/>
                    <a:pt x="4015" y="14186"/>
                    <a:pt x="4015" y="13062"/>
                  </a:cubicBezTo>
                  <a:cubicBezTo>
                    <a:pt x="4015" y="11938"/>
                    <a:pt x="3967" y="11449"/>
                    <a:pt x="3943" y="11449"/>
                  </a:cubicBezTo>
                  <a:cubicBezTo>
                    <a:pt x="3919" y="11449"/>
                    <a:pt x="3919" y="11938"/>
                    <a:pt x="3967" y="12671"/>
                  </a:cubicBezTo>
                  <a:cubicBezTo>
                    <a:pt x="4015" y="13404"/>
                    <a:pt x="4111" y="14381"/>
                    <a:pt x="4206" y="15114"/>
                  </a:cubicBezTo>
                  <a:cubicBezTo>
                    <a:pt x="4302" y="15847"/>
                    <a:pt x="4397" y="16336"/>
                    <a:pt x="4565" y="16678"/>
                  </a:cubicBezTo>
                  <a:cubicBezTo>
                    <a:pt x="4732" y="17020"/>
                    <a:pt x="4971" y="17216"/>
                    <a:pt x="5186" y="17167"/>
                  </a:cubicBezTo>
                  <a:cubicBezTo>
                    <a:pt x="5401" y="17118"/>
                    <a:pt x="5592" y="16825"/>
                    <a:pt x="5974" y="15994"/>
                  </a:cubicBezTo>
                  <a:cubicBezTo>
                    <a:pt x="6357" y="15163"/>
                    <a:pt x="6930" y="13795"/>
                    <a:pt x="7288" y="12182"/>
                  </a:cubicBezTo>
                  <a:cubicBezTo>
                    <a:pt x="7647" y="10569"/>
                    <a:pt x="7790" y="8712"/>
                    <a:pt x="7862" y="6855"/>
                  </a:cubicBezTo>
                  <a:cubicBezTo>
                    <a:pt x="7934" y="4998"/>
                    <a:pt x="7934" y="3141"/>
                    <a:pt x="7934" y="1920"/>
                  </a:cubicBezTo>
                  <a:cubicBezTo>
                    <a:pt x="7934" y="698"/>
                    <a:pt x="7934" y="111"/>
                    <a:pt x="7862" y="14"/>
                  </a:cubicBezTo>
                  <a:cubicBezTo>
                    <a:pt x="7790" y="-84"/>
                    <a:pt x="7647" y="307"/>
                    <a:pt x="7456" y="2066"/>
                  </a:cubicBezTo>
                  <a:cubicBezTo>
                    <a:pt x="7264" y="3826"/>
                    <a:pt x="7026" y="6953"/>
                    <a:pt x="6906" y="9397"/>
                  </a:cubicBezTo>
                  <a:cubicBezTo>
                    <a:pt x="6787" y="11840"/>
                    <a:pt x="6787" y="13599"/>
                    <a:pt x="6811" y="14723"/>
                  </a:cubicBezTo>
                  <a:cubicBezTo>
                    <a:pt x="6834" y="15847"/>
                    <a:pt x="6882" y="16336"/>
                    <a:pt x="6978" y="16385"/>
                  </a:cubicBezTo>
                  <a:cubicBezTo>
                    <a:pt x="7073" y="16434"/>
                    <a:pt x="7217" y="16043"/>
                    <a:pt x="7384" y="15456"/>
                  </a:cubicBezTo>
                  <a:cubicBezTo>
                    <a:pt x="7551" y="14870"/>
                    <a:pt x="7742" y="14088"/>
                    <a:pt x="7981" y="13502"/>
                  </a:cubicBezTo>
                  <a:cubicBezTo>
                    <a:pt x="8220" y="12915"/>
                    <a:pt x="8507" y="12524"/>
                    <a:pt x="8698" y="12573"/>
                  </a:cubicBezTo>
                  <a:cubicBezTo>
                    <a:pt x="8889" y="12622"/>
                    <a:pt x="8985" y="13111"/>
                    <a:pt x="9033" y="13892"/>
                  </a:cubicBezTo>
                  <a:cubicBezTo>
                    <a:pt x="9080" y="14674"/>
                    <a:pt x="9080" y="15749"/>
                    <a:pt x="9057" y="16531"/>
                  </a:cubicBezTo>
                  <a:cubicBezTo>
                    <a:pt x="9033" y="17313"/>
                    <a:pt x="8985" y="17802"/>
                    <a:pt x="9057" y="18242"/>
                  </a:cubicBezTo>
                  <a:cubicBezTo>
                    <a:pt x="9128" y="18682"/>
                    <a:pt x="9319" y="19073"/>
                    <a:pt x="9534" y="19219"/>
                  </a:cubicBezTo>
                  <a:cubicBezTo>
                    <a:pt x="9749" y="19366"/>
                    <a:pt x="9988" y="19268"/>
                    <a:pt x="10418" y="18388"/>
                  </a:cubicBezTo>
                  <a:cubicBezTo>
                    <a:pt x="10849" y="17509"/>
                    <a:pt x="11470" y="15847"/>
                    <a:pt x="11804" y="14723"/>
                  </a:cubicBezTo>
                  <a:cubicBezTo>
                    <a:pt x="12139" y="13599"/>
                    <a:pt x="12187" y="13013"/>
                    <a:pt x="12091" y="12817"/>
                  </a:cubicBezTo>
                  <a:cubicBezTo>
                    <a:pt x="11995" y="12622"/>
                    <a:pt x="11757" y="12817"/>
                    <a:pt x="11518" y="13599"/>
                  </a:cubicBezTo>
                  <a:cubicBezTo>
                    <a:pt x="11279" y="14381"/>
                    <a:pt x="11040" y="15749"/>
                    <a:pt x="10920" y="16727"/>
                  </a:cubicBezTo>
                  <a:cubicBezTo>
                    <a:pt x="10801" y="17704"/>
                    <a:pt x="10801" y="18291"/>
                    <a:pt x="10920" y="18682"/>
                  </a:cubicBezTo>
                  <a:cubicBezTo>
                    <a:pt x="11040" y="19073"/>
                    <a:pt x="11279" y="19268"/>
                    <a:pt x="11780" y="19219"/>
                  </a:cubicBezTo>
                  <a:cubicBezTo>
                    <a:pt x="12282" y="19170"/>
                    <a:pt x="13047" y="18877"/>
                    <a:pt x="13596" y="18291"/>
                  </a:cubicBezTo>
                  <a:cubicBezTo>
                    <a:pt x="14146" y="17704"/>
                    <a:pt x="14480" y="16825"/>
                    <a:pt x="14719" y="16043"/>
                  </a:cubicBezTo>
                  <a:cubicBezTo>
                    <a:pt x="14958" y="15261"/>
                    <a:pt x="15102" y="14577"/>
                    <a:pt x="15126" y="14479"/>
                  </a:cubicBezTo>
                  <a:cubicBezTo>
                    <a:pt x="15149" y="14381"/>
                    <a:pt x="15054" y="14870"/>
                    <a:pt x="15006" y="15407"/>
                  </a:cubicBezTo>
                  <a:cubicBezTo>
                    <a:pt x="14958" y="15945"/>
                    <a:pt x="14958" y="16531"/>
                    <a:pt x="15006" y="17069"/>
                  </a:cubicBezTo>
                  <a:cubicBezTo>
                    <a:pt x="15054" y="17606"/>
                    <a:pt x="15149" y="18095"/>
                    <a:pt x="15317" y="18340"/>
                  </a:cubicBezTo>
                  <a:cubicBezTo>
                    <a:pt x="15484" y="18584"/>
                    <a:pt x="15723" y="18584"/>
                    <a:pt x="16225" y="17900"/>
                  </a:cubicBezTo>
                  <a:cubicBezTo>
                    <a:pt x="16726" y="17216"/>
                    <a:pt x="17491" y="15847"/>
                    <a:pt x="18041" y="14919"/>
                  </a:cubicBezTo>
                  <a:cubicBezTo>
                    <a:pt x="18590" y="13990"/>
                    <a:pt x="18925" y="13502"/>
                    <a:pt x="19140" y="13550"/>
                  </a:cubicBezTo>
                  <a:cubicBezTo>
                    <a:pt x="19355" y="13599"/>
                    <a:pt x="19450" y="14186"/>
                    <a:pt x="19833" y="14968"/>
                  </a:cubicBezTo>
                  <a:cubicBezTo>
                    <a:pt x="20215" y="15749"/>
                    <a:pt x="20884" y="16727"/>
                    <a:pt x="21553" y="17704"/>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522" name="Line"/>
            <p:cNvSpPr/>
            <p:nvPr/>
          </p:nvSpPr>
          <p:spPr>
            <a:xfrm>
              <a:off x="363777" y="6825031"/>
              <a:ext cx="1168904" cy="570600"/>
            </a:xfrm>
            <a:custGeom>
              <a:avLst/>
              <a:gdLst/>
              <a:ahLst/>
              <a:cxnLst>
                <a:cxn ang="0">
                  <a:pos x="wd2" y="hd2"/>
                </a:cxn>
                <a:cxn ang="5400000">
                  <a:pos x="wd2" y="hd2"/>
                </a:cxn>
                <a:cxn ang="10800000">
                  <a:pos x="wd2" y="hd2"/>
                </a:cxn>
                <a:cxn ang="16200000">
                  <a:pos x="wd2" y="hd2"/>
                </a:cxn>
              </a:cxnLst>
              <a:rect l="0" t="0" r="r" b="b"/>
              <a:pathLst>
                <a:path w="21529" h="21462" fill="norm" stroke="1" extrusionOk="0">
                  <a:moveTo>
                    <a:pt x="4460" y="8840"/>
                  </a:moveTo>
                  <a:cubicBezTo>
                    <a:pt x="4524" y="8190"/>
                    <a:pt x="4588" y="7539"/>
                    <a:pt x="4524" y="6954"/>
                  </a:cubicBezTo>
                  <a:cubicBezTo>
                    <a:pt x="4460" y="6368"/>
                    <a:pt x="4269" y="5848"/>
                    <a:pt x="3664" y="5782"/>
                  </a:cubicBezTo>
                  <a:cubicBezTo>
                    <a:pt x="3058" y="5717"/>
                    <a:pt x="2039" y="6108"/>
                    <a:pt x="1274" y="7279"/>
                  </a:cubicBezTo>
                  <a:cubicBezTo>
                    <a:pt x="510" y="8450"/>
                    <a:pt x="0" y="10402"/>
                    <a:pt x="0" y="12484"/>
                  </a:cubicBezTo>
                  <a:cubicBezTo>
                    <a:pt x="0" y="14566"/>
                    <a:pt x="510" y="16778"/>
                    <a:pt x="1242" y="17754"/>
                  </a:cubicBezTo>
                  <a:cubicBezTo>
                    <a:pt x="1975" y="18729"/>
                    <a:pt x="2931" y="18469"/>
                    <a:pt x="3982" y="17168"/>
                  </a:cubicBezTo>
                  <a:cubicBezTo>
                    <a:pt x="5034" y="15867"/>
                    <a:pt x="6181" y="13525"/>
                    <a:pt x="6913" y="12223"/>
                  </a:cubicBezTo>
                  <a:cubicBezTo>
                    <a:pt x="7646" y="10922"/>
                    <a:pt x="7965" y="10662"/>
                    <a:pt x="8219" y="10792"/>
                  </a:cubicBezTo>
                  <a:cubicBezTo>
                    <a:pt x="8474" y="10922"/>
                    <a:pt x="8665" y="11443"/>
                    <a:pt x="8825" y="12419"/>
                  </a:cubicBezTo>
                  <a:cubicBezTo>
                    <a:pt x="8984" y="13395"/>
                    <a:pt x="9112" y="14826"/>
                    <a:pt x="8920" y="16127"/>
                  </a:cubicBezTo>
                  <a:cubicBezTo>
                    <a:pt x="8729" y="17428"/>
                    <a:pt x="8219" y="18599"/>
                    <a:pt x="7742" y="19185"/>
                  </a:cubicBezTo>
                  <a:cubicBezTo>
                    <a:pt x="7264" y="19770"/>
                    <a:pt x="6818" y="19770"/>
                    <a:pt x="6563" y="19445"/>
                  </a:cubicBezTo>
                  <a:cubicBezTo>
                    <a:pt x="6308" y="19120"/>
                    <a:pt x="6244" y="18469"/>
                    <a:pt x="6404" y="16973"/>
                  </a:cubicBezTo>
                  <a:cubicBezTo>
                    <a:pt x="6563" y="15476"/>
                    <a:pt x="6945" y="13134"/>
                    <a:pt x="7487" y="11573"/>
                  </a:cubicBezTo>
                  <a:cubicBezTo>
                    <a:pt x="8028" y="10011"/>
                    <a:pt x="8729" y="9231"/>
                    <a:pt x="9239" y="8840"/>
                  </a:cubicBezTo>
                  <a:cubicBezTo>
                    <a:pt x="9749" y="8450"/>
                    <a:pt x="10067" y="8450"/>
                    <a:pt x="10450" y="8970"/>
                  </a:cubicBezTo>
                  <a:cubicBezTo>
                    <a:pt x="10832" y="9491"/>
                    <a:pt x="11278" y="10532"/>
                    <a:pt x="11533" y="11313"/>
                  </a:cubicBezTo>
                  <a:cubicBezTo>
                    <a:pt x="11788" y="12093"/>
                    <a:pt x="11851" y="12614"/>
                    <a:pt x="11947" y="12549"/>
                  </a:cubicBezTo>
                  <a:cubicBezTo>
                    <a:pt x="12042" y="12484"/>
                    <a:pt x="12170" y="11833"/>
                    <a:pt x="12425" y="11052"/>
                  </a:cubicBezTo>
                  <a:cubicBezTo>
                    <a:pt x="12680" y="10272"/>
                    <a:pt x="13062" y="9361"/>
                    <a:pt x="13317" y="9231"/>
                  </a:cubicBezTo>
                  <a:cubicBezTo>
                    <a:pt x="13572" y="9101"/>
                    <a:pt x="13699" y="9751"/>
                    <a:pt x="13795" y="10402"/>
                  </a:cubicBezTo>
                  <a:cubicBezTo>
                    <a:pt x="13890" y="11052"/>
                    <a:pt x="13954" y="11703"/>
                    <a:pt x="14113" y="11833"/>
                  </a:cubicBezTo>
                  <a:cubicBezTo>
                    <a:pt x="14273" y="11963"/>
                    <a:pt x="14527" y="11573"/>
                    <a:pt x="14782" y="11182"/>
                  </a:cubicBezTo>
                  <a:cubicBezTo>
                    <a:pt x="15037" y="10792"/>
                    <a:pt x="15292" y="10402"/>
                    <a:pt x="15483" y="10532"/>
                  </a:cubicBezTo>
                  <a:cubicBezTo>
                    <a:pt x="15674" y="10662"/>
                    <a:pt x="15802" y="11313"/>
                    <a:pt x="16025" y="11703"/>
                  </a:cubicBezTo>
                  <a:cubicBezTo>
                    <a:pt x="16248" y="12093"/>
                    <a:pt x="16566" y="12223"/>
                    <a:pt x="16917" y="11768"/>
                  </a:cubicBezTo>
                  <a:cubicBezTo>
                    <a:pt x="17267" y="11313"/>
                    <a:pt x="17650" y="10272"/>
                    <a:pt x="17904" y="10076"/>
                  </a:cubicBezTo>
                  <a:cubicBezTo>
                    <a:pt x="18159" y="9881"/>
                    <a:pt x="18287" y="10532"/>
                    <a:pt x="18573" y="12354"/>
                  </a:cubicBezTo>
                  <a:cubicBezTo>
                    <a:pt x="18860" y="14175"/>
                    <a:pt x="19306" y="17168"/>
                    <a:pt x="19561" y="18990"/>
                  </a:cubicBezTo>
                  <a:cubicBezTo>
                    <a:pt x="19816" y="20811"/>
                    <a:pt x="19880" y="21462"/>
                    <a:pt x="19880" y="21462"/>
                  </a:cubicBezTo>
                  <a:cubicBezTo>
                    <a:pt x="19880" y="21462"/>
                    <a:pt x="19816" y="20811"/>
                    <a:pt x="19561" y="19315"/>
                  </a:cubicBezTo>
                  <a:cubicBezTo>
                    <a:pt x="19306" y="17819"/>
                    <a:pt x="18860" y="15476"/>
                    <a:pt x="18573" y="12679"/>
                  </a:cubicBezTo>
                  <a:cubicBezTo>
                    <a:pt x="18287" y="9881"/>
                    <a:pt x="18159" y="6628"/>
                    <a:pt x="18287" y="4416"/>
                  </a:cubicBezTo>
                  <a:cubicBezTo>
                    <a:pt x="18414" y="2204"/>
                    <a:pt x="18796" y="1033"/>
                    <a:pt x="19179" y="448"/>
                  </a:cubicBezTo>
                  <a:cubicBezTo>
                    <a:pt x="19561" y="-138"/>
                    <a:pt x="19943" y="-138"/>
                    <a:pt x="20326" y="382"/>
                  </a:cubicBezTo>
                  <a:cubicBezTo>
                    <a:pt x="20708" y="903"/>
                    <a:pt x="21090" y="1944"/>
                    <a:pt x="21313" y="3440"/>
                  </a:cubicBezTo>
                  <a:cubicBezTo>
                    <a:pt x="21536" y="4937"/>
                    <a:pt x="21600" y="6889"/>
                    <a:pt x="21441" y="8385"/>
                  </a:cubicBezTo>
                  <a:cubicBezTo>
                    <a:pt x="21281" y="9881"/>
                    <a:pt x="20899" y="10922"/>
                    <a:pt x="20517" y="11963"/>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523" name="Line"/>
            <p:cNvSpPr/>
            <p:nvPr/>
          </p:nvSpPr>
          <p:spPr>
            <a:xfrm>
              <a:off x="1612632" y="6973165"/>
              <a:ext cx="757616" cy="225987"/>
            </a:xfrm>
            <a:custGeom>
              <a:avLst/>
              <a:gdLst/>
              <a:ahLst/>
              <a:cxnLst>
                <a:cxn ang="0">
                  <a:pos x="wd2" y="hd2"/>
                </a:cxn>
                <a:cxn ang="5400000">
                  <a:pos x="wd2" y="hd2"/>
                </a:cxn>
                <a:cxn ang="10800000">
                  <a:pos x="wd2" y="hd2"/>
                </a:cxn>
                <a:cxn ang="16200000">
                  <a:pos x="wd2" y="hd2"/>
                </a:cxn>
              </a:cxnLst>
              <a:rect l="0" t="0" r="r" b="b"/>
              <a:pathLst>
                <a:path w="21600" h="21060" fill="norm" stroke="1" extrusionOk="0">
                  <a:moveTo>
                    <a:pt x="0" y="6164"/>
                  </a:moveTo>
                  <a:cubicBezTo>
                    <a:pt x="1282" y="6486"/>
                    <a:pt x="2564" y="6809"/>
                    <a:pt x="3403" y="8582"/>
                  </a:cubicBezTo>
                  <a:cubicBezTo>
                    <a:pt x="4241" y="10355"/>
                    <a:pt x="4636" y="13579"/>
                    <a:pt x="4685" y="15835"/>
                  </a:cubicBezTo>
                  <a:cubicBezTo>
                    <a:pt x="4734" y="18092"/>
                    <a:pt x="4438" y="19382"/>
                    <a:pt x="3797" y="20188"/>
                  </a:cubicBezTo>
                  <a:cubicBezTo>
                    <a:pt x="3156" y="20994"/>
                    <a:pt x="2170" y="21316"/>
                    <a:pt x="1479" y="20832"/>
                  </a:cubicBezTo>
                  <a:cubicBezTo>
                    <a:pt x="789" y="20349"/>
                    <a:pt x="395" y="19059"/>
                    <a:pt x="542" y="15835"/>
                  </a:cubicBezTo>
                  <a:cubicBezTo>
                    <a:pt x="690" y="12612"/>
                    <a:pt x="1381" y="7453"/>
                    <a:pt x="1973" y="4552"/>
                  </a:cubicBezTo>
                  <a:cubicBezTo>
                    <a:pt x="2564" y="1650"/>
                    <a:pt x="3058" y="1006"/>
                    <a:pt x="3551" y="522"/>
                  </a:cubicBezTo>
                  <a:cubicBezTo>
                    <a:pt x="4044" y="38"/>
                    <a:pt x="4537" y="-284"/>
                    <a:pt x="4784" y="361"/>
                  </a:cubicBezTo>
                  <a:cubicBezTo>
                    <a:pt x="5030" y="1006"/>
                    <a:pt x="5030" y="2618"/>
                    <a:pt x="5079" y="5035"/>
                  </a:cubicBezTo>
                  <a:cubicBezTo>
                    <a:pt x="5129" y="7453"/>
                    <a:pt x="5227" y="10677"/>
                    <a:pt x="5671" y="13095"/>
                  </a:cubicBezTo>
                  <a:cubicBezTo>
                    <a:pt x="6115" y="15513"/>
                    <a:pt x="6904" y="17125"/>
                    <a:pt x="7545" y="17931"/>
                  </a:cubicBezTo>
                  <a:cubicBezTo>
                    <a:pt x="8186" y="18737"/>
                    <a:pt x="8679" y="18737"/>
                    <a:pt x="9074" y="17931"/>
                  </a:cubicBezTo>
                  <a:cubicBezTo>
                    <a:pt x="9468" y="17125"/>
                    <a:pt x="9764" y="15513"/>
                    <a:pt x="9962" y="13740"/>
                  </a:cubicBezTo>
                  <a:cubicBezTo>
                    <a:pt x="10159" y="11967"/>
                    <a:pt x="10258" y="10032"/>
                    <a:pt x="10307" y="8259"/>
                  </a:cubicBezTo>
                  <a:cubicBezTo>
                    <a:pt x="10356" y="6486"/>
                    <a:pt x="10356" y="4874"/>
                    <a:pt x="10356" y="4874"/>
                  </a:cubicBezTo>
                  <a:cubicBezTo>
                    <a:pt x="10356" y="4874"/>
                    <a:pt x="10356" y="6486"/>
                    <a:pt x="10504" y="8582"/>
                  </a:cubicBezTo>
                  <a:cubicBezTo>
                    <a:pt x="10652" y="10677"/>
                    <a:pt x="10948" y="13256"/>
                    <a:pt x="11342" y="14223"/>
                  </a:cubicBezTo>
                  <a:cubicBezTo>
                    <a:pt x="11737" y="15191"/>
                    <a:pt x="12230" y="14546"/>
                    <a:pt x="12526" y="13256"/>
                  </a:cubicBezTo>
                  <a:cubicBezTo>
                    <a:pt x="12822" y="11967"/>
                    <a:pt x="12921" y="10032"/>
                    <a:pt x="13068" y="8098"/>
                  </a:cubicBezTo>
                  <a:cubicBezTo>
                    <a:pt x="13216" y="6164"/>
                    <a:pt x="13414" y="4229"/>
                    <a:pt x="13660" y="4068"/>
                  </a:cubicBezTo>
                  <a:cubicBezTo>
                    <a:pt x="13907" y="3907"/>
                    <a:pt x="14203" y="5519"/>
                    <a:pt x="14400" y="7131"/>
                  </a:cubicBezTo>
                  <a:cubicBezTo>
                    <a:pt x="14597" y="8743"/>
                    <a:pt x="14696" y="10355"/>
                    <a:pt x="14844" y="11967"/>
                  </a:cubicBezTo>
                  <a:cubicBezTo>
                    <a:pt x="14992" y="13579"/>
                    <a:pt x="15189" y="15191"/>
                    <a:pt x="15485" y="15352"/>
                  </a:cubicBezTo>
                  <a:cubicBezTo>
                    <a:pt x="15781" y="15513"/>
                    <a:pt x="16175" y="14223"/>
                    <a:pt x="16471" y="12289"/>
                  </a:cubicBezTo>
                  <a:cubicBezTo>
                    <a:pt x="16767" y="10355"/>
                    <a:pt x="16964" y="7776"/>
                    <a:pt x="17211" y="5519"/>
                  </a:cubicBezTo>
                  <a:cubicBezTo>
                    <a:pt x="17458" y="3262"/>
                    <a:pt x="17753" y="1328"/>
                    <a:pt x="18000" y="1167"/>
                  </a:cubicBezTo>
                  <a:cubicBezTo>
                    <a:pt x="18247" y="1006"/>
                    <a:pt x="18444" y="2618"/>
                    <a:pt x="18789" y="5519"/>
                  </a:cubicBezTo>
                  <a:cubicBezTo>
                    <a:pt x="19134" y="8420"/>
                    <a:pt x="19627" y="12612"/>
                    <a:pt x="20121" y="14868"/>
                  </a:cubicBezTo>
                  <a:cubicBezTo>
                    <a:pt x="20614" y="17125"/>
                    <a:pt x="21107" y="17447"/>
                    <a:pt x="21600" y="1777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524" name="Line"/>
            <p:cNvSpPr/>
            <p:nvPr/>
          </p:nvSpPr>
          <p:spPr>
            <a:xfrm>
              <a:off x="2467397" y="6849615"/>
              <a:ext cx="210903" cy="290370"/>
            </a:xfrm>
            <a:custGeom>
              <a:avLst/>
              <a:gdLst/>
              <a:ahLst/>
              <a:cxnLst>
                <a:cxn ang="0">
                  <a:pos x="wd2" y="hd2"/>
                </a:cxn>
                <a:cxn ang="5400000">
                  <a:pos x="wd2" y="hd2"/>
                </a:cxn>
                <a:cxn ang="10800000">
                  <a:pos x="wd2" y="hd2"/>
                </a:cxn>
                <a:cxn ang="16200000">
                  <a:pos x="wd2" y="hd2"/>
                </a:cxn>
              </a:cxnLst>
              <a:rect l="0" t="0" r="r" b="b"/>
              <a:pathLst>
                <a:path w="21223" h="21122" fill="norm" stroke="1" extrusionOk="0">
                  <a:moveTo>
                    <a:pt x="19466" y="13799"/>
                  </a:moveTo>
                  <a:cubicBezTo>
                    <a:pt x="19118" y="12541"/>
                    <a:pt x="18770" y="11282"/>
                    <a:pt x="17377" y="10402"/>
                  </a:cubicBezTo>
                  <a:cubicBezTo>
                    <a:pt x="15985" y="9521"/>
                    <a:pt x="13548" y="9018"/>
                    <a:pt x="10415" y="10150"/>
                  </a:cubicBezTo>
                  <a:cubicBezTo>
                    <a:pt x="7282" y="11282"/>
                    <a:pt x="3452" y="14051"/>
                    <a:pt x="1538" y="16064"/>
                  </a:cubicBezTo>
                  <a:cubicBezTo>
                    <a:pt x="-377" y="18077"/>
                    <a:pt x="-377" y="19335"/>
                    <a:pt x="841" y="20216"/>
                  </a:cubicBezTo>
                  <a:cubicBezTo>
                    <a:pt x="2060" y="21097"/>
                    <a:pt x="4497" y="21600"/>
                    <a:pt x="7630" y="20468"/>
                  </a:cubicBezTo>
                  <a:cubicBezTo>
                    <a:pt x="10763" y="19335"/>
                    <a:pt x="14592" y="16567"/>
                    <a:pt x="17377" y="11157"/>
                  </a:cubicBezTo>
                  <a:cubicBezTo>
                    <a:pt x="19004" y="7996"/>
                    <a:pt x="20274" y="3935"/>
                    <a:pt x="21223"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525" name="Line"/>
            <p:cNvSpPr/>
            <p:nvPr/>
          </p:nvSpPr>
          <p:spPr>
            <a:xfrm>
              <a:off x="2669225" y="6851607"/>
              <a:ext cx="469016" cy="32262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4" y="20"/>
                    <a:pt x="8" y="40"/>
                    <a:pt x="12" y="60"/>
                  </a:cubicBezTo>
                  <a:cubicBezTo>
                    <a:pt x="1048" y="5155"/>
                    <a:pt x="2960" y="8861"/>
                    <a:pt x="5270" y="10714"/>
                  </a:cubicBezTo>
                  <a:cubicBezTo>
                    <a:pt x="7580" y="12567"/>
                    <a:pt x="10288" y="12567"/>
                    <a:pt x="12439" y="11756"/>
                  </a:cubicBezTo>
                  <a:cubicBezTo>
                    <a:pt x="14590" y="10946"/>
                    <a:pt x="16183" y="9324"/>
                    <a:pt x="17139" y="7471"/>
                  </a:cubicBezTo>
                  <a:cubicBezTo>
                    <a:pt x="18095" y="5619"/>
                    <a:pt x="18414" y="3534"/>
                    <a:pt x="18015" y="2376"/>
                  </a:cubicBezTo>
                  <a:cubicBezTo>
                    <a:pt x="17617" y="1218"/>
                    <a:pt x="16502" y="986"/>
                    <a:pt x="15625" y="1334"/>
                  </a:cubicBezTo>
                  <a:cubicBezTo>
                    <a:pt x="14749" y="1681"/>
                    <a:pt x="14112" y="2608"/>
                    <a:pt x="13634" y="4808"/>
                  </a:cubicBezTo>
                  <a:cubicBezTo>
                    <a:pt x="13156" y="7008"/>
                    <a:pt x="12837" y="10482"/>
                    <a:pt x="13156" y="13262"/>
                  </a:cubicBezTo>
                  <a:cubicBezTo>
                    <a:pt x="13475" y="16041"/>
                    <a:pt x="14431" y="18126"/>
                    <a:pt x="15944" y="19400"/>
                  </a:cubicBezTo>
                  <a:cubicBezTo>
                    <a:pt x="17458" y="20674"/>
                    <a:pt x="19529" y="21137"/>
                    <a:pt x="216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526" name="Line"/>
            <p:cNvSpPr/>
            <p:nvPr/>
          </p:nvSpPr>
          <p:spPr>
            <a:xfrm>
              <a:off x="3212589" y="6483931"/>
              <a:ext cx="486080" cy="607977"/>
            </a:xfrm>
            <a:custGeom>
              <a:avLst/>
              <a:gdLst/>
              <a:ahLst/>
              <a:cxnLst>
                <a:cxn ang="0">
                  <a:pos x="wd2" y="hd2"/>
                </a:cxn>
                <a:cxn ang="5400000">
                  <a:pos x="wd2" y="hd2"/>
                </a:cxn>
                <a:cxn ang="10800000">
                  <a:pos x="wd2" y="hd2"/>
                </a:cxn>
                <a:cxn ang="16200000">
                  <a:pos x="wd2" y="hd2"/>
                </a:cxn>
              </a:cxnLst>
              <a:rect l="0" t="0" r="r" b="b"/>
              <a:pathLst>
                <a:path w="21525" h="21326" fill="norm" stroke="1" extrusionOk="0">
                  <a:moveTo>
                    <a:pt x="10955" y="18025"/>
                  </a:moveTo>
                  <a:cubicBezTo>
                    <a:pt x="10802" y="17418"/>
                    <a:pt x="10648" y="16811"/>
                    <a:pt x="10189" y="16387"/>
                  </a:cubicBezTo>
                  <a:cubicBezTo>
                    <a:pt x="9729" y="15962"/>
                    <a:pt x="8963" y="15719"/>
                    <a:pt x="7355" y="15962"/>
                  </a:cubicBezTo>
                  <a:cubicBezTo>
                    <a:pt x="5746" y="16205"/>
                    <a:pt x="3295" y="16933"/>
                    <a:pt x="1916" y="17600"/>
                  </a:cubicBezTo>
                  <a:cubicBezTo>
                    <a:pt x="538" y="18268"/>
                    <a:pt x="231" y="18874"/>
                    <a:pt x="78" y="19481"/>
                  </a:cubicBezTo>
                  <a:cubicBezTo>
                    <a:pt x="-75" y="20088"/>
                    <a:pt x="-75" y="20695"/>
                    <a:pt x="768" y="21059"/>
                  </a:cubicBezTo>
                  <a:cubicBezTo>
                    <a:pt x="1610" y="21423"/>
                    <a:pt x="3295" y="21544"/>
                    <a:pt x="4827" y="20573"/>
                  </a:cubicBezTo>
                  <a:cubicBezTo>
                    <a:pt x="6359" y="19602"/>
                    <a:pt x="7738" y="17540"/>
                    <a:pt x="8734" y="14445"/>
                  </a:cubicBezTo>
                  <a:cubicBezTo>
                    <a:pt x="9729" y="11351"/>
                    <a:pt x="10342" y="7225"/>
                    <a:pt x="10725" y="4859"/>
                  </a:cubicBezTo>
                  <a:cubicBezTo>
                    <a:pt x="11108" y="2492"/>
                    <a:pt x="11261" y="1886"/>
                    <a:pt x="11338" y="1279"/>
                  </a:cubicBezTo>
                  <a:cubicBezTo>
                    <a:pt x="11414" y="672"/>
                    <a:pt x="11414" y="65"/>
                    <a:pt x="11185" y="5"/>
                  </a:cubicBezTo>
                  <a:cubicBezTo>
                    <a:pt x="10955" y="-56"/>
                    <a:pt x="10495" y="429"/>
                    <a:pt x="10036" y="2432"/>
                  </a:cubicBezTo>
                  <a:cubicBezTo>
                    <a:pt x="9576" y="4434"/>
                    <a:pt x="9116" y="7953"/>
                    <a:pt x="9499" y="10744"/>
                  </a:cubicBezTo>
                  <a:cubicBezTo>
                    <a:pt x="9882" y="13535"/>
                    <a:pt x="11108" y="15598"/>
                    <a:pt x="13253" y="17115"/>
                  </a:cubicBezTo>
                  <a:cubicBezTo>
                    <a:pt x="15397" y="18632"/>
                    <a:pt x="18461" y="19602"/>
                    <a:pt x="21525" y="20573"/>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527" name="Line"/>
            <p:cNvSpPr/>
            <p:nvPr/>
          </p:nvSpPr>
          <p:spPr>
            <a:xfrm>
              <a:off x="4295008" y="6768576"/>
              <a:ext cx="306572" cy="247816"/>
            </a:xfrm>
            <a:custGeom>
              <a:avLst/>
              <a:gdLst/>
              <a:ahLst/>
              <a:cxnLst>
                <a:cxn ang="0">
                  <a:pos x="wd2" y="hd2"/>
                </a:cxn>
                <a:cxn ang="5400000">
                  <a:pos x="wd2" y="hd2"/>
                </a:cxn>
                <a:cxn ang="10800000">
                  <a:pos x="wd2" y="hd2"/>
                </a:cxn>
                <a:cxn ang="16200000">
                  <a:pos x="wd2" y="hd2"/>
                </a:cxn>
              </a:cxnLst>
              <a:rect l="0" t="0" r="r" b="b"/>
              <a:pathLst>
                <a:path w="21507" h="20909" fill="norm" stroke="1" extrusionOk="0">
                  <a:moveTo>
                    <a:pt x="9858" y="11460"/>
                  </a:moveTo>
                  <a:cubicBezTo>
                    <a:pt x="10343" y="10000"/>
                    <a:pt x="10828" y="8541"/>
                    <a:pt x="11192" y="6643"/>
                  </a:cubicBezTo>
                  <a:cubicBezTo>
                    <a:pt x="11556" y="4746"/>
                    <a:pt x="11799" y="2411"/>
                    <a:pt x="11314" y="1097"/>
                  </a:cubicBezTo>
                  <a:cubicBezTo>
                    <a:pt x="10828" y="-216"/>
                    <a:pt x="9615" y="-508"/>
                    <a:pt x="7795" y="1097"/>
                  </a:cubicBezTo>
                  <a:cubicBezTo>
                    <a:pt x="5974" y="2703"/>
                    <a:pt x="3547" y="6206"/>
                    <a:pt x="2091" y="8687"/>
                  </a:cubicBezTo>
                  <a:cubicBezTo>
                    <a:pt x="635" y="11168"/>
                    <a:pt x="150" y="12627"/>
                    <a:pt x="28" y="14087"/>
                  </a:cubicBezTo>
                  <a:cubicBezTo>
                    <a:pt x="-93" y="15546"/>
                    <a:pt x="150" y="17005"/>
                    <a:pt x="1120" y="17735"/>
                  </a:cubicBezTo>
                  <a:cubicBezTo>
                    <a:pt x="2091" y="18465"/>
                    <a:pt x="3790" y="18465"/>
                    <a:pt x="5974" y="16568"/>
                  </a:cubicBezTo>
                  <a:cubicBezTo>
                    <a:pt x="8159" y="14670"/>
                    <a:pt x="10828" y="10876"/>
                    <a:pt x="12285" y="8249"/>
                  </a:cubicBezTo>
                  <a:cubicBezTo>
                    <a:pt x="13741" y="5622"/>
                    <a:pt x="13983" y="4162"/>
                    <a:pt x="14105" y="4308"/>
                  </a:cubicBezTo>
                  <a:cubicBezTo>
                    <a:pt x="14226" y="4454"/>
                    <a:pt x="14226" y="6206"/>
                    <a:pt x="14226" y="8541"/>
                  </a:cubicBezTo>
                  <a:cubicBezTo>
                    <a:pt x="14226" y="10876"/>
                    <a:pt x="14226" y="13795"/>
                    <a:pt x="14347" y="15984"/>
                  </a:cubicBezTo>
                  <a:cubicBezTo>
                    <a:pt x="14469" y="18173"/>
                    <a:pt x="14711" y="19633"/>
                    <a:pt x="15440" y="20362"/>
                  </a:cubicBezTo>
                  <a:cubicBezTo>
                    <a:pt x="16168" y="21092"/>
                    <a:pt x="17381" y="21092"/>
                    <a:pt x="18473" y="20362"/>
                  </a:cubicBezTo>
                  <a:cubicBezTo>
                    <a:pt x="19565" y="19633"/>
                    <a:pt x="20536" y="18173"/>
                    <a:pt x="21507" y="16714"/>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528" name="Line"/>
            <p:cNvSpPr/>
            <p:nvPr/>
          </p:nvSpPr>
          <p:spPr>
            <a:xfrm>
              <a:off x="4663848" y="6800609"/>
              <a:ext cx="176433" cy="199897"/>
            </a:xfrm>
            <a:custGeom>
              <a:avLst/>
              <a:gdLst/>
              <a:ahLst/>
              <a:cxnLst>
                <a:cxn ang="0">
                  <a:pos x="wd2" y="hd2"/>
                </a:cxn>
                <a:cxn ang="5400000">
                  <a:pos x="wd2" y="hd2"/>
                </a:cxn>
                <a:cxn ang="10800000">
                  <a:pos x="wd2" y="hd2"/>
                </a:cxn>
                <a:cxn ang="16200000">
                  <a:pos x="wd2" y="hd2"/>
                </a:cxn>
              </a:cxnLst>
              <a:rect l="0" t="0" r="r" b="b"/>
              <a:pathLst>
                <a:path w="21600" h="20802" fill="norm" stroke="1" extrusionOk="0">
                  <a:moveTo>
                    <a:pt x="0" y="0"/>
                  </a:moveTo>
                  <a:cubicBezTo>
                    <a:pt x="0" y="3600"/>
                    <a:pt x="0" y="7200"/>
                    <a:pt x="424" y="11160"/>
                  </a:cubicBezTo>
                  <a:cubicBezTo>
                    <a:pt x="847" y="15120"/>
                    <a:pt x="1694" y="19440"/>
                    <a:pt x="2541" y="20520"/>
                  </a:cubicBezTo>
                  <a:cubicBezTo>
                    <a:pt x="3388" y="21600"/>
                    <a:pt x="4235" y="19440"/>
                    <a:pt x="5506" y="16380"/>
                  </a:cubicBezTo>
                  <a:cubicBezTo>
                    <a:pt x="6777" y="13320"/>
                    <a:pt x="8471" y="9360"/>
                    <a:pt x="9741" y="6480"/>
                  </a:cubicBezTo>
                  <a:cubicBezTo>
                    <a:pt x="11012" y="3600"/>
                    <a:pt x="11859" y="1800"/>
                    <a:pt x="13341" y="1260"/>
                  </a:cubicBezTo>
                  <a:cubicBezTo>
                    <a:pt x="14824" y="720"/>
                    <a:pt x="16941" y="1440"/>
                    <a:pt x="18000" y="2700"/>
                  </a:cubicBezTo>
                  <a:cubicBezTo>
                    <a:pt x="19059" y="3960"/>
                    <a:pt x="19059" y="5760"/>
                    <a:pt x="19482" y="8640"/>
                  </a:cubicBezTo>
                  <a:cubicBezTo>
                    <a:pt x="19906" y="11520"/>
                    <a:pt x="20753" y="15480"/>
                    <a:pt x="21600" y="1944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529" name="Line"/>
            <p:cNvSpPr/>
            <p:nvPr/>
          </p:nvSpPr>
          <p:spPr>
            <a:xfrm>
              <a:off x="4964819" y="6817684"/>
              <a:ext cx="228324" cy="201686"/>
            </a:xfrm>
            <a:custGeom>
              <a:avLst/>
              <a:gdLst/>
              <a:ahLst/>
              <a:cxnLst>
                <a:cxn ang="0">
                  <a:pos x="wd2" y="hd2"/>
                </a:cxn>
                <a:cxn ang="5400000">
                  <a:pos x="wd2" y="hd2"/>
                </a:cxn>
                <a:cxn ang="10800000">
                  <a:pos x="wd2" y="hd2"/>
                </a:cxn>
                <a:cxn ang="16200000">
                  <a:pos x="wd2" y="hd2"/>
                </a:cxn>
              </a:cxnLst>
              <a:rect l="0" t="0" r="r" b="b"/>
              <a:pathLst>
                <a:path w="21600" h="20644" fill="norm" stroke="1" extrusionOk="0">
                  <a:moveTo>
                    <a:pt x="0" y="1440"/>
                  </a:moveTo>
                  <a:cubicBezTo>
                    <a:pt x="327" y="5335"/>
                    <a:pt x="655" y="9230"/>
                    <a:pt x="982" y="12771"/>
                  </a:cubicBezTo>
                  <a:cubicBezTo>
                    <a:pt x="1309" y="16312"/>
                    <a:pt x="1636" y="19499"/>
                    <a:pt x="2291" y="20384"/>
                  </a:cubicBezTo>
                  <a:cubicBezTo>
                    <a:pt x="2945" y="21269"/>
                    <a:pt x="3927" y="19853"/>
                    <a:pt x="5400" y="16843"/>
                  </a:cubicBezTo>
                  <a:cubicBezTo>
                    <a:pt x="6873" y="13833"/>
                    <a:pt x="8836" y="9230"/>
                    <a:pt x="10309" y="6220"/>
                  </a:cubicBezTo>
                  <a:cubicBezTo>
                    <a:pt x="11782" y="3210"/>
                    <a:pt x="12764" y="1794"/>
                    <a:pt x="14073" y="908"/>
                  </a:cubicBezTo>
                  <a:cubicBezTo>
                    <a:pt x="15382" y="23"/>
                    <a:pt x="17018" y="-331"/>
                    <a:pt x="17836" y="377"/>
                  </a:cubicBezTo>
                  <a:cubicBezTo>
                    <a:pt x="18655" y="1085"/>
                    <a:pt x="18655" y="2856"/>
                    <a:pt x="18655" y="5689"/>
                  </a:cubicBezTo>
                  <a:cubicBezTo>
                    <a:pt x="18655" y="8521"/>
                    <a:pt x="18655" y="12417"/>
                    <a:pt x="19145" y="15072"/>
                  </a:cubicBezTo>
                  <a:cubicBezTo>
                    <a:pt x="19636" y="17728"/>
                    <a:pt x="20618" y="19144"/>
                    <a:pt x="21600" y="20561"/>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530" name="Line"/>
            <p:cNvSpPr/>
            <p:nvPr/>
          </p:nvSpPr>
          <p:spPr>
            <a:xfrm>
              <a:off x="5286546" y="6810542"/>
              <a:ext cx="259458" cy="208012"/>
            </a:xfrm>
            <a:custGeom>
              <a:avLst/>
              <a:gdLst/>
              <a:ahLst/>
              <a:cxnLst>
                <a:cxn ang="0">
                  <a:pos x="wd2" y="hd2"/>
                </a:cxn>
                <a:cxn ang="5400000">
                  <a:pos x="wd2" y="hd2"/>
                </a:cxn>
                <a:cxn ang="10800000">
                  <a:pos x="wd2" y="hd2"/>
                </a:cxn>
                <a:cxn ang="16200000">
                  <a:pos x="wd2" y="hd2"/>
                </a:cxn>
              </a:cxnLst>
              <a:rect l="0" t="0" r="r" b="b"/>
              <a:pathLst>
                <a:path w="21600" h="21291" fill="norm" stroke="1" extrusionOk="0">
                  <a:moveTo>
                    <a:pt x="0" y="1107"/>
                  </a:moveTo>
                  <a:cubicBezTo>
                    <a:pt x="576" y="4648"/>
                    <a:pt x="1152" y="8189"/>
                    <a:pt x="1728" y="11376"/>
                  </a:cubicBezTo>
                  <a:cubicBezTo>
                    <a:pt x="2304" y="14563"/>
                    <a:pt x="2880" y="17396"/>
                    <a:pt x="3888" y="18635"/>
                  </a:cubicBezTo>
                  <a:cubicBezTo>
                    <a:pt x="4896" y="19875"/>
                    <a:pt x="6336" y="19520"/>
                    <a:pt x="7632" y="17573"/>
                  </a:cubicBezTo>
                  <a:cubicBezTo>
                    <a:pt x="8928" y="15625"/>
                    <a:pt x="10080" y="12084"/>
                    <a:pt x="10800" y="9429"/>
                  </a:cubicBezTo>
                  <a:cubicBezTo>
                    <a:pt x="11520" y="6773"/>
                    <a:pt x="11808" y="5002"/>
                    <a:pt x="12096" y="3232"/>
                  </a:cubicBezTo>
                  <a:cubicBezTo>
                    <a:pt x="12384" y="1461"/>
                    <a:pt x="12672" y="-309"/>
                    <a:pt x="12960" y="45"/>
                  </a:cubicBezTo>
                  <a:cubicBezTo>
                    <a:pt x="13248" y="399"/>
                    <a:pt x="13536" y="2878"/>
                    <a:pt x="14256" y="6419"/>
                  </a:cubicBezTo>
                  <a:cubicBezTo>
                    <a:pt x="14976" y="9960"/>
                    <a:pt x="16128" y="14563"/>
                    <a:pt x="17424" y="17219"/>
                  </a:cubicBezTo>
                  <a:cubicBezTo>
                    <a:pt x="18720" y="19875"/>
                    <a:pt x="20160" y="20583"/>
                    <a:pt x="21600" y="21291"/>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531" name="Line"/>
            <p:cNvSpPr/>
            <p:nvPr/>
          </p:nvSpPr>
          <p:spPr>
            <a:xfrm>
              <a:off x="5587459" y="6513108"/>
              <a:ext cx="994723" cy="788132"/>
            </a:xfrm>
            <a:custGeom>
              <a:avLst/>
              <a:gdLst/>
              <a:ahLst/>
              <a:cxnLst>
                <a:cxn ang="0">
                  <a:pos x="wd2" y="hd2"/>
                </a:cxn>
                <a:cxn ang="5400000">
                  <a:pos x="wd2" y="hd2"/>
                </a:cxn>
                <a:cxn ang="10800000">
                  <a:pos x="wd2" y="hd2"/>
                </a:cxn>
                <a:cxn ang="16200000">
                  <a:pos x="wd2" y="hd2"/>
                </a:cxn>
              </a:cxnLst>
              <a:rect l="0" t="0" r="r" b="b"/>
              <a:pathLst>
                <a:path w="21491" h="21395" fill="norm" stroke="1" extrusionOk="0">
                  <a:moveTo>
                    <a:pt x="3813" y="10059"/>
                  </a:moveTo>
                  <a:cubicBezTo>
                    <a:pt x="3888" y="9401"/>
                    <a:pt x="3963" y="8744"/>
                    <a:pt x="3813" y="8368"/>
                  </a:cubicBezTo>
                  <a:cubicBezTo>
                    <a:pt x="3664" y="7993"/>
                    <a:pt x="3290" y="7899"/>
                    <a:pt x="2767" y="8180"/>
                  </a:cubicBezTo>
                  <a:cubicBezTo>
                    <a:pt x="2244" y="8462"/>
                    <a:pt x="1571" y="9119"/>
                    <a:pt x="1123" y="9636"/>
                  </a:cubicBezTo>
                  <a:cubicBezTo>
                    <a:pt x="674" y="10153"/>
                    <a:pt x="450" y="10528"/>
                    <a:pt x="263" y="10951"/>
                  </a:cubicBezTo>
                  <a:cubicBezTo>
                    <a:pt x="76" y="11373"/>
                    <a:pt x="-73" y="11843"/>
                    <a:pt x="39" y="12172"/>
                  </a:cubicBezTo>
                  <a:cubicBezTo>
                    <a:pt x="151" y="12500"/>
                    <a:pt x="525" y="12688"/>
                    <a:pt x="1048" y="12453"/>
                  </a:cubicBezTo>
                  <a:cubicBezTo>
                    <a:pt x="1571" y="12219"/>
                    <a:pt x="2244" y="11561"/>
                    <a:pt x="2805" y="10951"/>
                  </a:cubicBezTo>
                  <a:cubicBezTo>
                    <a:pt x="3365" y="10340"/>
                    <a:pt x="3813" y="9777"/>
                    <a:pt x="3963" y="9824"/>
                  </a:cubicBezTo>
                  <a:cubicBezTo>
                    <a:pt x="4112" y="9871"/>
                    <a:pt x="3963" y="10528"/>
                    <a:pt x="3851" y="11092"/>
                  </a:cubicBezTo>
                  <a:cubicBezTo>
                    <a:pt x="3739" y="11655"/>
                    <a:pt x="3664" y="12125"/>
                    <a:pt x="3664" y="12594"/>
                  </a:cubicBezTo>
                  <a:cubicBezTo>
                    <a:pt x="3664" y="13064"/>
                    <a:pt x="3739" y="13533"/>
                    <a:pt x="4000" y="13815"/>
                  </a:cubicBezTo>
                  <a:cubicBezTo>
                    <a:pt x="4262" y="14097"/>
                    <a:pt x="4710" y="14191"/>
                    <a:pt x="5383" y="13346"/>
                  </a:cubicBezTo>
                  <a:cubicBezTo>
                    <a:pt x="6056" y="12500"/>
                    <a:pt x="6953" y="10716"/>
                    <a:pt x="7588" y="8603"/>
                  </a:cubicBezTo>
                  <a:cubicBezTo>
                    <a:pt x="8223" y="6490"/>
                    <a:pt x="8597" y="4048"/>
                    <a:pt x="8784" y="2452"/>
                  </a:cubicBezTo>
                  <a:cubicBezTo>
                    <a:pt x="8971" y="855"/>
                    <a:pt x="8971" y="104"/>
                    <a:pt x="8858" y="10"/>
                  </a:cubicBezTo>
                  <a:cubicBezTo>
                    <a:pt x="8746" y="-84"/>
                    <a:pt x="8522" y="479"/>
                    <a:pt x="8373" y="1935"/>
                  </a:cubicBezTo>
                  <a:cubicBezTo>
                    <a:pt x="8223" y="3391"/>
                    <a:pt x="8148" y="5739"/>
                    <a:pt x="8148" y="7194"/>
                  </a:cubicBezTo>
                  <a:cubicBezTo>
                    <a:pt x="8148" y="8650"/>
                    <a:pt x="8223" y="9213"/>
                    <a:pt x="8373" y="9777"/>
                  </a:cubicBezTo>
                  <a:cubicBezTo>
                    <a:pt x="8522" y="10340"/>
                    <a:pt x="8746" y="10904"/>
                    <a:pt x="9083" y="11186"/>
                  </a:cubicBezTo>
                  <a:cubicBezTo>
                    <a:pt x="9419" y="11467"/>
                    <a:pt x="9867" y="11467"/>
                    <a:pt x="10353" y="10951"/>
                  </a:cubicBezTo>
                  <a:cubicBezTo>
                    <a:pt x="10839" y="10434"/>
                    <a:pt x="11362" y="9401"/>
                    <a:pt x="11811" y="7664"/>
                  </a:cubicBezTo>
                  <a:cubicBezTo>
                    <a:pt x="12259" y="5926"/>
                    <a:pt x="12633" y="3485"/>
                    <a:pt x="12820" y="2029"/>
                  </a:cubicBezTo>
                  <a:cubicBezTo>
                    <a:pt x="13007" y="573"/>
                    <a:pt x="13007" y="104"/>
                    <a:pt x="12894" y="808"/>
                  </a:cubicBezTo>
                  <a:cubicBezTo>
                    <a:pt x="12782" y="1513"/>
                    <a:pt x="12558" y="3391"/>
                    <a:pt x="12446" y="4987"/>
                  </a:cubicBezTo>
                  <a:cubicBezTo>
                    <a:pt x="12334" y="6584"/>
                    <a:pt x="12334" y="7899"/>
                    <a:pt x="12334" y="8791"/>
                  </a:cubicBezTo>
                  <a:cubicBezTo>
                    <a:pt x="12334" y="9683"/>
                    <a:pt x="12334" y="10153"/>
                    <a:pt x="12521" y="10387"/>
                  </a:cubicBezTo>
                  <a:cubicBezTo>
                    <a:pt x="12708" y="10622"/>
                    <a:pt x="13081" y="10622"/>
                    <a:pt x="13455" y="10199"/>
                  </a:cubicBezTo>
                  <a:cubicBezTo>
                    <a:pt x="13829" y="9777"/>
                    <a:pt x="14202" y="8932"/>
                    <a:pt x="14501" y="8321"/>
                  </a:cubicBezTo>
                  <a:cubicBezTo>
                    <a:pt x="14800" y="7711"/>
                    <a:pt x="15025" y="7335"/>
                    <a:pt x="15137" y="7382"/>
                  </a:cubicBezTo>
                  <a:cubicBezTo>
                    <a:pt x="15249" y="7429"/>
                    <a:pt x="15249" y="7899"/>
                    <a:pt x="15249" y="8368"/>
                  </a:cubicBezTo>
                  <a:cubicBezTo>
                    <a:pt x="15249" y="8838"/>
                    <a:pt x="15249" y="9307"/>
                    <a:pt x="15398" y="9683"/>
                  </a:cubicBezTo>
                  <a:cubicBezTo>
                    <a:pt x="15548" y="10059"/>
                    <a:pt x="15847" y="10340"/>
                    <a:pt x="16333" y="10153"/>
                  </a:cubicBezTo>
                  <a:cubicBezTo>
                    <a:pt x="16818" y="9965"/>
                    <a:pt x="17491" y="9307"/>
                    <a:pt x="17939" y="8791"/>
                  </a:cubicBezTo>
                  <a:cubicBezTo>
                    <a:pt x="18388" y="8274"/>
                    <a:pt x="18612" y="7899"/>
                    <a:pt x="18799" y="7429"/>
                  </a:cubicBezTo>
                  <a:cubicBezTo>
                    <a:pt x="18986" y="6959"/>
                    <a:pt x="19135" y="6396"/>
                    <a:pt x="19322" y="6302"/>
                  </a:cubicBezTo>
                  <a:cubicBezTo>
                    <a:pt x="19509" y="6208"/>
                    <a:pt x="19733" y="6584"/>
                    <a:pt x="20032" y="7664"/>
                  </a:cubicBezTo>
                  <a:cubicBezTo>
                    <a:pt x="20331" y="8744"/>
                    <a:pt x="20705" y="10528"/>
                    <a:pt x="20966" y="12406"/>
                  </a:cubicBezTo>
                  <a:cubicBezTo>
                    <a:pt x="21228" y="14285"/>
                    <a:pt x="21378" y="16257"/>
                    <a:pt x="21452" y="17478"/>
                  </a:cubicBezTo>
                  <a:cubicBezTo>
                    <a:pt x="21527" y="18699"/>
                    <a:pt x="21527" y="19168"/>
                    <a:pt x="21153" y="19732"/>
                  </a:cubicBezTo>
                  <a:cubicBezTo>
                    <a:pt x="20780" y="20295"/>
                    <a:pt x="20032" y="20953"/>
                    <a:pt x="18948" y="21234"/>
                  </a:cubicBezTo>
                  <a:cubicBezTo>
                    <a:pt x="17865" y="21516"/>
                    <a:pt x="16445" y="21422"/>
                    <a:pt x="15398" y="20999"/>
                  </a:cubicBezTo>
                  <a:cubicBezTo>
                    <a:pt x="14352" y="20577"/>
                    <a:pt x="13679" y="19826"/>
                    <a:pt x="13567" y="18793"/>
                  </a:cubicBezTo>
                  <a:cubicBezTo>
                    <a:pt x="13455" y="17759"/>
                    <a:pt x="13903" y="16445"/>
                    <a:pt x="14352" y="1513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grpSp>
      <p:grpSp>
        <p:nvGrpSpPr>
          <p:cNvPr id="540" name="Drawing"/>
          <p:cNvGrpSpPr/>
          <p:nvPr/>
        </p:nvGrpSpPr>
        <p:grpSpPr>
          <a:xfrm>
            <a:off x="2231332" y="9447057"/>
            <a:ext cx="2895544" cy="1017335"/>
            <a:chOff x="0" y="0"/>
            <a:chExt cx="2895543" cy="1017333"/>
          </a:xfrm>
        </p:grpSpPr>
        <p:sp>
          <p:nvSpPr>
            <p:cNvPr id="533" name="Line"/>
            <p:cNvSpPr/>
            <p:nvPr/>
          </p:nvSpPr>
          <p:spPr>
            <a:xfrm>
              <a:off x="0" y="230611"/>
              <a:ext cx="269836" cy="576083"/>
            </a:xfrm>
            <a:custGeom>
              <a:avLst/>
              <a:gdLst/>
              <a:ahLst/>
              <a:cxnLst>
                <a:cxn ang="0">
                  <a:pos x="wd2" y="hd2"/>
                </a:cxn>
                <a:cxn ang="5400000">
                  <a:pos x="wd2" y="hd2"/>
                </a:cxn>
                <a:cxn ang="10800000">
                  <a:pos x="wd2" y="hd2"/>
                </a:cxn>
                <a:cxn ang="16200000">
                  <a:pos x="wd2" y="hd2"/>
                </a:cxn>
              </a:cxnLst>
              <a:rect l="0" t="0" r="r" b="b"/>
              <a:pathLst>
                <a:path w="21600" h="21539" fill="norm" stroke="1" extrusionOk="0">
                  <a:moveTo>
                    <a:pt x="0" y="18823"/>
                  </a:moveTo>
                  <a:cubicBezTo>
                    <a:pt x="1938" y="16236"/>
                    <a:pt x="3877" y="13649"/>
                    <a:pt x="6092" y="10804"/>
                  </a:cubicBezTo>
                  <a:cubicBezTo>
                    <a:pt x="8308" y="7958"/>
                    <a:pt x="10800" y="4854"/>
                    <a:pt x="12462" y="2849"/>
                  </a:cubicBezTo>
                  <a:cubicBezTo>
                    <a:pt x="14123" y="844"/>
                    <a:pt x="14954" y="-61"/>
                    <a:pt x="15369" y="4"/>
                  </a:cubicBezTo>
                  <a:cubicBezTo>
                    <a:pt x="15785" y="68"/>
                    <a:pt x="15785" y="1103"/>
                    <a:pt x="16062" y="3561"/>
                  </a:cubicBezTo>
                  <a:cubicBezTo>
                    <a:pt x="16338" y="6018"/>
                    <a:pt x="16892" y="9898"/>
                    <a:pt x="17862" y="13132"/>
                  </a:cubicBezTo>
                  <a:cubicBezTo>
                    <a:pt x="18831" y="16365"/>
                    <a:pt x="20215" y="18952"/>
                    <a:pt x="21600" y="21539"/>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534" name="Line"/>
            <p:cNvSpPr/>
            <p:nvPr/>
          </p:nvSpPr>
          <p:spPr>
            <a:xfrm>
              <a:off x="93404" y="578370"/>
              <a:ext cx="176432" cy="622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535" name="Line"/>
            <p:cNvSpPr/>
            <p:nvPr/>
          </p:nvSpPr>
          <p:spPr>
            <a:xfrm>
              <a:off x="843005" y="388388"/>
              <a:ext cx="381634" cy="628946"/>
            </a:xfrm>
            <a:custGeom>
              <a:avLst/>
              <a:gdLst/>
              <a:ahLst/>
              <a:cxnLst>
                <a:cxn ang="0">
                  <a:pos x="wd2" y="hd2"/>
                </a:cxn>
                <a:cxn ang="5400000">
                  <a:pos x="wd2" y="hd2"/>
                </a:cxn>
                <a:cxn ang="10800000">
                  <a:pos x="wd2" y="hd2"/>
                </a:cxn>
                <a:cxn ang="16200000">
                  <a:pos x="wd2" y="hd2"/>
                </a:cxn>
              </a:cxnLst>
              <a:rect l="0" t="0" r="r" b="b"/>
              <a:pathLst>
                <a:path w="21467" h="21342" fill="norm" stroke="1" extrusionOk="0">
                  <a:moveTo>
                    <a:pt x="9208" y="4334"/>
                  </a:moveTo>
                  <a:cubicBezTo>
                    <a:pt x="10181" y="3512"/>
                    <a:pt x="11153" y="2690"/>
                    <a:pt x="11737" y="1986"/>
                  </a:cubicBezTo>
                  <a:cubicBezTo>
                    <a:pt x="12321" y="1282"/>
                    <a:pt x="12516" y="695"/>
                    <a:pt x="12126" y="343"/>
                  </a:cubicBezTo>
                  <a:cubicBezTo>
                    <a:pt x="11737" y="-10"/>
                    <a:pt x="10764" y="-127"/>
                    <a:pt x="9208" y="166"/>
                  </a:cubicBezTo>
                  <a:cubicBezTo>
                    <a:pt x="7651" y="460"/>
                    <a:pt x="5510" y="1164"/>
                    <a:pt x="3856" y="2103"/>
                  </a:cubicBezTo>
                  <a:cubicBezTo>
                    <a:pt x="2202" y="3043"/>
                    <a:pt x="1035" y="4216"/>
                    <a:pt x="451" y="5214"/>
                  </a:cubicBezTo>
                  <a:cubicBezTo>
                    <a:pt x="-133" y="6212"/>
                    <a:pt x="-133" y="7034"/>
                    <a:pt x="353" y="7503"/>
                  </a:cubicBezTo>
                  <a:cubicBezTo>
                    <a:pt x="840" y="7973"/>
                    <a:pt x="1813" y="8090"/>
                    <a:pt x="3564" y="7503"/>
                  </a:cubicBezTo>
                  <a:cubicBezTo>
                    <a:pt x="5316" y="6916"/>
                    <a:pt x="7845" y="5625"/>
                    <a:pt x="9402" y="4745"/>
                  </a:cubicBezTo>
                  <a:cubicBezTo>
                    <a:pt x="10959" y="3864"/>
                    <a:pt x="11543" y="3395"/>
                    <a:pt x="12029" y="3571"/>
                  </a:cubicBezTo>
                  <a:cubicBezTo>
                    <a:pt x="12516" y="3747"/>
                    <a:pt x="12905" y="4569"/>
                    <a:pt x="12905" y="6271"/>
                  </a:cubicBezTo>
                  <a:cubicBezTo>
                    <a:pt x="12905" y="7973"/>
                    <a:pt x="12516" y="10556"/>
                    <a:pt x="11445" y="12845"/>
                  </a:cubicBezTo>
                  <a:cubicBezTo>
                    <a:pt x="10375" y="15134"/>
                    <a:pt x="8624" y="17130"/>
                    <a:pt x="7164" y="18480"/>
                  </a:cubicBezTo>
                  <a:cubicBezTo>
                    <a:pt x="5705" y="19830"/>
                    <a:pt x="4537" y="20534"/>
                    <a:pt x="3467" y="20945"/>
                  </a:cubicBezTo>
                  <a:cubicBezTo>
                    <a:pt x="2397" y="21356"/>
                    <a:pt x="1424" y="21473"/>
                    <a:pt x="937" y="21180"/>
                  </a:cubicBezTo>
                  <a:cubicBezTo>
                    <a:pt x="451" y="20886"/>
                    <a:pt x="451" y="20182"/>
                    <a:pt x="1813" y="18480"/>
                  </a:cubicBezTo>
                  <a:cubicBezTo>
                    <a:pt x="3175" y="16777"/>
                    <a:pt x="5899" y="14077"/>
                    <a:pt x="9402" y="11788"/>
                  </a:cubicBezTo>
                  <a:cubicBezTo>
                    <a:pt x="12905" y="9499"/>
                    <a:pt x="17186" y="7621"/>
                    <a:pt x="21467" y="5743"/>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536" name="Line"/>
            <p:cNvSpPr/>
            <p:nvPr/>
          </p:nvSpPr>
          <p:spPr>
            <a:xfrm>
              <a:off x="1261923" y="436635"/>
              <a:ext cx="398604" cy="278383"/>
            </a:xfrm>
            <a:custGeom>
              <a:avLst/>
              <a:gdLst/>
              <a:ahLst/>
              <a:cxnLst>
                <a:cxn ang="0">
                  <a:pos x="wd2" y="hd2"/>
                </a:cxn>
                <a:cxn ang="5400000">
                  <a:pos x="wd2" y="hd2"/>
                </a:cxn>
                <a:cxn ang="10800000">
                  <a:pos x="wd2" y="hd2"/>
                </a:cxn>
                <a:cxn ang="16200000">
                  <a:pos x="wd2" y="hd2"/>
                </a:cxn>
              </a:cxnLst>
              <a:rect l="0" t="0" r="r" b="b"/>
              <a:pathLst>
                <a:path w="21455" h="20942" fill="norm" stroke="1" extrusionOk="0">
                  <a:moveTo>
                    <a:pt x="8048" y="4416"/>
                  </a:moveTo>
                  <a:cubicBezTo>
                    <a:pt x="8979" y="2855"/>
                    <a:pt x="9910" y="1293"/>
                    <a:pt x="9910" y="513"/>
                  </a:cubicBezTo>
                  <a:cubicBezTo>
                    <a:pt x="9910" y="-268"/>
                    <a:pt x="8979" y="-268"/>
                    <a:pt x="7489" y="1293"/>
                  </a:cubicBezTo>
                  <a:cubicBezTo>
                    <a:pt x="6000" y="2855"/>
                    <a:pt x="3952" y="5978"/>
                    <a:pt x="2648" y="8320"/>
                  </a:cubicBezTo>
                  <a:cubicBezTo>
                    <a:pt x="1345" y="10662"/>
                    <a:pt x="786" y="12224"/>
                    <a:pt x="414" y="13655"/>
                  </a:cubicBezTo>
                  <a:cubicBezTo>
                    <a:pt x="41" y="15086"/>
                    <a:pt x="-145" y="16387"/>
                    <a:pt x="134" y="17428"/>
                  </a:cubicBezTo>
                  <a:cubicBezTo>
                    <a:pt x="414" y="18469"/>
                    <a:pt x="1158" y="19250"/>
                    <a:pt x="3114" y="17949"/>
                  </a:cubicBezTo>
                  <a:cubicBezTo>
                    <a:pt x="5069" y="16648"/>
                    <a:pt x="8234" y="13265"/>
                    <a:pt x="10189" y="10662"/>
                  </a:cubicBezTo>
                  <a:cubicBezTo>
                    <a:pt x="12145" y="8060"/>
                    <a:pt x="12889" y="6238"/>
                    <a:pt x="12889" y="5848"/>
                  </a:cubicBezTo>
                  <a:cubicBezTo>
                    <a:pt x="12889" y="5457"/>
                    <a:pt x="12145" y="6498"/>
                    <a:pt x="11400" y="8580"/>
                  </a:cubicBezTo>
                  <a:cubicBezTo>
                    <a:pt x="10655" y="10662"/>
                    <a:pt x="9910" y="13785"/>
                    <a:pt x="9538" y="15997"/>
                  </a:cubicBezTo>
                  <a:cubicBezTo>
                    <a:pt x="9165" y="18209"/>
                    <a:pt x="9165" y="19510"/>
                    <a:pt x="9631" y="20291"/>
                  </a:cubicBezTo>
                  <a:cubicBezTo>
                    <a:pt x="10096" y="21072"/>
                    <a:pt x="11027" y="21332"/>
                    <a:pt x="12517" y="20031"/>
                  </a:cubicBezTo>
                  <a:cubicBezTo>
                    <a:pt x="14007" y="18730"/>
                    <a:pt x="16055" y="15867"/>
                    <a:pt x="17358" y="13785"/>
                  </a:cubicBezTo>
                  <a:cubicBezTo>
                    <a:pt x="18662" y="11703"/>
                    <a:pt x="19221" y="10402"/>
                    <a:pt x="19593" y="8971"/>
                  </a:cubicBezTo>
                  <a:cubicBezTo>
                    <a:pt x="19965" y="7539"/>
                    <a:pt x="20152" y="5978"/>
                    <a:pt x="19965" y="5718"/>
                  </a:cubicBezTo>
                  <a:cubicBezTo>
                    <a:pt x="19779" y="5457"/>
                    <a:pt x="19221" y="6498"/>
                    <a:pt x="18848" y="7669"/>
                  </a:cubicBezTo>
                  <a:cubicBezTo>
                    <a:pt x="18476" y="8840"/>
                    <a:pt x="18289" y="10142"/>
                    <a:pt x="18755" y="11963"/>
                  </a:cubicBezTo>
                  <a:cubicBezTo>
                    <a:pt x="19221" y="13785"/>
                    <a:pt x="20338" y="16127"/>
                    <a:pt x="21455" y="18469"/>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537" name="Line"/>
            <p:cNvSpPr/>
            <p:nvPr/>
          </p:nvSpPr>
          <p:spPr>
            <a:xfrm>
              <a:off x="1753930" y="329291"/>
              <a:ext cx="10380"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538" name="Line"/>
            <p:cNvSpPr/>
            <p:nvPr/>
          </p:nvSpPr>
          <p:spPr>
            <a:xfrm>
              <a:off x="1785065" y="469254"/>
              <a:ext cx="249080" cy="233656"/>
            </a:xfrm>
            <a:custGeom>
              <a:avLst/>
              <a:gdLst/>
              <a:ahLst/>
              <a:cxnLst>
                <a:cxn ang="0">
                  <a:pos x="wd2" y="hd2"/>
                </a:cxn>
                <a:cxn ang="5400000">
                  <a:pos x="wd2" y="hd2"/>
                </a:cxn>
                <a:cxn ang="10800000">
                  <a:pos x="wd2" y="hd2"/>
                </a:cxn>
                <a:cxn ang="16200000">
                  <a:pos x="wd2" y="hd2"/>
                </a:cxn>
              </a:cxnLst>
              <a:rect l="0" t="0" r="r" b="b"/>
              <a:pathLst>
                <a:path w="21600" h="21454" fill="norm" stroke="1" extrusionOk="0">
                  <a:moveTo>
                    <a:pt x="0" y="1442"/>
                  </a:moveTo>
                  <a:cubicBezTo>
                    <a:pt x="0" y="4936"/>
                    <a:pt x="0" y="8430"/>
                    <a:pt x="0" y="11607"/>
                  </a:cubicBezTo>
                  <a:cubicBezTo>
                    <a:pt x="0" y="14783"/>
                    <a:pt x="0" y="17642"/>
                    <a:pt x="600" y="18278"/>
                  </a:cubicBezTo>
                  <a:cubicBezTo>
                    <a:pt x="1200" y="18913"/>
                    <a:pt x="2400" y="17325"/>
                    <a:pt x="4650" y="14307"/>
                  </a:cubicBezTo>
                  <a:cubicBezTo>
                    <a:pt x="6900" y="11289"/>
                    <a:pt x="10200" y="6842"/>
                    <a:pt x="12300" y="3983"/>
                  </a:cubicBezTo>
                  <a:cubicBezTo>
                    <a:pt x="14400" y="1125"/>
                    <a:pt x="15300" y="-146"/>
                    <a:pt x="15900" y="13"/>
                  </a:cubicBezTo>
                  <a:cubicBezTo>
                    <a:pt x="16500" y="172"/>
                    <a:pt x="16800" y="1760"/>
                    <a:pt x="16650" y="4142"/>
                  </a:cubicBezTo>
                  <a:cubicBezTo>
                    <a:pt x="16500" y="6525"/>
                    <a:pt x="15900" y="9701"/>
                    <a:pt x="16650" y="12719"/>
                  </a:cubicBezTo>
                  <a:cubicBezTo>
                    <a:pt x="17400" y="15736"/>
                    <a:pt x="19500" y="18595"/>
                    <a:pt x="21600" y="21454"/>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539" name="Line"/>
            <p:cNvSpPr/>
            <p:nvPr/>
          </p:nvSpPr>
          <p:spPr>
            <a:xfrm>
              <a:off x="2454323" y="0"/>
              <a:ext cx="441221" cy="984970"/>
            </a:xfrm>
            <a:custGeom>
              <a:avLst/>
              <a:gdLst/>
              <a:ahLst/>
              <a:cxnLst>
                <a:cxn ang="0">
                  <a:pos x="wd2" y="hd2"/>
                </a:cxn>
                <a:cxn ang="5400000">
                  <a:pos x="wd2" y="hd2"/>
                </a:cxn>
                <a:cxn ang="10800000">
                  <a:pos x="wd2" y="hd2"/>
                </a:cxn>
                <a:cxn ang="16200000">
                  <a:pos x="wd2" y="hd2"/>
                </a:cxn>
              </a:cxnLst>
              <a:rect l="0" t="0" r="r" b="b"/>
              <a:pathLst>
                <a:path w="21523" h="21503" fill="norm" stroke="1" extrusionOk="0">
                  <a:moveTo>
                    <a:pt x="4310" y="10588"/>
                  </a:moveTo>
                  <a:cubicBezTo>
                    <a:pt x="4817" y="10286"/>
                    <a:pt x="5323" y="9984"/>
                    <a:pt x="5998" y="9984"/>
                  </a:cubicBezTo>
                  <a:cubicBezTo>
                    <a:pt x="6673" y="9984"/>
                    <a:pt x="7517" y="10286"/>
                    <a:pt x="7770" y="10626"/>
                  </a:cubicBezTo>
                  <a:cubicBezTo>
                    <a:pt x="8023" y="10966"/>
                    <a:pt x="7685" y="11343"/>
                    <a:pt x="6589" y="11872"/>
                  </a:cubicBezTo>
                  <a:cubicBezTo>
                    <a:pt x="5492" y="12401"/>
                    <a:pt x="3635" y="13080"/>
                    <a:pt x="2285" y="13496"/>
                  </a:cubicBezTo>
                  <a:cubicBezTo>
                    <a:pt x="935" y="13911"/>
                    <a:pt x="92" y="14062"/>
                    <a:pt x="7" y="13911"/>
                  </a:cubicBezTo>
                  <a:cubicBezTo>
                    <a:pt x="-77" y="13760"/>
                    <a:pt x="598" y="13307"/>
                    <a:pt x="2623" y="12325"/>
                  </a:cubicBezTo>
                  <a:cubicBezTo>
                    <a:pt x="4648" y="11343"/>
                    <a:pt x="8023" y="9833"/>
                    <a:pt x="10301" y="8209"/>
                  </a:cubicBezTo>
                  <a:cubicBezTo>
                    <a:pt x="12579" y="6585"/>
                    <a:pt x="13760" y="4848"/>
                    <a:pt x="14098" y="3526"/>
                  </a:cubicBezTo>
                  <a:cubicBezTo>
                    <a:pt x="14435" y="2205"/>
                    <a:pt x="13929" y="1298"/>
                    <a:pt x="13254" y="732"/>
                  </a:cubicBezTo>
                  <a:cubicBezTo>
                    <a:pt x="12579" y="166"/>
                    <a:pt x="11736" y="-61"/>
                    <a:pt x="11145" y="15"/>
                  </a:cubicBezTo>
                  <a:cubicBezTo>
                    <a:pt x="10554" y="90"/>
                    <a:pt x="10217" y="468"/>
                    <a:pt x="10048" y="1865"/>
                  </a:cubicBezTo>
                  <a:cubicBezTo>
                    <a:pt x="9879" y="3262"/>
                    <a:pt x="9879" y="5679"/>
                    <a:pt x="10048" y="8020"/>
                  </a:cubicBezTo>
                  <a:cubicBezTo>
                    <a:pt x="10217" y="10361"/>
                    <a:pt x="10554" y="12627"/>
                    <a:pt x="10639" y="14742"/>
                  </a:cubicBezTo>
                  <a:cubicBezTo>
                    <a:pt x="10723" y="16856"/>
                    <a:pt x="10554" y="18820"/>
                    <a:pt x="10132" y="19991"/>
                  </a:cubicBezTo>
                  <a:cubicBezTo>
                    <a:pt x="9710" y="21161"/>
                    <a:pt x="9035" y="21539"/>
                    <a:pt x="8614" y="21501"/>
                  </a:cubicBezTo>
                  <a:cubicBezTo>
                    <a:pt x="8192" y="21463"/>
                    <a:pt x="8023" y="21010"/>
                    <a:pt x="8529" y="19915"/>
                  </a:cubicBezTo>
                  <a:cubicBezTo>
                    <a:pt x="9035" y="18820"/>
                    <a:pt x="10217" y="17083"/>
                    <a:pt x="11735" y="15799"/>
                  </a:cubicBezTo>
                  <a:cubicBezTo>
                    <a:pt x="13254" y="14515"/>
                    <a:pt x="15110" y="13684"/>
                    <a:pt x="16376" y="13156"/>
                  </a:cubicBezTo>
                  <a:cubicBezTo>
                    <a:pt x="17642" y="12627"/>
                    <a:pt x="18317" y="12401"/>
                    <a:pt x="19076" y="12325"/>
                  </a:cubicBezTo>
                  <a:cubicBezTo>
                    <a:pt x="19835" y="12249"/>
                    <a:pt x="20679" y="12325"/>
                    <a:pt x="21523" y="12401"/>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42" name="Slide Number"/>
          <p:cNvSpPr txBox="1"/>
          <p:nvPr>
            <p:ph type="sldNum" sz="quarter" idx="2"/>
          </p:nvPr>
        </p:nvSpPr>
        <p:spPr>
          <a:xfrm>
            <a:off x="22636253" y="12943845"/>
            <a:ext cx="375810"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43" name="Google Shape;128;p4"/>
          <p:cNvSpPr txBox="1"/>
          <p:nvPr/>
        </p:nvSpPr>
        <p:spPr>
          <a:xfrm>
            <a:off x="2298073" y="4451436"/>
            <a:ext cx="18754392" cy="1348171"/>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just">
              <a:lnSpc>
                <a:spcPct val="113399"/>
              </a:lnSpc>
              <a:defRPr b="1">
                <a:solidFill>
                  <a:srgbClr val="0A1F61"/>
                </a:solidFill>
                <a:latin typeface="Tajawal Medium"/>
                <a:ea typeface="Tajawal Medium"/>
                <a:cs typeface="Tajawal Medium"/>
                <a:sym typeface="Tajawal Medium"/>
              </a:defRPr>
            </a:lvl1pPr>
          </a:lstStyle>
          <a:p>
            <a:pPr/>
            <a:r>
              <a:t>Solution:</a:t>
            </a:r>
          </a:p>
        </p:txBody>
      </p:sp>
      <p:sp>
        <p:nvSpPr>
          <p:cNvPr id="544" name="Google Shape;126;p4"/>
          <p:cNvSpPr txBox="1"/>
          <p:nvPr/>
        </p:nvSpPr>
        <p:spPr>
          <a:xfrm>
            <a:off x="4709164" y="1167623"/>
            <a:ext cx="13366186" cy="18845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defRPr sz="5600">
                <a:solidFill>
                  <a:srgbClr val="FFFFFF"/>
                </a:solidFill>
                <a:latin typeface="Tajawal Medium"/>
                <a:ea typeface="Tajawal Medium"/>
                <a:cs typeface="Tajawal Medium"/>
                <a:sym typeface="Tajawal Medium"/>
              </a:defRPr>
            </a:lvl1pPr>
          </a:lstStyle>
          <a:p>
            <a:pPr/>
            <a:r>
              <a:t> Continuous compounding</a:t>
            </a:r>
          </a:p>
        </p:txBody>
      </p:sp>
      <p:grpSp>
        <p:nvGrpSpPr>
          <p:cNvPr id="673" name="Drawing"/>
          <p:cNvGrpSpPr/>
          <p:nvPr/>
        </p:nvGrpSpPr>
        <p:grpSpPr>
          <a:xfrm>
            <a:off x="4781692" y="4185299"/>
            <a:ext cx="17926008" cy="7613963"/>
            <a:chOff x="0" y="0"/>
            <a:chExt cx="17926007" cy="7613961"/>
          </a:xfrm>
        </p:grpSpPr>
        <p:sp>
          <p:nvSpPr>
            <p:cNvPr id="545" name="Line"/>
            <p:cNvSpPr/>
            <p:nvPr/>
          </p:nvSpPr>
          <p:spPr>
            <a:xfrm>
              <a:off x="195879" y="388066"/>
              <a:ext cx="232413" cy="356322"/>
            </a:xfrm>
            <a:custGeom>
              <a:avLst/>
              <a:gdLst/>
              <a:ahLst/>
              <a:cxnLst>
                <a:cxn ang="0">
                  <a:pos x="wd2" y="hd2"/>
                </a:cxn>
                <a:cxn ang="5400000">
                  <a:pos x="wd2" y="hd2"/>
                </a:cxn>
                <a:cxn ang="10800000">
                  <a:pos x="wd2" y="hd2"/>
                </a:cxn>
                <a:cxn ang="16200000">
                  <a:pos x="wd2" y="hd2"/>
                </a:cxn>
              </a:cxnLst>
              <a:rect l="0" t="0" r="r" b="b"/>
              <a:pathLst>
                <a:path w="20730" h="21600" fill="norm" stroke="1" extrusionOk="0">
                  <a:moveTo>
                    <a:pt x="19798" y="3984"/>
                  </a:moveTo>
                  <a:cubicBezTo>
                    <a:pt x="20415" y="2936"/>
                    <a:pt x="21032" y="1887"/>
                    <a:pt x="20569" y="1153"/>
                  </a:cubicBezTo>
                  <a:cubicBezTo>
                    <a:pt x="20106" y="419"/>
                    <a:pt x="18563" y="0"/>
                    <a:pt x="16095" y="0"/>
                  </a:cubicBezTo>
                  <a:cubicBezTo>
                    <a:pt x="13626" y="0"/>
                    <a:pt x="10232" y="419"/>
                    <a:pt x="7146" y="2202"/>
                  </a:cubicBezTo>
                  <a:cubicBezTo>
                    <a:pt x="4061" y="3984"/>
                    <a:pt x="1283" y="7130"/>
                    <a:pt x="358" y="10066"/>
                  </a:cubicBezTo>
                  <a:cubicBezTo>
                    <a:pt x="-568" y="13002"/>
                    <a:pt x="358" y="15728"/>
                    <a:pt x="2518" y="17616"/>
                  </a:cubicBezTo>
                  <a:cubicBezTo>
                    <a:pt x="4678" y="19503"/>
                    <a:pt x="8072" y="20551"/>
                    <a:pt x="11466"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46" name="Line"/>
            <p:cNvSpPr/>
            <p:nvPr/>
          </p:nvSpPr>
          <p:spPr>
            <a:xfrm>
              <a:off x="0" y="401904"/>
              <a:ext cx="189509" cy="394376"/>
            </a:xfrm>
            <a:custGeom>
              <a:avLst/>
              <a:gdLst/>
              <a:ahLst/>
              <a:cxnLst>
                <a:cxn ang="0">
                  <a:pos x="wd2" y="hd2"/>
                </a:cxn>
                <a:cxn ang="5400000">
                  <a:pos x="wd2" y="hd2"/>
                </a:cxn>
                <a:cxn ang="10800000">
                  <a:pos x="wd2" y="hd2"/>
                </a:cxn>
                <a:cxn ang="16200000">
                  <a:pos x="wd2" y="hd2"/>
                </a:cxn>
              </a:cxnLst>
              <a:rect l="0" t="0" r="r" b="b"/>
              <a:pathLst>
                <a:path w="20759" h="21600" fill="norm" stroke="1" extrusionOk="0">
                  <a:moveTo>
                    <a:pt x="17348" y="0"/>
                  </a:moveTo>
                  <a:cubicBezTo>
                    <a:pt x="12801" y="947"/>
                    <a:pt x="8254" y="1895"/>
                    <a:pt x="4843" y="4453"/>
                  </a:cubicBezTo>
                  <a:cubicBezTo>
                    <a:pt x="1433" y="7011"/>
                    <a:pt x="-841" y="11179"/>
                    <a:pt x="296" y="14116"/>
                  </a:cubicBezTo>
                  <a:cubicBezTo>
                    <a:pt x="1433" y="17053"/>
                    <a:pt x="5980" y="18758"/>
                    <a:pt x="9959" y="19800"/>
                  </a:cubicBezTo>
                  <a:cubicBezTo>
                    <a:pt x="13938" y="20842"/>
                    <a:pt x="17348" y="21221"/>
                    <a:pt x="20759"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47" name="Line"/>
            <p:cNvSpPr/>
            <p:nvPr/>
          </p:nvSpPr>
          <p:spPr>
            <a:xfrm>
              <a:off x="521614" y="368770"/>
              <a:ext cx="134128" cy="531293"/>
            </a:xfrm>
            <a:custGeom>
              <a:avLst/>
              <a:gdLst/>
              <a:ahLst/>
              <a:cxnLst>
                <a:cxn ang="0">
                  <a:pos x="wd2" y="hd2"/>
                </a:cxn>
                <a:cxn ang="5400000">
                  <a:pos x="wd2" y="hd2"/>
                </a:cxn>
                <a:cxn ang="10800000">
                  <a:pos x="wd2" y="hd2"/>
                </a:cxn>
                <a:cxn ang="16200000">
                  <a:pos x="wd2" y="hd2"/>
                </a:cxn>
              </a:cxnLst>
              <a:rect l="0" t="0" r="r" b="b"/>
              <a:pathLst>
                <a:path w="20937" h="21541" fill="norm" stroke="1" extrusionOk="0">
                  <a:moveTo>
                    <a:pt x="0" y="502"/>
                  </a:moveTo>
                  <a:cubicBezTo>
                    <a:pt x="3240" y="222"/>
                    <a:pt x="6480" y="-59"/>
                    <a:pt x="9180" y="11"/>
                  </a:cubicBezTo>
                  <a:cubicBezTo>
                    <a:pt x="11880" y="81"/>
                    <a:pt x="14040" y="502"/>
                    <a:pt x="16470" y="1975"/>
                  </a:cubicBezTo>
                  <a:cubicBezTo>
                    <a:pt x="18900" y="3447"/>
                    <a:pt x="21600" y="5972"/>
                    <a:pt x="20790" y="8918"/>
                  </a:cubicBezTo>
                  <a:cubicBezTo>
                    <a:pt x="19980" y="11863"/>
                    <a:pt x="15660" y="15229"/>
                    <a:pt x="11610" y="17403"/>
                  </a:cubicBezTo>
                  <a:cubicBezTo>
                    <a:pt x="7560" y="19577"/>
                    <a:pt x="3780" y="20559"/>
                    <a:pt x="0" y="2154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48" name="Line"/>
            <p:cNvSpPr/>
            <p:nvPr/>
          </p:nvSpPr>
          <p:spPr>
            <a:xfrm>
              <a:off x="2036844" y="332335"/>
              <a:ext cx="31136" cy="432810"/>
            </a:xfrm>
            <a:custGeom>
              <a:avLst/>
              <a:gdLst/>
              <a:ahLst/>
              <a:cxnLst>
                <a:cxn ang="0">
                  <a:pos x="wd2" y="hd2"/>
                </a:cxn>
                <a:cxn ang="5400000">
                  <a:pos x="wd2" y="hd2"/>
                </a:cxn>
                <a:cxn ang="10800000">
                  <a:pos x="wd2" y="hd2"/>
                </a:cxn>
                <a:cxn ang="16200000">
                  <a:pos x="wd2" y="hd2"/>
                </a:cxn>
              </a:cxnLst>
              <a:rect l="0" t="0" r="r" b="b"/>
              <a:pathLst>
                <a:path w="21600" h="21447" fill="norm" stroke="1" extrusionOk="0">
                  <a:moveTo>
                    <a:pt x="0" y="1904"/>
                  </a:moveTo>
                  <a:cubicBezTo>
                    <a:pt x="2400" y="876"/>
                    <a:pt x="4800" y="-153"/>
                    <a:pt x="6000" y="18"/>
                  </a:cubicBezTo>
                  <a:cubicBezTo>
                    <a:pt x="7200" y="190"/>
                    <a:pt x="7200" y="1561"/>
                    <a:pt x="8400" y="4904"/>
                  </a:cubicBezTo>
                  <a:cubicBezTo>
                    <a:pt x="9600" y="8247"/>
                    <a:pt x="12000" y="13561"/>
                    <a:pt x="14400" y="16647"/>
                  </a:cubicBezTo>
                  <a:cubicBezTo>
                    <a:pt x="16800" y="19733"/>
                    <a:pt x="19200" y="20590"/>
                    <a:pt x="21600" y="2144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49" name="Line"/>
            <p:cNvSpPr/>
            <p:nvPr/>
          </p:nvSpPr>
          <p:spPr>
            <a:xfrm>
              <a:off x="2026384" y="252820"/>
              <a:ext cx="404836" cy="481190"/>
            </a:xfrm>
            <a:custGeom>
              <a:avLst/>
              <a:gdLst/>
              <a:ahLst/>
              <a:cxnLst>
                <a:cxn ang="0">
                  <a:pos x="wd2" y="hd2"/>
                </a:cxn>
                <a:cxn ang="5400000">
                  <a:pos x="wd2" y="hd2"/>
                </a:cxn>
                <a:cxn ang="10800000">
                  <a:pos x="wd2" y="hd2"/>
                </a:cxn>
                <a:cxn ang="16200000">
                  <a:pos x="wd2" y="hd2"/>
                </a:cxn>
              </a:cxnLst>
              <a:rect l="0" t="0" r="r" b="b"/>
              <a:pathLst>
                <a:path w="21421" h="21460" fill="norm" stroke="1" extrusionOk="0">
                  <a:moveTo>
                    <a:pt x="1652" y="5723"/>
                  </a:moveTo>
                  <a:cubicBezTo>
                    <a:pt x="1285" y="4951"/>
                    <a:pt x="919" y="4180"/>
                    <a:pt x="553" y="3409"/>
                  </a:cubicBezTo>
                  <a:cubicBezTo>
                    <a:pt x="187" y="2637"/>
                    <a:pt x="-179" y="1866"/>
                    <a:pt x="96" y="2251"/>
                  </a:cubicBezTo>
                  <a:cubicBezTo>
                    <a:pt x="370" y="2637"/>
                    <a:pt x="1285" y="4180"/>
                    <a:pt x="2475" y="5569"/>
                  </a:cubicBezTo>
                  <a:cubicBezTo>
                    <a:pt x="3665" y="6957"/>
                    <a:pt x="5129" y="8191"/>
                    <a:pt x="6777" y="8654"/>
                  </a:cubicBezTo>
                  <a:cubicBezTo>
                    <a:pt x="8424" y="9117"/>
                    <a:pt x="10255" y="8809"/>
                    <a:pt x="11445" y="7574"/>
                  </a:cubicBezTo>
                  <a:cubicBezTo>
                    <a:pt x="12635" y="6340"/>
                    <a:pt x="13184" y="4180"/>
                    <a:pt x="13641" y="2560"/>
                  </a:cubicBezTo>
                  <a:cubicBezTo>
                    <a:pt x="14099" y="940"/>
                    <a:pt x="14465" y="-140"/>
                    <a:pt x="14831" y="14"/>
                  </a:cubicBezTo>
                  <a:cubicBezTo>
                    <a:pt x="15197" y="169"/>
                    <a:pt x="15563" y="1557"/>
                    <a:pt x="15655" y="4489"/>
                  </a:cubicBezTo>
                  <a:cubicBezTo>
                    <a:pt x="15746" y="7420"/>
                    <a:pt x="15563" y="11894"/>
                    <a:pt x="16479" y="14980"/>
                  </a:cubicBezTo>
                  <a:cubicBezTo>
                    <a:pt x="17394" y="18066"/>
                    <a:pt x="19407" y="19763"/>
                    <a:pt x="21421" y="2146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50" name="Line"/>
            <p:cNvSpPr/>
            <p:nvPr/>
          </p:nvSpPr>
          <p:spPr>
            <a:xfrm>
              <a:off x="2517035" y="62880"/>
              <a:ext cx="1523108" cy="1041289"/>
            </a:xfrm>
            <a:custGeom>
              <a:avLst/>
              <a:gdLst/>
              <a:ahLst/>
              <a:cxnLst>
                <a:cxn ang="0">
                  <a:pos x="wd2" y="hd2"/>
                </a:cxn>
                <a:cxn ang="5400000">
                  <a:pos x="wd2" y="hd2"/>
                </a:cxn>
                <a:cxn ang="10800000">
                  <a:pos x="wd2" y="hd2"/>
                </a:cxn>
                <a:cxn ang="16200000">
                  <a:pos x="wd2" y="hd2"/>
                </a:cxn>
              </a:cxnLst>
              <a:rect l="0" t="0" r="r" b="b"/>
              <a:pathLst>
                <a:path w="21516" h="21600" fill="norm" stroke="1" extrusionOk="0">
                  <a:moveTo>
                    <a:pt x="1720" y="9616"/>
                  </a:moveTo>
                  <a:cubicBezTo>
                    <a:pt x="1476" y="9472"/>
                    <a:pt x="1232" y="9329"/>
                    <a:pt x="987" y="9508"/>
                  </a:cubicBezTo>
                  <a:cubicBezTo>
                    <a:pt x="743" y="9688"/>
                    <a:pt x="499" y="10190"/>
                    <a:pt x="303" y="10979"/>
                  </a:cubicBezTo>
                  <a:cubicBezTo>
                    <a:pt x="108" y="11769"/>
                    <a:pt x="-39" y="12845"/>
                    <a:pt x="10" y="13419"/>
                  </a:cubicBezTo>
                  <a:cubicBezTo>
                    <a:pt x="59" y="13993"/>
                    <a:pt x="303" y="14065"/>
                    <a:pt x="694" y="13993"/>
                  </a:cubicBezTo>
                  <a:cubicBezTo>
                    <a:pt x="1085" y="13922"/>
                    <a:pt x="1623" y="13706"/>
                    <a:pt x="1965" y="13025"/>
                  </a:cubicBezTo>
                  <a:cubicBezTo>
                    <a:pt x="2307" y="12343"/>
                    <a:pt x="2453" y="11195"/>
                    <a:pt x="2453" y="10477"/>
                  </a:cubicBezTo>
                  <a:cubicBezTo>
                    <a:pt x="2453" y="9759"/>
                    <a:pt x="2307" y="9472"/>
                    <a:pt x="2331" y="9221"/>
                  </a:cubicBezTo>
                  <a:cubicBezTo>
                    <a:pt x="2356" y="8970"/>
                    <a:pt x="2551" y="8755"/>
                    <a:pt x="2771" y="8611"/>
                  </a:cubicBezTo>
                  <a:cubicBezTo>
                    <a:pt x="2991" y="8468"/>
                    <a:pt x="3235" y="8396"/>
                    <a:pt x="3602" y="8755"/>
                  </a:cubicBezTo>
                  <a:cubicBezTo>
                    <a:pt x="3968" y="9114"/>
                    <a:pt x="4457" y="9903"/>
                    <a:pt x="4701" y="10585"/>
                  </a:cubicBezTo>
                  <a:cubicBezTo>
                    <a:pt x="4946" y="11266"/>
                    <a:pt x="4946" y="11841"/>
                    <a:pt x="5043" y="11841"/>
                  </a:cubicBezTo>
                  <a:cubicBezTo>
                    <a:pt x="5141" y="11841"/>
                    <a:pt x="5337" y="11266"/>
                    <a:pt x="5508" y="10800"/>
                  </a:cubicBezTo>
                  <a:cubicBezTo>
                    <a:pt x="5679" y="10334"/>
                    <a:pt x="5825" y="9975"/>
                    <a:pt x="5947" y="9616"/>
                  </a:cubicBezTo>
                  <a:cubicBezTo>
                    <a:pt x="6070" y="9257"/>
                    <a:pt x="6167" y="8898"/>
                    <a:pt x="6314" y="8862"/>
                  </a:cubicBezTo>
                  <a:cubicBezTo>
                    <a:pt x="6461" y="8827"/>
                    <a:pt x="6656" y="9114"/>
                    <a:pt x="6754" y="9688"/>
                  </a:cubicBezTo>
                  <a:cubicBezTo>
                    <a:pt x="6851" y="10262"/>
                    <a:pt x="6851" y="11123"/>
                    <a:pt x="6876" y="11733"/>
                  </a:cubicBezTo>
                  <a:cubicBezTo>
                    <a:pt x="6900" y="12343"/>
                    <a:pt x="6949" y="12702"/>
                    <a:pt x="7071" y="12989"/>
                  </a:cubicBezTo>
                  <a:cubicBezTo>
                    <a:pt x="7194" y="13276"/>
                    <a:pt x="7389" y="13491"/>
                    <a:pt x="7609" y="13599"/>
                  </a:cubicBezTo>
                  <a:cubicBezTo>
                    <a:pt x="7829" y="13706"/>
                    <a:pt x="8073" y="13706"/>
                    <a:pt x="8293" y="13599"/>
                  </a:cubicBezTo>
                  <a:cubicBezTo>
                    <a:pt x="8513" y="13491"/>
                    <a:pt x="8709" y="13276"/>
                    <a:pt x="8831" y="12522"/>
                  </a:cubicBezTo>
                  <a:cubicBezTo>
                    <a:pt x="8953" y="11769"/>
                    <a:pt x="9002" y="10477"/>
                    <a:pt x="9051" y="9688"/>
                  </a:cubicBezTo>
                  <a:cubicBezTo>
                    <a:pt x="9099" y="8898"/>
                    <a:pt x="9148" y="8611"/>
                    <a:pt x="9197" y="9114"/>
                  </a:cubicBezTo>
                  <a:cubicBezTo>
                    <a:pt x="9246" y="9616"/>
                    <a:pt x="9295" y="10908"/>
                    <a:pt x="9417" y="11876"/>
                  </a:cubicBezTo>
                  <a:cubicBezTo>
                    <a:pt x="9539" y="12845"/>
                    <a:pt x="9735" y="13491"/>
                    <a:pt x="9661" y="13563"/>
                  </a:cubicBezTo>
                  <a:cubicBezTo>
                    <a:pt x="9588" y="13635"/>
                    <a:pt x="9246" y="13132"/>
                    <a:pt x="9026" y="12558"/>
                  </a:cubicBezTo>
                  <a:cubicBezTo>
                    <a:pt x="8806" y="11984"/>
                    <a:pt x="8709" y="11338"/>
                    <a:pt x="8782" y="10944"/>
                  </a:cubicBezTo>
                  <a:cubicBezTo>
                    <a:pt x="8855" y="10549"/>
                    <a:pt x="9099" y="10405"/>
                    <a:pt x="9735" y="9939"/>
                  </a:cubicBezTo>
                  <a:cubicBezTo>
                    <a:pt x="10370" y="9472"/>
                    <a:pt x="11396" y="8683"/>
                    <a:pt x="12178" y="7643"/>
                  </a:cubicBezTo>
                  <a:cubicBezTo>
                    <a:pt x="12960" y="6602"/>
                    <a:pt x="13498" y="5310"/>
                    <a:pt x="13669" y="4090"/>
                  </a:cubicBezTo>
                  <a:cubicBezTo>
                    <a:pt x="13840" y="2870"/>
                    <a:pt x="13644" y="1722"/>
                    <a:pt x="13473" y="1005"/>
                  </a:cubicBezTo>
                  <a:cubicBezTo>
                    <a:pt x="13302" y="287"/>
                    <a:pt x="13156" y="0"/>
                    <a:pt x="12936" y="0"/>
                  </a:cubicBezTo>
                  <a:cubicBezTo>
                    <a:pt x="12716" y="0"/>
                    <a:pt x="12423" y="287"/>
                    <a:pt x="12129" y="1471"/>
                  </a:cubicBezTo>
                  <a:cubicBezTo>
                    <a:pt x="11836" y="2655"/>
                    <a:pt x="11543" y="4736"/>
                    <a:pt x="11494" y="6746"/>
                  </a:cubicBezTo>
                  <a:cubicBezTo>
                    <a:pt x="11445" y="8755"/>
                    <a:pt x="11641" y="10692"/>
                    <a:pt x="11983" y="11912"/>
                  </a:cubicBezTo>
                  <a:cubicBezTo>
                    <a:pt x="12325" y="13132"/>
                    <a:pt x="12813" y="13635"/>
                    <a:pt x="13400" y="13742"/>
                  </a:cubicBezTo>
                  <a:cubicBezTo>
                    <a:pt x="13986" y="13850"/>
                    <a:pt x="14671" y="13563"/>
                    <a:pt x="15257" y="12917"/>
                  </a:cubicBezTo>
                  <a:cubicBezTo>
                    <a:pt x="15843" y="12271"/>
                    <a:pt x="16332" y="11266"/>
                    <a:pt x="16625" y="10585"/>
                  </a:cubicBezTo>
                  <a:cubicBezTo>
                    <a:pt x="16918" y="9903"/>
                    <a:pt x="17016" y="9544"/>
                    <a:pt x="17065" y="9544"/>
                  </a:cubicBezTo>
                  <a:cubicBezTo>
                    <a:pt x="17114" y="9544"/>
                    <a:pt x="17114" y="9903"/>
                    <a:pt x="17114" y="10441"/>
                  </a:cubicBezTo>
                  <a:cubicBezTo>
                    <a:pt x="17114" y="10979"/>
                    <a:pt x="17114" y="11697"/>
                    <a:pt x="17212" y="12163"/>
                  </a:cubicBezTo>
                  <a:cubicBezTo>
                    <a:pt x="17309" y="12630"/>
                    <a:pt x="17505" y="12845"/>
                    <a:pt x="17725" y="12953"/>
                  </a:cubicBezTo>
                  <a:cubicBezTo>
                    <a:pt x="17945" y="13060"/>
                    <a:pt x="18189" y="13060"/>
                    <a:pt x="18482" y="12809"/>
                  </a:cubicBezTo>
                  <a:cubicBezTo>
                    <a:pt x="18775" y="12558"/>
                    <a:pt x="19118" y="12056"/>
                    <a:pt x="19386" y="11410"/>
                  </a:cubicBezTo>
                  <a:cubicBezTo>
                    <a:pt x="19655" y="10764"/>
                    <a:pt x="19851" y="9975"/>
                    <a:pt x="20022" y="9867"/>
                  </a:cubicBezTo>
                  <a:cubicBezTo>
                    <a:pt x="20193" y="9759"/>
                    <a:pt x="20339" y="10334"/>
                    <a:pt x="20657" y="11841"/>
                  </a:cubicBezTo>
                  <a:cubicBezTo>
                    <a:pt x="20975" y="13348"/>
                    <a:pt x="21463" y="15787"/>
                    <a:pt x="21512" y="17474"/>
                  </a:cubicBezTo>
                  <a:cubicBezTo>
                    <a:pt x="21561" y="19160"/>
                    <a:pt x="21170" y="20093"/>
                    <a:pt x="20290" y="20703"/>
                  </a:cubicBezTo>
                  <a:cubicBezTo>
                    <a:pt x="19411" y="21313"/>
                    <a:pt x="18042" y="21600"/>
                    <a:pt x="17163" y="21600"/>
                  </a:cubicBezTo>
                  <a:cubicBezTo>
                    <a:pt x="16283" y="21600"/>
                    <a:pt x="15892" y="21313"/>
                    <a:pt x="15501" y="2102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51" name="Line"/>
            <p:cNvSpPr/>
            <p:nvPr/>
          </p:nvSpPr>
          <p:spPr>
            <a:xfrm>
              <a:off x="4704924" y="227022"/>
              <a:ext cx="1179672" cy="628987"/>
            </a:xfrm>
            <a:custGeom>
              <a:avLst/>
              <a:gdLst/>
              <a:ahLst/>
              <a:cxnLst>
                <a:cxn ang="0">
                  <a:pos x="wd2" y="hd2"/>
                </a:cxn>
                <a:cxn ang="5400000">
                  <a:pos x="wd2" y="hd2"/>
                </a:cxn>
                <a:cxn ang="10800000">
                  <a:pos x="wd2" y="hd2"/>
                </a:cxn>
                <a:cxn ang="16200000">
                  <a:pos x="wd2" y="hd2"/>
                </a:cxn>
              </a:cxnLst>
              <a:rect l="0" t="0" r="r" b="b"/>
              <a:pathLst>
                <a:path w="21412" h="21460" fill="norm" stroke="1" extrusionOk="0">
                  <a:moveTo>
                    <a:pt x="4129" y="7029"/>
                  </a:moveTo>
                  <a:cubicBezTo>
                    <a:pt x="4443" y="6557"/>
                    <a:pt x="4757" y="6085"/>
                    <a:pt x="4757" y="5672"/>
                  </a:cubicBezTo>
                  <a:cubicBezTo>
                    <a:pt x="4757" y="5258"/>
                    <a:pt x="4443" y="4904"/>
                    <a:pt x="3878" y="4727"/>
                  </a:cubicBezTo>
                  <a:cubicBezTo>
                    <a:pt x="3312" y="4550"/>
                    <a:pt x="2496" y="4550"/>
                    <a:pt x="1743" y="5495"/>
                  </a:cubicBezTo>
                  <a:cubicBezTo>
                    <a:pt x="989" y="6439"/>
                    <a:pt x="299" y="8327"/>
                    <a:pt x="79" y="10098"/>
                  </a:cubicBezTo>
                  <a:cubicBezTo>
                    <a:pt x="-141" y="11868"/>
                    <a:pt x="110" y="13521"/>
                    <a:pt x="707" y="14465"/>
                  </a:cubicBezTo>
                  <a:cubicBezTo>
                    <a:pt x="1303" y="15409"/>
                    <a:pt x="2245" y="15645"/>
                    <a:pt x="3250" y="14937"/>
                  </a:cubicBezTo>
                  <a:cubicBezTo>
                    <a:pt x="4254" y="14229"/>
                    <a:pt x="5322" y="12577"/>
                    <a:pt x="5981" y="11514"/>
                  </a:cubicBezTo>
                  <a:cubicBezTo>
                    <a:pt x="6640" y="10452"/>
                    <a:pt x="6892" y="9980"/>
                    <a:pt x="7174" y="9862"/>
                  </a:cubicBezTo>
                  <a:cubicBezTo>
                    <a:pt x="7457" y="9744"/>
                    <a:pt x="7771" y="9980"/>
                    <a:pt x="7928" y="10393"/>
                  </a:cubicBezTo>
                  <a:cubicBezTo>
                    <a:pt x="8085" y="10806"/>
                    <a:pt x="8085" y="11396"/>
                    <a:pt x="7896" y="12222"/>
                  </a:cubicBezTo>
                  <a:cubicBezTo>
                    <a:pt x="7708" y="13049"/>
                    <a:pt x="7331" y="14111"/>
                    <a:pt x="6923" y="14701"/>
                  </a:cubicBezTo>
                  <a:cubicBezTo>
                    <a:pt x="6515" y="15291"/>
                    <a:pt x="6075" y="15409"/>
                    <a:pt x="5856" y="14996"/>
                  </a:cubicBezTo>
                  <a:cubicBezTo>
                    <a:pt x="5636" y="14583"/>
                    <a:pt x="5636" y="13639"/>
                    <a:pt x="6044" y="12045"/>
                  </a:cubicBezTo>
                  <a:cubicBezTo>
                    <a:pt x="6452" y="10452"/>
                    <a:pt x="7268" y="8209"/>
                    <a:pt x="7865" y="6852"/>
                  </a:cubicBezTo>
                  <a:cubicBezTo>
                    <a:pt x="8461" y="5495"/>
                    <a:pt x="8838" y="5022"/>
                    <a:pt x="9183" y="4963"/>
                  </a:cubicBezTo>
                  <a:cubicBezTo>
                    <a:pt x="9529" y="4904"/>
                    <a:pt x="9843" y="5258"/>
                    <a:pt x="10031" y="6085"/>
                  </a:cubicBezTo>
                  <a:cubicBezTo>
                    <a:pt x="10219" y="6911"/>
                    <a:pt x="10282" y="8209"/>
                    <a:pt x="10314" y="9390"/>
                  </a:cubicBezTo>
                  <a:cubicBezTo>
                    <a:pt x="10345" y="10570"/>
                    <a:pt x="10345" y="11632"/>
                    <a:pt x="10439" y="11809"/>
                  </a:cubicBezTo>
                  <a:cubicBezTo>
                    <a:pt x="10533" y="11986"/>
                    <a:pt x="10722" y="11278"/>
                    <a:pt x="10879" y="10570"/>
                  </a:cubicBezTo>
                  <a:cubicBezTo>
                    <a:pt x="11036" y="9862"/>
                    <a:pt x="11161" y="9154"/>
                    <a:pt x="11318" y="8563"/>
                  </a:cubicBezTo>
                  <a:cubicBezTo>
                    <a:pt x="11475" y="7973"/>
                    <a:pt x="11664" y="7501"/>
                    <a:pt x="11883" y="7442"/>
                  </a:cubicBezTo>
                  <a:cubicBezTo>
                    <a:pt x="12103" y="7383"/>
                    <a:pt x="12354" y="7737"/>
                    <a:pt x="12543" y="8209"/>
                  </a:cubicBezTo>
                  <a:cubicBezTo>
                    <a:pt x="12731" y="8681"/>
                    <a:pt x="12857" y="9272"/>
                    <a:pt x="13014" y="9803"/>
                  </a:cubicBezTo>
                  <a:cubicBezTo>
                    <a:pt x="13171" y="10334"/>
                    <a:pt x="13359" y="10806"/>
                    <a:pt x="13579" y="10806"/>
                  </a:cubicBezTo>
                  <a:cubicBezTo>
                    <a:pt x="13799" y="10806"/>
                    <a:pt x="14050" y="10334"/>
                    <a:pt x="14269" y="9744"/>
                  </a:cubicBezTo>
                  <a:cubicBezTo>
                    <a:pt x="14489" y="9154"/>
                    <a:pt x="14678" y="8445"/>
                    <a:pt x="14835" y="8386"/>
                  </a:cubicBezTo>
                  <a:cubicBezTo>
                    <a:pt x="14992" y="8327"/>
                    <a:pt x="15117" y="8917"/>
                    <a:pt x="15337" y="9213"/>
                  </a:cubicBezTo>
                  <a:cubicBezTo>
                    <a:pt x="15557" y="9508"/>
                    <a:pt x="15871" y="9508"/>
                    <a:pt x="16185" y="9154"/>
                  </a:cubicBezTo>
                  <a:cubicBezTo>
                    <a:pt x="16499" y="8799"/>
                    <a:pt x="16812" y="8091"/>
                    <a:pt x="17064" y="7973"/>
                  </a:cubicBezTo>
                  <a:cubicBezTo>
                    <a:pt x="17315" y="7855"/>
                    <a:pt x="17503" y="8327"/>
                    <a:pt x="17880" y="9980"/>
                  </a:cubicBezTo>
                  <a:cubicBezTo>
                    <a:pt x="18257" y="11632"/>
                    <a:pt x="18822" y="14465"/>
                    <a:pt x="19136" y="16177"/>
                  </a:cubicBezTo>
                  <a:cubicBezTo>
                    <a:pt x="19450" y="17888"/>
                    <a:pt x="19512" y="18478"/>
                    <a:pt x="19575" y="19186"/>
                  </a:cubicBezTo>
                  <a:cubicBezTo>
                    <a:pt x="19638" y="19895"/>
                    <a:pt x="19701" y="20721"/>
                    <a:pt x="19575" y="21134"/>
                  </a:cubicBezTo>
                  <a:cubicBezTo>
                    <a:pt x="19450" y="21547"/>
                    <a:pt x="19136" y="21547"/>
                    <a:pt x="18885" y="21252"/>
                  </a:cubicBezTo>
                  <a:cubicBezTo>
                    <a:pt x="18633" y="20957"/>
                    <a:pt x="18445" y="20367"/>
                    <a:pt x="18288" y="18242"/>
                  </a:cubicBezTo>
                  <a:cubicBezTo>
                    <a:pt x="18131" y="16117"/>
                    <a:pt x="18006" y="12458"/>
                    <a:pt x="18131" y="9331"/>
                  </a:cubicBezTo>
                  <a:cubicBezTo>
                    <a:pt x="18257" y="6203"/>
                    <a:pt x="18633" y="3606"/>
                    <a:pt x="18916" y="2072"/>
                  </a:cubicBezTo>
                  <a:cubicBezTo>
                    <a:pt x="19199" y="537"/>
                    <a:pt x="19387" y="65"/>
                    <a:pt x="19607" y="6"/>
                  </a:cubicBezTo>
                  <a:cubicBezTo>
                    <a:pt x="19826" y="-53"/>
                    <a:pt x="20078" y="301"/>
                    <a:pt x="20392" y="1540"/>
                  </a:cubicBezTo>
                  <a:cubicBezTo>
                    <a:pt x="20706" y="2780"/>
                    <a:pt x="21082" y="4904"/>
                    <a:pt x="21271" y="6321"/>
                  </a:cubicBezTo>
                  <a:cubicBezTo>
                    <a:pt x="21459" y="7737"/>
                    <a:pt x="21459" y="8445"/>
                    <a:pt x="21271" y="8917"/>
                  </a:cubicBezTo>
                  <a:cubicBezTo>
                    <a:pt x="21082" y="9390"/>
                    <a:pt x="20706" y="9626"/>
                    <a:pt x="20329" y="986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52" name="Line"/>
            <p:cNvSpPr/>
            <p:nvPr/>
          </p:nvSpPr>
          <p:spPr>
            <a:xfrm>
              <a:off x="5974973" y="298063"/>
              <a:ext cx="669833" cy="287670"/>
            </a:xfrm>
            <a:custGeom>
              <a:avLst/>
              <a:gdLst/>
              <a:ahLst/>
              <a:cxnLst>
                <a:cxn ang="0">
                  <a:pos x="wd2" y="hd2"/>
                </a:cxn>
                <a:cxn ang="5400000">
                  <a:pos x="wd2" y="hd2"/>
                </a:cxn>
                <a:cxn ang="10800000">
                  <a:pos x="wd2" y="hd2"/>
                </a:cxn>
                <a:cxn ang="16200000">
                  <a:pos x="wd2" y="hd2"/>
                </a:cxn>
              </a:cxnLst>
              <a:rect l="0" t="0" r="r" b="b"/>
              <a:pathLst>
                <a:path w="21338" h="21131" fill="norm" stroke="1" extrusionOk="0">
                  <a:moveTo>
                    <a:pt x="1501" y="6865"/>
                  </a:moveTo>
                  <a:cubicBezTo>
                    <a:pt x="2052" y="6611"/>
                    <a:pt x="2603" y="6357"/>
                    <a:pt x="3265" y="7755"/>
                  </a:cubicBezTo>
                  <a:cubicBezTo>
                    <a:pt x="3926" y="9152"/>
                    <a:pt x="4697" y="12202"/>
                    <a:pt x="4477" y="14743"/>
                  </a:cubicBezTo>
                  <a:cubicBezTo>
                    <a:pt x="4256" y="17284"/>
                    <a:pt x="3044" y="19317"/>
                    <a:pt x="2162" y="20334"/>
                  </a:cubicBezTo>
                  <a:cubicBezTo>
                    <a:pt x="1281" y="21350"/>
                    <a:pt x="730" y="21350"/>
                    <a:pt x="344" y="20588"/>
                  </a:cubicBezTo>
                  <a:cubicBezTo>
                    <a:pt x="-42" y="19825"/>
                    <a:pt x="-262" y="18301"/>
                    <a:pt x="565" y="15251"/>
                  </a:cubicBezTo>
                  <a:cubicBezTo>
                    <a:pt x="1391" y="12202"/>
                    <a:pt x="3265" y="7628"/>
                    <a:pt x="4532" y="4959"/>
                  </a:cubicBezTo>
                  <a:cubicBezTo>
                    <a:pt x="5799" y="2291"/>
                    <a:pt x="6460" y="1529"/>
                    <a:pt x="7067" y="894"/>
                  </a:cubicBezTo>
                  <a:cubicBezTo>
                    <a:pt x="7673" y="258"/>
                    <a:pt x="8224" y="-250"/>
                    <a:pt x="8444" y="131"/>
                  </a:cubicBezTo>
                  <a:cubicBezTo>
                    <a:pt x="8665" y="512"/>
                    <a:pt x="8554" y="1783"/>
                    <a:pt x="8444" y="4197"/>
                  </a:cubicBezTo>
                  <a:cubicBezTo>
                    <a:pt x="8334" y="6611"/>
                    <a:pt x="8224" y="10169"/>
                    <a:pt x="8609" y="12837"/>
                  </a:cubicBezTo>
                  <a:cubicBezTo>
                    <a:pt x="8995" y="15505"/>
                    <a:pt x="9877" y="17284"/>
                    <a:pt x="10593" y="17919"/>
                  </a:cubicBezTo>
                  <a:cubicBezTo>
                    <a:pt x="11309" y="18555"/>
                    <a:pt x="11860" y="18046"/>
                    <a:pt x="12246" y="17030"/>
                  </a:cubicBezTo>
                  <a:cubicBezTo>
                    <a:pt x="12632" y="16014"/>
                    <a:pt x="12852" y="14489"/>
                    <a:pt x="13073" y="12837"/>
                  </a:cubicBezTo>
                  <a:cubicBezTo>
                    <a:pt x="13293" y="11185"/>
                    <a:pt x="13514" y="9406"/>
                    <a:pt x="13679" y="7882"/>
                  </a:cubicBezTo>
                  <a:cubicBezTo>
                    <a:pt x="13844" y="6357"/>
                    <a:pt x="13954" y="5086"/>
                    <a:pt x="14009" y="5214"/>
                  </a:cubicBezTo>
                  <a:cubicBezTo>
                    <a:pt x="14065" y="5341"/>
                    <a:pt x="14065" y="6865"/>
                    <a:pt x="14065" y="8771"/>
                  </a:cubicBezTo>
                  <a:cubicBezTo>
                    <a:pt x="14065" y="10677"/>
                    <a:pt x="14065" y="12964"/>
                    <a:pt x="14340" y="14235"/>
                  </a:cubicBezTo>
                  <a:cubicBezTo>
                    <a:pt x="14616" y="15505"/>
                    <a:pt x="15167" y="15759"/>
                    <a:pt x="15607" y="15378"/>
                  </a:cubicBezTo>
                  <a:cubicBezTo>
                    <a:pt x="16048" y="14997"/>
                    <a:pt x="16379" y="13981"/>
                    <a:pt x="16654" y="12837"/>
                  </a:cubicBezTo>
                  <a:cubicBezTo>
                    <a:pt x="16930" y="11694"/>
                    <a:pt x="17150" y="10423"/>
                    <a:pt x="17371" y="9152"/>
                  </a:cubicBezTo>
                  <a:cubicBezTo>
                    <a:pt x="17591" y="7882"/>
                    <a:pt x="17811" y="6611"/>
                    <a:pt x="18087" y="6611"/>
                  </a:cubicBezTo>
                  <a:cubicBezTo>
                    <a:pt x="18362" y="6611"/>
                    <a:pt x="18693" y="7882"/>
                    <a:pt x="19079" y="10296"/>
                  </a:cubicBezTo>
                  <a:cubicBezTo>
                    <a:pt x="19465" y="12710"/>
                    <a:pt x="19905" y="16268"/>
                    <a:pt x="20291" y="17538"/>
                  </a:cubicBezTo>
                  <a:cubicBezTo>
                    <a:pt x="20677" y="18809"/>
                    <a:pt x="21007" y="17792"/>
                    <a:pt x="21338" y="1677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53" name="Line"/>
            <p:cNvSpPr/>
            <p:nvPr/>
          </p:nvSpPr>
          <p:spPr>
            <a:xfrm>
              <a:off x="6687947" y="-1"/>
              <a:ext cx="371990" cy="565792"/>
            </a:xfrm>
            <a:custGeom>
              <a:avLst/>
              <a:gdLst/>
              <a:ahLst/>
              <a:cxnLst>
                <a:cxn ang="0">
                  <a:pos x="wd2" y="hd2"/>
                </a:cxn>
                <a:cxn ang="5400000">
                  <a:pos x="wd2" y="hd2"/>
                </a:cxn>
                <a:cxn ang="10800000">
                  <a:pos x="wd2" y="hd2"/>
                </a:cxn>
                <a:cxn ang="16200000">
                  <a:pos x="wd2" y="hd2"/>
                </a:cxn>
              </a:cxnLst>
              <a:rect l="0" t="0" r="r" b="b"/>
              <a:pathLst>
                <a:path w="21506" h="21410" fill="norm" stroke="1" extrusionOk="0">
                  <a:moveTo>
                    <a:pt x="11906" y="14816"/>
                  </a:moveTo>
                  <a:cubicBezTo>
                    <a:pt x="11906" y="14161"/>
                    <a:pt x="11906" y="13507"/>
                    <a:pt x="11406" y="13048"/>
                  </a:cubicBezTo>
                  <a:cubicBezTo>
                    <a:pt x="10906" y="12590"/>
                    <a:pt x="9906" y="12328"/>
                    <a:pt x="8406" y="12263"/>
                  </a:cubicBezTo>
                  <a:cubicBezTo>
                    <a:pt x="6906" y="12197"/>
                    <a:pt x="4906" y="12328"/>
                    <a:pt x="3206" y="13245"/>
                  </a:cubicBezTo>
                  <a:cubicBezTo>
                    <a:pt x="1506" y="14161"/>
                    <a:pt x="106" y="15863"/>
                    <a:pt x="6" y="17368"/>
                  </a:cubicBezTo>
                  <a:cubicBezTo>
                    <a:pt x="-94" y="18874"/>
                    <a:pt x="1106" y="20183"/>
                    <a:pt x="2506" y="20837"/>
                  </a:cubicBezTo>
                  <a:cubicBezTo>
                    <a:pt x="3906" y="21492"/>
                    <a:pt x="5506" y="21492"/>
                    <a:pt x="6706" y="21296"/>
                  </a:cubicBezTo>
                  <a:cubicBezTo>
                    <a:pt x="7906" y="21099"/>
                    <a:pt x="8706" y="20707"/>
                    <a:pt x="9606" y="19070"/>
                  </a:cubicBezTo>
                  <a:cubicBezTo>
                    <a:pt x="10506" y="17434"/>
                    <a:pt x="11506" y="14554"/>
                    <a:pt x="12206" y="11412"/>
                  </a:cubicBezTo>
                  <a:cubicBezTo>
                    <a:pt x="12906" y="8270"/>
                    <a:pt x="13306" y="4867"/>
                    <a:pt x="13506" y="2837"/>
                  </a:cubicBezTo>
                  <a:cubicBezTo>
                    <a:pt x="13706" y="808"/>
                    <a:pt x="13706" y="154"/>
                    <a:pt x="13306" y="23"/>
                  </a:cubicBezTo>
                  <a:cubicBezTo>
                    <a:pt x="12906" y="-108"/>
                    <a:pt x="12106" y="285"/>
                    <a:pt x="11106" y="2052"/>
                  </a:cubicBezTo>
                  <a:cubicBezTo>
                    <a:pt x="10106" y="3819"/>
                    <a:pt x="8906" y="6961"/>
                    <a:pt x="8506" y="9645"/>
                  </a:cubicBezTo>
                  <a:cubicBezTo>
                    <a:pt x="8106" y="12328"/>
                    <a:pt x="8506" y="14554"/>
                    <a:pt x="9006" y="15928"/>
                  </a:cubicBezTo>
                  <a:cubicBezTo>
                    <a:pt x="9506" y="17303"/>
                    <a:pt x="10106" y="17827"/>
                    <a:pt x="10906" y="18219"/>
                  </a:cubicBezTo>
                  <a:cubicBezTo>
                    <a:pt x="11706" y="18612"/>
                    <a:pt x="12706" y="18874"/>
                    <a:pt x="13706" y="18808"/>
                  </a:cubicBezTo>
                  <a:cubicBezTo>
                    <a:pt x="14706" y="18743"/>
                    <a:pt x="15706" y="18350"/>
                    <a:pt x="16406" y="17827"/>
                  </a:cubicBezTo>
                  <a:cubicBezTo>
                    <a:pt x="17106" y="17303"/>
                    <a:pt x="17506" y="16648"/>
                    <a:pt x="18006" y="15928"/>
                  </a:cubicBezTo>
                  <a:cubicBezTo>
                    <a:pt x="18506" y="15208"/>
                    <a:pt x="19106" y="14423"/>
                    <a:pt x="19406" y="14488"/>
                  </a:cubicBezTo>
                  <a:cubicBezTo>
                    <a:pt x="19706" y="14554"/>
                    <a:pt x="19706" y="15470"/>
                    <a:pt x="20006" y="16387"/>
                  </a:cubicBezTo>
                  <a:cubicBezTo>
                    <a:pt x="20306" y="17303"/>
                    <a:pt x="20906" y="18219"/>
                    <a:pt x="21506" y="1913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54" name="Line"/>
            <p:cNvSpPr/>
            <p:nvPr/>
          </p:nvSpPr>
          <p:spPr>
            <a:xfrm>
              <a:off x="7018423" y="183960"/>
              <a:ext cx="41515"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55" name="Line"/>
            <p:cNvSpPr/>
            <p:nvPr/>
          </p:nvSpPr>
          <p:spPr>
            <a:xfrm>
              <a:off x="7111828" y="253008"/>
              <a:ext cx="666031" cy="948025"/>
            </a:xfrm>
            <a:custGeom>
              <a:avLst/>
              <a:gdLst/>
              <a:ahLst/>
              <a:cxnLst>
                <a:cxn ang="0">
                  <a:pos x="wd2" y="hd2"/>
                </a:cxn>
                <a:cxn ang="5400000">
                  <a:pos x="wd2" y="hd2"/>
                </a:cxn>
                <a:cxn ang="10800000">
                  <a:pos x="wd2" y="hd2"/>
                </a:cxn>
                <a:cxn ang="16200000">
                  <a:pos x="wd2" y="hd2"/>
                </a:cxn>
              </a:cxnLst>
              <a:rect l="0" t="0" r="r" b="b"/>
              <a:pathLst>
                <a:path w="21436" h="21525" fill="norm" stroke="1" extrusionOk="0">
                  <a:moveTo>
                    <a:pt x="0" y="789"/>
                  </a:moveTo>
                  <a:cubicBezTo>
                    <a:pt x="557" y="1653"/>
                    <a:pt x="1113" y="2517"/>
                    <a:pt x="1614" y="3263"/>
                  </a:cubicBezTo>
                  <a:cubicBezTo>
                    <a:pt x="2115" y="4009"/>
                    <a:pt x="2561" y="4638"/>
                    <a:pt x="3006" y="4638"/>
                  </a:cubicBezTo>
                  <a:cubicBezTo>
                    <a:pt x="3452" y="4638"/>
                    <a:pt x="3897" y="4009"/>
                    <a:pt x="4231" y="3460"/>
                  </a:cubicBezTo>
                  <a:cubicBezTo>
                    <a:pt x="4565" y="2910"/>
                    <a:pt x="4788" y="2438"/>
                    <a:pt x="5066" y="1967"/>
                  </a:cubicBezTo>
                  <a:cubicBezTo>
                    <a:pt x="5344" y="1496"/>
                    <a:pt x="5678" y="1025"/>
                    <a:pt x="5901" y="985"/>
                  </a:cubicBezTo>
                  <a:cubicBezTo>
                    <a:pt x="6124" y="946"/>
                    <a:pt x="6235" y="1339"/>
                    <a:pt x="6402" y="1967"/>
                  </a:cubicBezTo>
                  <a:cubicBezTo>
                    <a:pt x="6569" y="2596"/>
                    <a:pt x="6792" y="3460"/>
                    <a:pt x="7293" y="4049"/>
                  </a:cubicBezTo>
                  <a:cubicBezTo>
                    <a:pt x="7794" y="4638"/>
                    <a:pt x="8573" y="4952"/>
                    <a:pt x="9241" y="5109"/>
                  </a:cubicBezTo>
                  <a:cubicBezTo>
                    <a:pt x="9909" y="5266"/>
                    <a:pt x="10466" y="5266"/>
                    <a:pt x="11190" y="4991"/>
                  </a:cubicBezTo>
                  <a:cubicBezTo>
                    <a:pt x="11913" y="4716"/>
                    <a:pt x="12804" y="4166"/>
                    <a:pt x="13528" y="3460"/>
                  </a:cubicBezTo>
                  <a:cubicBezTo>
                    <a:pt x="14252" y="2753"/>
                    <a:pt x="14808" y="1889"/>
                    <a:pt x="15087" y="1260"/>
                  </a:cubicBezTo>
                  <a:cubicBezTo>
                    <a:pt x="15365" y="632"/>
                    <a:pt x="15365" y="239"/>
                    <a:pt x="15087" y="82"/>
                  </a:cubicBezTo>
                  <a:cubicBezTo>
                    <a:pt x="14808" y="-75"/>
                    <a:pt x="14252" y="4"/>
                    <a:pt x="13751" y="239"/>
                  </a:cubicBezTo>
                  <a:cubicBezTo>
                    <a:pt x="13249" y="475"/>
                    <a:pt x="12804" y="868"/>
                    <a:pt x="12581" y="1260"/>
                  </a:cubicBezTo>
                  <a:cubicBezTo>
                    <a:pt x="12359" y="1653"/>
                    <a:pt x="12359" y="2046"/>
                    <a:pt x="12359" y="2438"/>
                  </a:cubicBezTo>
                  <a:cubicBezTo>
                    <a:pt x="12359" y="2831"/>
                    <a:pt x="12359" y="3224"/>
                    <a:pt x="12637" y="3499"/>
                  </a:cubicBezTo>
                  <a:cubicBezTo>
                    <a:pt x="12915" y="3774"/>
                    <a:pt x="13472" y="3931"/>
                    <a:pt x="14029" y="3931"/>
                  </a:cubicBezTo>
                  <a:cubicBezTo>
                    <a:pt x="14586" y="3931"/>
                    <a:pt x="15142" y="3774"/>
                    <a:pt x="15532" y="3460"/>
                  </a:cubicBezTo>
                  <a:cubicBezTo>
                    <a:pt x="15922" y="3145"/>
                    <a:pt x="16144" y="2674"/>
                    <a:pt x="16478" y="2281"/>
                  </a:cubicBezTo>
                  <a:cubicBezTo>
                    <a:pt x="16812" y="1889"/>
                    <a:pt x="17258" y="1574"/>
                    <a:pt x="17647" y="1614"/>
                  </a:cubicBezTo>
                  <a:cubicBezTo>
                    <a:pt x="18037" y="1653"/>
                    <a:pt x="18371" y="2046"/>
                    <a:pt x="18872" y="3342"/>
                  </a:cubicBezTo>
                  <a:cubicBezTo>
                    <a:pt x="19373" y="4638"/>
                    <a:pt x="20041" y="6837"/>
                    <a:pt x="20598" y="9350"/>
                  </a:cubicBezTo>
                  <a:cubicBezTo>
                    <a:pt x="21155" y="11864"/>
                    <a:pt x="21600" y="14692"/>
                    <a:pt x="21377" y="16694"/>
                  </a:cubicBezTo>
                  <a:cubicBezTo>
                    <a:pt x="21155" y="18697"/>
                    <a:pt x="20264" y="19876"/>
                    <a:pt x="18037" y="20543"/>
                  </a:cubicBezTo>
                  <a:cubicBezTo>
                    <a:pt x="15810" y="21211"/>
                    <a:pt x="12247" y="21368"/>
                    <a:pt x="8685" y="2152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56" name="Line"/>
            <p:cNvSpPr/>
            <p:nvPr/>
          </p:nvSpPr>
          <p:spPr>
            <a:xfrm>
              <a:off x="9529969" y="258759"/>
              <a:ext cx="404755" cy="299255"/>
            </a:xfrm>
            <a:custGeom>
              <a:avLst/>
              <a:gdLst/>
              <a:ahLst/>
              <a:cxnLst>
                <a:cxn ang="0">
                  <a:pos x="wd2" y="hd2"/>
                </a:cxn>
                <a:cxn ang="5400000">
                  <a:pos x="wd2" y="hd2"/>
                </a:cxn>
                <a:cxn ang="10800000">
                  <a:pos x="wd2" y="hd2"/>
                </a:cxn>
                <a:cxn ang="16200000">
                  <a:pos x="wd2" y="hd2"/>
                </a:cxn>
              </a:cxnLst>
              <a:rect l="0" t="0" r="r" b="b"/>
              <a:pathLst>
                <a:path w="21600" h="20994" fill="norm" stroke="1" extrusionOk="0">
                  <a:moveTo>
                    <a:pt x="0" y="577"/>
                  </a:moveTo>
                  <a:cubicBezTo>
                    <a:pt x="554" y="6159"/>
                    <a:pt x="1108" y="11741"/>
                    <a:pt x="1662" y="15381"/>
                  </a:cubicBezTo>
                  <a:cubicBezTo>
                    <a:pt x="2215" y="19022"/>
                    <a:pt x="2769" y="20721"/>
                    <a:pt x="3046" y="20963"/>
                  </a:cubicBezTo>
                  <a:cubicBezTo>
                    <a:pt x="3323" y="21206"/>
                    <a:pt x="3323" y="19993"/>
                    <a:pt x="3323" y="17566"/>
                  </a:cubicBezTo>
                  <a:cubicBezTo>
                    <a:pt x="3323" y="15139"/>
                    <a:pt x="3323" y="11498"/>
                    <a:pt x="3692" y="8464"/>
                  </a:cubicBezTo>
                  <a:cubicBezTo>
                    <a:pt x="4062" y="5431"/>
                    <a:pt x="4800" y="3004"/>
                    <a:pt x="5631" y="1548"/>
                  </a:cubicBezTo>
                  <a:cubicBezTo>
                    <a:pt x="6462" y="91"/>
                    <a:pt x="7385" y="-394"/>
                    <a:pt x="7938" y="334"/>
                  </a:cubicBezTo>
                  <a:cubicBezTo>
                    <a:pt x="8492" y="1062"/>
                    <a:pt x="8677" y="3004"/>
                    <a:pt x="8769" y="5309"/>
                  </a:cubicBezTo>
                  <a:cubicBezTo>
                    <a:pt x="8862" y="7615"/>
                    <a:pt x="8862" y="10285"/>
                    <a:pt x="8862" y="12226"/>
                  </a:cubicBezTo>
                  <a:cubicBezTo>
                    <a:pt x="8862" y="14168"/>
                    <a:pt x="8862" y="15381"/>
                    <a:pt x="9138" y="15260"/>
                  </a:cubicBezTo>
                  <a:cubicBezTo>
                    <a:pt x="9415" y="15139"/>
                    <a:pt x="9969" y="13682"/>
                    <a:pt x="10708" y="11741"/>
                  </a:cubicBezTo>
                  <a:cubicBezTo>
                    <a:pt x="11446" y="9799"/>
                    <a:pt x="12369" y="7372"/>
                    <a:pt x="13200" y="5552"/>
                  </a:cubicBezTo>
                  <a:cubicBezTo>
                    <a:pt x="14031" y="3732"/>
                    <a:pt x="14769" y="2518"/>
                    <a:pt x="15231" y="2518"/>
                  </a:cubicBezTo>
                  <a:cubicBezTo>
                    <a:pt x="15692" y="2518"/>
                    <a:pt x="15877" y="3732"/>
                    <a:pt x="15969" y="5795"/>
                  </a:cubicBezTo>
                  <a:cubicBezTo>
                    <a:pt x="16062" y="7858"/>
                    <a:pt x="16062" y="10770"/>
                    <a:pt x="16246" y="12833"/>
                  </a:cubicBezTo>
                  <a:cubicBezTo>
                    <a:pt x="16431" y="14896"/>
                    <a:pt x="16800" y="16109"/>
                    <a:pt x="17723" y="16595"/>
                  </a:cubicBezTo>
                  <a:cubicBezTo>
                    <a:pt x="18646" y="17080"/>
                    <a:pt x="20123" y="16837"/>
                    <a:pt x="21600" y="1659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57" name="Line"/>
            <p:cNvSpPr/>
            <p:nvPr/>
          </p:nvSpPr>
          <p:spPr>
            <a:xfrm>
              <a:off x="10028128" y="360391"/>
              <a:ext cx="197189" cy="1"/>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558" name="Line"/>
            <p:cNvSpPr/>
            <p:nvPr/>
          </p:nvSpPr>
          <p:spPr>
            <a:xfrm>
              <a:off x="10028128" y="474552"/>
              <a:ext cx="238701"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635" y="16200"/>
                    <a:pt x="11270" y="10800"/>
                    <a:pt x="14870" y="7200"/>
                  </a:cubicBezTo>
                  <a:cubicBezTo>
                    <a:pt x="18470" y="3600"/>
                    <a:pt x="20035" y="18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59" name="Line"/>
            <p:cNvSpPr/>
            <p:nvPr/>
          </p:nvSpPr>
          <p:spPr>
            <a:xfrm>
              <a:off x="10484773" y="256608"/>
              <a:ext cx="103784" cy="3217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3600" y="3716"/>
                    <a:pt x="7200" y="7432"/>
                    <a:pt x="10800" y="11032"/>
                  </a:cubicBezTo>
                  <a:cubicBezTo>
                    <a:pt x="14400" y="14632"/>
                    <a:pt x="18000" y="18116"/>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60" name="Line"/>
            <p:cNvSpPr/>
            <p:nvPr/>
          </p:nvSpPr>
          <p:spPr>
            <a:xfrm>
              <a:off x="10711095" y="269513"/>
              <a:ext cx="240701" cy="307042"/>
            </a:xfrm>
            <a:custGeom>
              <a:avLst/>
              <a:gdLst/>
              <a:ahLst/>
              <a:cxnLst>
                <a:cxn ang="0">
                  <a:pos x="wd2" y="hd2"/>
                </a:cxn>
                <a:cxn ang="5400000">
                  <a:pos x="wd2" y="hd2"/>
                </a:cxn>
                <a:cxn ang="10800000">
                  <a:pos x="wd2" y="hd2"/>
                </a:cxn>
                <a:cxn ang="16200000">
                  <a:pos x="wd2" y="hd2"/>
                </a:cxn>
              </a:cxnLst>
              <a:rect l="0" t="0" r="r" b="b"/>
              <a:pathLst>
                <a:path w="21470" h="21301" fill="norm" stroke="1" extrusionOk="0">
                  <a:moveTo>
                    <a:pt x="1104" y="8465"/>
                  </a:moveTo>
                  <a:cubicBezTo>
                    <a:pt x="487" y="7265"/>
                    <a:pt x="-130" y="6065"/>
                    <a:pt x="24" y="4985"/>
                  </a:cubicBezTo>
                  <a:cubicBezTo>
                    <a:pt x="179" y="3905"/>
                    <a:pt x="1104" y="2945"/>
                    <a:pt x="2339" y="2105"/>
                  </a:cubicBezTo>
                  <a:cubicBezTo>
                    <a:pt x="3573" y="1265"/>
                    <a:pt x="5116" y="545"/>
                    <a:pt x="6813" y="185"/>
                  </a:cubicBezTo>
                  <a:cubicBezTo>
                    <a:pt x="8510" y="-175"/>
                    <a:pt x="10361" y="-175"/>
                    <a:pt x="11596" y="1745"/>
                  </a:cubicBezTo>
                  <a:cubicBezTo>
                    <a:pt x="12830" y="3665"/>
                    <a:pt x="13447" y="7505"/>
                    <a:pt x="12830" y="10385"/>
                  </a:cubicBezTo>
                  <a:cubicBezTo>
                    <a:pt x="12213" y="13265"/>
                    <a:pt x="10361" y="15185"/>
                    <a:pt x="8819" y="16865"/>
                  </a:cubicBezTo>
                  <a:cubicBezTo>
                    <a:pt x="7276" y="18545"/>
                    <a:pt x="6041" y="19985"/>
                    <a:pt x="6196" y="20705"/>
                  </a:cubicBezTo>
                  <a:cubicBezTo>
                    <a:pt x="6350" y="21425"/>
                    <a:pt x="7893" y="21425"/>
                    <a:pt x="10670" y="21065"/>
                  </a:cubicBezTo>
                  <a:cubicBezTo>
                    <a:pt x="13447" y="20705"/>
                    <a:pt x="17459" y="19985"/>
                    <a:pt x="21470" y="1926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61" name="Line"/>
            <p:cNvSpPr/>
            <p:nvPr/>
          </p:nvSpPr>
          <p:spPr>
            <a:xfrm>
              <a:off x="267750" y="1619388"/>
              <a:ext cx="252834" cy="870399"/>
            </a:xfrm>
            <a:custGeom>
              <a:avLst/>
              <a:gdLst/>
              <a:ahLst/>
              <a:cxnLst>
                <a:cxn ang="0">
                  <a:pos x="wd2" y="hd2"/>
                </a:cxn>
                <a:cxn ang="5400000">
                  <a:pos x="wd2" y="hd2"/>
                </a:cxn>
                <a:cxn ang="10800000">
                  <a:pos x="wd2" y="hd2"/>
                </a:cxn>
                <a:cxn ang="16200000">
                  <a:pos x="wd2" y="hd2"/>
                </a:cxn>
              </a:cxnLst>
              <a:rect l="0" t="0" r="r" b="b"/>
              <a:pathLst>
                <a:path w="20772" h="21396" fill="norm" stroke="1" extrusionOk="0">
                  <a:moveTo>
                    <a:pt x="1246" y="3748"/>
                  </a:moveTo>
                  <a:cubicBezTo>
                    <a:pt x="1246" y="7149"/>
                    <a:pt x="1246" y="10551"/>
                    <a:pt x="1672" y="13357"/>
                  </a:cubicBezTo>
                  <a:cubicBezTo>
                    <a:pt x="2099" y="16164"/>
                    <a:pt x="2951" y="18375"/>
                    <a:pt x="3520" y="19693"/>
                  </a:cubicBezTo>
                  <a:cubicBezTo>
                    <a:pt x="4088" y="21011"/>
                    <a:pt x="4372" y="21436"/>
                    <a:pt x="4372" y="21393"/>
                  </a:cubicBezTo>
                  <a:cubicBezTo>
                    <a:pt x="4372" y="21351"/>
                    <a:pt x="4088" y="20841"/>
                    <a:pt x="3946" y="19055"/>
                  </a:cubicBezTo>
                  <a:cubicBezTo>
                    <a:pt x="3804" y="17269"/>
                    <a:pt x="3804" y="14208"/>
                    <a:pt x="3236" y="11529"/>
                  </a:cubicBezTo>
                  <a:cubicBezTo>
                    <a:pt x="2667" y="8850"/>
                    <a:pt x="1530" y="6554"/>
                    <a:pt x="820" y="4981"/>
                  </a:cubicBezTo>
                  <a:cubicBezTo>
                    <a:pt x="109" y="3408"/>
                    <a:pt x="-175" y="2557"/>
                    <a:pt x="109" y="1877"/>
                  </a:cubicBezTo>
                  <a:cubicBezTo>
                    <a:pt x="393" y="1197"/>
                    <a:pt x="1246" y="686"/>
                    <a:pt x="3378" y="346"/>
                  </a:cubicBezTo>
                  <a:cubicBezTo>
                    <a:pt x="5509" y="6"/>
                    <a:pt x="8920" y="-164"/>
                    <a:pt x="12046" y="219"/>
                  </a:cubicBezTo>
                  <a:cubicBezTo>
                    <a:pt x="15172" y="601"/>
                    <a:pt x="18014" y="1537"/>
                    <a:pt x="19578" y="2727"/>
                  </a:cubicBezTo>
                  <a:cubicBezTo>
                    <a:pt x="21141" y="3918"/>
                    <a:pt x="21425" y="5364"/>
                    <a:pt x="18867" y="6682"/>
                  </a:cubicBezTo>
                  <a:cubicBezTo>
                    <a:pt x="16309" y="8000"/>
                    <a:pt x="10909" y="9190"/>
                    <a:pt x="5509" y="1038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62" name="Line"/>
            <p:cNvSpPr/>
            <p:nvPr/>
          </p:nvSpPr>
          <p:spPr>
            <a:xfrm>
              <a:off x="438587" y="2344373"/>
              <a:ext cx="249786" cy="339602"/>
            </a:xfrm>
            <a:custGeom>
              <a:avLst/>
              <a:gdLst/>
              <a:ahLst/>
              <a:cxnLst>
                <a:cxn ang="0">
                  <a:pos x="wd2" y="hd2"/>
                </a:cxn>
                <a:cxn ang="5400000">
                  <a:pos x="wd2" y="hd2"/>
                </a:cxn>
                <a:cxn ang="10800000">
                  <a:pos x="wd2" y="hd2"/>
                </a:cxn>
                <a:cxn ang="16200000">
                  <a:pos x="wd2" y="hd2"/>
                </a:cxn>
              </a:cxnLst>
              <a:rect l="0" t="0" r="r" b="b"/>
              <a:pathLst>
                <a:path w="21076" h="21204" fill="norm" stroke="1" extrusionOk="0">
                  <a:moveTo>
                    <a:pt x="3503" y="2484"/>
                  </a:moveTo>
                  <a:cubicBezTo>
                    <a:pt x="4378" y="1620"/>
                    <a:pt x="5254" y="756"/>
                    <a:pt x="7297" y="324"/>
                  </a:cubicBezTo>
                  <a:cubicBezTo>
                    <a:pt x="9341" y="-108"/>
                    <a:pt x="12551" y="-108"/>
                    <a:pt x="14741" y="324"/>
                  </a:cubicBezTo>
                  <a:cubicBezTo>
                    <a:pt x="16930" y="756"/>
                    <a:pt x="18097" y="1620"/>
                    <a:pt x="18243" y="3024"/>
                  </a:cubicBezTo>
                  <a:cubicBezTo>
                    <a:pt x="18389" y="4428"/>
                    <a:pt x="17514" y="6372"/>
                    <a:pt x="16346" y="7560"/>
                  </a:cubicBezTo>
                  <a:cubicBezTo>
                    <a:pt x="15178" y="8748"/>
                    <a:pt x="13719" y="9180"/>
                    <a:pt x="13719" y="9720"/>
                  </a:cubicBezTo>
                  <a:cubicBezTo>
                    <a:pt x="13719" y="10260"/>
                    <a:pt x="15178" y="10908"/>
                    <a:pt x="16638" y="11556"/>
                  </a:cubicBezTo>
                  <a:cubicBezTo>
                    <a:pt x="18097" y="12204"/>
                    <a:pt x="19557" y="12852"/>
                    <a:pt x="20432" y="13824"/>
                  </a:cubicBezTo>
                  <a:cubicBezTo>
                    <a:pt x="21308" y="14796"/>
                    <a:pt x="21600" y="16092"/>
                    <a:pt x="19265" y="17496"/>
                  </a:cubicBezTo>
                  <a:cubicBezTo>
                    <a:pt x="16930" y="18900"/>
                    <a:pt x="11968" y="20412"/>
                    <a:pt x="8319" y="20952"/>
                  </a:cubicBezTo>
                  <a:cubicBezTo>
                    <a:pt x="4670" y="21492"/>
                    <a:pt x="2335" y="21060"/>
                    <a:pt x="0" y="2062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63" name="Line"/>
            <p:cNvSpPr/>
            <p:nvPr/>
          </p:nvSpPr>
          <p:spPr>
            <a:xfrm>
              <a:off x="1196203" y="2238861"/>
              <a:ext cx="280214"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64" name="Line"/>
            <p:cNvSpPr/>
            <p:nvPr/>
          </p:nvSpPr>
          <p:spPr>
            <a:xfrm>
              <a:off x="1206581" y="2394535"/>
              <a:ext cx="332106" cy="5189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65" name="Line"/>
            <p:cNvSpPr/>
            <p:nvPr/>
          </p:nvSpPr>
          <p:spPr>
            <a:xfrm>
              <a:off x="2297299" y="1725797"/>
              <a:ext cx="263913" cy="765603"/>
            </a:xfrm>
            <a:custGeom>
              <a:avLst/>
              <a:gdLst/>
              <a:ahLst/>
              <a:cxnLst>
                <a:cxn ang="0">
                  <a:pos x="wd2" y="hd2"/>
                </a:cxn>
                <a:cxn ang="5400000">
                  <a:pos x="wd2" y="hd2"/>
                </a:cxn>
                <a:cxn ang="10800000">
                  <a:pos x="wd2" y="hd2"/>
                </a:cxn>
                <a:cxn ang="16200000">
                  <a:pos x="wd2" y="hd2"/>
                </a:cxn>
              </a:cxnLst>
              <a:rect l="0" t="0" r="r" b="b"/>
              <a:pathLst>
                <a:path w="20858" h="21533" fill="norm" stroke="1" extrusionOk="0">
                  <a:moveTo>
                    <a:pt x="6483" y="6257"/>
                  </a:moveTo>
                  <a:cubicBezTo>
                    <a:pt x="6756" y="9955"/>
                    <a:pt x="7030" y="13652"/>
                    <a:pt x="7440" y="16036"/>
                  </a:cubicBezTo>
                  <a:cubicBezTo>
                    <a:pt x="7850" y="18419"/>
                    <a:pt x="8397" y="19490"/>
                    <a:pt x="8944" y="20268"/>
                  </a:cubicBezTo>
                  <a:cubicBezTo>
                    <a:pt x="9491" y="21047"/>
                    <a:pt x="10037" y="21533"/>
                    <a:pt x="9901" y="21533"/>
                  </a:cubicBezTo>
                  <a:cubicBezTo>
                    <a:pt x="9764" y="21533"/>
                    <a:pt x="8944" y="21047"/>
                    <a:pt x="7167" y="19101"/>
                  </a:cubicBezTo>
                  <a:cubicBezTo>
                    <a:pt x="5389" y="17155"/>
                    <a:pt x="2655" y="13749"/>
                    <a:pt x="1288" y="10684"/>
                  </a:cubicBezTo>
                  <a:cubicBezTo>
                    <a:pt x="-79" y="7619"/>
                    <a:pt x="-79" y="4895"/>
                    <a:pt x="58" y="3290"/>
                  </a:cubicBezTo>
                  <a:cubicBezTo>
                    <a:pt x="194" y="1684"/>
                    <a:pt x="468" y="1198"/>
                    <a:pt x="1151" y="809"/>
                  </a:cubicBezTo>
                  <a:cubicBezTo>
                    <a:pt x="1835" y="419"/>
                    <a:pt x="2929" y="128"/>
                    <a:pt x="4159" y="30"/>
                  </a:cubicBezTo>
                  <a:cubicBezTo>
                    <a:pt x="5389" y="-67"/>
                    <a:pt x="6756" y="30"/>
                    <a:pt x="9491" y="955"/>
                  </a:cubicBezTo>
                  <a:cubicBezTo>
                    <a:pt x="12225" y="1879"/>
                    <a:pt x="16326" y="3630"/>
                    <a:pt x="18650" y="4798"/>
                  </a:cubicBezTo>
                  <a:cubicBezTo>
                    <a:pt x="20974" y="5965"/>
                    <a:pt x="21521" y="6549"/>
                    <a:pt x="20017" y="7279"/>
                  </a:cubicBezTo>
                  <a:cubicBezTo>
                    <a:pt x="18513" y="8009"/>
                    <a:pt x="14959" y="8884"/>
                    <a:pt x="11405" y="976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66" name="Line"/>
            <p:cNvSpPr/>
            <p:nvPr/>
          </p:nvSpPr>
          <p:spPr>
            <a:xfrm>
              <a:off x="2554961" y="2321888"/>
              <a:ext cx="226643" cy="178388"/>
            </a:xfrm>
            <a:custGeom>
              <a:avLst/>
              <a:gdLst/>
              <a:ahLst/>
              <a:cxnLst>
                <a:cxn ang="0">
                  <a:pos x="wd2" y="hd2"/>
                </a:cxn>
                <a:cxn ang="5400000">
                  <a:pos x="wd2" y="hd2"/>
                </a:cxn>
                <a:cxn ang="10800000">
                  <a:pos x="wd2" y="hd2"/>
                </a:cxn>
                <a:cxn ang="16200000">
                  <a:pos x="wd2" y="hd2"/>
                </a:cxn>
              </a:cxnLst>
              <a:rect l="0" t="0" r="r" b="b"/>
              <a:pathLst>
                <a:path w="21121" h="21015" fill="norm" stroke="1" extrusionOk="0">
                  <a:moveTo>
                    <a:pt x="15549" y="6113"/>
                  </a:moveTo>
                  <a:cubicBezTo>
                    <a:pt x="11358" y="5706"/>
                    <a:pt x="7167" y="5298"/>
                    <a:pt x="4427" y="5706"/>
                  </a:cubicBezTo>
                  <a:cubicBezTo>
                    <a:pt x="1686" y="6113"/>
                    <a:pt x="397" y="7336"/>
                    <a:pt x="74" y="10189"/>
                  </a:cubicBezTo>
                  <a:cubicBezTo>
                    <a:pt x="-248" y="13041"/>
                    <a:pt x="397" y="17525"/>
                    <a:pt x="3621" y="19562"/>
                  </a:cubicBezTo>
                  <a:cubicBezTo>
                    <a:pt x="6845" y="21600"/>
                    <a:pt x="12648" y="21192"/>
                    <a:pt x="16033" y="20174"/>
                  </a:cubicBezTo>
                  <a:cubicBezTo>
                    <a:pt x="19418" y="19155"/>
                    <a:pt x="20385" y="17525"/>
                    <a:pt x="20868" y="15691"/>
                  </a:cubicBezTo>
                  <a:cubicBezTo>
                    <a:pt x="21352" y="13857"/>
                    <a:pt x="21352" y="11819"/>
                    <a:pt x="18934" y="9170"/>
                  </a:cubicBezTo>
                  <a:cubicBezTo>
                    <a:pt x="16516" y="6521"/>
                    <a:pt x="11680" y="3260"/>
                    <a:pt x="6845"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67" name="Line"/>
            <p:cNvSpPr/>
            <p:nvPr/>
          </p:nvSpPr>
          <p:spPr>
            <a:xfrm>
              <a:off x="3244343" y="1761460"/>
              <a:ext cx="255841" cy="799129"/>
            </a:xfrm>
            <a:custGeom>
              <a:avLst/>
              <a:gdLst/>
              <a:ahLst/>
              <a:cxnLst>
                <a:cxn ang="0">
                  <a:pos x="wd2" y="hd2"/>
                </a:cxn>
                <a:cxn ang="5400000">
                  <a:pos x="wd2" y="hd2"/>
                </a:cxn>
                <a:cxn ang="10800000">
                  <a:pos x="wd2" y="hd2"/>
                </a:cxn>
                <a:cxn ang="16200000">
                  <a:pos x="wd2" y="hd2"/>
                </a:cxn>
              </a:cxnLst>
              <a:rect l="0" t="0" r="r" b="b"/>
              <a:pathLst>
                <a:path w="21019" h="21600" fill="norm" stroke="1" extrusionOk="0">
                  <a:moveTo>
                    <a:pt x="20166" y="0"/>
                  </a:moveTo>
                  <a:cubicBezTo>
                    <a:pt x="16187" y="1216"/>
                    <a:pt x="12208" y="2431"/>
                    <a:pt x="8372" y="4675"/>
                  </a:cubicBezTo>
                  <a:cubicBezTo>
                    <a:pt x="4535" y="6919"/>
                    <a:pt x="840" y="10192"/>
                    <a:pt x="130" y="12764"/>
                  </a:cubicBezTo>
                  <a:cubicBezTo>
                    <a:pt x="-581" y="15335"/>
                    <a:pt x="1693" y="17205"/>
                    <a:pt x="5672" y="18561"/>
                  </a:cubicBezTo>
                  <a:cubicBezTo>
                    <a:pt x="9651" y="19917"/>
                    <a:pt x="15335" y="20758"/>
                    <a:pt x="21019"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68" name="Line"/>
            <p:cNvSpPr/>
            <p:nvPr/>
          </p:nvSpPr>
          <p:spPr>
            <a:xfrm>
              <a:off x="3977584" y="1896378"/>
              <a:ext cx="217945" cy="4981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9450"/>
                  </a:moveTo>
                  <a:cubicBezTo>
                    <a:pt x="3771" y="8850"/>
                    <a:pt x="7543" y="8250"/>
                    <a:pt x="10800" y="6975"/>
                  </a:cubicBezTo>
                  <a:cubicBezTo>
                    <a:pt x="14057" y="5700"/>
                    <a:pt x="16800" y="3750"/>
                    <a:pt x="18171" y="2325"/>
                  </a:cubicBezTo>
                  <a:cubicBezTo>
                    <a:pt x="19543" y="900"/>
                    <a:pt x="19543" y="0"/>
                    <a:pt x="19371" y="0"/>
                  </a:cubicBezTo>
                  <a:cubicBezTo>
                    <a:pt x="19200" y="0"/>
                    <a:pt x="18857" y="900"/>
                    <a:pt x="18171" y="3825"/>
                  </a:cubicBezTo>
                  <a:cubicBezTo>
                    <a:pt x="17486" y="6750"/>
                    <a:pt x="16457" y="11700"/>
                    <a:pt x="16971" y="15000"/>
                  </a:cubicBezTo>
                  <a:cubicBezTo>
                    <a:pt x="17486" y="18300"/>
                    <a:pt x="19543" y="1995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69" name="Line"/>
            <p:cNvSpPr/>
            <p:nvPr/>
          </p:nvSpPr>
          <p:spPr>
            <a:xfrm>
              <a:off x="4600281" y="1896378"/>
              <a:ext cx="51893" cy="41513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7280" y="4500"/>
                    <a:pt x="12960" y="9000"/>
                    <a:pt x="9360" y="12600"/>
                  </a:cubicBezTo>
                  <a:cubicBezTo>
                    <a:pt x="5760" y="16200"/>
                    <a:pt x="2880" y="189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70" name="Line"/>
            <p:cNvSpPr/>
            <p:nvPr/>
          </p:nvSpPr>
          <p:spPr>
            <a:xfrm>
              <a:off x="4423851" y="2052052"/>
              <a:ext cx="373619" cy="7264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4600" y="17486"/>
                    <a:pt x="9200" y="13371"/>
                    <a:pt x="12800" y="9771"/>
                  </a:cubicBezTo>
                  <a:cubicBezTo>
                    <a:pt x="16400" y="6171"/>
                    <a:pt x="19000" y="3086"/>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71" name="Line"/>
            <p:cNvSpPr/>
            <p:nvPr/>
          </p:nvSpPr>
          <p:spPr>
            <a:xfrm>
              <a:off x="5243218" y="1771838"/>
              <a:ext cx="218463" cy="249080"/>
            </a:xfrm>
            <a:custGeom>
              <a:avLst/>
              <a:gdLst/>
              <a:ahLst/>
              <a:cxnLst>
                <a:cxn ang="0">
                  <a:pos x="wd2" y="hd2"/>
                </a:cxn>
                <a:cxn ang="5400000">
                  <a:pos x="wd2" y="hd2"/>
                </a:cxn>
                <a:cxn ang="10800000">
                  <a:pos x="wd2" y="hd2"/>
                </a:cxn>
                <a:cxn ang="16200000">
                  <a:pos x="wd2" y="hd2"/>
                </a:cxn>
              </a:cxnLst>
              <a:rect l="0" t="0" r="r" b="b"/>
              <a:pathLst>
                <a:path w="20985" h="21600" fill="norm" stroke="1" extrusionOk="0">
                  <a:moveTo>
                    <a:pt x="8025" y="0"/>
                  </a:moveTo>
                  <a:cubicBezTo>
                    <a:pt x="5034" y="3900"/>
                    <a:pt x="2043" y="7800"/>
                    <a:pt x="714" y="10950"/>
                  </a:cubicBezTo>
                  <a:cubicBezTo>
                    <a:pt x="-615" y="14100"/>
                    <a:pt x="-283" y="16500"/>
                    <a:pt x="3373" y="18150"/>
                  </a:cubicBezTo>
                  <a:cubicBezTo>
                    <a:pt x="7028" y="19800"/>
                    <a:pt x="14007" y="20700"/>
                    <a:pt x="20985"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72" name="Line"/>
            <p:cNvSpPr/>
            <p:nvPr/>
          </p:nvSpPr>
          <p:spPr>
            <a:xfrm>
              <a:off x="5472058" y="1616164"/>
              <a:ext cx="31136" cy="622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73" name="Line"/>
            <p:cNvSpPr/>
            <p:nvPr/>
          </p:nvSpPr>
          <p:spPr>
            <a:xfrm>
              <a:off x="5098439" y="2083187"/>
              <a:ext cx="560429" cy="29059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8800" y="2057"/>
                    <a:pt x="16000" y="4114"/>
                    <a:pt x="12400" y="7714"/>
                  </a:cubicBezTo>
                  <a:cubicBezTo>
                    <a:pt x="8800" y="11314"/>
                    <a:pt x="4400" y="16457"/>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74" name="Line"/>
            <p:cNvSpPr/>
            <p:nvPr/>
          </p:nvSpPr>
          <p:spPr>
            <a:xfrm>
              <a:off x="5451301" y="2332218"/>
              <a:ext cx="456646" cy="139755"/>
            </a:xfrm>
            <a:custGeom>
              <a:avLst/>
              <a:gdLst/>
              <a:ahLst/>
              <a:cxnLst>
                <a:cxn ang="0">
                  <a:pos x="wd2" y="hd2"/>
                </a:cxn>
                <a:cxn ang="5400000">
                  <a:pos x="wd2" y="hd2"/>
                </a:cxn>
                <a:cxn ang="10800000">
                  <a:pos x="wd2" y="hd2"/>
                </a:cxn>
                <a:cxn ang="16200000">
                  <a:pos x="wd2" y="hd2"/>
                </a:cxn>
              </a:cxnLst>
              <a:rect l="0" t="0" r="r" b="b"/>
              <a:pathLst>
                <a:path w="21600" h="19832" fill="norm" stroke="1" extrusionOk="0">
                  <a:moveTo>
                    <a:pt x="0" y="2952"/>
                  </a:moveTo>
                  <a:cubicBezTo>
                    <a:pt x="0" y="5407"/>
                    <a:pt x="0" y="7861"/>
                    <a:pt x="82" y="11052"/>
                  </a:cubicBezTo>
                  <a:cubicBezTo>
                    <a:pt x="164" y="14243"/>
                    <a:pt x="327" y="18170"/>
                    <a:pt x="736" y="19398"/>
                  </a:cubicBezTo>
                  <a:cubicBezTo>
                    <a:pt x="1145" y="20625"/>
                    <a:pt x="1800" y="19152"/>
                    <a:pt x="2618" y="16207"/>
                  </a:cubicBezTo>
                  <a:cubicBezTo>
                    <a:pt x="3436" y="13261"/>
                    <a:pt x="4418" y="8843"/>
                    <a:pt x="5155" y="5652"/>
                  </a:cubicBezTo>
                  <a:cubicBezTo>
                    <a:pt x="5891" y="2461"/>
                    <a:pt x="6382" y="498"/>
                    <a:pt x="6791" y="743"/>
                  </a:cubicBezTo>
                  <a:cubicBezTo>
                    <a:pt x="7200" y="989"/>
                    <a:pt x="7527" y="3443"/>
                    <a:pt x="7773" y="5898"/>
                  </a:cubicBezTo>
                  <a:cubicBezTo>
                    <a:pt x="8018" y="8352"/>
                    <a:pt x="8182" y="10807"/>
                    <a:pt x="8591" y="12770"/>
                  </a:cubicBezTo>
                  <a:cubicBezTo>
                    <a:pt x="9000" y="14734"/>
                    <a:pt x="9655" y="16207"/>
                    <a:pt x="10227" y="15961"/>
                  </a:cubicBezTo>
                  <a:cubicBezTo>
                    <a:pt x="10800" y="15716"/>
                    <a:pt x="11291" y="13752"/>
                    <a:pt x="12027" y="10316"/>
                  </a:cubicBezTo>
                  <a:cubicBezTo>
                    <a:pt x="12764" y="6880"/>
                    <a:pt x="13745" y="1970"/>
                    <a:pt x="14482" y="498"/>
                  </a:cubicBezTo>
                  <a:cubicBezTo>
                    <a:pt x="15218" y="-975"/>
                    <a:pt x="15709" y="989"/>
                    <a:pt x="16855" y="4180"/>
                  </a:cubicBezTo>
                  <a:cubicBezTo>
                    <a:pt x="18000" y="7370"/>
                    <a:pt x="19800" y="11789"/>
                    <a:pt x="21600" y="1620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75" name="Line"/>
            <p:cNvSpPr/>
            <p:nvPr/>
          </p:nvSpPr>
          <p:spPr>
            <a:xfrm>
              <a:off x="6022108" y="1701971"/>
              <a:ext cx="238368" cy="972779"/>
            </a:xfrm>
            <a:custGeom>
              <a:avLst/>
              <a:gdLst/>
              <a:ahLst/>
              <a:cxnLst>
                <a:cxn ang="0">
                  <a:pos x="wd2" y="hd2"/>
                </a:cxn>
                <a:cxn ang="5400000">
                  <a:pos x="wd2" y="hd2"/>
                </a:cxn>
                <a:cxn ang="10800000">
                  <a:pos x="wd2" y="hd2"/>
                </a:cxn>
                <a:cxn ang="16200000">
                  <a:pos x="wd2" y="hd2"/>
                </a:cxn>
              </a:cxnLst>
              <a:rect l="0" t="0" r="r" b="b"/>
              <a:pathLst>
                <a:path w="20962" h="21538" fill="norm" stroke="1" extrusionOk="0">
                  <a:moveTo>
                    <a:pt x="0" y="398"/>
                  </a:moveTo>
                  <a:cubicBezTo>
                    <a:pt x="1521" y="168"/>
                    <a:pt x="3042" y="-62"/>
                    <a:pt x="4715" y="15"/>
                  </a:cubicBezTo>
                  <a:cubicBezTo>
                    <a:pt x="6389" y="91"/>
                    <a:pt x="8214" y="474"/>
                    <a:pt x="10952" y="1547"/>
                  </a:cubicBezTo>
                  <a:cubicBezTo>
                    <a:pt x="13690" y="2619"/>
                    <a:pt x="17341" y="4381"/>
                    <a:pt x="19318" y="6602"/>
                  </a:cubicBezTo>
                  <a:cubicBezTo>
                    <a:pt x="21296" y="8823"/>
                    <a:pt x="21600" y="11504"/>
                    <a:pt x="19623" y="13878"/>
                  </a:cubicBezTo>
                  <a:cubicBezTo>
                    <a:pt x="17645" y="16253"/>
                    <a:pt x="13386" y="18321"/>
                    <a:pt x="10192" y="19547"/>
                  </a:cubicBezTo>
                  <a:cubicBezTo>
                    <a:pt x="6997" y="20772"/>
                    <a:pt x="4868" y="21155"/>
                    <a:pt x="2738" y="2153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76" name="Line"/>
            <p:cNvSpPr/>
            <p:nvPr/>
          </p:nvSpPr>
          <p:spPr>
            <a:xfrm>
              <a:off x="6333456" y="1325572"/>
              <a:ext cx="300971" cy="20756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248" y="3960"/>
                    <a:pt x="497" y="7920"/>
                    <a:pt x="869" y="11700"/>
                  </a:cubicBezTo>
                  <a:cubicBezTo>
                    <a:pt x="1241" y="15480"/>
                    <a:pt x="1738" y="19080"/>
                    <a:pt x="2359" y="19620"/>
                  </a:cubicBezTo>
                  <a:cubicBezTo>
                    <a:pt x="2979" y="20160"/>
                    <a:pt x="3724" y="17640"/>
                    <a:pt x="4717" y="14580"/>
                  </a:cubicBezTo>
                  <a:cubicBezTo>
                    <a:pt x="5710" y="11520"/>
                    <a:pt x="6952" y="7920"/>
                    <a:pt x="8069" y="5220"/>
                  </a:cubicBezTo>
                  <a:cubicBezTo>
                    <a:pt x="9186" y="2520"/>
                    <a:pt x="10179" y="720"/>
                    <a:pt x="11048" y="1080"/>
                  </a:cubicBezTo>
                  <a:cubicBezTo>
                    <a:pt x="11917" y="1440"/>
                    <a:pt x="12662" y="3960"/>
                    <a:pt x="13655" y="7380"/>
                  </a:cubicBezTo>
                  <a:cubicBezTo>
                    <a:pt x="14648" y="10800"/>
                    <a:pt x="15890" y="15120"/>
                    <a:pt x="17255" y="17640"/>
                  </a:cubicBezTo>
                  <a:cubicBezTo>
                    <a:pt x="18621" y="20160"/>
                    <a:pt x="20110" y="2088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77" name="Line"/>
            <p:cNvSpPr/>
            <p:nvPr/>
          </p:nvSpPr>
          <p:spPr>
            <a:xfrm>
              <a:off x="1362255" y="3484256"/>
              <a:ext cx="259458"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78" name="Line"/>
            <p:cNvSpPr/>
            <p:nvPr/>
          </p:nvSpPr>
          <p:spPr>
            <a:xfrm>
              <a:off x="1372633" y="3660687"/>
              <a:ext cx="332107" cy="6227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79" name="Line"/>
            <p:cNvSpPr/>
            <p:nvPr/>
          </p:nvSpPr>
          <p:spPr>
            <a:xfrm>
              <a:off x="2161384" y="3328608"/>
              <a:ext cx="403909" cy="550024"/>
            </a:xfrm>
            <a:custGeom>
              <a:avLst/>
              <a:gdLst/>
              <a:ahLst/>
              <a:cxnLst>
                <a:cxn ang="0">
                  <a:pos x="wd2" y="hd2"/>
                </a:cxn>
                <a:cxn ang="5400000">
                  <a:pos x="wd2" y="hd2"/>
                </a:cxn>
                <a:cxn ang="10800000">
                  <a:pos x="wd2" y="hd2"/>
                </a:cxn>
                <a:cxn ang="16200000">
                  <a:pos x="wd2" y="hd2"/>
                </a:cxn>
              </a:cxnLst>
              <a:rect l="0" t="0" r="r" b="b"/>
              <a:pathLst>
                <a:path w="21372" h="21464" fill="norm" stroke="1" extrusionOk="0">
                  <a:moveTo>
                    <a:pt x="18122" y="1619"/>
                  </a:moveTo>
                  <a:cubicBezTo>
                    <a:pt x="19586" y="944"/>
                    <a:pt x="21051" y="269"/>
                    <a:pt x="21325" y="67"/>
                  </a:cubicBezTo>
                  <a:cubicBezTo>
                    <a:pt x="21600" y="-136"/>
                    <a:pt x="20685" y="134"/>
                    <a:pt x="18122" y="741"/>
                  </a:cubicBezTo>
                  <a:cubicBezTo>
                    <a:pt x="15559" y="1349"/>
                    <a:pt x="11349" y="2294"/>
                    <a:pt x="8786" y="2834"/>
                  </a:cubicBezTo>
                  <a:cubicBezTo>
                    <a:pt x="6224" y="3374"/>
                    <a:pt x="5308" y="3509"/>
                    <a:pt x="4942" y="3914"/>
                  </a:cubicBezTo>
                  <a:cubicBezTo>
                    <a:pt x="4576" y="4319"/>
                    <a:pt x="4759" y="4994"/>
                    <a:pt x="4851" y="5669"/>
                  </a:cubicBezTo>
                  <a:cubicBezTo>
                    <a:pt x="4942" y="6344"/>
                    <a:pt x="4942" y="7019"/>
                    <a:pt x="4759" y="7694"/>
                  </a:cubicBezTo>
                  <a:cubicBezTo>
                    <a:pt x="4576" y="8369"/>
                    <a:pt x="4210" y="9044"/>
                    <a:pt x="4668" y="9247"/>
                  </a:cubicBezTo>
                  <a:cubicBezTo>
                    <a:pt x="5125" y="9449"/>
                    <a:pt x="6407" y="9179"/>
                    <a:pt x="8237" y="8774"/>
                  </a:cubicBezTo>
                  <a:cubicBezTo>
                    <a:pt x="10068" y="8369"/>
                    <a:pt x="12447" y="7829"/>
                    <a:pt x="14095" y="7559"/>
                  </a:cubicBezTo>
                  <a:cubicBezTo>
                    <a:pt x="15742" y="7289"/>
                    <a:pt x="16658" y="7289"/>
                    <a:pt x="17390" y="7559"/>
                  </a:cubicBezTo>
                  <a:cubicBezTo>
                    <a:pt x="18122" y="7829"/>
                    <a:pt x="18671" y="8369"/>
                    <a:pt x="18763" y="9381"/>
                  </a:cubicBezTo>
                  <a:cubicBezTo>
                    <a:pt x="18854" y="10394"/>
                    <a:pt x="18488" y="11879"/>
                    <a:pt x="16200" y="13702"/>
                  </a:cubicBezTo>
                  <a:cubicBezTo>
                    <a:pt x="13912" y="15524"/>
                    <a:pt x="9702" y="17684"/>
                    <a:pt x="6681" y="19034"/>
                  </a:cubicBezTo>
                  <a:cubicBezTo>
                    <a:pt x="3661" y="20384"/>
                    <a:pt x="1831" y="20924"/>
                    <a:pt x="0" y="2146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80" name="Line"/>
            <p:cNvSpPr/>
            <p:nvPr/>
          </p:nvSpPr>
          <p:spPr>
            <a:xfrm>
              <a:off x="2629427" y="3461255"/>
              <a:ext cx="255576" cy="275111"/>
            </a:xfrm>
            <a:custGeom>
              <a:avLst/>
              <a:gdLst/>
              <a:ahLst/>
              <a:cxnLst>
                <a:cxn ang="0">
                  <a:pos x="wd2" y="hd2"/>
                </a:cxn>
                <a:cxn ang="5400000">
                  <a:pos x="wd2" y="hd2"/>
                </a:cxn>
                <a:cxn ang="10800000">
                  <a:pos x="wd2" y="hd2"/>
                </a:cxn>
                <a:cxn ang="16200000">
                  <a:pos x="wd2" y="hd2"/>
                </a:cxn>
              </a:cxnLst>
              <a:rect l="0" t="0" r="r" b="b"/>
              <a:pathLst>
                <a:path w="21277" h="20948" fill="norm" stroke="1" extrusionOk="0">
                  <a:moveTo>
                    <a:pt x="13739" y="171"/>
                  </a:moveTo>
                  <a:cubicBezTo>
                    <a:pt x="12299" y="-93"/>
                    <a:pt x="10859" y="-356"/>
                    <a:pt x="8555" y="1883"/>
                  </a:cubicBezTo>
                  <a:cubicBezTo>
                    <a:pt x="6251" y="4122"/>
                    <a:pt x="3083" y="8864"/>
                    <a:pt x="1499" y="11893"/>
                  </a:cubicBezTo>
                  <a:cubicBezTo>
                    <a:pt x="-85" y="14922"/>
                    <a:pt x="-85" y="16239"/>
                    <a:pt x="59" y="17556"/>
                  </a:cubicBezTo>
                  <a:cubicBezTo>
                    <a:pt x="203" y="18873"/>
                    <a:pt x="491" y="20190"/>
                    <a:pt x="2219" y="20717"/>
                  </a:cubicBezTo>
                  <a:cubicBezTo>
                    <a:pt x="3947" y="21244"/>
                    <a:pt x="7115" y="20981"/>
                    <a:pt x="10571" y="18742"/>
                  </a:cubicBezTo>
                  <a:cubicBezTo>
                    <a:pt x="14027" y="16503"/>
                    <a:pt x="17771" y="12288"/>
                    <a:pt x="19643" y="9390"/>
                  </a:cubicBezTo>
                  <a:cubicBezTo>
                    <a:pt x="21515" y="6493"/>
                    <a:pt x="21515" y="4912"/>
                    <a:pt x="20939" y="3727"/>
                  </a:cubicBezTo>
                  <a:cubicBezTo>
                    <a:pt x="20363" y="2542"/>
                    <a:pt x="19211" y="1751"/>
                    <a:pt x="17915" y="1751"/>
                  </a:cubicBezTo>
                  <a:cubicBezTo>
                    <a:pt x="16619" y="1751"/>
                    <a:pt x="15179" y="2542"/>
                    <a:pt x="13739" y="333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81" name="Line"/>
            <p:cNvSpPr/>
            <p:nvPr/>
          </p:nvSpPr>
          <p:spPr>
            <a:xfrm>
              <a:off x="2928530" y="3419989"/>
              <a:ext cx="223549" cy="284420"/>
            </a:xfrm>
            <a:custGeom>
              <a:avLst/>
              <a:gdLst/>
              <a:ahLst/>
              <a:cxnLst>
                <a:cxn ang="0">
                  <a:pos x="wd2" y="hd2"/>
                </a:cxn>
                <a:cxn ang="5400000">
                  <a:pos x="wd2" y="hd2"/>
                </a:cxn>
                <a:cxn ang="10800000">
                  <a:pos x="wd2" y="hd2"/>
                </a:cxn>
                <a:cxn ang="16200000">
                  <a:pos x="wd2" y="hd2"/>
                </a:cxn>
              </a:cxnLst>
              <a:rect l="0" t="0" r="r" b="b"/>
              <a:pathLst>
                <a:path w="20833" h="20892" fill="norm" stroke="1" extrusionOk="0">
                  <a:moveTo>
                    <a:pt x="20389" y="146"/>
                  </a:moveTo>
                  <a:cubicBezTo>
                    <a:pt x="18455" y="-108"/>
                    <a:pt x="16521" y="-362"/>
                    <a:pt x="12974" y="2433"/>
                  </a:cubicBezTo>
                  <a:cubicBezTo>
                    <a:pt x="9428" y="5229"/>
                    <a:pt x="4270" y="11073"/>
                    <a:pt x="1852" y="14631"/>
                  </a:cubicBezTo>
                  <a:cubicBezTo>
                    <a:pt x="-566" y="18189"/>
                    <a:pt x="-244" y="19459"/>
                    <a:pt x="724" y="20222"/>
                  </a:cubicBezTo>
                  <a:cubicBezTo>
                    <a:pt x="1691" y="20984"/>
                    <a:pt x="3303" y="21238"/>
                    <a:pt x="6365" y="20222"/>
                  </a:cubicBezTo>
                  <a:cubicBezTo>
                    <a:pt x="9428" y="19205"/>
                    <a:pt x="13941" y="16918"/>
                    <a:pt x="16682" y="14377"/>
                  </a:cubicBezTo>
                  <a:cubicBezTo>
                    <a:pt x="19422" y="11836"/>
                    <a:pt x="20389" y="9040"/>
                    <a:pt x="20712" y="7007"/>
                  </a:cubicBezTo>
                  <a:cubicBezTo>
                    <a:pt x="21034" y="4974"/>
                    <a:pt x="20712" y="3704"/>
                    <a:pt x="19744" y="3577"/>
                  </a:cubicBezTo>
                  <a:cubicBezTo>
                    <a:pt x="18777" y="3450"/>
                    <a:pt x="17165" y="4466"/>
                    <a:pt x="15553" y="548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82" name="Line"/>
            <p:cNvSpPr/>
            <p:nvPr/>
          </p:nvSpPr>
          <p:spPr>
            <a:xfrm>
              <a:off x="3202646" y="3432365"/>
              <a:ext cx="266597" cy="253972"/>
            </a:xfrm>
            <a:custGeom>
              <a:avLst/>
              <a:gdLst/>
              <a:ahLst/>
              <a:cxnLst>
                <a:cxn ang="0">
                  <a:pos x="wd2" y="hd2"/>
                </a:cxn>
                <a:cxn ang="5400000">
                  <a:pos x="wd2" y="hd2"/>
                </a:cxn>
                <a:cxn ang="10800000">
                  <a:pos x="wd2" y="hd2"/>
                </a:cxn>
                <a:cxn ang="16200000">
                  <a:pos x="wd2" y="hd2"/>
                </a:cxn>
              </a:cxnLst>
              <a:rect l="0" t="0" r="r" b="b"/>
              <a:pathLst>
                <a:path w="20807" h="21143" fill="norm" stroke="1" extrusionOk="0">
                  <a:moveTo>
                    <a:pt x="14312" y="0"/>
                  </a:moveTo>
                  <a:cubicBezTo>
                    <a:pt x="11072" y="1728"/>
                    <a:pt x="7832" y="3456"/>
                    <a:pt x="5402" y="6048"/>
                  </a:cubicBezTo>
                  <a:cubicBezTo>
                    <a:pt x="2972" y="8640"/>
                    <a:pt x="1352" y="12096"/>
                    <a:pt x="542" y="14544"/>
                  </a:cubicBezTo>
                  <a:cubicBezTo>
                    <a:pt x="-268" y="16992"/>
                    <a:pt x="-268" y="18432"/>
                    <a:pt x="1217" y="19584"/>
                  </a:cubicBezTo>
                  <a:cubicBezTo>
                    <a:pt x="2702" y="20736"/>
                    <a:pt x="5672" y="21600"/>
                    <a:pt x="9182" y="20880"/>
                  </a:cubicBezTo>
                  <a:cubicBezTo>
                    <a:pt x="12692" y="20160"/>
                    <a:pt x="16742" y="17856"/>
                    <a:pt x="18902" y="15120"/>
                  </a:cubicBezTo>
                  <a:cubicBezTo>
                    <a:pt x="21062" y="12384"/>
                    <a:pt x="21332" y="9216"/>
                    <a:pt x="19982" y="7200"/>
                  </a:cubicBezTo>
                  <a:cubicBezTo>
                    <a:pt x="18632" y="5184"/>
                    <a:pt x="15662" y="4320"/>
                    <a:pt x="12692" y="345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83" name="Line"/>
            <p:cNvSpPr/>
            <p:nvPr/>
          </p:nvSpPr>
          <p:spPr>
            <a:xfrm>
              <a:off x="2085506" y="3079503"/>
              <a:ext cx="335336" cy="965181"/>
            </a:xfrm>
            <a:custGeom>
              <a:avLst/>
              <a:gdLst/>
              <a:ahLst/>
              <a:cxnLst>
                <a:cxn ang="0">
                  <a:pos x="wd2" y="hd2"/>
                </a:cxn>
                <a:cxn ang="5400000">
                  <a:pos x="wd2" y="hd2"/>
                </a:cxn>
                <a:cxn ang="10800000">
                  <a:pos x="wd2" y="hd2"/>
                </a:cxn>
                <a:cxn ang="16200000">
                  <a:pos x="wd2" y="hd2"/>
                </a:cxn>
              </a:cxnLst>
              <a:rect l="0" t="0" r="r" b="b"/>
              <a:pathLst>
                <a:path w="20938" h="21600" fill="norm" stroke="1" extrusionOk="0">
                  <a:moveTo>
                    <a:pt x="20938" y="0"/>
                  </a:moveTo>
                  <a:cubicBezTo>
                    <a:pt x="18346" y="387"/>
                    <a:pt x="15754" y="774"/>
                    <a:pt x="12514" y="1974"/>
                  </a:cubicBezTo>
                  <a:cubicBezTo>
                    <a:pt x="9274" y="3174"/>
                    <a:pt x="5386" y="5187"/>
                    <a:pt x="2902" y="7548"/>
                  </a:cubicBezTo>
                  <a:cubicBezTo>
                    <a:pt x="418" y="9910"/>
                    <a:pt x="-662" y="12619"/>
                    <a:pt x="418" y="15019"/>
                  </a:cubicBezTo>
                  <a:cubicBezTo>
                    <a:pt x="1498" y="17419"/>
                    <a:pt x="4738" y="19510"/>
                    <a:pt x="7978"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84" name="Line"/>
            <p:cNvSpPr/>
            <p:nvPr/>
          </p:nvSpPr>
          <p:spPr>
            <a:xfrm>
              <a:off x="3541696" y="3100259"/>
              <a:ext cx="339610" cy="1048208"/>
            </a:xfrm>
            <a:custGeom>
              <a:avLst/>
              <a:gdLst/>
              <a:ahLst/>
              <a:cxnLst>
                <a:cxn ang="0">
                  <a:pos x="wd2" y="hd2"/>
                </a:cxn>
                <a:cxn ang="5400000">
                  <a:pos x="wd2" y="hd2"/>
                </a:cxn>
                <a:cxn ang="10800000">
                  <a:pos x="wd2" y="hd2"/>
                </a:cxn>
                <a:cxn ang="16200000">
                  <a:pos x="wd2" y="hd2"/>
                </a:cxn>
              </a:cxnLst>
              <a:rect l="0" t="0" r="r" b="b"/>
              <a:pathLst>
                <a:path w="20789" h="21600" fill="norm" stroke="1" extrusionOk="0">
                  <a:moveTo>
                    <a:pt x="12071" y="0"/>
                  </a:moveTo>
                  <a:cubicBezTo>
                    <a:pt x="14824" y="1711"/>
                    <a:pt x="17576" y="3422"/>
                    <a:pt x="19271" y="5275"/>
                  </a:cubicBezTo>
                  <a:cubicBezTo>
                    <a:pt x="20965" y="7129"/>
                    <a:pt x="21600" y="9125"/>
                    <a:pt x="19271" y="11513"/>
                  </a:cubicBezTo>
                  <a:cubicBezTo>
                    <a:pt x="16941" y="13901"/>
                    <a:pt x="11647" y="16681"/>
                    <a:pt x="7941" y="18428"/>
                  </a:cubicBezTo>
                  <a:cubicBezTo>
                    <a:pt x="4235" y="20174"/>
                    <a:pt x="2118" y="20887"/>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85" name="Line"/>
            <p:cNvSpPr/>
            <p:nvPr/>
          </p:nvSpPr>
          <p:spPr>
            <a:xfrm>
              <a:off x="4227711" y="3121016"/>
              <a:ext cx="206519" cy="861399"/>
            </a:xfrm>
            <a:custGeom>
              <a:avLst/>
              <a:gdLst/>
              <a:ahLst/>
              <a:cxnLst>
                <a:cxn ang="0">
                  <a:pos x="wd2" y="hd2"/>
                </a:cxn>
                <a:cxn ang="5400000">
                  <a:pos x="wd2" y="hd2"/>
                </a:cxn>
                <a:cxn ang="10800000">
                  <a:pos x="wd2" y="hd2"/>
                </a:cxn>
                <a:cxn ang="16200000">
                  <a:pos x="wd2" y="hd2"/>
                </a:cxn>
              </a:cxnLst>
              <a:rect l="0" t="0" r="r" b="b"/>
              <a:pathLst>
                <a:path w="20148" h="21600" fill="norm" stroke="1" extrusionOk="0">
                  <a:moveTo>
                    <a:pt x="17111" y="0"/>
                  </a:moveTo>
                  <a:cubicBezTo>
                    <a:pt x="12048" y="1822"/>
                    <a:pt x="6986" y="3643"/>
                    <a:pt x="3611" y="5986"/>
                  </a:cubicBezTo>
                  <a:cubicBezTo>
                    <a:pt x="236" y="8328"/>
                    <a:pt x="-1452" y="11190"/>
                    <a:pt x="1585" y="13880"/>
                  </a:cubicBezTo>
                  <a:cubicBezTo>
                    <a:pt x="4623" y="16569"/>
                    <a:pt x="12385" y="19084"/>
                    <a:pt x="20148"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86" name="Line"/>
            <p:cNvSpPr/>
            <p:nvPr/>
          </p:nvSpPr>
          <p:spPr>
            <a:xfrm>
              <a:off x="4859739" y="3222950"/>
              <a:ext cx="269836" cy="551899"/>
            </a:xfrm>
            <a:custGeom>
              <a:avLst/>
              <a:gdLst/>
              <a:ahLst/>
              <a:cxnLst>
                <a:cxn ang="0">
                  <a:pos x="wd2" y="hd2"/>
                </a:cxn>
                <a:cxn ang="5400000">
                  <a:pos x="wd2" y="hd2"/>
                </a:cxn>
                <a:cxn ang="10800000">
                  <a:pos x="wd2" y="hd2"/>
                </a:cxn>
                <a:cxn ang="16200000">
                  <a:pos x="wd2" y="hd2"/>
                </a:cxn>
              </a:cxnLst>
              <a:rect l="0" t="0" r="r" b="b"/>
              <a:pathLst>
                <a:path w="21600" h="21537" fill="norm" stroke="1" extrusionOk="0">
                  <a:moveTo>
                    <a:pt x="0" y="7362"/>
                  </a:moveTo>
                  <a:cubicBezTo>
                    <a:pt x="4985" y="6552"/>
                    <a:pt x="9969" y="5742"/>
                    <a:pt x="13431" y="4729"/>
                  </a:cubicBezTo>
                  <a:cubicBezTo>
                    <a:pt x="16892" y="3717"/>
                    <a:pt x="18831" y="2502"/>
                    <a:pt x="19800" y="1557"/>
                  </a:cubicBezTo>
                  <a:cubicBezTo>
                    <a:pt x="20769" y="612"/>
                    <a:pt x="20769" y="-63"/>
                    <a:pt x="20492" y="5"/>
                  </a:cubicBezTo>
                  <a:cubicBezTo>
                    <a:pt x="20215" y="72"/>
                    <a:pt x="19662" y="882"/>
                    <a:pt x="19108" y="3515"/>
                  </a:cubicBezTo>
                  <a:cubicBezTo>
                    <a:pt x="18554" y="6147"/>
                    <a:pt x="18000" y="10602"/>
                    <a:pt x="18415" y="13909"/>
                  </a:cubicBezTo>
                  <a:cubicBezTo>
                    <a:pt x="18831" y="17217"/>
                    <a:pt x="20215" y="19377"/>
                    <a:pt x="21600" y="2153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87" name="Line"/>
            <p:cNvSpPr/>
            <p:nvPr/>
          </p:nvSpPr>
          <p:spPr>
            <a:xfrm>
              <a:off x="5596597" y="3224798"/>
              <a:ext cx="1" cy="373620"/>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588" name="Line"/>
            <p:cNvSpPr/>
            <p:nvPr/>
          </p:nvSpPr>
          <p:spPr>
            <a:xfrm>
              <a:off x="5430544" y="3390851"/>
              <a:ext cx="383998"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4086" y="16800"/>
                    <a:pt x="8173" y="12000"/>
                    <a:pt x="11773" y="8400"/>
                  </a:cubicBezTo>
                  <a:cubicBezTo>
                    <a:pt x="15373" y="4800"/>
                    <a:pt x="18486" y="24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89" name="Line"/>
            <p:cNvSpPr/>
            <p:nvPr/>
          </p:nvSpPr>
          <p:spPr>
            <a:xfrm>
              <a:off x="6369386" y="2965341"/>
              <a:ext cx="262735" cy="256570"/>
            </a:xfrm>
            <a:custGeom>
              <a:avLst/>
              <a:gdLst/>
              <a:ahLst/>
              <a:cxnLst>
                <a:cxn ang="0">
                  <a:pos x="wd2" y="hd2"/>
                </a:cxn>
                <a:cxn ang="5400000">
                  <a:pos x="wd2" y="hd2"/>
                </a:cxn>
                <a:cxn ang="10800000">
                  <a:pos x="wd2" y="hd2"/>
                </a:cxn>
                <a:cxn ang="16200000">
                  <a:pos x="wd2" y="hd2"/>
                </a:cxn>
              </a:cxnLst>
              <a:rect l="0" t="0" r="r" b="b"/>
              <a:pathLst>
                <a:path w="20506" h="21078" fill="norm" stroke="1" extrusionOk="0">
                  <a:moveTo>
                    <a:pt x="15826" y="0"/>
                  </a:moveTo>
                  <a:cubicBezTo>
                    <a:pt x="12856" y="568"/>
                    <a:pt x="9886" y="1137"/>
                    <a:pt x="7186" y="3553"/>
                  </a:cubicBezTo>
                  <a:cubicBezTo>
                    <a:pt x="4486" y="5968"/>
                    <a:pt x="2056" y="10232"/>
                    <a:pt x="841" y="13074"/>
                  </a:cubicBezTo>
                  <a:cubicBezTo>
                    <a:pt x="-374" y="15916"/>
                    <a:pt x="-374" y="17337"/>
                    <a:pt x="1516" y="18758"/>
                  </a:cubicBezTo>
                  <a:cubicBezTo>
                    <a:pt x="3406" y="20179"/>
                    <a:pt x="7186" y="21600"/>
                    <a:pt x="10966" y="20889"/>
                  </a:cubicBezTo>
                  <a:cubicBezTo>
                    <a:pt x="14746" y="20179"/>
                    <a:pt x="18526" y="17337"/>
                    <a:pt x="19876" y="14353"/>
                  </a:cubicBezTo>
                  <a:cubicBezTo>
                    <a:pt x="21226" y="11368"/>
                    <a:pt x="20146" y="8242"/>
                    <a:pt x="19066" y="6253"/>
                  </a:cubicBezTo>
                  <a:cubicBezTo>
                    <a:pt x="17986" y="4263"/>
                    <a:pt x="16906" y="3411"/>
                    <a:pt x="15826" y="3411"/>
                  </a:cubicBezTo>
                  <a:cubicBezTo>
                    <a:pt x="14746" y="3411"/>
                    <a:pt x="13666" y="4263"/>
                    <a:pt x="12586" y="511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90" name="Line"/>
            <p:cNvSpPr/>
            <p:nvPr/>
          </p:nvSpPr>
          <p:spPr>
            <a:xfrm>
              <a:off x="6810857" y="3058746"/>
              <a:ext cx="1" cy="62271"/>
            </a:xfrm>
            <a:custGeom>
              <a:avLst/>
              <a:gdLst/>
              <a:ahLst/>
              <a:cxnLst>
                <a:cxn ang="0">
                  <a:pos x="wd2" y="hd2"/>
                </a:cxn>
                <a:cxn ang="5400000">
                  <a:pos x="wd2" y="hd2"/>
                </a:cxn>
                <a:cxn ang="10800000">
                  <a:pos x="wd2" y="hd2"/>
                </a:cxn>
                <a:cxn ang="16200000">
                  <a:pos x="wd2" y="hd2"/>
                </a:cxn>
              </a:cxnLst>
              <a:rect l="0" t="0" r="r" b="b"/>
              <a:pathLst>
                <a:path w="16200" h="21600" fill="norm" stroke="1" extrusionOk="0">
                  <a:moveTo>
                    <a:pt x="0" y="0"/>
                  </a:moveTo>
                  <a:cubicBezTo>
                    <a:pt x="21600" y="7200"/>
                    <a:pt x="216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91" name="Line"/>
            <p:cNvSpPr/>
            <p:nvPr/>
          </p:nvSpPr>
          <p:spPr>
            <a:xfrm>
              <a:off x="7028880" y="2948394"/>
              <a:ext cx="183650" cy="195588"/>
            </a:xfrm>
            <a:custGeom>
              <a:avLst/>
              <a:gdLst/>
              <a:ahLst/>
              <a:cxnLst>
                <a:cxn ang="0">
                  <a:pos x="wd2" y="hd2"/>
                </a:cxn>
                <a:cxn ang="5400000">
                  <a:pos x="wd2" y="hd2"/>
                </a:cxn>
                <a:cxn ang="10800000">
                  <a:pos x="wd2" y="hd2"/>
                </a:cxn>
                <a:cxn ang="16200000">
                  <a:pos x="wd2" y="hd2"/>
                </a:cxn>
              </a:cxnLst>
              <a:rect l="0" t="0" r="r" b="b"/>
              <a:pathLst>
                <a:path w="20848" h="20698" fill="norm" stroke="1" extrusionOk="0">
                  <a:moveTo>
                    <a:pt x="17663" y="1794"/>
                  </a:moveTo>
                  <a:cubicBezTo>
                    <a:pt x="16092" y="695"/>
                    <a:pt x="14522" y="-403"/>
                    <a:pt x="11773" y="146"/>
                  </a:cubicBezTo>
                  <a:cubicBezTo>
                    <a:pt x="9023" y="695"/>
                    <a:pt x="5096" y="2892"/>
                    <a:pt x="2740" y="5088"/>
                  </a:cubicBezTo>
                  <a:cubicBezTo>
                    <a:pt x="383" y="7285"/>
                    <a:pt x="-402" y="9482"/>
                    <a:pt x="187" y="12227"/>
                  </a:cubicBezTo>
                  <a:cubicBezTo>
                    <a:pt x="776" y="14973"/>
                    <a:pt x="2740" y="18268"/>
                    <a:pt x="5685" y="19733"/>
                  </a:cubicBezTo>
                  <a:cubicBezTo>
                    <a:pt x="8631" y="21197"/>
                    <a:pt x="12558" y="20831"/>
                    <a:pt x="15700" y="19733"/>
                  </a:cubicBezTo>
                  <a:cubicBezTo>
                    <a:pt x="18842" y="18634"/>
                    <a:pt x="21198" y="16804"/>
                    <a:pt x="20805" y="14058"/>
                  </a:cubicBezTo>
                  <a:cubicBezTo>
                    <a:pt x="20413" y="11312"/>
                    <a:pt x="17271" y="7651"/>
                    <a:pt x="14718" y="6187"/>
                  </a:cubicBezTo>
                  <a:cubicBezTo>
                    <a:pt x="12165" y="4722"/>
                    <a:pt x="10202" y="5455"/>
                    <a:pt x="8238" y="618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92" name="Line"/>
            <p:cNvSpPr/>
            <p:nvPr/>
          </p:nvSpPr>
          <p:spPr>
            <a:xfrm>
              <a:off x="7316106" y="2845541"/>
              <a:ext cx="283752" cy="351583"/>
            </a:xfrm>
            <a:custGeom>
              <a:avLst/>
              <a:gdLst/>
              <a:ahLst/>
              <a:cxnLst>
                <a:cxn ang="0">
                  <a:pos x="wd2" y="hd2"/>
                </a:cxn>
                <a:cxn ang="5400000">
                  <a:pos x="wd2" y="hd2"/>
                </a:cxn>
                <a:cxn ang="10800000">
                  <a:pos x="wd2" y="hd2"/>
                </a:cxn>
                <a:cxn ang="16200000">
                  <a:pos x="wd2" y="hd2"/>
                </a:cxn>
              </a:cxnLst>
              <a:rect l="0" t="0" r="r" b="b"/>
              <a:pathLst>
                <a:path w="20843" h="21522" fill="norm" stroke="1" extrusionOk="0">
                  <a:moveTo>
                    <a:pt x="15488" y="7969"/>
                  </a:moveTo>
                  <a:cubicBezTo>
                    <a:pt x="12947" y="7546"/>
                    <a:pt x="10406" y="7122"/>
                    <a:pt x="8373" y="6698"/>
                  </a:cubicBezTo>
                  <a:cubicBezTo>
                    <a:pt x="6340" y="6275"/>
                    <a:pt x="4815" y="5851"/>
                    <a:pt x="3926" y="5004"/>
                  </a:cubicBezTo>
                  <a:cubicBezTo>
                    <a:pt x="3037" y="4157"/>
                    <a:pt x="2782" y="2887"/>
                    <a:pt x="3418" y="2040"/>
                  </a:cubicBezTo>
                  <a:cubicBezTo>
                    <a:pt x="4053" y="1193"/>
                    <a:pt x="5578" y="769"/>
                    <a:pt x="7865" y="451"/>
                  </a:cubicBezTo>
                  <a:cubicBezTo>
                    <a:pt x="10152" y="134"/>
                    <a:pt x="13201" y="-78"/>
                    <a:pt x="15488" y="28"/>
                  </a:cubicBezTo>
                  <a:cubicBezTo>
                    <a:pt x="17775" y="134"/>
                    <a:pt x="19300" y="557"/>
                    <a:pt x="20189" y="1298"/>
                  </a:cubicBezTo>
                  <a:cubicBezTo>
                    <a:pt x="21079" y="2040"/>
                    <a:pt x="21333" y="3098"/>
                    <a:pt x="19173" y="4793"/>
                  </a:cubicBezTo>
                  <a:cubicBezTo>
                    <a:pt x="17013" y="6487"/>
                    <a:pt x="12439" y="8816"/>
                    <a:pt x="8881" y="11040"/>
                  </a:cubicBezTo>
                  <a:cubicBezTo>
                    <a:pt x="5324" y="13263"/>
                    <a:pt x="2782" y="15381"/>
                    <a:pt x="1385" y="16969"/>
                  </a:cubicBezTo>
                  <a:cubicBezTo>
                    <a:pt x="-13" y="18557"/>
                    <a:pt x="-267" y="19616"/>
                    <a:pt x="241" y="20357"/>
                  </a:cubicBezTo>
                  <a:cubicBezTo>
                    <a:pt x="749" y="21098"/>
                    <a:pt x="2020" y="21522"/>
                    <a:pt x="4688" y="21522"/>
                  </a:cubicBezTo>
                  <a:cubicBezTo>
                    <a:pt x="7357" y="21522"/>
                    <a:pt x="11422" y="21098"/>
                    <a:pt x="13964" y="20463"/>
                  </a:cubicBezTo>
                  <a:cubicBezTo>
                    <a:pt x="16505" y="19828"/>
                    <a:pt x="17521" y="18981"/>
                    <a:pt x="17648" y="18028"/>
                  </a:cubicBezTo>
                  <a:cubicBezTo>
                    <a:pt x="17775" y="17075"/>
                    <a:pt x="17013" y="16016"/>
                    <a:pt x="14218" y="15169"/>
                  </a:cubicBezTo>
                  <a:cubicBezTo>
                    <a:pt x="11422" y="14322"/>
                    <a:pt x="6594" y="13687"/>
                    <a:pt x="1766" y="1305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93" name="Line"/>
            <p:cNvSpPr/>
            <p:nvPr/>
          </p:nvSpPr>
          <p:spPr>
            <a:xfrm>
              <a:off x="6281565" y="3380473"/>
              <a:ext cx="1494475" cy="8302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1350" y="19800"/>
                    <a:pt x="2700" y="18000"/>
                    <a:pt x="4300" y="16200"/>
                  </a:cubicBezTo>
                  <a:cubicBezTo>
                    <a:pt x="5900" y="14400"/>
                    <a:pt x="7750" y="12600"/>
                    <a:pt x="9625" y="10800"/>
                  </a:cubicBezTo>
                  <a:cubicBezTo>
                    <a:pt x="11500" y="9000"/>
                    <a:pt x="13400" y="7200"/>
                    <a:pt x="15400" y="5400"/>
                  </a:cubicBezTo>
                  <a:cubicBezTo>
                    <a:pt x="17400" y="3600"/>
                    <a:pt x="19500" y="18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94" name="Line"/>
            <p:cNvSpPr/>
            <p:nvPr/>
          </p:nvSpPr>
          <p:spPr>
            <a:xfrm>
              <a:off x="6758966" y="3650309"/>
              <a:ext cx="83027" cy="33210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95" name="Line"/>
            <p:cNvSpPr/>
            <p:nvPr/>
          </p:nvSpPr>
          <p:spPr>
            <a:xfrm>
              <a:off x="7071613" y="3637938"/>
              <a:ext cx="361943" cy="270048"/>
            </a:xfrm>
            <a:custGeom>
              <a:avLst/>
              <a:gdLst/>
              <a:ahLst/>
              <a:cxnLst>
                <a:cxn ang="0">
                  <a:pos x="wd2" y="hd2"/>
                </a:cxn>
                <a:cxn ang="5400000">
                  <a:pos x="wd2" y="hd2"/>
                </a:cxn>
                <a:cxn ang="10800000">
                  <a:pos x="wd2" y="hd2"/>
                </a:cxn>
                <a:cxn ang="16200000">
                  <a:pos x="wd2" y="hd2"/>
                </a:cxn>
              </a:cxnLst>
              <a:rect l="0" t="0" r="r" b="b"/>
              <a:pathLst>
                <a:path w="21523" h="21343" fill="norm" stroke="1" extrusionOk="0">
                  <a:moveTo>
                    <a:pt x="1157" y="9180"/>
                  </a:moveTo>
                  <a:cubicBezTo>
                    <a:pt x="746" y="7813"/>
                    <a:pt x="334" y="6446"/>
                    <a:pt x="129" y="5079"/>
                  </a:cubicBezTo>
                  <a:cubicBezTo>
                    <a:pt x="-77" y="3712"/>
                    <a:pt x="-77" y="2345"/>
                    <a:pt x="437" y="1388"/>
                  </a:cubicBezTo>
                  <a:cubicBezTo>
                    <a:pt x="952" y="431"/>
                    <a:pt x="1980" y="-116"/>
                    <a:pt x="3626" y="21"/>
                  </a:cubicBezTo>
                  <a:cubicBezTo>
                    <a:pt x="5272" y="157"/>
                    <a:pt x="7534" y="978"/>
                    <a:pt x="8666" y="2755"/>
                  </a:cubicBezTo>
                  <a:cubicBezTo>
                    <a:pt x="9797" y="4532"/>
                    <a:pt x="9797" y="7266"/>
                    <a:pt x="9077" y="9727"/>
                  </a:cubicBezTo>
                  <a:cubicBezTo>
                    <a:pt x="8357" y="12188"/>
                    <a:pt x="6917" y="14375"/>
                    <a:pt x="5477" y="16289"/>
                  </a:cubicBezTo>
                  <a:cubicBezTo>
                    <a:pt x="4037" y="18203"/>
                    <a:pt x="2597" y="19843"/>
                    <a:pt x="2906" y="20664"/>
                  </a:cubicBezTo>
                  <a:cubicBezTo>
                    <a:pt x="3214" y="21484"/>
                    <a:pt x="5272" y="21484"/>
                    <a:pt x="8666" y="21074"/>
                  </a:cubicBezTo>
                  <a:cubicBezTo>
                    <a:pt x="12060" y="20664"/>
                    <a:pt x="16792" y="19843"/>
                    <a:pt x="21523" y="1902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96" name="Line"/>
            <p:cNvSpPr/>
            <p:nvPr/>
          </p:nvSpPr>
          <p:spPr>
            <a:xfrm>
              <a:off x="7993983" y="2840802"/>
              <a:ext cx="319205" cy="1151991"/>
            </a:xfrm>
            <a:custGeom>
              <a:avLst/>
              <a:gdLst/>
              <a:ahLst/>
              <a:cxnLst>
                <a:cxn ang="0">
                  <a:pos x="wd2" y="hd2"/>
                </a:cxn>
                <a:cxn ang="5400000">
                  <a:pos x="wd2" y="hd2"/>
                </a:cxn>
                <a:cxn ang="10800000">
                  <a:pos x="wd2" y="hd2"/>
                </a:cxn>
                <a:cxn ang="16200000">
                  <a:pos x="wd2" y="hd2"/>
                </a:cxn>
              </a:cxnLst>
              <a:rect l="0" t="0" r="r" b="b"/>
              <a:pathLst>
                <a:path w="20761" h="21600" fill="norm" stroke="1" extrusionOk="0">
                  <a:moveTo>
                    <a:pt x="2700" y="0"/>
                  </a:moveTo>
                  <a:cubicBezTo>
                    <a:pt x="6075" y="1038"/>
                    <a:pt x="9450" y="2076"/>
                    <a:pt x="12375" y="3503"/>
                  </a:cubicBezTo>
                  <a:cubicBezTo>
                    <a:pt x="15300" y="4930"/>
                    <a:pt x="17775" y="6746"/>
                    <a:pt x="19350" y="8562"/>
                  </a:cubicBezTo>
                  <a:cubicBezTo>
                    <a:pt x="20925" y="10378"/>
                    <a:pt x="21600" y="12195"/>
                    <a:pt x="19125" y="14205"/>
                  </a:cubicBezTo>
                  <a:cubicBezTo>
                    <a:pt x="16650" y="16216"/>
                    <a:pt x="11025" y="18422"/>
                    <a:pt x="7312" y="19686"/>
                  </a:cubicBezTo>
                  <a:cubicBezTo>
                    <a:pt x="3600" y="20951"/>
                    <a:pt x="1800" y="21276"/>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97" name="Line"/>
            <p:cNvSpPr/>
            <p:nvPr/>
          </p:nvSpPr>
          <p:spPr>
            <a:xfrm>
              <a:off x="8087387" y="2375077"/>
              <a:ext cx="256313" cy="351564"/>
            </a:xfrm>
            <a:custGeom>
              <a:avLst/>
              <a:gdLst/>
              <a:ahLst/>
              <a:cxnLst>
                <a:cxn ang="0">
                  <a:pos x="wd2" y="hd2"/>
                </a:cxn>
                <a:cxn ang="5400000">
                  <a:pos x="wd2" y="hd2"/>
                </a:cxn>
                <a:cxn ang="10800000">
                  <a:pos x="wd2" y="hd2"/>
                </a:cxn>
                <a:cxn ang="16200000">
                  <a:pos x="wd2" y="hd2"/>
                </a:cxn>
              </a:cxnLst>
              <a:rect l="0" t="0" r="r" b="b"/>
              <a:pathLst>
                <a:path w="21338" h="21521" fill="norm" stroke="1" extrusionOk="0">
                  <a:moveTo>
                    <a:pt x="6912" y="1192"/>
                  </a:moveTo>
                  <a:cubicBezTo>
                    <a:pt x="10080" y="768"/>
                    <a:pt x="13248" y="345"/>
                    <a:pt x="15696" y="133"/>
                  </a:cubicBezTo>
                  <a:cubicBezTo>
                    <a:pt x="18144" y="-79"/>
                    <a:pt x="19872" y="-79"/>
                    <a:pt x="20736" y="450"/>
                  </a:cubicBezTo>
                  <a:cubicBezTo>
                    <a:pt x="21600" y="980"/>
                    <a:pt x="21600" y="2039"/>
                    <a:pt x="20304" y="3097"/>
                  </a:cubicBezTo>
                  <a:cubicBezTo>
                    <a:pt x="19008" y="4156"/>
                    <a:pt x="16416" y="5215"/>
                    <a:pt x="14544" y="6168"/>
                  </a:cubicBezTo>
                  <a:cubicBezTo>
                    <a:pt x="12672" y="7121"/>
                    <a:pt x="11520" y="7968"/>
                    <a:pt x="11808" y="8603"/>
                  </a:cubicBezTo>
                  <a:cubicBezTo>
                    <a:pt x="12096" y="9239"/>
                    <a:pt x="13824" y="9662"/>
                    <a:pt x="15408" y="10192"/>
                  </a:cubicBezTo>
                  <a:cubicBezTo>
                    <a:pt x="16992" y="10721"/>
                    <a:pt x="18432" y="11356"/>
                    <a:pt x="19296" y="12203"/>
                  </a:cubicBezTo>
                  <a:cubicBezTo>
                    <a:pt x="20160" y="13050"/>
                    <a:pt x="20448" y="14109"/>
                    <a:pt x="18000" y="15486"/>
                  </a:cubicBezTo>
                  <a:cubicBezTo>
                    <a:pt x="15552" y="16862"/>
                    <a:pt x="10368" y="18556"/>
                    <a:pt x="6912" y="19615"/>
                  </a:cubicBezTo>
                  <a:cubicBezTo>
                    <a:pt x="3456" y="20674"/>
                    <a:pt x="1728" y="21097"/>
                    <a:pt x="0" y="2152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98" name="Line"/>
            <p:cNvSpPr/>
            <p:nvPr/>
          </p:nvSpPr>
          <p:spPr>
            <a:xfrm>
              <a:off x="8445648" y="2290753"/>
              <a:ext cx="285194" cy="517525"/>
            </a:xfrm>
            <a:custGeom>
              <a:avLst/>
              <a:gdLst/>
              <a:ahLst/>
              <a:cxnLst>
                <a:cxn ang="0">
                  <a:pos x="wd2" y="hd2"/>
                </a:cxn>
                <a:cxn ang="5400000">
                  <a:pos x="wd2" y="hd2"/>
                </a:cxn>
                <a:cxn ang="10800000">
                  <a:pos x="wd2" y="hd2"/>
                </a:cxn>
                <a:cxn ang="16200000">
                  <a:pos x="wd2" y="hd2"/>
                </a:cxn>
              </a:cxnLst>
              <a:rect l="0" t="0" r="r" b="b"/>
              <a:pathLst>
                <a:path w="21199" h="21542" fill="norm" stroke="1" extrusionOk="0">
                  <a:moveTo>
                    <a:pt x="21199" y="0"/>
                  </a:moveTo>
                  <a:cubicBezTo>
                    <a:pt x="17342" y="2304"/>
                    <a:pt x="13485" y="4608"/>
                    <a:pt x="9885" y="7200"/>
                  </a:cubicBezTo>
                  <a:cubicBezTo>
                    <a:pt x="6285" y="9792"/>
                    <a:pt x="2942" y="12672"/>
                    <a:pt x="1270" y="14688"/>
                  </a:cubicBezTo>
                  <a:cubicBezTo>
                    <a:pt x="-401" y="16704"/>
                    <a:pt x="-401" y="17856"/>
                    <a:pt x="1142" y="18864"/>
                  </a:cubicBezTo>
                  <a:cubicBezTo>
                    <a:pt x="2685" y="19872"/>
                    <a:pt x="5770" y="20736"/>
                    <a:pt x="7956" y="21168"/>
                  </a:cubicBezTo>
                  <a:cubicBezTo>
                    <a:pt x="10142" y="21600"/>
                    <a:pt x="11428" y="21600"/>
                    <a:pt x="12713" y="21456"/>
                  </a:cubicBezTo>
                  <a:cubicBezTo>
                    <a:pt x="13999" y="21312"/>
                    <a:pt x="15285" y="21024"/>
                    <a:pt x="16185" y="20304"/>
                  </a:cubicBezTo>
                  <a:cubicBezTo>
                    <a:pt x="17085" y="19584"/>
                    <a:pt x="17599" y="18432"/>
                    <a:pt x="16056" y="17496"/>
                  </a:cubicBezTo>
                  <a:cubicBezTo>
                    <a:pt x="14513" y="16560"/>
                    <a:pt x="10913" y="15840"/>
                    <a:pt x="8342" y="15624"/>
                  </a:cubicBezTo>
                  <a:cubicBezTo>
                    <a:pt x="5770" y="15408"/>
                    <a:pt x="4228" y="15696"/>
                    <a:pt x="2685" y="1598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99" name="Line"/>
            <p:cNvSpPr/>
            <p:nvPr/>
          </p:nvSpPr>
          <p:spPr>
            <a:xfrm>
              <a:off x="1279229" y="5082513"/>
              <a:ext cx="300971"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00" name="Line"/>
            <p:cNvSpPr/>
            <p:nvPr/>
          </p:nvSpPr>
          <p:spPr>
            <a:xfrm>
              <a:off x="1310364" y="5238187"/>
              <a:ext cx="280215"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01" name="Line"/>
            <p:cNvSpPr/>
            <p:nvPr/>
          </p:nvSpPr>
          <p:spPr>
            <a:xfrm>
              <a:off x="2296301" y="4864568"/>
              <a:ext cx="280215" cy="39437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7067" y="758"/>
                    <a:pt x="12533" y="1516"/>
                    <a:pt x="9333" y="2084"/>
                  </a:cubicBezTo>
                  <a:cubicBezTo>
                    <a:pt x="6133" y="2653"/>
                    <a:pt x="4267" y="3032"/>
                    <a:pt x="3600" y="3979"/>
                  </a:cubicBezTo>
                  <a:cubicBezTo>
                    <a:pt x="2933" y="4926"/>
                    <a:pt x="3467" y="6442"/>
                    <a:pt x="3200" y="7579"/>
                  </a:cubicBezTo>
                  <a:cubicBezTo>
                    <a:pt x="2933" y="8716"/>
                    <a:pt x="1867" y="9474"/>
                    <a:pt x="2000" y="9663"/>
                  </a:cubicBezTo>
                  <a:cubicBezTo>
                    <a:pt x="2133" y="9853"/>
                    <a:pt x="3467" y="9474"/>
                    <a:pt x="5733" y="9095"/>
                  </a:cubicBezTo>
                  <a:cubicBezTo>
                    <a:pt x="8000" y="8716"/>
                    <a:pt x="11200" y="8337"/>
                    <a:pt x="13333" y="8526"/>
                  </a:cubicBezTo>
                  <a:cubicBezTo>
                    <a:pt x="15467" y="8716"/>
                    <a:pt x="16533" y="9474"/>
                    <a:pt x="17067" y="10326"/>
                  </a:cubicBezTo>
                  <a:cubicBezTo>
                    <a:pt x="17600" y="11179"/>
                    <a:pt x="17600" y="12126"/>
                    <a:pt x="17467" y="13074"/>
                  </a:cubicBezTo>
                  <a:cubicBezTo>
                    <a:pt x="17333" y="14021"/>
                    <a:pt x="17067" y="14968"/>
                    <a:pt x="14933" y="16295"/>
                  </a:cubicBezTo>
                  <a:cubicBezTo>
                    <a:pt x="12800" y="17621"/>
                    <a:pt x="8800" y="19326"/>
                    <a:pt x="6000" y="20274"/>
                  </a:cubicBezTo>
                  <a:cubicBezTo>
                    <a:pt x="3200" y="21221"/>
                    <a:pt x="1600" y="21411"/>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02" name="Line"/>
            <p:cNvSpPr/>
            <p:nvPr/>
          </p:nvSpPr>
          <p:spPr>
            <a:xfrm>
              <a:off x="2674739" y="4888152"/>
              <a:ext cx="293778" cy="279238"/>
            </a:xfrm>
            <a:custGeom>
              <a:avLst/>
              <a:gdLst/>
              <a:ahLst/>
              <a:cxnLst>
                <a:cxn ang="0">
                  <a:pos x="wd2" y="hd2"/>
                </a:cxn>
                <a:cxn ang="5400000">
                  <a:pos x="wd2" y="hd2"/>
                </a:cxn>
                <a:cxn ang="10800000">
                  <a:pos x="wd2" y="hd2"/>
                </a:cxn>
                <a:cxn ang="16200000">
                  <a:pos x="wd2" y="hd2"/>
                </a:cxn>
              </a:cxnLst>
              <a:rect l="0" t="0" r="r" b="b"/>
              <a:pathLst>
                <a:path w="21329" h="21262" fill="norm" stroke="1" extrusionOk="0">
                  <a:moveTo>
                    <a:pt x="17734" y="2946"/>
                  </a:moveTo>
                  <a:cubicBezTo>
                    <a:pt x="17734" y="1629"/>
                    <a:pt x="17734" y="312"/>
                    <a:pt x="16729" y="48"/>
                  </a:cubicBezTo>
                  <a:cubicBezTo>
                    <a:pt x="15724" y="-215"/>
                    <a:pt x="13715" y="575"/>
                    <a:pt x="10827" y="3078"/>
                  </a:cubicBezTo>
                  <a:cubicBezTo>
                    <a:pt x="7938" y="5580"/>
                    <a:pt x="4171" y="9795"/>
                    <a:pt x="2161" y="12692"/>
                  </a:cubicBezTo>
                  <a:cubicBezTo>
                    <a:pt x="152" y="15590"/>
                    <a:pt x="-99" y="17170"/>
                    <a:pt x="27" y="18619"/>
                  </a:cubicBezTo>
                  <a:cubicBezTo>
                    <a:pt x="152" y="20068"/>
                    <a:pt x="654" y="21385"/>
                    <a:pt x="3292" y="21253"/>
                  </a:cubicBezTo>
                  <a:cubicBezTo>
                    <a:pt x="5929" y="21122"/>
                    <a:pt x="10701" y="19541"/>
                    <a:pt x="14092" y="17039"/>
                  </a:cubicBezTo>
                  <a:cubicBezTo>
                    <a:pt x="17482" y="14536"/>
                    <a:pt x="19492" y="11112"/>
                    <a:pt x="20496" y="8609"/>
                  </a:cubicBezTo>
                  <a:cubicBezTo>
                    <a:pt x="21501" y="6107"/>
                    <a:pt x="21501" y="4526"/>
                    <a:pt x="20999" y="4263"/>
                  </a:cubicBezTo>
                  <a:cubicBezTo>
                    <a:pt x="20496" y="4000"/>
                    <a:pt x="19492" y="5053"/>
                    <a:pt x="18487" y="610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03" name="Line"/>
            <p:cNvSpPr/>
            <p:nvPr/>
          </p:nvSpPr>
          <p:spPr>
            <a:xfrm>
              <a:off x="3028532" y="4911508"/>
              <a:ext cx="202690" cy="206357"/>
            </a:xfrm>
            <a:custGeom>
              <a:avLst/>
              <a:gdLst/>
              <a:ahLst/>
              <a:cxnLst>
                <a:cxn ang="0">
                  <a:pos x="wd2" y="hd2"/>
                </a:cxn>
                <a:cxn ang="5400000">
                  <a:pos x="wd2" y="hd2"/>
                </a:cxn>
                <a:cxn ang="10800000">
                  <a:pos x="wd2" y="hd2"/>
                </a:cxn>
                <a:cxn ang="16200000">
                  <a:pos x="wd2" y="hd2"/>
                </a:cxn>
              </a:cxnLst>
              <a:rect l="0" t="0" r="r" b="b"/>
              <a:pathLst>
                <a:path w="21092" h="20451" fill="norm" stroke="1" extrusionOk="0">
                  <a:moveTo>
                    <a:pt x="19922" y="1519"/>
                  </a:moveTo>
                  <a:cubicBezTo>
                    <a:pt x="18482" y="491"/>
                    <a:pt x="17042" y="-538"/>
                    <a:pt x="14162" y="319"/>
                  </a:cubicBezTo>
                  <a:cubicBezTo>
                    <a:pt x="11282" y="1176"/>
                    <a:pt x="6962" y="3919"/>
                    <a:pt x="4262" y="6319"/>
                  </a:cubicBezTo>
                  <a:cubicBezTo>
                    <a:pt x="1562" y="8719"/>
                    <a:pt x="482" y="10776"/>
                    <a:pt x="122" y="13348"/>
                  </a:cubicBezTo>
                  <a:cubicBezTo>
                    <a:pt x="-238" y="15919"/>
                    <a:pt x="122" y="19005"/>
                    <a:pt x="2282" y="20033"/>
                  </a:cubicBezTo>
                  <a:cubicBezTo>
                    <a:pt x="4442" y="21062"/>
                    <a:pt x="8402" y="20033"/>
                    <a:pt x="11642" y="18662"/>
                  </a:cubicBezTo>
                  <a:cubicBezTo>
                    <a:pt x="14882" y="17291"/>
                    <a:pt x="17402" y="15576"/>
                    <a:pt x="19022" y="13691"/>
                  </a:cubicBezTo>
                  <a:cubicBezTo>
                    <a:pt x="20642" y="11805"/>
                    <a:pt x="21362" y="9748"/>
                    <a:pt x="21002" y="8205"/>
                  </a:cubicBezTo>
                  <a:cubicBezTo>
                    <a:pt x="20642" y="6662"/>
                    <a:pt x="19202" y="5633"/>
                    <a:pt x="17762" y="460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04" name="Line"/>
            <p:cNvSpPr/>
            <p:nvPr/>
          </p:nvSpPr>
          <p:spPr>
            <a:xfrm>
              <a:off x="3269054" y="4876100"/>
              <a:ext cx="234302" cy="261905"/>
            </a:xfrm>
            <a:custGeom>
              <a:avLst/>
              <a:gdLst/>
              <a:ahLst/>
              <a:cxnLst>
                <a:cxn ang="0">
                  <a:pos x="wd2" y="hd2"/>
                </a:cxn>
                <a:cxn ang="5400000">
                  <a:pos x="wd2" y="hd2"/>
                </a:cxn>
                <a:cxn ang="10800000">
                  <a:pos x="wd2" y="hd2"/>
                </a:cxn>
                <a:cxn ang="16200000">
                  <a:pos x="wd2" y="hd2"/>
                </a:cxn>
              </a:cxnLst>
              <a:rect l="0" t="0" r="r" b="b"/>
              <a:pathLst>
                <a:path w="20899" h="20965" fill="norm" stroke="1" extrusionOk="0">
                  <a:moveTo>
                    <a:pt x="17839" y="739"/>
                  </a:moveTo>
                  <a:cubicBezTo>
                    <a:pt x="16296" y="185"/>
                    <a:pt x="14753" y="-369"/>
                    <a:pt x="12747" y="323"/>
                  </a:cubicBezTo>
                  <a:cubicBezTo>
                    <a:pt x="10742" y="1016"/>
                    <a:pt x="8273" y="2954"/>
                    <a:pt x="5959" y="5862"/>
                  </a:cubicBezTo>
                  <a:cubicBezTo>
                    <a:pt x="3644" y="8769"/>
                    <a:pt x="1484" y="12646"/>
                    <a:pt x="559" y="15277"/>
                  </a:cubicBezTo>
                  <a:cubicBezTo>
                    <a:pt x="-367" y="17908"/>
                    <a:pt x="-58" y="19293"/>
                    <a:pt x="867" y="20123"/>
                  </a:cubicBezTo>
                  <a:cubicBezTo>
                    <a:pt x="1793" y="20954"/>
                    <a:pt x="3336" y="21231"/>
                    <a:pt x="5959" y="20677"/>
                  </a:cubicBezTo>
                  <a:cubicBezTo>
                    <a:pt x="8582" y="20123"/>
                    <a:pt x="12284" y="18739"/>
                    <a:pt x="14907" y="16800"/>
                  </a:cubicBezTo>
                  <a:cubicBezTo>
                    <a:pt x="17530" y="14862"/>
                    <a:pt x="19073" y="12369"/>
                    <a:pt x="19999" y="10431"/>
                  </a:cubicBezTo>
                  <a:cubicBezTo>
                    <a:pt x="20924" y="8493"/>
                    <a:pt x="21233" y="7108"/>
                    <a:pt x="20462" y="6000"/>
                  </a:cubicBezTo>
                  <a:cubicBezTo>
                    <a:pt x="19690" y="4893"/>
                    <a:pt x="17839" y="4062"/>
                    <a:pt x="15987" y="323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05" name="Line"/>
            <p:cNvSpPr/>
            <p:nvPr/>
          </p:nvSpPr>
          <p:spPr>
            <a:xfrm>
              <a:off x="3770019" y="4573977"/>
              <a:ext cx="188658" cy="778373"/>
            </a:xfrm>
            <a:custGeom>
              <a:avLst/>
              <a:gdLst/>
              <a:ahLst/>
              <a:cxnLst>
                <a:cxn ang="0">
                  <a:pos x="wd2" y="hd2"/>
                </a:cxn>
                <a:cxn ang="5400000">
                  <a:pos x="wd2" y="hd2"/>
                </a:cxn>
                <a:cxn ang="10800000">
                  <a:pos x="wd2" y="hd2"/>
                </a:cxn>
                <a:cxn ang="16200000">
                  <a:pos x="wd2" y="hd2"/>
                </a:cxn>
              </a:cxnLst>
              <a:rect l="0" t="0" r="r" b="b"/>
              <a:pathLst>
                <a:path w="21417" h="21600" fill="norm" stroke="1" extrusionOk="0">
                  <a:moveTo>
                    <a:pt x="4713" y="0"/>
                  </a:moveTo>
                  <a:cubicBezTo>
                    <a:pt x="8640" y="384"/>
                    <a:pt x="12567" y="768"/>
                    <a:pt x="15709" y="2016"/>
                  </a:cubicBezTo>
                  <a:cubicBezTo>
                    <a:pt x="18851" y="3264"/>
                    <a:pt x="21207" y="5376"/>
                    <a:pt x="21404" y="8016"/>
                  </a:cubicBezTo>
                  <a:cubicBezTo>
                    <a:pt x="21600" y="10656"/>
                    <a:pt x="19636" y="13824"/>
                    <a:pt x="15709" y="16176"/>
                  </a:cubicBezTo>
                  <a:cubicBezTo>
                    <a:pt x="11782" y="18528"/>
                    <a:pt x="5891" y="20064"/>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06" name="Line"/>
            <p:cNvSpPr/>
            <p:nvPr/>
          </p:nvSpPr>
          <p:spPr>
            <a:xfrm>
              <a:off x="2046148" y="4643800"/>
              <a:ext cx="198263" cy="791575"/>
            </a:xfrm>
            <a:custGeom>
              <a:avLst/>
              <a:gdLst/>
              <a:ahLst/>
              <a:cxnLst>
                <a:cxn ang="0">
                  <a:pos x="wd2" y="hd2"/>
                </a:cxn>
                <a:cxn ang="5400000">
                  <a:pos x="wd2" y="hd2"/>
                </a:cxn>
                <a:cxn ang="10800000">
                  <a:pos x="wd2" y="hd2"/>
                </a:cxn>
                <a:cxn ang="16200000">
                  <a:pos x="wd2" y="hd2"/>
                </a:cxn>
              </a:cxnLst>
              <a:rect l="0" t="0" r="r" b="b"/>
              <a:pathLst>
                <a:path w="20294" h="21489" fill="norm" stroke="1" extrusionOk="0">
                  <a:moveTo>
                    <a:pt x="20294" y="77"/>
                  </a:moveTo>
                  <a:cubicBezTo>
                    <a:pt x="18169" y="-17"/>
                    <a:pt x="16045" y="-111"/>
                    <a:pt x="13389" y="359"/>
                  </a:cubicBezTo>
                  <a:cubicBezTo>
                    <a:pt x="10733" y="828"/>
                    <a:pt x="7546" y="1861"/>
                    <a:pt x="4537" y="3739"/>
                  </a:cubicBezTo>
                  <a:cubicBezTo>
                    <a:pt x="1527" y="5618"/>
                    <a:pt x="-1306" y="8341"/>
                    <a:pt x="642" y="11440"/>
                  </a:cubicBezTo>
                  <a:cubicBezTo>
                    <a:pt x="2589" y="14539"/>
                    <a:pt x="9317" y="18014"/>
                    <a:pt x="16045" y="2148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07" name="Line"/>
            <p:cNvSpPr/>
            <p:nvPr/>
          </p:nvSpPr>
          <p:spPr>
            <a:xfrm>
              <a:off x="4693546" y="4449437"/>
              <a:ext cx="321868" cy="923669"/>
            </a:xfrm>
            <a:custGeom>
              <a:avLst/>
              <a:gdLst/>
              <a:ahLst/>
              <a:cxnLst>
                <a:cxn ang="0">
                  <a:pos x="wd2" y="hd2"/>
                </a:cxn>
                <a:cxn ang="5400000">
                  <a:pos x="wd2" y="hd2"/>
                </a:cxn>
                <a:cxn ang="10800000">
                  <a:pos x="wd2" y="hd2"/>
                </a:cxn>
                <a:cxn ang="16200000">
                  <a:pos x="wd2" y="hd2"/>
                </a:cxn>
              </a:cxnLst>
              <a:rect l="0" t="0" r="r" b="b"/>
              <a:pathLst>
                <a:path w="20718" h="21600" fill="norm" stroke="1" extrusionOk="0">
                  <a:moveTo>
                    <a:pt x="20718" y="0"/>
                  </a:moveTo>
                  <a:cubicBezTo>
                    <a:pt x="18491" y="324"/>
                    <a:pt x="16264" y="647"/>
                    <a:pt x="13036" y="2103"/>
                  </a:cubicBezTo>
                  <a:cubicBezTo>
                    <a:pt x="9807" y="3560"/>
                    <a:pt x="5576" y="6148"/>
                    <a:pt x="2904" y="8656"/>
                  </a:cubicBezTo>
                  <a:cubicBezTo>
                    <a:pt x="231" y="11164"/>
                    <a:pt x="-882" y="13591"/>
                    <a:pt x="788" y="15735"/>
                  </a:cubicBezTo>
                  <a:cubicBezTo>
                    <a:pt x="2458" y="17879"/>
                    <a:pt x="6912" y="19739"/>
                    <a:pt x="11365"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08" name="Line"/>
            <p:cNvSpPr/>
            <p:nvPr/>
          </p:nvSpPr>
          <p:spPr>
            <a:xfrm>
              <a:off x="5264492" y="4677337"/>
              <a:ext cx="278917" cy="508960"/>
            </a:xfrm>
            <a:custGeom>
              <a:avLst/>
              <a:gdLst/>
              <a:ahLst/>
              <a:cxnLst>
                <a:cxn ang="0">
                  <a:pos x="wd2" y="hd2"/>
                </a:cxn>
                <a:cxn ang="5400000">
                  <a:pos x="wd2" y="hd2"/>
                </a:cxn>
                <a:cxn ang="10800000">
                  <a:pos x="wd2" y="hd2"/>
                </a:cxn>
                <a:cxn ang="16200000">
                  <a:pos x="wd2" y="hd2"/>
                </a:cxn>
              </a:cxnLst>
              <a:rect l="0" t="0" r="r" b="b"/>
              <a:pathLst>
                <a:path w="21500" h="21472" fill="norm" stroke="1" extrusionOk="0">
                  <a:moveTo>
                    <a:pt x="0" y="7461"/>
                  </a:moveTo>
                  <a:cubicBezTo>
                    <a:pt x="1067" y="7899"/>
                    <a:pt x="2133" y="8337"/>
                    <a:pt x="5467" y="7826"/>
                  </a:cubicBezTo>
                  <a:cubicBezTo>
                    <a:pt x="8800" y="7315"/>
                    <a:pt x="14400" y="5856"/>
                    <a:pt x="17467" y="4761"/>
                  </a:cubicBezTo>
                  <a:cubicBezTo>
                    <a:pt x="20533" y="3667"/>
                    <a:pt x="21067" y="2937"/>
                    <a:pt x="21333" y="2061"/>
                  </a:cubicBezTo>
                  <a:cubicBezTo>
                    <a:pt x="21600" y="1186"/>
                    <a:pt x="21600" y="164"/>
                    <a:pt x="20933" y="18"/>
                  </a:cubicBezTo>
                  <a:cubicBezTo>
                    <a:pt x="20267" y="-128"/>
                    <a:pt x="18933" y="602"/>
                    <a:pt x="17733" y="3010"/>
                  </a:cubicBezTo>
                  <a:cubicBezTo>
                    <a:pt x="16533" y="5418"/>
                    <a:pt x="15467" y="9504"/>
                    <a:pt x="15600" y="12861"/>
                  </a:cubicBezTo>
                  <a:cubicBezTo>
                    <a:pt x="15733" y="16218"/>
                    <a:pt x="17067" y="18845"/>
                    <a:pt x="18400" y="2147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09" name="Line"/>
            <p:cNvSpPr/>
            <p:nvPr/>
          </p:nvSpPr>
          <p:spPr>
            <a:xfrm>
              <a:off x="5762650" y="4957973"/>
              <a:ext cx="31136" cy="622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10" name="Line"/>
            <p:cNvSpPr/>
            <p:nvPr/>
          </p:nvSpPr>
          <p:spPr>
            <a:xfrm>
              <a:off x="5947613" y="4714626"/>
              <a:ext cx="253742" cy="407911"/>
            </a:xfrm>
            <a:custGeom>
              <a:avLst/>
              <a:gdLst/>
              <a:ahLst/>
              <a:cxnLst>
                <a:cxn ang="0">
                  <a:pos x="wd2" y="hd2"/>
                </a:cxn>
                <a:cxn ang="5400000">
                  <a:pos x="wd2" y="hd2"/>
                </a:cxn>
                <a:cxn ang="10800000">
                  <a:pos x="wd2" y="hd2"/>
                </a:cxn>
                <a:cxn ang="16200000">
                  <a:pos x="wd2" y="hd2"/>
                </a:cxn>
              </a:cxnLst>
              <a:rect l="0" t="0" r="r" b="b"/>
              <a:pathLst>
                <a:path w="20575" h="21403" fill="norm" stroke="1" extrusionOk="0">
                  <a:moveTo>
                    <a:pt x="9407" y="5145"/>
                  </a:moveTo>
                  <a:cubicBezTo>
                    <a:pt x="8004" y="4782"/>
                    <a:pt x="6601" y="4419"/>
                    <a:pt x="6181" y="3784"/>
                  </a:cubicBezTo>
                  <a:cubicBezTo>
                    <a:pt x="5760" y="3148"/>
                    <a:pt x="6321" y="2241"/>
                    <a:pt x="7163" y="1515"/>
                  </a:cubicBezTo>
                  <a:cubicBezTo>
                    <a:pt x="8004" y="789"/>
                    <a:pt x="9126" y="244"/>
                    <a:pt x="11370" y="63"/>
                  </a:cubicBezTo>
                  <a:cubicBezTo>
                    <a:pt x="13614" y="-119"/>
                    <a:pt x="16981" y="63"/>
                    <a:pt x="18944" y="1061"/>
                  </a:cubicBezTo>
                  <a:cubicBezTo>
                    <a:pt x="20908" y="2059"/>
                    <a:pt x="21469" y="3874"/>
                    <a:pt x="18524" y="7051"/>
                  </a:cubicBezTo>
                  <a:cubicBezTo>
                    <a:pt x="15578" y="10227"/>
                    <a:pt x="9126" y="14765"/>
                    <a:pt x="5199" y="17397"/>
                  </a:cubicBezTo>
                  <a:cubicBezTo>
                    <a:pt x="1272" y="20029"/>
                    <a:pt x="-131" y="20755"/>
                    <a:pt x="9" y="21118"/>
                  </a:cubicBezTo>
                  <a:cubicBezTo>
                    <a:pt x="150" y="21481"/>
                    <a:pt x="1833" y="21481"/>
                    <a:pt x="5479" y="21209"/>
                  </a:cubicBezTo>
                  <a:cubicBezTo>
                    <a:pt x="9126" y="20936"/>
                    <a:pt x="14737" y="20392"/>
                    <a:pt x="20347" y="1984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11" name="Line"/>
            <p:cNvSpPr/>
            <p:nvPr/>
          </p:nvSpPr>
          <p:spPr>
            <a:xfrm>
              <a:off x="6406104" y="4724315"/>
              <a:ext cx="304979" cy="461982"/>
            </a:xfrm>
            <a:custGeom>
              <a:avLst/>
              <a:gdLst/>
              <a:ahLst/>
              <a:cxnLst>
                <a:cxn ang="0">
                  <a:pos x="wd2" y="hd2"/>
                </a:cxn>
                <a:cxn ang="5400000">
                  <a:pos x="wd2" y="hd2"/>
                </a:cxn>
                <a:cxn ang="10800000">
                  <a:pos x="wd2" y="hd2"/>
                </a:cxn>
                <a:cxn ang="16200000">
                  <a:pos x="wd2" y="hd2"/>
                </a:cxn>
              </a:cxnLst>
              <a:rect l="0" t="0" r="r" b="b"/>
              <a:pathLst>
                <a:path w="21158" h="21526" fill="norm" stroke="1" extrusionOk="0">
                  <a:moveTo>
                    <a:pt x="0" y="4117"/>
                  </a:moveTo>
                  <a:cubicBezTo>
                    <a:pt x="5280" y="3150"/>
                    <a:pt x="10560" y="2183"/>
                    <a:pt x="14280" y="1377"/>
                  </a:cubicBezTo>
                  <a:cubicBezTo>
                    <a:pt x="18000" y="571"/>
                    <a:pt x="20160" y="-74"/>
                    <a:pt x="20880" y="7"/>
                  </a:cubicBezTo>
                  <a:cubicBezTo>
                    <a:pt x="21600" y="87"/>
                    <a:pt x="20880" y="893"/>
                    <a:pt x="19200" y="3714"/>
                  </a:cubicBezTo>
                  <a:cubicBezTo>
                    <a:pt x="17520" y="6535"/>
                    <a:pt x="14880" y="11371"/>
                    <a:pt x="13200" y="14675"/>
                  </a:cubicBezTo>
                  <a:cubicBezTo>
                    <a:pt x="11520" y="17980"/>
                    <a:pt x="10800" y="19753"/>
                    <a:pt x="10080" y="2152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12" name="Line"/>
            <p:cNvSpPr/>
            <p:nvPr/>
          </p:nvSpPr>
          <p:spPr>
            <a:xfrm>
              <a:off x="6478752" y="4937217"/>
              <a:ext cx="311350" cy="9340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1920" y="16800"/>
                    <a:pt x="3840" y="12000"/>
                    <a:pt x="7440" y="8400"/>
                  </a:cubicBezTo>
                  <a:cubicBezTo>
                    <a:pt x="11040" y="4800"/>
                    <a:pt x="16320" y="24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13" name="Line"/>
            <p:cNvSpPr/>
            <p:nvPr/>
          </p:nvSpPr>
          <p:spPr>
            <a:xfrm>
              <a:off x="6949164" y="4795587"/>
              <a:ext cx="193800" cy="263363"/>
            </a:xfrm>
            <a:custGeom>
              <a:avLst/>
              <a:gdLst/>
              <a:ahLst/>
              <a:cxnLst>
                <a:cxn ang="0">
                  <a:pos x="wd2" y="hd2"/>
                </a:cxn>
                <a:cxn ang="5400000">
                  <a:pos x="wd2" y="hd2"/>
                </a:cxn>
                <a:cxn ang="10800000">
                  <a:pos x="wd2" y="hd2"/>
                </a:cxn>
                <a:cxn ang="16200000">
                  <a:pos x="wd2" y="hd2"/>
                </a:cxn>
              </a:cxnLst>
              <a:rect l="0" t="0" r="r" b="b"/>
              <a:pathLst>
                <a:path w="21229" h="20815" fill="norm" stroke="1" extrusionOk="0">
                  <a:moveTo>
                    <a:pt x="21229" y="531"/>
                  </a:moveTo>
                  <a:cubicBezTo>
                    <a:pt x="19334" y="-16"/>
                    <a:pt x="17440" y="-563"/>
                    <a:pt x="13840" y="1214"/>
                  </a:cubicBezTo>
                  <a:cubicBezTo>
                    <a:pt x="10240" y="2991"/>
                    <a:pt x="4934" y="7093"/>
                    <a:pt x="2282" y="10510"/>
                  </a:cubicBezTo>
                  <a:cubicBezTo>
                    <a:pt x="-371" y="13928"/>
                    <a:pt x="-371" y="16662"/>
                    <a:pt x="576" y="18440"/>
                  </a:cubicBezTo>
                  <a:cubicBezTo>
                    <a:pt x="1524" y="20217"/>
                    <a:pt x="3418" y="21037"/>
                    <a:pt x="6640" y="20764"/>
                  </a:cubicBezTo>
                  <a:cubicBezTo>
                    <a:pt x="9861" y="20490"/>
                    <a:pt x="14408" y="19123"/>
                    <a:pt x="16492" y="16799"/>
                  </a:cubicBezTo>
                  <a:cubicBezTo>
                    <a:pt x="18576" y="14475"/>
                    <a:pt x="18197" y="11194"/>
                    <a:pt x="17061" y="9143"/>
                  </a:cubicBezTo>
                  <a:cubicBezTo>
                    <a:pt x="15924" y="7093"/>
                    <a:pt x="14029" y="6272"/>
                    <a:pt x="12134" y="545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14" name="Line"/>
            <p:cNvSpPr/>
            <p:nvPr/>
          </p:nvSpPr>
          <p:spPr>
            <a:xfrm>
              <a:off x="7240212" y="4743489"/>
              <a:ext cx="328262" cy="420403"/>
            </a:xfrm>
            <a:custGeom>
              <a:avLst/>
              <a:gdLst/>
              <a:ahLst/>
              <a:cxnLst>
                <a:cxn ang="0">
                  <a:pos x="wd2" y="hd2"/>
                </a:cxn>
                <a:cxn ang="5400000">
                  <a:pos x="wd2" y="hd2"/>
                </a:cxn>
                <a:cxn ang="10800000">
                  <a:pos x="wd2" y="hd2"/>
                </a:cxn>
                <a:cxn ang="16200000">
                  <a:pos x="wd2" y="hd2"/>
                </a:cxn>
              </a:cxnLst>
              <a:rect l="0" t="0" r="r" b="b"/>
              <a:pathLst>
                <a:path w="21350" h="21516" fill="norm" stroke="1" extrusionOk="0">
                  <a:moveTo>
                    <a:pt x="9875" y="6728"/>
                  </a:moveTo>
                  <a:cubicBezTo>
                    <a:pt x="8075" y="6020"/>
                    <a:pt x="6275" y="5311"/>
                    <a:pt x="5262" y="4515"/>
                  </a:cubicBezTo>
                  <a:cubicBezTo>
                    <a:pt x="4250" y="3718"/>
                    <a:pt x="4025" y="2833"/>
                    <a:pt x="4475" y="2125"/>
                  </a:cubicBezTo>
                  <a:cubicBezTo>
                    <a:pt x="4925" y="1416"/>
                    <a:pt x="6050" y="885"/>
                    <a:pt x="7737" y="531"/>
                  </a:cubicBezTo>
                  <a:cubicBezTo>
                    <a:pt x="9425" y="177"/>
                    <a:pt x="11675" y="0"/>
                    <a:pt x="13363" y="0"/>
                  </a:cubicBezTo>
                  <a:cubicBezTo>
                    <a:pt x="15050" y="0"/>
                    <a:pt x="16175" y="177"/>
                    <a:pt x="16063" y="1770"/>
                  </a:cubicBezTo>
                  <a:cubicBezTo>
                    <a:pt x="15950" y="3364"/>
                    <a:pt x="14600" y="6374"/>
                    <a:pt x="11675" y="9472"/>
                  </a:cubicBezTo>
                  <a:cubicBezTo>
                    <a:pt x="8750" y="12570"/>
                    <a:pt x="4250" y="15757"/>
                    <a:pt x="2000" y="17793"/>
                  </a:cubicBezTo>
                  <a:cubicBezTo>
                    <a:pt x="-250" y="19830"/>
                    <a:pt x="-250" y="20715"/>
                    <a:pt x="313" y="21157"/>
                  </a:cubicBezTo>
                  <a:cubicBezTo>
                    <a:pt x="875" y="21600"/>
                    <a:pt x="2000" y="21600"/>
                    <a:pt x="5600" y="21334"/>
                  </a:cubicBezTo>
                  <a:cubicBezTo>
                    <a:pt x="9200" y="21069"/>
                    <a:pt x="15275" y="20538"/>
                    <a:pt x="21350" y="2000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15" name="Line"/>
            <p:cNvSpPr/>
            <p:nvPr/>
          </p:nvSpPr>
          <p:spPr>
            <a:xfrm>
              <a:off x="7890200" y="4532464"/>
              <a:ext cx="233090" cy="835864"/>
            </a:xfrm>
            <a:custGeom>
              <a:avLst/>
              <a:gdLst/>
              <a:ahLst/>
              <a:cxnLst>
                <a:cxn ang="0">
                  <a:pos x="wd2" y="hd2"/>
                </a:cxn>
                <a:cxn ang="5400000">
                  <a:pos x="wd2" y="hd2"/>
                </a:cxn>
                <a:cxn ang="10800000">
                  <a:pos x="wd2" y="hd2"/>
                </a:cxn>
                <a:cxn ang="16200000">
                  <a:pos x="wd2" y="hd2"/>
                </a:cxn>
              </a:cxnLst>
              <a:rect l="0" t="0" r="r" b="b"/>
              <a:pathLst>
                <a:path w="21092" h="21566" fill="norm" stroke="1" extrusionOk="0">
                  <a:moveTo>
                    <a:pt x="0" y="0"/>
                  </a:moveTo>
                  <a:cubicBezTo>
                    <a:pt x="5948" y="1874"/>
                    <a:pt x="11896" y="3749"/>
                    <a:pt x="15809" y="6025"/>
                  </a:cubicBezTo>
                  <a:cubicBezTo>
                    <a:pt x="19722" y="8301"/>
                    <a:pt x="21600" y="10979"/>
                    <a:pt x="20974" y="13299"/>
                  </a:cubicBezTo>
                  <a:cubicBezTo>
                    <a:pt x="20348" y="15620"/>
                    <a:pt x="17217" y="17583"/>
                    <a:pt x="14087" y="18878"/>
                  </a:cubicBezTo>
                  <a:cubicBezTo>
                    <a:pt x="10957" y="20172"/>
                    <a:pt x="7826" y="20797"/>
                    <a:pt x="5478" y="21154"/>
                  </a:cubicBezTo>
                  <a:cubicBezTo>
                    <a:pt x="3130" y="21511"/>
                    <a:pt x="1565" y="21600"/>
                    <a:pt x="1565" y="21555"/>
                  </a:cubicBezTo>
                  <a:cubicBezTo>
                    <a:pt x="1565" y="21511"/>
                    <a:pt x="3130" y="21332"/>
                    <a:pt x="4696" y="2115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16" name="Line"/>
            <p:cNvSpPr/>
            <p:nvPr/>
          </p:nvSpPr>
          <p:spPr>
            <a:xfrm>
              <a:off x="1248094" y="6244881"/>
              <a:ext cx="342485"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6109" y="16800"/>
                    <a:pt x="12218" y="12000"/>
                    <a:pt x="15818" y="8400"/>
                  </a:cubicBezTo>
                  <a:cubicBezTo>
                    <a:pt x="19418" y="4800"/>
                    <a:pt x="20509" y="24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17" name="Line"/>
            <p:cNvSpPr/>
            <p:nvPr/>
          </p:nvSpPr>
          <p:spPr>
            <a:xfrm>
              <a:off x="1237716" y="6410934"/>
              <a:ext cx="269836"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18" name="Line"/>
            <p:cNvSpPr/>
            <p:nvPr/>
          </p:nvSpPr>
          <p:spPr>
            <a:xfrm>
              <a:off x="2332517" y="5950478"/>
              <a:ext cx="654088" cy="673358"/>
            </a:xfrm>
            <a:custGeom>
              <a:avLst/>
              <a:gdLst/>
              <a:ahLst/>
              <a:cxnLst>
                <a:cxn ang="0">
                  <a:pos x="wd2" y="hd2"/>
                </a:cxn>
                <a:cxn ang="5400000">
                  <a:pos x="wd2" y="hd2"/>
                </a:cxn>
                <a:cxn ang="10800000">
                  <a:pos x="wd2" y="hd2"/>
                </a:cxn>
                <a:cxn ang="16200000">
                  <a:pos x="wd2" y="hd2"/>
                </a:cxn>
              </a:cxnLst>
              <a:rect l="0" t="0" r="r" b="b"/>
              <a:pathLst>
                <a:path w="21382" h="21451" fill="norm" stroke="1" extrusionOk="0">
                  <a:moveTo>
                    <a:pt x="20529" y="1113"/>
                  </a:moveTo>
                  <a:cubicBezTo>
                    <a:pt x="20982" y="672"/>
                    <a:pt x="21434" y="232"/>
                    <a:pt x="21377" y="66"/>
                  </a:cubicBezTo>
                  <a:cubicBezTo>
                    <a:pt x="21321" y="-99"/>
                    <a:pt x="20755" y="11"/>
                    <a:pt x="19116" y="783"/>
                  </a:cubicBezTo>
                  <a:cubicBezTo>
                    <a:pt x="17476" y="1554"/>
                    <a:pt x="14762" y="2987"/>
                    <a:pt x="11935" y="4970"/>
                  </a:cubicBezTo>
                  <a:cubicBezTo>
                    <a:pt x="9107" y="6954"/>
                    <a:pt x="6167" y="9489"/>
                    <a:pt x="4131" y="11858"/>
                  </a:cubicBezTo>
                  <a:cubicBezTo>
                    <a:pt x="2096" y="14228"/>
                    <a:pt x="965" y="16432"/>
                    <a:pt x="399" y="17864"/>
                  </a:cubicBezTo>
                  <a:cubicBezTo>
                    <a:pt x="-166" y="19297"/>
                    <a:pt x="-166" y="19958"/>
                    <a:pt x="626" y="20509"/>
                  </a:cubicBezTo>
                  <a:cubicBezTo>
                    <a:pt x="1417" y="21060"/>
                    <a:pt x="3000" y="21501"/>
                    <a:pt x="4697" y="21446"/>
                  </a:cubicBezTo>
                  <a:cubicBezTo>
                    <a:pt x="6393" y="21391"/>
                    <a:pt x="8203" y="20840"/>
                    <a:pt x="9616" y="20068"/>
                  </a:cubicBezTo>
                  <a:cubicBezTo>
                    <a:pt x="11030" y="19297"/>
                    <a:pt x="12048" y="18305"/>
                    <a:pt x="12613" y="17479"/>
                  </a:cubicBezTo>
                  <a:cubicBezTo>
                    <a:pt x="13178" y="16652"/>
                    <a:pt x="13292" y="15991"/>
                    <a:pt x="13179" y="15440"/>
                  </a:cubicBezTo>
                  <a:cubicBezTo>
                    <a:pt x="13065" y="14889"/>
                    <a:pt x="12726" y="14448"/>
                    <a:pt x="11539" y="14228"/>
                  </a:cubicBezTo>
                  <a:cubicBezTo>
                    <a:pt x="10351" y="14007"/>
                    <a:pt x="8316" y="14007"/>
                    <a:pt x="7015" y="14283"/>
                  </a:cubicBezTo>
                  <a:cubicBezTo>
                    <a:pt x="5715" y="14558"/>
                    <a:pt x="5149" y="15109"/>
                    <a:pt x="4584" y="1566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19" name="Line"/>
            <p:cNvSpPr/>
            <p:nvPr/>
          </p:nvSpPr>
          <p:spPr>
            <a:xfrm>
              <a:off x="3012403" y="6132017"/>
              <a:ext cx="335890" cy="504459"/>
            </a:xfrm>
            <a:custGeom>
              <a:avLst/>
              <a:gdLst/>
              <a:ahLst/>
              <a:cxnLst>
                <a:cxn ang="0">
                  <a:pos x="wd2" y="hd2"/>
                </a:cxn>
                <a:cxn ang="5400000">
                  <a:pos x="wd2" y="hd2"/>
                </a:cxn>
                <a:cxn ang="10800000">
                  <a:pos x="wd2" y="hd2"/>
                </a:cxn>
                <a:cxn ang="16200000">
                  <a:pos x="wd2" y="hd2"/>
                </a:cxn>
              </a:cxnLst>
              <a:rect l="0" t="0" r="r" b="b"/>
              <a:pathLst>
                <a:path w="21400" h="21427" fill="norm" stroke="1" extrusionOk="0">
                  <a:moveTo>
                    <a:pt x="3967" y="1708"/>
                  </a:moveTo>
                  <a:cubicBezTo>
                    <a:pt x="2865" y="1561"/>
                    <a:pt x="1763" y="1414"/>
                    <a:pt x="1873" y="1121"/>
                  </a:cubicBezTo>
                  <a:cubicBezTo>
                    <a:pt x="1984" y="827"/>
                    <a:pt x="3306" y="386"/>
                    <a:pt x="6392" y="165"/>
                  </a:cubicBezTo>
                  <a:cubicBezTo>
                    <a:pt x="9478" y="-55"/>
                    <a:pt x="14327" y="-55"/>
                    <a:pt x="17192" y="165"/>
                  </a:cubicBezTo>
                  <a:cubicBezTo>
                    <a:pt x="20057" y="386"/>
                    <a:pt x="20939" y="827"/>
                    <a:pt x="21269" y="1414"/>
                  </a:cubicBezTo>
                  <a:cubicBezTo>
                    <a:pt x="21600" y="2002"/>
                    <a:pt x="21380" y="2737"/>
                    <a:pt x="19727" y="3765"/>
                  </a:cubicBezTo>
                  <a:cubicBezTo>
                    <a:pt x="18073" y="4794"/>
                    <a:pt x="14988" y="6116"/>
                    <a:pt x="12784" y="6998"/>
                  </a:cubicBezTo>
                  <a:cubicBezTo>
                    <a:pt x="10580" y="7880"/>
                    <a:pt x="9257" y="8321"/>
                    <a:pt x="8045" y="8688"/>
                  </a:cubicBezTo>
                  <a:cubicBezTo>
                    <a:pt x="6833" y="9055"/>
                    <a:pt x="5731" y="9349"/>
                    <a:pt x="5841" y="9643"/>
                  </a:cubicBezTo>
                  <a:cubicBezTo>
                    <a:pt x="5951" y="9937"/>
                    <a:pt x="7273" y="10231"/>
                    <a:pt x="9367" y="10745"/>
                  </a:cubicBezTo>
                  <a:cubicBezTo>
                    <a:pt x="11461" y="11259"/>
                    <a:pt x="14327" y="11994"/>
                    <a:pt x="15869" y="12802"/>
                  </a:cubicBezTo>
                  <a:cubicBezTo>
                    <a:pt x="17412" y="13610"/>
                    <a:pt x="17633" y="14492"/>
                    <a:pt x="16420" y="15667"/>
                  </a:cubicBezTo>
                  <a:cubicBezTo>
                    <a:pt x="15208" y="16843"/>
                    <a:pt x="12563" y="18312"/>
                    <a:pt x="10029" y="19414"/>
                  </a:cubicBezTo>
                  <a:cubicBezTo>
                    <a:pt x="7494" y="20516"/>
                    <a:pt x="5069" y="21251"/>
                    <a:pt x="3416" y="21398"/>
                  </a:cubicBezTo>
                  <a:cubicBezTo>
                    <a:pt x="1763" y="21545"/>
                    <a:pt x="882" y="21104"/>
                    <a:pt x="0" y="2066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20" name="Line"/>
            <p:cNvSpPr/>
            <p:nvPr/>
          </p:nvSpPr>
          <p:spPr>
            <a:xfrm>
              <a:off x="3552074" y="6171313"/>
              <a:ext cx="415133" cy="457565"/>
            </a:xfrm>
            <a:custGeom>
              <a:avLst/>
              <a:gdLst/>
              <a:ahLst/>
              <a:cxnLst>
                <a:cxn ang="0">
                  <a:pos x="wd2" y="hd2"/>
                </a:cxn>
                <a:cxn ang="5400000">
                  <a:pos x="wd2" y="hd2"/>
                </a:cxn>
                <a:cxn ang="10800000">
                  <a:pos x="wd2" y="hd2"/>
                </a:cxn>
                <a:cxn ang="16200000">
                  <a:pos x="wd2" y="hd2"/>
                </a:cxn>
              </a:cxnLst>
              <a:rect l="0" t="0" r="r" b="b"/>
              <a:pathLst>
                <a:path w="21600" h="21481" fill="norm" stroke="1" extrusionOk="0">
                  <a:moveTo>
                    <a:pt x="21600" y="531"/>
                  </a:moveTo>
                  <a:cubicBezTo>
                    <a:pt x="19800" y="206"/>
                    <a:pt x="18000" y="-119"/>
                    <a:pt x="15660" y="43"/>
                  </a:cubicBezTo>
                  <a:cubicBezTo>
                    <a:pt x="13320" y="206"/>
                    <a:pt x="10440" y="855"/>
                    <a:pt x="9000" y="1586"/>
                  </a:cubicBezTo>
                  <a:cubicBezTo>
                    <a:pt x="7560" y="2317"/>
                    <a:pt x="7560" y="3129"/>
                    <a:pt x="7560" y="3941"/>
                  </a:cubicBezTo>
                  <a:cubicBezTo>
                    <a:pt x="7560" y="4753"/>
                    <a:pt x="7560" y="5565"/>
                    <a:pt x="8010" y="6052"/>
                  </a:cubicBezTo>
                  <a:cubicBezTo>
                    <a:pt x="8460" y="6540"/>
                    <a:pt x="9360" y="6702"/>
                    <a:pt x="10260" y="6783"/>
                  </a:cubicBezTo>
                  <a:cubicBezTo>
                    <a:pt x="11160" y="6864"/>
                    <a:pt x="12060" y="6864"/>
                    <a:pt x="12870" y="7108"/>
                  </a:cubicBezTo>
                  <a:cubicBezTo>
                    <a:pt x="13680" y="7352"/>
                    <a:pt x="14400" y="7839"/>
                    <a:pt x="14850" y="8489"/>
                  </a:cubicBezTo>
                  <a:cubicBezTo>
                    <a:pt x="15300" y="9138"/>
                    <a:pt x="15480" y="9950"/>
                    <a:pt x="15210" y="11249"/>
                  </a:cubicBezTo>
                  <a:cubicBezTo>
                    <a:pt x="14940" y="12549"/>
                    <a:pt x="14220" y="14335"/>
                    <a:pt x="11610" y="16122"/>
                  </a:cubicBezTo>
                  <a:cubicBezTo>
                    <a:pt x="9000" y="17908"/>
                    <a:pt x="4500" y="19695"/>
                    <a:pt x="0" y="2148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21" name="Line"/>
            <p:cNvSpPr/>
            <p:nvPr/>
          </p:nvSpPr>
          <p:spPr>
            <a:xfrm>
              <a:off x="4091746" y="6071910"/>
              <a:ext cx="331512" cy="577725"/>
            </a:xfrm>
            <a:custGeom>
              <a:avLst/>
              <a:gdLst/>
              <a:ahLst/>
              <a:cxnLst>
                <a:cxn ang="0">
                  <a:pos x="wd2" y="hd2"/>
                </a:cxn>
                <a:cxn ang="5400000">
                  <a:pos x="wd2" y="hd2"/>
                </a:cxn>
                <a:cxn ang="10800000">
                  <a:pos x="wd2" y="hd2"/>
                </a:cxn>
                <a:cxn ang="16200000">
                  <a:pos x="wd2" y="hd2"/>
                </a:cxn>
              </a:cxnLst>
              <a:rect l="0" t="0" r="r" b="b"/>
              <a:pathLst>
                <a:path w="21339" h="21600" fill="norm" stroke="1" extrusionOk="0">
                  <a:moveTo>
                    <a:pt x="0" y="9571"/>
                  </a:moveTo>
                  <a:cubicBezTo>
                    <a:pt x="4008" y="8925"/>
                    <a:pt x="8016" y="8278"/>
                    <a:pt x="11245" y="7308"/>
                  </a:cubicBezTo>
                  <a:cubicBezTo>
                    <a:pt x="14474" y="6338"/>
                    <a:pt x="16924" y="5044"/>
                    <a:pt x="18371" y="4074"/>
                  </a:cubicBezTo>
                  <a:cubicBezTo>
                    <a:pt x="19819" y="3104"/>
                    <a:pt x="20264" y="2457"/>
                    <a:pt x="20709" y="1681"/>
                  </a:cubicBezTo>
                  <a:cubicBezTo>
                    <a:pt x="21155" y="905"/>
                    <a:pt x="21600" y="0"/>
                    <a:pt x="21155" y="0"/>
                  </a:cubicBezTo>
                  <a:cubicBezTo>
                    <a:pt x="20709" y="0"/>
                    <a:pt x="19373" y="905"/>
                    <a:pt x="17703" y="3298"/>
                  </a:cubicBezTo>
                  <a:cubicBezTo>
                    <a:pt x="16033" y="5691"/>
                    <a:pt x="14029" y="9571"/>
                    <a:pt x="13138" y="12869"/>
                  </a:cubicBezTo>
                  <a:cubicBezTo>
                    <a:pt x="12247" y="16168"/>
                    <a:pt x="12470" y="18884"/>
                    <a:pt x="12693"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22" name="Line"/>
            <p:cNvSpPr/>
            <p:nvPr/>
          </p:nvSpPr>
          <p:spPr>
            <a:xfrm>
              <a:off x="4133259" y="6634880"/>
              <a:ext cx="373619" cy="35512"/>
            </a:xfrm>
            <a:custGeom>
              <a:avLst/>
              <a:gdLst/>
              <a:ahLst/>
              <a:cxnLst>
                <a:cxn ang="0">
                  <a:pos x="wd2" y="hd2"/>
                </a:cxn>
                <a:cxn ang="5400000">
                  <a:pos x="wd2" y="hd2"/>
                </a:cxn>
                <a:cxn ang="10800000">
                  <a:pos x="wd2" y="hd2"/>
                </a:cxn>
                <a:cxn ang="16200000">
                  <a:pos x="wd2" y="hd2"/>
                </a:cxn>
              </a:cxnLst>
              <a:rect l="0" t="0" r="r" b="b"/>
              <a:pathLst>
                <a:path w="21600" h="20157" fill="norm" stroke="1" extrusionOk="0">
                  <a:moveTo>
                    <a:pt x="0" y="20157"/>
                  </a:moveTo>
                  <a:cubicBezTo>
                    <a:pt x="6200" y="12302"/>
                    <a:pt x="12400" y="4448"/>
                    <a:pt x="16000" y="1502"/>
                  </a:cubicBezTo>
                  <a:cubicBezTo>
                    <a:pt x="19600" y="-1443"/>
                    <a:pt x="20600" y="521"/>
                    <a:pt x="21600" y="248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23" name="Line"/>
            <p:cNvSpPr/>
            <p:nvPr/>
          </p:nvSpPr>
          <p:spPr>
            <a:xfrm>
              <a:off x="646153" y="7023252"/>
              <a:ext cx="601942" cy="692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4097" y="10800"/>
                    <a:pt x="8193" y="21600"/>
                    <a:pt x="11793" y="21600"/>
                  </a:cubicBezTo>
                  <a:cubicBezTo>
                    <a:pt x="15393" y="21600"/>
                    <a:pt x="18497" y="1080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624" name="Line"/>
            <p:cNvSpPr/>
            <p:nvPr/>
          </p:nvSpPr>
          <p:spPr>
            <a:xfrm>
              <a:off x="801828" y="7002496"/>
              <a:ext cx="197188" cy="40475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6295" y="4615"/>
                    <a:pt x="10989" y="9231"/>
                    <a:pt x="7389" y="12831"/>
                  </a:cubicBezTo>
                  <a:cubicBezTo>
                    <a:pt x="3789" y="16431"/>
                    <a:pt x="1895" y="19015"/>
                    <a:pt x="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625" name="Line"/>
            <p:cNvSpPr/>
            <p:nvPr/>
          </p:nvSpPr>
          <p:spPr>
            <a:xfrm>
              <a:off x="988637" y="7064765"/>
              <a:ext cx="352863" cy="323685"/>
            </a:xfrm>
            <a:custGeom>
              <a:avLst/>
              <a:gdLst/>
              <a:ahLst/>
              <a:cxnLst>
                <a:cxn ang="0">
                  <a:pos x="wd2" y="hd2"/>
                </a:cxn>
                <a:cxn ang="5400000">
                  <a:pos x="wd2" y="hd2"/>
                </a:cxn>
                <a:cxn ang="10800000">
                  <a:pos x="wd2" y="hd2"/>
                </a:cxn>
                <a:cxn ang="16200000">
                  <a:pos x="wd2" y="hd2"/>
                </a:cxn>
              </a:cxnLst>
              <a:rect l="0" t="0" r="r" b="b"/>
              <a:pathLst>
                <a:path w="21600" h="21274" fill="norm" stroke="1" extrusionOk="0">
                  <a:moveTo>
                    <a:pt x="3176" y="0"/>
                  </a:moveTo>
                  <a:cubicBezTo>
                    <a:pt x="2541" y="5229"/>
                    <a:pt x="1906" y="10459"/>
                    <a:pt x="1271" y="13983"/>
                  </a:cubicBezTo>
                  <a:cubicBezTo>
                    <a:pt x="635" y="17507"/>
                    <a:pt x="0" y="19326"/>
                    <a:pt x="0" y="19781"/>
                  </a:cubicBezTo>
                  <a:cubicBezTo>
                    <a:pt x="0" y="20236"/>
                    <a:pt x="635" y="19326"/>
                    <a:pt x="2012" y="17848"/>
                  </a:cubicBezTo>
                  <a:cubicBezTo>
                    <a:pt x="3388" y="16371"/>
                    <a:pt x="5506" y="14324"/>
                    <a:pt x="6988" y="12960"/>
                  </a:cubicBezTo>
                  <a:cubicBezTo>
                    <a:pt x="8471" y="11596"/>
                    <a:pt x="9318" y="10914"/>
                    <a:pt x="9635" y="11255"/>
                  </a:cubicBezTo>
                  <a:cubicBezTo>
                    <a:pt x="9953" y="11596"/>
                    <a:pt x="9741" y="12960"/>
                    <a:pt x="9318" y="14211"/>
                  </a:cubicBezTo>
                  <a:cubicBezTo>
                    <a:pt x="8894" y="15461"/>
                    <a:pt x="8259" y="16598"/>
                    <a:pt x="7835" y="17735"/>
                  </a:cubicBezTo>
                  <a:cubicBezTo>
                    <a:pt x="7412" y="18872"/>
                    <a:pt x="7200" y="20008"/>
                    <a:pt x="7624" y="20691"/>
                  </a:cubicBezTo>
                  <a:cubicBezTo>
                    <a:pt x="8047" y="21373"/>
                    <a:pt x="9106" y="21600"/>
                    <a:pt x="11118" y="20577"/>
                  </a:cubicBezTo>
                  <a:cubicBezTo>
                    <a:pt x="13129" y="19554"/>
                    <a:pt x="16094" y="17280"/>
                    <a:pt x="17894" y="15575"/>
                  </a:cubicBezTo>
                  <a:cubicBezTo>
                    <a:pt x="19694" y="13869"/>
                    <a:pt x="20329" y="12733"/>
                    <a:pt x="20224" y="12619"/>
                  </a:cubicBezTo>
                  <a:cubicBezTo>
                    <a:pt x="20118" y="12505"/>
                    <a:pt x="19271" y="13415"/>
                    <a:pt x="18741" y="14438"/>
                  </a:cubicBezTo>
                  <a:cubicBezTo>
                    <a:pt x="18212" y="15461"/>
                    <a:pt x="18000" y="16598"/>
                    <a:pt x="18000" y="17735"/>
                  </a:cubicBezTo>
                  <a:cubicBezTo>
                    <a:pt x="18000" y="18872"/>
                    <a:pt x="18212" y="20008"/>
                    <a:pt x="18847" y="20463"/>
                  </a:cubicBezTo>
                  <a:cubicBezTo>
                    <a:pt x="19482" y="20918"/>
                    <a:pt x="20541" y="20691"/>
                    <a:pt x="21600" y="20463"/>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626" name="Line"/>
            <p:cNvSpPr/>
            <p:nvPr/>
          </p:nvSpPr>
          <p:spPr>
            <a:xfrm>
              <a:off x="1424525" y="7075144"/>
              <a:ext cx="20758"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cubicBezTo>
                    <a:pt x="14400" y="14400"/>
                    <a:pt x="7200" y="7200"/>
                    <a:pt x="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627" name="Line"/>
            <p:cNvSpPr/>
            <p:nvPr/>
          </p:nvSpPr>
          <p:spPr>
            <a:xfrm>
              <a:off x="1466038" y="7199683"/>
              <a:ext cx="202081" cy="290594"/>
            </a:xfrm>
            <a:custGeom>
              <a:avLst/>
              <a:gdLst/>
              <a:ahLst/>
              <a:cxnLst>
                <a:cxn ang="0">
                  <a:pos x="wd2" y="hd2"/>
                </a:cxn>
                <a:cxn ang="5400000">
                  <a:pos x="wd2" y="hd2"/>
                </a:cxn>
                <a:cxn ang="10800000">
                  <a:pos x="wd2" y="hd2"/>
                </a:cxn>
                <a:cxn ang="16200000">
                  <a:pos x="wd2" y="hd2"/>
                </a:cxn>
              </a:cxnLst>
              <a:rect l="0" t="0" r="r" b="b"/>
              <a:pathLst>
                <a:path w="21029" h="21600" fill="norm" stroke="1" extrusionOk="0">
                  <a:moveTo>
                    <a:pt x="12960" y="0"/>
                  </a:moveTo>
                  <a:cubicBezTo>
                    <a:pt x="11160" y="771"/>
                    <a:pt x="9360" y="1543"/>
                    <a:pt x="8640" y="2571"/>
                  </a:cubicBezTo>
                  <a:cubicBezTo>
                    <a:pt x="7920" y="3600"/>
                    <a:pt x="8280" y="4886"/>
                    <a:pt x="9360" y="6043"/>
                  </a:cubicBezTo>
                  <a:cubicBezTo>
                    <a:pt x="10440" y="7200"/>
                    <a:pt x="12240" y="8229"/>
                    <a:pt x="14040" y="9000"/>
                  </a:cubicBezTo>
                  <a:cubicBezTo>
                    <a:pt x="15840" y="9771"/>
                    <a:pt x="17640" y="10286"/>
                    <a:pt x="19080" y="11057"/>
                  </a:cubicBezTo>
                  <a:cubicBezTo>
                    <a:pt x="20520" y="11829"/>
                    <a:pt x="21600" y="12857"/>
                    <a:pt x="20700" y="13886"/>
                  </a:cubicBezTo>
                  <a:cubicBezTo>
                    <a:pt x="19800" y="14914"/>
                    <a:pt x="16920" y="15943"/>
                    <a:pt x="13140" y="17229"/>
                  </a:cubicBezTo>
                  <a:cubicBezTo>
                    <a:pt x="9360" y="18514"/>
                    <a:pt x="4680" y="20057"/>
                    <a:pt x="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628" name="Line"/>
            <p:cNvSpPr/>
            <p:nvPr/>
          </p:nvSpPr>
          <p:spPr>
            <a:xfrm>
              <a:off x="2234031" y="7192750"/>
              <a:ext cx="332107" cy="250972"/>
            </a:xfrm>
            <a:custGeom>
              <a:avLst/>
              <a:gdLst/>
              <a:ahLst/>
              <a:cxnLst>
                <a:cxn ang="0">
                  <a:pos x="wd2" y="hd2"/>
                </a:cxn>
                <a:cxn ang="5400000">
                  <a:pos x="wd2" y="hd2"/>
                </a:cxn>
                <a:cxn ang="10800000">
                  <a:pos x="wd2" y="hd2"/>
                </a:cxn>
                <a:cxn ang="16200000">
                  <a:pos x="wd2" y="hd2"/>
                </a:cxn>
              </a:cxnLst>
              <a:rect l="0" t="0" r="r" b="b"/>
              <a:pathLst>
                <a:path w="21600" h="20894" fill="norm" stroke="1" extrusionOk="0">
                  <a:moveTo>
                    <a:pt x="0" y="10945"/>
                  </a:moveTo>
                  <a:cubicBezTo>
                    <a:pt x="4950" y="9793"/>
                    <a:pt x="9900" y="8641"/>
                    <a:pt x="12825" y="7633"/>
                  </a:cubicBezTo>
                  <a:cubicBezTo>
                    <a:pt x="15750" y="6625"/>
                    <a:pt x="16650" y="5761"/>
                    <a:pt x="17325" y="4609"/>
                  </a:cubicBezTo>
                  <a:cubicBezTo>
                    <a:pt x="18000" y="3457"/>
                    <a:pt x="18450" y="2017"/>
                    <a:pt x="18000" y="1009"/>
                  </a:cubicBezTo>
                  <a:cubicBezTo>
                    <a:pt x="17550" y="1"/>
                    <a:pt x="16200" y="-575"/>
                    <a:pt x="13613" y="865"/>
                  </a:cubicBezTo>
                  <a:cubicBezTo>
                    <a:pt x="11025" y="2305"/>
                    <a:pt x="7200" y="5761"/>
                    <a:pt x="4725" y="8929"/>
                  </a:cubicBezTo>
                  <a:cubicBezTo>
                    <a:pt x="2250" y="12097"/>
                    <a:pt x="1125" y="14977"/>
                    <a:pt x="675" y="17137"/>
                  </a:cubicBezTo>
                  <a:cubicBezTo>
                    <a:pt x="225" y="19297"/>
                    <a:pt x="450" y="20737"/>
                    <a:pt x="3375" y="20881"/>
                  </a:cubicBezTo>
                  <a:cubicBezTo>
                    <a:pt x="6300" y="21025"/>
                    <a:pt x="11925" y="19873"/>
                    <a:pt x="15413" y="18865"/>
                  </a:cubicBezTo>
                  <a:cubicBezTo>
                    <a:pt x="18900" y="17857"/>
                    <a:pt x="20250" y="16993"/>
                    <a:pt x="21600" y="16129"/>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629" name="Line"/>
            <p:cNvSpPr/>
            <p:nvPr/>
          </p:nvSpPr>
          <p:spPr>
            <a:xfrm>
              <a:off x="2512269" y="7127035"/>
              <a:ext cx="572783" cy="294274"/>
            </a:xfrm>
            <a:custGeom>
              <a:avLst/>
              <a:gdLst/>
              <a:ahLst/>
              <a:cxnLst>
                <a:cxn ang="0">
                  <a:pos x="wd2" y="hd2"/>
                </a:cxn>
                <a:cxn ang="5400000">
                  <a:pos x="wd2" y="hd2"/>
                </a:cxn>
                <a:cxn ang="10800000">
                  <a:pos x="wd2" y="hd2"/>
                </a:cxn>
                <a:cxn ang="16200000">
                  <a:pos x="wd2" y="hd2"/>
                </a:cxn>
              </a:cxnLst>
              <a:rect l="0" t="0" r="r" b="b"/>
              <a:pathLst>
                <a:path w="21544" h="21365" fill="norm" stroke="1" extrusionOk="0">
                  <a:moveTo>
                    <a:pt x="6710" y="13563"/>
                  </a:moveTo>
                  <a:cubicBezTo>
                    <a:pt x="7101" y="12558"/>
                    <a:pt x="7491" y="11554"/>
                    <a:pt x="7816" y="10423"/>
                  </a:cubicBezTo>
                  <a:cubicBezTo>
                    <a:pt x="8142" y="9293"/>
                    <a:pt x="8402" y="8037"/>
                    <a:pt x="8142" y="7284"/>
                  </a:cubicBezTo>
                  <a:cubicBezTo>
                    <a:pt x="7881" y="6530"/>
                    <a:pt x="7101" y="6279"/>
                    <a:pt x="5734" y="7535"/>
                  </a:cubicBezTo>
                  <a:cubicBezTo>
                    <a:pt x="4368" y="8791"/>
                    <a:pt x="2416" y="11554"/>
                    <a:pt x="1310" y="13688"/>
                  </a:cubicBezTo>
                  <a:cubicBezTo>
                    <a:pt x="204" y="15823"/>
                    <a:pt x="-56" y="17330"/>
                    <a:pt x="9" y="18712"/>
                  </a:cubicBezTo>
                  <a:cubicBezTo>
                    <a:pt x="74" y="20093"/>
                    <a:pt x="464" y="21349"/>
                    <a:pt x="1896" y="20972"/>
                  </a:cubicBezTo>
                  <a:cubicBezTo>
                    <a:pt x="3327" y="20595"/>
                    <a:pt x="5799" y="18586"/>
                    <a:pt x="7361" y="16702"/>
                  </a:cubicBezTo>
                  <a:cubicBezTo>
                    <a:pt x="8922" y="14819"/>
                    <a:pt x="9573" y="13060"/>
                    <a:pt x="9703" y="12684"/>
                  </a:cubicBezTo>
                  <a:cubicBezTo>
                    <a:pt x="9833" y="12307"/>
                    <a:pt x="9443" y="13312"/>
                    <a:pt x="9052" y="14442"/>
                  </a:cubicBezTo>
                  <a:cubicBezTo>
                    <a:pt x="8662" y="15572"/>
                    <a:pt x="8272" y="16828"/>
                    <a:pt x="8272" y="17958"/>
                  </a:cubicBezTo>
                  <a:cubicBezTo>
                    <a:pt x="8272" y="19088"/>
                    <a:pt x="8662" y="20093"/>
                    <a:pt x="9378" y="20721"/>
                  </a:cubicBezTo>
                  <a:cubicBezTo>
                    <a:pt x="10093" y="21349"/>
                    <a:pt x="11134" y="21600"/>
                    <a:pt x="11590" y="21098"/>
                  </a:cubicBezTo>
                  <a:cubicBezTo>
                    <a:pt x="12045" y="20595"/>
                    <a:pt x="11915" y="19340"/>
                    <a:pt x="12175" y="16953"/>
                  </a:cubicBezTo>
                  <a:cubicBezTo>
                    <a:pt x="12436" y="14567"/>
                    <a:pt x="13086" y="11051"/>
                    <a:pt x="14713" y="8037"/>
                  </a:cubicBezTo>
                  <a:cubicBezTo>
                    <a:pt x="16339" y="5023"/>
                    <a:pt x="18942" y="2512"/>
                    <a:pt x="21544"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630" name="Line"/>
            <p:cNvSpPr/>
            <p:nvPr/>
          </p:nvSpPr>
          <p:spPr>
            <a:xfrm>
              <a:off x="3110547" y="7210062"/>
              <a:ext cx="538392" cy="228324"/>
            </a:xfrm>
            <a:custGeom>
              <a:avLst/>
              <a:gdLst/>
              <a:ahLst/>
              <a:cxnLst>
                <a:cxn ang="0">
                  <a:pos x="wd2" y="hd2"/>
                </a:cxn>
                <a:cxn ang="5400000">
                  <a:pos x="wd2" y="hd2"/>
                </a:cxn>
                <a:cxn ang="10800000">
                  <a:pos x="wd2" y="hd2"/>
                </a:cxn>
                <a:cxn ang="16200000">
                  <a:pos x="wd2" y="hd2"/>
                </a:cxn>
              </a:cxnLst>
              <a:rect l="0" t="0" r="r" b="b"/>
              <a:pathLst>
                <a:path w="21549" h="21600" fill="norm" stroke="1" extrusionOk="0">
                  <a:moveTo>
                    <a:pt x="1057" y="2945"/>
                  </a:moveTo>
                  <a:cubicBezTo>
                    <a:pt x="780" y="6218"/>
                    <a:pt x="503" y="9491"/>
                    <a:pt x="295" y="12109"/>
                  </a:cubicBezTo>
                  <a:cubicBezTo>
                    <a:pt x="87" y="14727"/>
                    <a:pt x="-51" y="16691"/>
                    <a:pt x="18" y="16855"/>
                  </a:cubicBezTo>
                  <a:cubicBezTo>
                    <a:pt x="87" y="17018"/>
                    <a:pt x="364" y="15382"/>
                    <a:pt x="1057" y="12600"/>
                  </a:cubicBezTo>
                  <a:cubicBezTo>
                    <a:pt x="1749" y="9818"/>
                    <a:pt x="2857" y="5891"/>
                    <a:pt x="3687" y="3436"/>
                  </a:cubicBezTo>
                  <a:cubicBezTo>
                    <a:pt x="4518" y="982"/>
                    <a:pt x="5072" y="0"/>
                    <a:pt x="5626" y="0"/>
                  </a:cubicBezTo>
                  <a:cubicBezTo>
                    <a:pt x="6180" y="0"/>
                    <a:pt x="6734" y="982"/>
                    <a:pt x="6803" y="3273"/>
                  </a:cubicBezTo>
                  <a:cubicBezTo>
                    <a:pt x="6872" y="5564"/>
                    <a:pt x="6457" y="9164"/>
                    <a:pt x="6249" y="11945"/>
                  </a:cubicBezTo>
                  <a:cubicBezTo>
                    <a:pt x="6041" y="14727"/>
                    <a:pt x="6041" y="16691"/>
                    <a:pt x="6526" y="17673"/>
                  </a:cubicBezTo>
                  <a:cubicBezTo>
                    <a:pt x="7011" y="18655"/>
                    <a:pt x="7980" y="18655"/>
                    <a:pt x="9503" y="16364"/>
                  </a:cubicBezTo>
                  <a:cubicBezTo>
                    <a:pt x="11026" y="14073"/>
                    <a:pt x="13103" y="9491"/>
                    <a:pt x="14349" y="6545"/>
                  </a:cubicBezTo>
                  <a:cubicBezTo>
                    <a:pt x="15595" y="3600"/>
                    <a:pt x="16011" y="2291"/>
                    <a:pt x="16218" y="2455"/>
                  </a:cubicBezTo>
                  <a:cubicBezTo>
                    <a:pt x="16426" y="2618"/>
                    <a:pt x="16426" y="4255"/>
                    <a:pt x="16703" y="5727"/>
                  </a:cubicBezTo>
                  <a:cubicBezTo>
                    <a:pt x="16980" y="7200"/>
                    <a:pt x="17534" y="8509"/>
                    <a:pt x="18157" y="9491"/>
                  </a:cubicBezTo>
                  <a:cubicBezTo>
                    <a:pt x="18780" y="10473"/>
                    <a:pt x="19472" y="11127"/>
                    <a:pt x="20164" y="11945"/>
                  </a:cubicBezTo>
                  <a:cubicBezTo>
                    <a:pt x="20857" y="12764"/>
                    <a:pt x="21549" y="13745"/>
                    <a:pt x="21549" y="14891"/>
                  </a:cubicBezTo>
                  <a:cubicBezTo>
                    <a:pt x="21549" y="16036"/>
                    <a:pt x="20857" y="17345"/>
                    <a:pt x="20095" y="18491"/>
                  </a:cubicBezTo>
                  <a:cubicBezTo>
                    <a:pt x="19334" y="19636"/>
                    <a:pt x="18503" y="20618"/>
                    <a:pt x="17672"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631" name="Line"/>
            <p:cNvSpPr/>
            <p:nvPr/>
          </p:nvSpPr>
          <p:spPr>
            <a:xfrm>
              <a:off x="4572222" y="6853467"/>
              <a:ext cx="428995" cy="500350"/>
            </a:xfrm>
            <a:custGeom>
              <a:avLst/>
              <a:gdLst/>
              <a:ahLst/>
              <a:cxnLst>
                <a:cxn ang="0">
                  <a:pos x="wd2" y="hd2"/>
                </a:cxn>
                <a:cxn ang="5400000">
                  <a:pos x="wd2" y="hd2"/>
                </a:cxn>
                <a:cxn ang="10800000">
                  <a:pos x="wd2" y="hd2"/>
                </a:cxn>
                <a:cxn ang="16200000">
                  <a:pos x="wd2" y="hd2"/>
                </a:cxn>
              </a:cxnLst>
              <a:rect l="0" t="0" r="r" b="b"/>
              <a:pathLst>
                <a:path w="21258" h="21398" fill="norm" stroke="1" extrusionOk="0">
                  <a:moveTo>
                    <a:pt x="18362" y="3267"/>
                  </a:moveTo>
                  <a:cubicBezTo>
                    <a:pt x="19048" y="2675"/>
                    <a:pt x="19734" y="2083"/>
                    <a:pt x="20334" y="1491"/>
                  </a:cubicBezTo>
                  <a:cubicBezTo>
                    <a:pt x="20934" y="900"/>
                    <a:pt x="21448" y="308"/>
                    <a:pt x="21191" y="86"/>
                  </a:cubicBezTo>
                  <a:cubicBezTo>
                    <a:pt x="20934" y="-136"/>
                    <a:pt x="19905" y="12"/>
                    <a:pt x="17591" y="1269"/>
                  </a:cubicBezTo>
                  <a:cubicBezTo>
                    <a:pt x="15277" y="2527"/>
                    <a:pt x="11677" y="4894"/>
                    <a:pt x="8505" y="7853"/>
                  </a:cubicBezTo>
                  <a:cubicBezTo>
                    <a:pt x="5334" y="10812"/>
                    <a:pt x="2591" y="14363"/>
                    <a:pt x="1219" y="16582"/>
                  </a:cubicBezTo>
                  <a:cubicBezTo>
                    <a:pt x="-152" y="18801"/>
                    <a:pt x="-152" y="19689"/>
                    <a:pt x="191" y="20354"/>
                  </a:cubicBezTo>
                  <a:cubicBezTo>
                    <a:pt x="534" y="21020"/>
                    <a:pt x="1219" y="21464"/>
                    <a:pt x="3191" y="21390"/>
                  </a:cubicBezTo>
                  <a:cubicBezTo>
                    <a:pt x="5162" y="21316"/>
                    <a:pt x="8419" y="20724"/>
                    <a:pt x="10648" y="19911"/>
                  </a:cubicBezTo>
                  <a:cubicBezTo>
                    <a:pt x="12877" y="19097"/>
                    <a:pt x="14077" y="18061"/>
                    <a:pt x="14762" y="17100"/>
                  </a:cubicBezTo>
                  <a:cubicBezTo>
                    <a:pt x="15448" y="16138"/>
                    <a:pt x="15619" y="15250"/>
                    <a:pt x="15362" y="14585"/>
                  </a:cubicBezTo>
                  <a:cubicBezTo>
                    <a:pt x="15105" y="13919"/>
                    <a:pt x="14419" y="13475"/>
                    <a:pt x="13219" y="13327"/>
                  </a:cubicBezTo>
                  <a:cubicBezTo>
                    <a:pt x="12019" y="13179"/>
                    <a:pt x="10305" y="13327"/>
                    <a:pt x="9105" y="13697"/>
                  </a:cubicBezTo>
                  <a:cubicBezTo>
                    <a:pt x="7905" y="14067"/>
                    <a:pt x="7219" y="14659"/>
                    <a:pt x="6534" y="1525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632" name="Line"/>
            <p:cNvSpPr/>
            <p:nvPr/>
          </p:nvSpPr>
          <p:spPr>
            <a:xfrm>
              <a:off x="5067305" y="6955362"/>
              <a:ext cx="349895" cy="420754"/>
            </a:xfrm>
            <a:custGeom>
              <a:avLst/>
              <a:gdLst/>
              <a:ahLst/>
              <a:cxnLst>
                <a:cxn ang="0">
                  <a:pos x="wd2" y="hd2"/>
                </a:cxn>
                <a:cxn ang="5400000">
                  <a:pos x="wd2" y="hd2"/>
                </a:cxn>
                <a:cxn ang="10800000">
                  <a:pos x="wd2" y="hd2"/>
                </a:cxn>
                <a:cxn ang="16200000">
                  <a:pos x="wd2" y="hd2"/>
                </a:cxn>
              </a:cxnLst>
              <a:rect l="0" t="0" r="r" b="b"/>
              <a:pathLst>
                <a:path w="21418" h="21534" fill="norm" stroke="1" extrusionOk="0">
                  <a:moveTo>
                    <a:pt x="8894" y="2413"/>
                  </a:moveTo>
                  <a:cubicBezTo>
                    <a:pt x="9529" y="1704"/>
                    <a:pt x="10165" y="996"/>
                    <a:pt x="11753" y="554"/>
                  </a:cubicBezTo>
                  <a:cubicBezTo>
                    <a:pt x="13341" y="111"/>
                    <a:pt x="15882" y="-66"/>
                    <a:pt x="17682" y="23"/>
                  </a:cubicBezTo>
                  <a:cubicBezTo>
                    <a:pt x="19482" y="111"/>
                    <a:pt x="20541" y="465"/>
                    <a:pt x="21071" y="1085"/>
                  </a:cubicBezTo>
                  <a:cubicBezTo>
                    <a:pt x="21600" y="1704"/>
                    <a:pt x="21600" y="2590"/>
                    <a:pt x="20541" y="3652"/>
                  </a:cubicBezTo>
                  <a:cubicBezTo>
                    <a:pt x="19482" y="4714"/>
                    <a:pt x="17365" y="5954"/>
                    <a:pt x="15776" y="6839"/>
                  </a:cubicBezTo>
                  <a:cubicBezTo>
                    <a:pt x="14188" y="7724"/>
                    <a:pt x="13129" y="8255"/>
                    <a:pt x="12918" y="9937"/>
                  </a:cubicBezTo>
                  <a:cubicBezTo>
                    <a:pt x="12706" y="11619"/>
                    <a:pt x="13341" y="14452"/>
                    <a:pt x="12600" y="16400"/>
                  </a:cubicBezTo>
                  <a:cubicBezTo>
                    <a:pt x="11859" y="18347"/>
                    <a:pt x="9741" y="19409"/>
                    <a:pt x="7412" y="20118"/>
                  </a:cubicBezTo>
                  <a:cubicBezTo>
                    <a:pt x="5082" y="20826"/>
                    <a:pt x="2541" y="21180"/>
                    <a:pt x="0" y="21534"/>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633" name="Line"/>
            <p:cNvSpPr/>
            <p:nvPr/>
          </p:nvSpPr>
          <p:spPr>
            <a:xfrm>
              <a:off x="5461680" y="6960983"/>
              <a:ext cx="321728" cy="41513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9045" y="360"/>
                    <a:pt x="16490" y="720"/>
                    <a:pt x="14284" y="1350"/>
                  </a:cubicBezTo>
                  <a:cubicBezTo>
                    <a:pt x="12077" y="1980"/>
                    <a:pt x="10219" y="2880"/>
                    <a:pt x="9406" y="4050"/>
                  </a:cubicBezTo>
                  <a:cubicBezTo>
                    <a:pt x="8594" y="5220"/>
                    <a:pt x="8826" y="6660"/>
                    <a:pt x="9523" y="7290"/>
                  </a:cubicBezTo>
                  <a:cubicBezTo>
                    <a:pt x="10219" y="7920"/>
                    <a:pt x="11381" y="7740"/>
                    <a:pt x="12542" y="7560"/>
                  </a:cubicBezTo>
                  <a:cubicBezTo>
                    <a:pt x="13703" y="7380"/>
                    <a:pt x="14864" y="7200"/>
                    <a:pt x="16142" y="7380"/>
                  </a:cubicBezTo>
                  <a:cubicBezTo>
                    <a:pt x="17419" y="7560"/>
                    <a:pt x="18813" y="8100"/>
                    <a:pt x="19510" y="9000"/>
                  </a:cubicBezTo>
                  <a:cubicBezTo>
                    <a:pt x="20206" y="9900"/>
                    <a:pt x="20206" y="11160"/>
                    <a:pt x="19045" y="12600"/>
                  </a:cubicBezTo>
                  <a:cubicBezTo>
                    <a:pt x="17884" y="14040"/>
                    <a:pt x="15561" y="15660"/>
                    <a:pt x="12194" y="17190"/>
                  </a:cubicBezTo>
                  <a:cubicBezTo>
                    <a:pt x="8826" y="18720"/>
                    <a:pt x="4413" y="20160"/>
                    <a:pt x="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634" name="Line"/>
            <p:cNvSpPr/>
            <p:nvPr/>
          </p:nvSpPr>
          <p:spPr>
            <a:xfrm>
              <a:off x="5897568" y="6890226"/>
              <a:ext cx="200869" cy="444377"/>
            </a:xfrm>
            <a:custGeom>
              <a:avLst/>
              <a:gdLst/>
              <a:ahLst/>
              <a:cxnLst>
                <a:cxn ang="0">
                  <a:pos x="wd2" y="hd2"/>
                </a:cxn>
                <a:cxn ang="5400000">
                  <a:pos x="wd2" y="hd2"/>
                </a:cxn>
                <a:cxn ang="10800000">
                  <a:pos x="wd2" y="hd2"/>
                </a:cxn>
                <a:cxn ang="16200000">
                  <a:pos x="wd2" y="hd2"/>
                </a:cxn>
              </a:cxnLst>
              <a:rect l="0" t="0" r="r" b="b"/>
              <a:pathLst>
                <a:path w="21257" h="21343" fill="norm" stroke="1" extrusionOk="0">
                  <a:moveTo>
                    <a:pt x="0" y="5392"/>
                  </a:moveTo>
                  <a:cubicBezTo>
                    <a:pt x="366" y="6223"/>
                    <a:pt x="732" y="7054"/>
                    <a:pt x="2014" y="7386"/>
                  </a:cubicBezTo>
                  <a:cubicBezTo>
                    <a:pt x="3295" y="7718"/>
                    <a:pt x="5492" y="7552"/>
                    <a:pt x="8054" y="6805"/>
                  </a:cubicBezTo>
                  <a:cubicBezTo>
                    <a:pt x="10617" y="6057"/>
                    <a:pt x="13546" y="4728"/>
                    <a:pt x="15742" y="3731"/>
                  </a:cubicBezTo>
                  <a:cubicBezTo>
                    <a:pt x="17939" y="2734"/>
                    <a:pt x="19403" y="2069"/>
                    <a:pt x="20319" y="1321"/>
                  </a:cubicBezTo>
                  <a:cubicBezTo>
                    <a:pt x="21234" y="574"/>
                    <a:pt x="21600" y="-257"/>
                    <a:pt x="20868" y="75"/>
                  </a:cubicBezTo>
                  <a:cubicBezTo>
                    <a:pt x="20136" y="408"/>
                    <a:pt x="18305" y="1903"/>
                    <a:pt x="15925" y="4728"/>
                  </a:cubicBezTo>
                  <a:cubicBezTo>
                    <a:pt x="13546" y="7552"/>
                    <a:pt x="10617" y="11706"/>
                    <a:pt x="9336" y="14614"/>
                  </a:cubicBezTo>
                  <a:cubicBezTo>
                    <a:pt x="8054" y="17521"/>
                    <a:pt x="8420" y="19183"/>
                    <a:pt x="8786" y="20097"/>
                  </a:cubicBezTo>
                  <a:cubicBezTo>
                    <a:pt x="9153" y="21011"/>
                    <a:pt x="9519" y="21177"/>
                    <a:pt x="9885" y="21343"/>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635" name="Line"/>
            <p:cNvSpPr/>
            <p:nvPr/>
          </p:nvSpPr>
          <p:spPr>
            <a:xfrm>
              <a:off x="6323078" y="7075144"/>
              <a:ext cx="269836"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636" name="Line"/>
            <p:cNvSpPr/>
            <p:nvPr/>
          </p:nvSpPr>
          <p:spPr>
            <a:xfrm>
              <a:off x="6843921" y="6638860"/>
              <a:ext cx="518834" cy="540959"/>
            </a:xfrm>
            <a:custGeom>
              <a:avLst/>
              <a:gdLst/>
              <a:ahLst/>
              <a:cxnLst>
                <a:cxn ang="0">
                  <a:pos x="wd2" y="hd2"/>
                </a:cxn>
                <a:cxn ang="5400000">
                  <a:pos x="wd2" y="hd2"/>
                </a:cxn>
                <a:cxn ang="10800000">
                  <a:pos x="wd2" y="hd2"/>
                </a:cxn>
                <a:cxn ang="16200000">
                  <a:pos x="wd2" y="hd2"/>
                </a:cxn>
              </a:cxnLst>
              <a:rect l="0" t="0" r="r" b="b"/>
              <a:pathLst>
                <a:path w="21454" h="21243" fill="norm" stroke="1" extrusionOk="0">
                  <a:moveTo>
                    <a:pt x="19660" y="2461"/>
                  </a:moveTo>
                  <a:cubicBezTo>
                    <a:pt x="20519" y="1646"/>
                    <a:pt x="21377" y="831"/>
                    <a:pt x="21448" y="355"/>
                  </a:cubicBezTo>
                  <a:cubicBezTo>
                    <a:pt x="21520" y="-120"/>
                    <a:pt x="20805" y="-256"/>
                    <a:pt x="18874" y="831"/>
                  </a:cubicBezTo>
                  <a:cubicBezTo>
                    <a:pt x="16943" y="1918"/>
                    <a:pt x="13795" y="4227"/>
                    <a:pt x="10720" y="6876"/>
                  </a:cubicBezTo>
                  <a:cubicBezTo>
                    <a:pt x="7644" y="9525"/>
                    <a:pt x="4641" y="12514"/>
                    <a:pt x="2852" y="14552"/>
                  </a:cubicBezTo>
                  <a:cubicBezTo>
                    <a:pt x="1064" y="16589"/>
                    <a:pt x="492" y="17676"/>
                    <a:pt x="206" y="18559"/>
                  </a:cubicBezTo>
                  <a:cubicBezTo>
                    <a:pt x="-80" y="19442"/>
                    <a:pt x="-80" y="20121"/>
                    <a:pt x="278" y="20597"/>
                  </a:cubicBezTo>
                  <a:cubicBezTo>
                    <a:pt x="635" y="21072"/>
                    <a:pt x="1350" y="21344"/>
                    <a:pt x="2852" y="21208"/>
                  </a:cubicBezTo>
                  <a:cubicBezTo>
                    <a:pt x="4354" y="21072"/>
                    <a:pt x="6643" y="20529"/>
                    <a:pt x="8145" y="19306"/>
                  </a:cubicBezTo>
                  <a:cubicBezTo>
                    <a:pt x="9647" y="18084"/>
                    <a:pt x="10362" y="16182"/>
                    <a:pt x="10362" y="14959"/>
                  </a:cubicBezTo>
                  <a:cubicBezTo>
                    <a:pt x="10362" y="13736"/>
                    <a:pt x="9647" y="13193"/>
                    <a:pt x="8574" y="13057"/>
                  </a:cubicBezTo>
                  <a:cubicBezTo>
                    <a:pt x="7501" y="12921"/>
                    <a:pt x="6071" y="13193"/>
                    <a:pt x="4641" y="13465"/>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637" name="Line"/>
            <p:cNvSpPr/>
            <p:nvPr/>
          </p:nvSpPr>
          <p:spPr>
            <a:xfrm>
              <a:off x="7317547" y="6787628"/>
              <a:ext cx="240771" cy="405138"/>
            </a:xfrm>
            <a:custGeom>
              <a:avLst/>
              <a:gdLst/>
              <a:ahLst/>
              <a:cxnLst>
                <a:cxn ang="0">
                  <a:pos x="wd2" y="hd2"/>
                </a:cxn>
                <a:cxn ang="5400000">
                  <a:pos x="wd2" y="hd2"/>
                </a:cxn>
                <a:cxn ang="10800000">
                  <a:pos x="wd2" y="hd2"/>
                </a:cxn>
                <a:cxn ang="16200000">
                  <a:pos x="wd2" y="hd2"/>
                </a:cxn>
              </a:cxnLst>
              <a:rect l="0" t="0" r="r" b="b"/>
              <a:pathLst>
                <a:path w="20879" h="21437" fill="norm" stroke="1" extrusionOk="0">
                  <a:moveTo>
                    <a:pt x="10960" y="6976"/>
                  </a:moveTo>
                  <a:cubicBezTo>
                    <a:pt x="9760" y="6244"/>
                    <a:pt x="8560" y="5512"/>
                    <a:pt x="7960" y="4688"/>
                  </a:cubicBezTo>
                  <a:cubicBezTo>
                    <a:pt x="7360" y="3864"/>
                    <a:pt x="7360" y="2949"/>
                    <a:pt x="8860" y="2125"/>
                  </a:cubicBezTo>
                  <a:cubicBezTo>
                    <a:pt x="10360" y="1301"/>
                    <a:pt x="13360" y="569"/>
                    <a:pt x="15610" y="203"/>
                  </a:cubicBezTo>
                  <a:cubicBezTo>
                    <a:pt x="17860" y="-163"/>
                    <a:pt x="19360" y="-163"/>
                    <a:pt x="20260" y="1301"/>
                  </a:cubicBezTo>
                  <a:cubicBezTo>
                    <a:pt x="21160" y="2766"/>
                    <a:pt x="21460" y="5695"/>
                    <a:pt x="18460" y="8898"/>
                  </a:cubicBezTo>
                  <a:cubicBezTo>
                    <a:pt x="15460" y="12101"/>
                    <a:pt x="9160" y="15579"/>
                    <a:pt x="5260" y="17593"/>
                  </a:cubicBezTo>
                  <a:cubicBezTo>
                    <a:pt x="1360" y="19606"/>
                    <a:pt x="-140" y="20156"/>
                    <a:pt x="10" y="20613"/>
                  </a:cubicBezTo>
                  <a:cubicBezTo>
                    <a:pt x="160" y="21071"/>
                    <a:pt x="1960" y="21437"/>
                    <a:pt x="5260" y="21437"/>
                  </a:cubicBezTo>
                  <a:cubicBezTo>
                    <a:pt x="8560" y="21437"/>
                    <a:pt x="13360" y="21071"/>
                    <a:pt x="18160" y="20705"/>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638" name="Line"/>
            <p:cNvSpPr/>
            <p:nvPr/>
          </p:nvSpPr>
          <p:spPr>
            <a:xfrm>
              <a:off x="7672256" y="6831579"/>
              <a:ext cx="323527" cy="378484"/>
            </a:xfrm>
            <a:custGeom>
              <a:avLst/>
              <a:gdLst/>
              <a:ahLst/>
              <a:cxnLst>
                <a:cxn ang="0">
                  <a:pos x="wd2" y="hd2"/>
                </a:cxn>
                <a:cxn ang="5400000">
                  <a:pos x="wd2" y="hd2"/>
                </a:cxn>
                <a:cxn ang="10800000">
                  <a:pos x="wd2" y="hd2"/>
                </a:cxn>
                <a:cxn ang="16200000">
                  <a:pos x="wd2" y="hd2"/>
                </a:cxn>
              </a:cxnLst>
              <a:rect l="0" t="0" r="r" b="b"/>
              <a:pathLst>
                <a:path w="21042" h="21290" fill="norm" stroke="1" extrusionOk="0">
                  <a:moveTo>
                    <a:pt x="17550" y="6112"/>
                  </a:moveTo>
                  <a:cubicBezTo>
                    <a:pt x="16200" y="6112"/>
                    <a:pt x="14850" y="6112"/>
                    <a:pt x="13725" y="5820"/>
                  </a:cubicBezTo>
                  <a:cubicBezTo>
                    <a:pt x="12600" y="5528"/>
                    <a:pt x="11700" y="4944"/>
                    <a:pt x="11475" y="4068"/>
                  </a:cubicBezTo>
                  <a:cubicBezTo>
                    <a:pt x="11250" y="3193"/>
                    <a:pt x="11700" y="2025"/>
                    <a:pt x="13050" y="1149"/>
                  </a:cubicBezTo>
                  <a:cubicBezTo>
                    <a:pt x="14400" y="274"/>
                    <a:pt x="16650" y="-310"/>
                    <a:pt x="18450" y="176"/>
                  </a:cubicBezTo>
                  <a:cubicBezTo>
                    <a:pt x="20250" y="663"/>
                    <a:pt x="21600" y="2220"/>
                    <a:pt x="20813" y="4749"/>
                  </a:cubicBezTo>
                  <a:cubicBezTo>
                    <a:pt x="20025" y="7279"/>
                    <a:pt x="17100" y="10782"/>
                    <a:pt x="13275" y="13701"/>
                  </a:cubicBezTo>
                  <a:cubicBezTo>
                    <a:pt x="9450" y="16620"/>
                    <a:pt x="4725" y="18955"/>
                    <a:pt x="0" y="2129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639" name="Line"/>
            <p:cNvSpPr/>
            <p:nvPr/>
          </p:nvSpPr>
          <p:spPr>
            <a:xfrm>
              <a:off x="8094527" y="6811622"/>
              <a:ext cx="243675" cy="361042"/>
            </a:xfrm>
            <a:custGeom>
              <a:avLst/>
              <a:gdLst/>
              <a:ahLst/>
              <a:cxnLst>
                <a:cxn ang="0">
                  <a:pos x="wd2" y="hd2"/>
                </a:cxn>
                <a:cxn ang="5400000">
                  <a:pos x="wd2" y="hd2"/>
                </a:cxn>
                <a:cxn ang="10800000">
                  <a:pos x="wd2" y="hd2"/>
                </a:cxn>
                <a:cxn ang="16200000">
                  <a:pos x="wd2" y="hd2"/>
                </a:cxn>
              </a:cxnLst>
              <a:rect l="0" t="0" r="r" b="b"/>
              <a:pathLst>
                <a:path w="20560" h="21267" fill="norm" stroke="1" extrusionOk="0">
                  <a:moveTo>
                    <a:pt x="12532" y="8798"/>
                  </a:moveTo>
                  <a:cubicBezTo>
                    <a:pt x="11073" y="8187"/>
                    <a:pt x="9613" y="7575"/>
                    <a:pt x="8592" y="6760"/>
                  </a:cubicBezTo>
                  <a:cubicBezTo>
                    <a:pt x="7570" y="5945"/>
                    <a:pt x="6986" y="4926"/>
                    <a:pt x="8154" y="3806"/>
                  </a:cubicBezTo>
                  <a:cubicBezTo>
                    <a:pt x="9321" y="2685"/>
                    <a:pt x="12240" y="1462"/>
                    <a:pt x="14429" y="749"/>
                  </a:cubicBezTo>
                  <a:cubicBezTo>
                    <a:pt x="16619" y="36"/>
                    <a:pt x="18078" y="-168"/>
                    <a:pt x="19246" y="138"/>
                  </a:cubicBezTo>
                  <a:cubicBezTo>
                    <a:pt x="20413" y="443"/>
                    <a:pt x="21289" y="1258"/>
                    <a:pt x="19684" y="3194"/>
                  </a:cubicBezTo>
                  <a:cubicBezTo>
                    <a:pt x="18078" y="5130"/>
                    <a:pt x="13992" y="8187"/>
                    <a:pt x="10343" y="10836"/>
                  </a:cubicBezTo>
                  <a:cubicBezTo>
                    <a:pt x="6694" y="13485"/>
                    <a:pt x="3484" y="15726"/>
                    <a:pt x="1732" y="17357"/>
                  </a:cubicBezTo>
                  <a:cubicBezTo>
                    <a:pt x="-19" y="18987"/>
                    <a:pt x="-311" y="20006"/>
                    <a:pt x="273" y="20617"/>
                  </a:cubicBezTo>
                  <a:cubicBezTo>
                    <a:pt x="857" y="21228"/>
                    <a:pt x="2316" y="21432"/>
                    <a:pt x="4505" y="21126"/>
                  </a:cubicBezTo>
                  <a:cubicBezTo>
                    <a:pt x="6694" y="20821"/>
                    <a:pt x="9613" y="20006"/>
                    <a:pt x="11948" y="19190"/>
                  </a:cubicBezTo>
                  <a:cubicBezTo>
                    <a:pt x="14284" y="18375"/>
                    <a:pt x="16035" y="17560"/>
                    <a:pt x="16911" y="16643"/>
                  </a:cubicBezTo>
                  <a:cubicBezTo>
                    <a:pt x="17786" y="15726"/>
                    <a:pt x="17786" y="14707"/>
                    <a:pt x="16035" y="13689"/>
                  </a:cubicBezTo>
                  <a:cubicBezTo>
                    <a:pt x="14284" y="12670"/>
                    <a:pt x="10781" y="11651"/>
                    <a:pt x="7278" y="10632"/>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640" name="Line"/>
            <p:cNvSpPr/>
            <p:nvPr/>
          </p:nvSpPr>
          <p:spPr>
            <a:xfrm>
              <a:off x="8492141" y="6971361"/>
              <a:ext cx="10379"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0" y="0"/>
                  </a:moveTo>
                  <a:cubicBezTo>
                    <a:pt x="7200" y="21600"/>
                    <a:pt x="14400" y="2160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641" name="Line"/>
            <p:cNvSpPr/>
            <p:nvPr/>
          </p:nvSpPr>
          <p:spPr>
            <a:xfrm>
              <a:off x="8668572" y="6774174"/>
              <a:ext cx="300970" cy="34248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7131" y="218"/>
                    <a:pt x="12662" y="436"/>
                    <a:pt x="9310" y="655"/>
                  </a:cubicBezTo>
                  <a:cubicBezTo>
                    <a:pt x="5959" y="873"/>
                    <a:pt x="3724" y="1091"/>
                    <a:pt x="2607" y="1745"/>
                  </a:cubicBezTo>
                  <a:cubicBezTo>
                    <a:pt x="1490" y="2400"/>
                    <a:pt x="1490" y="3491"/>
                    <a:pt x="1490" y="4582"/>
                  </a:cubicBezTo>
                  <a:cubicBezTo>
                    <a:pt x="1490" y="5673"/>
                    <a:pt x="1490" y="6764"/>
                    <a:pt x="2110" y="7527"/>
                  </a:cubicBezTo>
                  <a:cubicBezTo>
                    <a:pt x="2731" y="8291"/>
                    <a:pt x="3972" y="8727"/>
                    <a:pt x="5338" y="8945"/>
                  </a:cubicBezTo>
                  <a:cubicBezTo>
                    <a:pt x="6703" y="9164"/>
                    <a:pt x="8193" y="9164"/>
                    <a:pt x="9435" y="9491"/>
                  </a:cubicBezTo>
                  <a:cubicBezTo>
                    <a:pt x="10676" y="9818"/>
                    <a:pt x="11669" y="10473"/>
                    <a:pt x="11917" y="11891"/>
                  </a:cubicBezTo>
                  <a:cubicBezTo>
                    <a:pt x="12166" y="13309"/>
                    <a:pt x="11669" y="15491"/>
                    <a:pt x="9559" y="17236"/>
                  </a:cubicBezTo>
                  <a:cubicBezTo>
                    <a:pt x="7448" y="18982"/>
                    <a:pt x="3724" y="20291"/>
                    <a:pt x="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642" name="Line"/>
            <p:cNvSpPr/>
            <p:nvPr/>
          </p:nvSpPr>
          <p:spPr>
            <a:xfrm>
              <a:off x="9550726" y="6743039"/>
              <a:ext cx="332106"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4725" y="19200"/>
                    <a:pt x="9450" y="16800"/>
                    <a:pt x="12375" y="14400"/>
                  </a:cubicBezTo>
                  <a:cubicBezTo>
                    <a:pt x="15300" y="12000"/>
                    <a:pt x="16425" y="9600"/>
                    <a:pt x="17663" y="7200"/>
                  </a:cubicBezTo>
                  <a:cubicBezTo>
                    <a:pt x="18900" y="4800"/>
                    <a:pt x="20250" y="240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643" name="Line"/>
            <p:cNvSpPr/>
            <p:nvPr/>
          </p:nvSpPr>
          <p:spPr>
            <a:xfrm>
              <a:off x="9592240" y="6867579"/>
              <a:ext cx="249080"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644" name="Line"/>
            <p:cNvSpPr/>
            <p:nvPr/>
          </p:nvSpPr>
          <p:spPr>
            <a:xfrm>
              <a:off x="10346070" y="6332136"/>
              <a:ext cx="533078" cy="824040"/>
            </a:xfrm>
            <a:custGeom>
              <a:avLst/>
              <a:gdLst/>
              <a:ahLst/>
              <a:cxnLst>
                <a:cxn ang="0">
                  <a:pos x="wd2" y="hd2"/>
                </a:cxn>
                <a:cxn ang="5400000">
                  <a:pos x="wd2" y="hd2"/>
                </a:cxn>
                <a:cxn ang="10800000">
                  <a:pos x="wd2" y="hd2"/>
                </a:cxn>
                <a:cxn ang="16200000">
                  <a:pos x="wd2" y="hd2"/>
                </a:cxn>
              </a:cxnLst>
              <a:rect l="0" t="0" r="r" b="b"/>
              <a:pathLst>
                <a:path w="21474" h="21349" fill="norm" stroke="1" extrusionOk="0">
                  <a:moveTo>
                    <a:pt x="14367" y="6881"/>
                  </a:moveTo>
                  <a:cubicBezTo>
                    <a:pt x="15900" y="6433"/>
                    <a:pt x="17433" y="5985"/>
                    <a:pt x="18548" y="5268"/>
                  </a:cubicBezTo>
                  <a:cubicBezTo>
                    <a:pt x="19662" y="4551"/>
                    <a:pt x="20359" y="3565"/>
                    <a:pt x="20359" y="2579"/>
                  </a:cubicBezTo>
                  <a:cubicBezTo>
                    <a:pt x="20359" y="1594"/>
                    <a:pt x="19662" y="608"/>
                    <a:pt x="18966" y="204"/>
                  </a:cubicBezTo>
                  <a:cubicBezTo>
                    <a:pt x="18269" y="-199"/>
                    <a:pt x="17572" y="-20"/>
                    <a:pt x="16736" y="877"/>
                  </a:cubicBezTo>
                  <a:cubicBezTo>
                    <a:pt x="15900" y="1773"/>
                    <a:pt x="14924" y="3386"/>
                    <a:pt x="14019" y="5582"/>
                  </a:cubicBezTo>
                  <a:cubicBezTo>
                    <a:pt x="13113" y="7778"/>
                    <a:pt x="12277" y="10556"/>
                    <a:pt x="11580" y="12931"/>
                  </a:cubicBezTo>
                  <a:cubicBezTo>
                    <a:pt x="10883" y="15306"/>
                    <a:pt x="10326" y="17278"/>
                    <a:pt x="9002" y="18623"/>
                  </a:cubicBezTo>
                  <a:cubicBezTo>
                    <a:pt x="7678" y="19967"/>
                    <a:pt x="5588" y="20684"/>
                    <a:pt x="4194" y="21042"/>
                  </a:cubicBezTo>
                  <a:cubicBezTo>
                    <a:pt x="2800" y="21401"/>
                    <a:pt x="2104" y="21401"/>
                    <a:pt x="1477" y="21267"/>
                  </a:cubicBezTo>
                  <a:cubicBezTo>
                    <a:pt x="850" y="21132"/>
                    <a:pt x="292" y="20863"/>
                    <a:pt x="83" y="20505"/>
                  </a:cubicBezTo>
                  <a:cubicBezTo>
                    <a:pt x="-126" y="20146"/>
                    <a:pt x="13" y="19698"/>
                    <a:pt x="1059" y="19116"/>
                  </a:cubicBezTo>
                  <a:cubicBezTo>
                    <a:pt x="2104" y="18533"/>
                    <a:pt x="4055" y="17816"/>
                    <a:pt x="6493" y="17368"/>
                  </a:cubicBezTo>
                  <a:cubicBezTo>
                    <a:pt x="8932" y="16920"/>
                    <a:pt x="11859" y="16740"/>
                    <a:pt x="14437" y="16247"/>
                  </a:cubicBezTo>
                  <a:cubicBezTo>
                    <a:pt x="17015" y="15755"/>
                    <a:pt x="19244" y="14948"/>
                    <a:pt x="21474" y="14141"/>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645" name="Line"/>
            <p:cNvSpPr/>
            <p:nvPr/>
          </p:nvSpPr>
          <p:spPr>
            <a:xfrm>
              <a:off x="10495150" y="6743039"/>
              <a:ext cx="363241"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646" name="Line"/>
            <p:cNvSpPr/>
            <p:nvPr/>
          </p:nvSpPr>
          <p:spPr>
            <a:xfrm>
              <a:off x="11148983" y="6556230"/>
              <a:ext cx="435890" cy="42551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7486" y="351"/>
                    <a:pt x="13371" y="702"/>
                    <a:pt x="10371" y="1054"/>
                  </a:cubicBezTo>
                  <a:cubicBezTo>
                    <a:pt x="7371" y="1405"/>
                    <a:pt x="5486" y="1756"/>
                    <a:pt x="4543" y="2371"/>
                  </a:cubicBezTo>
                  <a:cubicBezTo>
                    <a:pt x="3600" y="2985"/>
                    <a:pt x="3600" y="3863"/>
                    <a:pt x="3429" y="4741"/>
                  </a:cubicBezTo>
                  <a:cubicBezTo>
                    <a:pt x="3257" y="5620"/>
                    <a:pt x="2914" y="6498"/>
                    <a:pt x="3171" y="7112"/>
                  </a:cubicBezTo>
                  <a:cubicBezTo>
                    <a:pt x="3429" y="7727"/>
                    <a:pt x="4286" y="8078"/>
                    <a:pt x="5829" y="8166"/>
                  </a:cubicBezTo>
                  <a:cubicBezTo>
                    <a:pt x="7371" y="8254"/>
                    <a:pt x="9600" y="8078"/>
                    <a:pt x="11143" y="8078"/>
                  </a:cubicBezTo>
                  <a:cubicBezTo>
                    <a:pt x="12686" y="8078"/>
                    <a:pt x="13543" y="8254"/>
                    <a:pt x="14229" y="8780"/>
                  </a:cubicBezTo>
                  <a:cubicBezTo>
                    <a:pt x="14914" y="9307"/>
                    <a:pt x="15429" y="10185"/>
                    <a:pt x="15686" y="11151"/>
                  </a:cubicBezTo>
                  <a:cubicBezTo>
                    <a:pt x="15943" y="12117"/>
                    <a:pt x="15943" y="13171"/>
                    <a:pt x="15343" y="14400"/>
                  </a:cubicBezTo>
                  <a:cubicBezTo>
                    <a:pt x="14743" y="15629"/>
                    <a:pt x="13543" y="17034"/>
                    <a:pt x="10886" y="18263"/>
                  </a:cubicBezTo>
                  <a:cubicBezTo>
                    <a:pt x="8229" y="19493"/>
                    <a:pt x="4114" y="20546"/>
                    <a:pt x="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647" name="Line"/>
            <p:cNvSpPr/>
            <p:nvPr/>
          </p:nvSpPr>
          <p:spPr>
            <a:xfrm>
              <a:off x="11580901" y="6556230"/>
              <a:ext cx="265851" cy="452816"/>
            </a:xfrm>
            <a:custGeom>
              <a:avLst/>
              <a:gdLst/>
              <a:ahLst/>
              <a:cxnLst>
                <a:cxn ang="0">
                  <a:pos x="wd2" y="hd2"/>
                </a:cxn>
                <a:cxn ang="5400000">
                  <a:pos x="wd2" y="hd2"/>
                </a:cxn>
                <a:cxn ang="10800000">
                  <a:pos x="wd2" y="hd2"/>
                </a:cxn>
                <a:cxn ang="16200000">
                  <a:pos x="wd2" y="hd2"/>
                </a:cxn>
              </a:cxnLst>
              <a:rect l="0" t="0" r="r" b="b"/>
              <a:pathLst>
                <a:path w="21012" h="21419" fill="norm" stroke="1" extrusionOk="0">
                  <a:moveTo>
                    <a:pt x="15078" y="8345"/>
                  </a:moveTo>
                  <a:cubicBezTo>
                    <a:pt x="13985" y="7691"/>
                    <a:pt x="12891" y="7036"/>
                    <a:pt x="12344" y="5809"/>
                  </a:cubicBezTo>
                  <a:cubicBezTo>
                    <a:pt x="11797" y="4582"/>
                    <a:pt x="11797" y="2782"/>
                    <a:pt x="12344" y="1636"/>
                  </a:cubicBezTo>
                  <a:cubicBezTo>
                    <a:pt x="12891" y="491"/>
                    <a:pt x="13985" y="0"/>
                    <a:pt x="15899" y="0"/>
                  </a:cubicBezTo>
                  <a:cubicBezTo>
                    <a:pt x="17813" y="0"/>
                    <a:pt x="20547" y="491"/>
                    <a:pt x="20957" y="2291"/>
                  </a:cubicBezTo>
                  <a:cubicBezTo>
                    <a:pt x="21367" y="4091"/>
                    <a:pt x="19453" y="7200"/>
                    <a:pt x="15899" y="10227"/>
                  </a:cubicBezTo>
                  <a:cubicBezTo>
                    <a:pt x="12344" y="13255"/>
                    <a:pt x="7149" y="16200"/>
                    <a:pt x="4005" y="18164"/>
                  </a:cubicBezTo>
                  <a:cubicBezTo>
                    <a:pt x="861" y="20127"/>
                    <a:pt x="-233" y="21109"/>
                    <a:pt x="40" y="21355"/>
                  </a:cubicBezTo>
                  <a:cubicBezTo>
                    <a:pt x="314" y="21600"/>
                    <a:pt x="1954" y="21109"/>
                    <a:pt x="5235" y="20455"/>
                  </a:cubicBezTo>
                  <a:cubicBezTo>
                    <a:pt x="8516" y="19800"/>
                    <a:pt x="13438" y="18982"/>
                    <a:pt x="18359" y="18164"/>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648" name="Line"/>
            <p:cNvSpPr/>
            <p:nvPr/>
          </p:nvSpPr>
          <p:spPr>
            <a:xfrm>
              <a:off x="12051894" y="6836444"/>
              <a:ext cx="51893"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649" name="Line"/>
            <p:cNvSpPr/>
            <p:nvPr/>
          </p:nvSpPr>
          <p:spPr>
            <a:xfrm>
              <a:off x="12197191" y="6576986"/>
              <a:ext cx="321727" cy="41513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7652" y="0"/>
                    <a:pt x="13703" y="0"/>
                    <a:pt x="11032" y="180"/>
                  </a:cubicBezTo>
                  <a:cubicBezTo>
                    <a:pt x="8361" y="360"/>
                    <a:pt x="6968" y="720"/>
                    <a:pt x="6155" y="1800"/>
                  </a:cubicBezTo>
                  <a:cubicBezTo>
                    <a:pt x="5342" y="2880"/>
                    <a:pt x="5110" y="4680"/>
                    <a:pt x="4877" y="6030"/>
                  </a:cubicBezTo>
                  <a:cubicBezTo>
                    <a:pt x="4645" y="7380"/>
                    <a:pt x="4413" y="8280"/>
                    <a:pt x="4877" y="8730"/>
                  </a:cubicBezTo>
                  <a:cubicBezTo>
                    <a:pt x="5342" y="9180"/>
                    <a:pt x="6503" y="9180"/>
                    <a:pt x="8361" y="9000"/>
                  </a:cubicBezTo>
                  <a:cubicBezTo>
                    <a:pt x="10219" y="8820"/>
                    <a:pt x="12774" y="8460"/>
                    <a:pt x="14632" y="8640"/>
                  </a:cubicBezTo>
                  <a:cubicBezTo>
                    <a:pt x="16490" y="8820"/>
                    <a:pt x="17652" y="9540"/>
                    <a:pt x="18465" y="10440"/>
                  </a:cubicBezTo>
                  <a:cubicBezTo>
                    <a:pt x="19277" y="11340"/>
                    <a:pt x="19742" y="12420"/>
                    <a:pt x="19974" y="13410"/>
                  </a:cubicBezTo>
                  <a:cubicBezTo>
                    <a:pt x="20206" y="14400"/>
                    <a:pt x="20206" y="15300"/>
                    <a:pt x="16839" y="16650"/>
                  </a:cubicBezTo>
                  <a:cubicBezTo>
                    <a:pt x="13471" y="18000"/>
                    <a:pt x="6735" y="19800"/>
                    <a:pt x="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650" name="Line"/>
            <p:cNvSpPr/>
            <p:nvPr/>
          </p:nvSpPr>
          <p:spPr>
            <a:xfrm>
              <a:off x="13111072" y="6595893"/>
              <a:ext cx="1338208" cy="331117"/>
            </a:xfrm>
            <a:custGeom>
              <a:avLst/>
              <a:gdLst/>
              <a:ahLst/>
              <a:cxnLst>
                <a:cxn ang="0">
                  <a:pos x="wd2" y="hd2"/>
                </a:cxn>
                <a:cxn ang="5400000">
                  <a:pos x="wd2" y="hd2"/>
                </a:cxn>
                <a:cxn ang="10800000">
                  <a:pos x="wd2" y="hd2"/>
                </a:cxn>
                <a:cxn ang="16200000">
                  <a:pos x="wd2" y="hd2"/>
                </a:cxn>
              </a:cxnLst>
              <a:rect l="0" t="0" r="r" b="b"/>
              <a:pathLst>
                <a:path w="21590" h="21314" fill="norm" stroke="1" extrusionOk="0">
                  <a:moveTo>
                    <a:pt x="157" y="8135"/>
                  </a:moveTo>
                  <a:cubicBezTo>
                    <a:pt x="102" y="11475"/>
                    <a:pt x="46" y="14816"/>
                    <a:pt x="18" y="17154"/>
                  </a:cubicBezTo>
                  <a:cubicBezTo>
                    <a:pt x="-10" y="19492"/>
                    <a:pt x="-10" y="20828"/>
                    <a:pt x="46" y="20939"/>
                  </a:cubicBezTo>
                  <a:cubicBezTo>
                    <a:pt x="102" y="21051"/>
                    <a:pt x="213" y="19937"/>
                    <a:pt x="464" y="18267"/>
                  </a:cubicBezTo>
                  <a:cubicBezTo>
                    <a:pt x="716" y="16597"/>
                    <a:pt x="1106" y="14370"/>
                    <a:pt x="1413" y="12923"/>
                  </a:cubicBezTo>
                  <a:cubicBezTo>
                    <a:pt x="1720" y="11475"/>
                    <a:pt x="1944" y="10807"/>
                    <a:pt x="2195" y="10473"/>
                  </a:cubicBezTo>
                  <a:cubicBezTo>
                    <a:pt x="2446" y="10139"/>
                    <a:pt x="2725" y="10139"/>
                    <a:pt x="2920" y="10696"/>
                  </a:cubicBezTo>
                  <a:cubicBezTo>
                    <a:pt x="3116" y="11253"/>
                    <a:pt x="3227" y="12366"/>
                    <a:pt x="3311" y="13480"/>
                  </a:cubicBezTo>
                  <a:cubicBezTo>
                    <a:pt x="3395" y="14593"/>
                    <a:pt x="3450" y="15706"/>
                    <a:pt x="3618" y="16040"/>
                  </a:cubicBezTo>
                  <a:cubicBezTo>
                    <a:pt x="3785" y="16374"/>
                    <a:pt x="4064" y="15929"/>
                    <a:pt x="4316" y="15372"/>
                  </a:cubicBezTo>
                  <a:cubicBezTo>
                    <a:pt x="4567" y="14816"/>
                    <a:pt x="4790" y="14148"/>
                    <a:pt x="4902" y="14370"/>
                  </a:cubicBezTo>
                  <a:cubicBezTo>
                    <a:pt x="5013" y="14593"/>
                    <a:pt x="5013" y="15706"/>
                    <a:pt x="5041" y="16820"/>
                  </a:cubicBezTo>
                  <a:cubicBezTo>
                    <a:pt x="5069" y="17933"/>
                    <a:pt x="5125" y="19047"/>
                    <a:pt x="5292" y="19826"/>
                  </a:cubicBezTo>
                  <a:cubicBezTo>
                    <a:pt x="5460" y="20605"/>
                    <a:pt x="5739" y="21051"/>
                    <a:pt x="6157" y="20939"/>
                  </a:cubicBezTo>
                  <a:cubicBezTo>
                    <a:pt x="6576" y="20828"/>
                    <a:pt x="7134" y="20160"/>
                    <a:pt x="7692" y="19158"/>
                  </a:cubicBezTo>
                  <a:cubicBezTo>
                    <a:pt x="8250" y="18156"/>
                    <a:pt x="8809" y="16820"/>
                    <a:pt x="9255" y="15595"/>
                  </a:cubicBezTo>
                  <a:cubicBezTo>
                    <a:pt x="9702" y="14370"/>
                    <a:pt x="10037" y="13257"/>
                    <a:pt x="10288" y="12255"/>
                  </a:cubicBezTo>
                  <a:cubicBezTo>
                    <a:pt x="10539" y="11253"/>
                    <a:pt x="10706" y="10362"/>
                    <a:pt x="10650" y="10028"/>
                  </a:cubicBezTo>
                  <a:cubicBezTo>
                    <a:pt x="10595" y="9694"/>
                    <a:pt x="10316" y="9917"/>
                    <a:pt x="9953" y="10807"/>
                  </a:cubicBezTo>
                  <a:cubicBezTo>
                    <a:pt x="9590" y="11698"/>
                    <a:pt x="9143" y="13257"/>
                    <a:pt x="8837" y="14593"/>
                  </a:cubicBezTo>
                  <a:cubicBezTo>
                    <a:pt x="8530" y="15929"/>
                    <a:pt x="8362" y="17042"/>
                    <a:pt x="8278" y="18156"/>
                  </a:cubicBezTo>
                  <a:cubicBezTo>
                    <a:pt x="8195" y="19269"/>
                    <a:pt x="8195" y="20383"/>
                    <a:pt x="8390" y="20939"/>
                  </a:cubicBezTo>
                  <a:cubicBezTo>
                    <a:pt x="8585" y="21496"/>
                    <a:pt x="8976" y="21496"/>
                    <a:pt x="9534" y="20494"/>
                  </a:cubicBezTo>
                  <a:cubicBezTo>
                    <a:pt x="10092" y="19492"/>
                    <a:pt x="10818" y="17488"/>
                    <a:pt x="11264" y="16040"/>
                  </a:cubicBezTo>
                  <a:cubicBezTo>
                    <a:pt x="11711" y="14593"/>
                    <a:pt x="11878" y="13702"/>
                    <a:pt x="11962" y="13814"/>
                  </a:cubicBezTo>
                  <a:cubicBezTo>
                    <a:pt x="12046" y="13925"/>
                    <a:pt x="12046" y="15038"/>
                    <a:pt x="12241" y="16040"/>
                  </a:cubicBezTo>
                  <a:cubicBezTo>
                    <a:pt x="12437" y="17042"/>
                    <a:pt x="12827" y="17933"/>
                    <a:pt x="12995" y="17822"/>
                  </a:cubicBezTo>
                  <a:cubicBezTo>
                    <a:pt x="13162" y="17710"/>
                    <a:pt x="13106" y="16597"/>
                    <a:pt x="13218" y="14370"/>
                  </a:cubicBezTo>
                  <a:cubicBezTo>
                    <a:pt x="13330" y="12143"/>
                    <a:pt x="13609" y="8803"/>
                    <a:pt x="13832" y="6576"/>
                  </a:cubicBezTo>
                  <a:cubicBezTo>
                    <a:pt x="14055" y="4350"/>
                    <a:pt x="14223" y="3236"/>
                    <a:pt x="14474" y="2123"/>
                  </a:cubicBezTo>
                  <a:cubicBezTo>
                    <a:pt x="14725" y="1009"/>
                    <a:pt x="15060" y="-104"/>
                    <a:pt x="15255" y="7"/>
                  </a:cubicBezTo>
                  <a:cubicBezTo>
                    <a:pt x="15450" y="119"/>
                    <a:pt x="15506" y="1455"/>
                    <a:pt x="15562" y="2791"/>
                  </a:cubicBezTo>
                  <a:cubicBezTo>
                    <a:pt x="15618" y="4127"/>
                    <a:pt x="15674" y="5463"/>
                    <a:pt x="15785" y="6576"/>
                  </a:cubicBezTo>
                  <a:cubicBezTo>
                    <a:pt x="15897" y="7690"/>
                    <a:pt x="16064" y="8581"/>
                    <a:pt x="16288" y="9137"/>
                  </a:cubicBezTo>
                  <a:cubicBezTo>
                    <a:pt x="16511" y="9694"/>
                    <a:pt x="16790" y="9917"/>
                    <a:pt x="17237" y="9471"/>
                  </a:cubicBezTo>
                  <a:cubicBezTo>
                    <a:pt x="17683" y="9026"/>
                    <a:pt x="18297" y="7912"/>
                    <a:pt x="18716" y="7022"/>
                  </a:cubicBezTo>
                  <a:cubicBezTo>
                    <a:pt x="19134" y="6131"/>
                    <a:pt x="19357" y="5463"/>
                    <a:pt x="19553" y="4684"/>
                  </a:cubicBezTo>
                  <a:cubicBezTo>
                    <a:pt x="19748" y="3904"/>
                    <a:pt x="19916" y="3014"/>
                    <a:pt x="19860" y="2680"/>
                  </a:cubicBezTo>
                  <a:cubicBezTo>
                    <a:pt x="19804" y="2345"/>
                    <a:pt x="19525" y="2568"/>
                    <a:pt x="19190" y="3682"/>
                  </a:cubicBezTo>
                  <a:cubicBezTo>
                    <a:pt x="18855" y="4795"/>
                    <a:pt x="18464" y="6799"/>
                    <a:pt x="18185" y="8358"/>
                  </a:cubicBezTo>
                  <a:cubicBezTo>
                    <a:pt x="17906" y="9917"/>
                    <a:pt x="17739" y="11030"/>
                    <a:pt x="17655" y="12255"/>
                  </a:cubicBezTo>
                  <a:cubicBezTo>
                    <a:pt x="17571" y="13480"/>
                    <a:pt x="17571" y="14816"/>
                    <a:pt x="18074" y="15706"/>
                  </a:cubicBezTo>
                  <a:cubicBezTo>
                    <a:pt x="18576" y="16597"/>
                    <a:pt x="19581" y="17042"/>
                    <a:pt x="20250" y="17154"/>
                  </a:cubicBezTo>
                  <a:cubicBezTo>
                    <a:pt x="20920" y="17265"/>
                    <a:pt x="21255" y="17042"/>
                    <a:pt x="21590" y="1682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651" name="Line"/>
            <p:cNvSpPr/>
            <p:nvPr/>
          </p:nvSpPr>
          <p:spPr>
            <a:xfrm>
              <a:off x="14812519" y="6493960"/>
              <a:ext cx="61405" cy="383998"/>
            </a:xfrm>
            <a:custGeom>
              <a:avLst/>
              <a:gdLst/>
              <a:ahLst/>
              <a:cxnLst>
                <a:cxn ang="0">
                  <a:pos x="wd2" y="hd2"/>
                </a:cxn>
                <a:cxn ang="5400000">
                  <a:pos x="wd2" y="hd2"/>
                </a:cxn>
                <a:cxn ang="10800000">
                  <a:pos x="wd2" y="hd2"/>
                </a:cxn>
                <a:cxn ang="16200000">
                  <a:pos x="wd2" y="hd2"/>
                </a:cxn>
              </a:cxnLst>
              <a:rect l="0" t="0" r="r" b="b"/>
              <a:pathLst>
                <a:path w="21300" h="21600" fill="norm" stroke="1" extrusionOk="0">
                  <a:moveTo>
                    <a:pt x="14400" y="5254"/>
                  </a:moveTo>
                  <a:cubicBezTo>
                    <a:pt x="14400" y="4281"/>
                    <a:pt x="14400" y="3308"/>
                    <a:pt x="15600" y="2238"/>
                  </a:cubicBezTo>
                  <a:cubicBezTo>
                    <a:pt x="16800" y="1168"/>
                    <a:pt x="19200" y="0"/>
                    <a:pt x="20400" y="0"/>
                  </a:cubicBezTo>
                  <a:cubicBezTo>
                    <a:pt x="21600" y="0"/>
                    <a:pt x="21600" y="1168"/>
                    <a:pt x="20400" y="3697"/>
                  </a:cubicBezTo>
                  <a:cubicBezTo>
                    <a:pt x="19200" y="6227"/>
                    <a:pt x="16800" y="10119"/>
                    <a:pt x="13200" y="13330"/>
                  </a:cubicBezTo>
                  <a:cubicBezTo>
                    <a:pt x="9600" y="16541"/>
                    <a:pt x="4800" y="19070"/>
                    <a:pt x="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652" name="Line"/>
            <p:cNvSpPr/>
            <p:nvPr/>
          </p:nvSpPr>
          <p:spPr>
            <a:xfrm>
              <a:off x="14719114" y="6134180"/>
              <a:ext cx="1286910" cy="683670"/>
            </a:xfrm>
            <a:custGeom>
              <a:avLst/>
              <a:gdLst/>
              <a:ahLst/>
              <a:cxnLst>
                <a:cxn ang="0">
                  <a:pos x="wd2" y="hd2"/>
                </a:cxn>
                <a:cxn ang="5400000">
                  <a:pos x="wd2" y="hd2"/>
                </a:cxn>
                <a:cxn ang="10800000">
                  <a:pos x="wd2" y="hd2"/>
                </a:cxn>
                <a:cxn ang="16200000">
                  <a:pos x="wd2" y="hd2"/>
                </a:cxn>
              </a:cxnLst>
              <a:rect l="0" t="0" r="r" b="b"/>
              <a:pathLst>
                <a:path w="21600" h="21451" fill="norm" stroke="1" extrusionOk="0">
                  <a:moveTo>
                    <a:pt x="0" y="19755"/>
                  </a:moveTo>
                  <a:cubicBezTo>
                    <a:pt x="1742" y="18669"/>
                    <a:pt x="3484" y="17584"/>
                    <a:pt x="4994" y="16064"/>
                  </a:cubicBezTo>
                  <a:cubicBezTo>
                    <a:pt x="6503" y="14545"/>
                    <a:pt x="7781" y="12591"/>
                    <a:pt x="8652" y="10257"/>
                  </a:cubicBezTo>
                  <a:cubicBezTo>
                    <a:pt x="9523" y="7924"/>
                    <a:pt x="9987" y="5210"/>
                    <a:pt x="10219" y="3582"/>
                  </a:cubicBezTo>
                  <a:cubicBezTo>
                    <a:pt x="10452" y="1954"/>
                    <a:pt x="10452" y="1411"/>
                    <a:pt x="10365" y="923"/>
                  </a:cubicBezTo>
                  <a:cubicBezTo>
                    <a:pt x="10277" y="434"/>
                    <a:pt x="10103" y="0"/>
                    <a:pt x="9900" y="0"/>
                  </a:cubicBezTo>
                  <a:cubicBezTo>
                    <a:pt x="9697" y="0"/>
                    <a:pt x="9465" y="434"/>
                    <a:pt x="8971" y="2442"/>
                  </a:cubicBezTo>
                  <a:cubicBezTo>
                    <a:pt x="8477" y="4450"/>
                    <a:pt x="7723" y="8032"/>
                    <a:pt x="7229" y="10854"/>
                  </a:cubicBezTo>
                  <a:cubicBezTo>
                    <a:pt x="6735" y="13676"/>
                    <a:pt x="6503" y="15739"/>
                    <a:pt x="6387" y="17041"/>
                  </a:cubicBezTo>
                  <a:cubicBezTo>
                    <a:pt x="6271" y="18344"/>
                    <a:pt x="6271" y="18886"/>
                    <a:pt x="6387" y="18941"/>
                  </a:cubicBezTo>
                  <a:cubicBezTo>
                    <a:pt x="6503" y="18995"/>
                    <a:pt x="6735" y="18561"/>
                    <a:pt x="6968" y="18181"/>
                  </a:cubicBezTo>
                  <a:cubicBezTo>
                    <a:pt x="7200" y="17801"/>
                    <a:pt x="7432" y="17475"/>
                    <a:pt x="7694" y="17258"/>
                  </a:cubicBezTo>
                  <a:cubicBezTo>
                    <a:pt x="7955" y="17041"/>
                    <a:pt x="8245" y="16933"/>
                    <a:pt x="8448" y="17150"/>
                  </a:cubicBezTo>
                  <a:cubicBezTo>
                    <a:pt x="8652" y="17367"/>
                    <a:pt x="8768" y="17910"/>
                    <a:pt x="8855" y="18452"/>
                  </a:cubicBezTo>
                  <a:cubicBezTo>
                    <a:pt x="8942" y="18995"/>
                    <a:pt x="9000" y="19538"/>
                    <a:pt x="9116" y="20026"/>
                  </a:cubicBezTo>
                  <a:cubicBezTo>
                    <a:pt x="9232" y="20515"/>
                    <a:pt x="9406" y="20949"/>
                    <a:pt x="9639" y="21220"/>
                  </a:cubicBezTo>
                  <a:cubicBezTo>
                    <a:pt x="9871" y="21491"/>
                    <a:pt x="10161" y="21600"/>
                    <a:pt x="10655" y="21112"/>
                  </a:cubicBezTo>
                  <a:cubicBezTo>
                    <a:pt x="11148" y="20623"/>
                    <a:pt x="11845" y="19538"/>
                    <a:pt x="12339" y="18724"/>
                  </a:cubicBezTo>
                  <a:cubicBezTo>
                    <a:pt x="12832" y="17910"/>
                    <a:pt x="13123" y="17367"/>
                    <a:pt x="13239" y="16770"/>
                  </a:cubicBezTo>
                  <a:cubicBezTo>
                    <a:pt x="13355" y="16173"/>
                    <a:pt x="13297" y="15522"/>
                    <a:pt x="13123" y="15359"/>
                  </a:cubicBezTo>
                  <a:cubicBezTo>
                    <a:pt x="12948" y="15196"/>
                    <a:pt x="12658" y="15522"/>
                    <a:pt x="12310" y="16119"/>
                  </a:cubicBezTo>
                  <a:cubicBezTo>
                    <a:pt x="11961" y="16716"/>
                    <a:pt x="11555" y="17584"/>
                    <a:pt x="11323" y="18452"/>
                  </a:cubicBezTo>
                  <a:cubicBezTo>
                    <a:pt x="11090" y="19321"/>
                    <a:pt x="11032" y="20189"/>
                    <a:pt x="11148" y="20623"/>
                  </a:cubicBezTo>
                  <a:cubicBezTo>
                    <a:pt x="11265" y="21057"/>
                    <a:pt x="11555" y="21057"/>
                    <a:pt x="11990" y="20677"/>
                  </a:cubicBezTo>
                  <a:cubicBezTo>
                    <a:pt x="12426" y="20297"/>
                    <a:pt x="13006" y="19538"/>
                    <a:pt x="13413" y="18995"/>
                  </a:cubicBezTo>
                  <a:cubicBezTo>
                    <a:pt x="13819" y="18452"/>
                    <a:pt x="14052" y="18127"/>
                    <a:pt x="14197" y="18235"/>
                  </a:cubicBezTo>
                  <a:cubicBezTo>
                    <a:pt x="14342" y="18344"/>
                    <a:pt x="14400" y="18886"/>
                    <a:pt x="14516" y="19375"/>
                  </a:cubicBezTo>
                  <a:cubicBezTo>
                    <a:pt x="14632" y="19863"/>
                    <a:pt x="14806" y="20297"/>
                    <a:pt x="15010" y="20352"/>
                  </a:cubicBezTo>
                  <a:cubicBezTo>
                    <a:pt x="15213" y="20406"/>
                    <a:pt x="15445" y="20080"/>
                    <a:pt x="15677" y="19700"/>
                  </a:cubicBezTo>
                  <a:cubicBezTo>
                    <a:pt x="15910" y="19321"/>
                    <a:pt x="16142" y="18886"/>
                    <a:pt x="16374" y="18452"/>
                  </a:cubicBezTo>
                  <a:cubicBezTo>
                    <a:pt x="16606" y="18018"/>
                    <a:pt x="16839" y="17584"/>
                    <a:pt x="16926" y="17638"/>
                  </a:cubicBezTo>
                  <a:cubicBezTo>
                    <a:pt x="17013" y="17692"/>
                    <a:pt x="16955" y="18235"/>
                    <a:pt x="16926" y="18778"/>
                  </a:cubicBezTo>
                  <a:cubicBezTo>
                    <a:pt x="16897" y="19321"/>
                    <a:pt x="16897" y="19863"/>
                    <a:pt x="17042" y="20135"/>
                  </a:cubicBezTo>
                  <a:cubicBezTo>
                    <a:pt x="17187" y="20406"/>
                    <a:pt x="17477" y="20406"/>
                    <a:pt x="17855" y="20080"/>
                  </a:cubicBezTo>
                  <a:cubicBezTo>
                    <a:pt x="18232" y="19755"/>
                    <a:pt x="18697" y="19104"/>
                    <a:pt x="19103" y="18669"/>
                  </a:cubicBezTo>
                  <a:cubicBezTo>
                    <a:pt x="19510" y="18235"/>
                    <a:pt x="19858" y="18018"/>
                    <a:pt x="20061" y="18181"/>
                  </a:cubicBezTo>
                  <a:cubicBezTo>
                    <a:pt x="20265" y="18344"/>
                    <a:pt x="20323" y="18886"/>
                    <a:pt x="20555" y="19483"/>
                  </a:cubicBezTo>
                  <a:cubicBezTo>
                    <a:pt x="20787" y="20080"/>
                    <a:pt x="21194" y="20732"/>
                    <a:pt x="21600" y="21383"/>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653" name="Line"/>
            <p:cNvSpPr/>
            <p:nvPr/>
          </p:nvSpPr>
          <p:spPr>
            <a:xfrm>
              <a:off x="16447558" y="6538254"/>
              <a:ext cx="430242" cy="244395"/>
            </a:xfrm>
            <a:custGeom>
              <a:avLst/>
              <a:gdLst/>
              <a:ahLst/>
              <a:cxnLst>
                <a:cxn ang="0">
                  <a:pos x="wd2" y="hd2"/>
                </a:cxn>
                <a:cxn ang="5400000">
                  <a:pos x="wd2" y="hd2"/>
                </a:cxn>
                <a:cxn ang="10800000">
                  <a:pos x="wd2" y="hd2"/>
                </a:cxn>
                <a:cxn ang="16200000">
                  <a:pos x="wd2" y="hd2"/>
                </a:cxn>
              </a:cxnLst>
              <a:rect l="0" t="0" r="r" b="b"/>
              <a:pathLst>
                <a:path w="21491" h="20903" fill="norm" stroke="1" extrusionOk="0">
                  <a:moveTo>
                    <a:pt x="2829" y="1537"/>
                  </a:moveTo>
                  <a:cubicBezTo>
                    <a:pt x="3520" y="650"/>
                    <a:pt x="4211" y="-238"/>
                    <a:pt x="4297" y="58"/>
                  </a:cubicBezTo>
                  <a:cubicBezTo>
                    <a:pt x="4384" y="354"/>
                    <a:pt x="3865" y="1833"/>
                    <a:pt x="3088" y="4200"/>
                  </a:cubicBezTo>
                  <a:cubicBezTo>
                    <a:pt x="2310" y="6567"/>
                    <a:pt x="1273" y="9822"/>
                    <a:pt x="669" y="12337"/>
                  </a:cubicBezTo>
                  <a:cubicBezTo>
                    <a:pt x="64" y="14852"/>
                    <a:pt x="-109" y="16628"/>
                    <a:pt x="64" y="18255"/>
                  </a:cubicBezTo>
                  <a:cubicBezTo>
                    <a:pt x="237" y="19883"/>
                    <a:pt x="755" y="21362"/>
                    <a:pt x="2224" y="20770"/>
                  </a:cubicBezTo>
                  <a:cubicBezTo>
                    <a:pt x="3693" y="20178"/>
                    <a:pt x="6112" y="17515"/>
                    <a:pt x="7581" y="15592"/>
                  </a:cubicBezTo>
                  <a:cubicBezTo>
                    <a:pt x="9049" y="13669"/>
                    <a:pt x="9568" y="12485"/>
                    <a:pt x="9568" y="12485"/>
                  </a:cubicBezTo>
                  <a:cubicBezTo>
                    <a:pt x="9568" y="12485"/>
                    <a:pt x="9049" y="13669"/>
                    <a:pt x="8963" y="15000"/>
                  </a:cubicBezTo>
                  <a:cubicBezTo>
                    <a:pt x="8877" y="16332"/>
                    <a:pt x="9222" y="17811"/>
                    <a:pt x="9827" y="18551"/>
                  </a:cubicBezTo>
                  <a:cubicBezTo>
                    <a:pt x="10432" y="19291"/>
                    <a:pt x="11296" y="19291"/>
                    <a:pt x="12505" y="18699"/>
                  </a:cubicBezTo>
                  <a:cubicBezTo>
                    <a:pt x="13715" y="18107"/>
                    <a:pt x="15270" y="16924"/>
                    <a:pt x="16480" y="16036"/>
                  </a:cubicBezTo>
                  <a:cubicBezTo>
                    <a:pt x="17689" y="15148"/>
                    <a:pt x="18553" y="14557"/>
                    <a:pt x="19331" y="12337"/>
                  </a:cubicBezTo>
                  <a:cubicBezTo>
                    <a:pt x="20109" y="10118"/>
                    <a:pt x="20800" y="6272"/>
                    <a:pt x="21491" y="2425"/>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654" name="Line"/>
            <p:cNvSpPr/>
            <p:nvPr/>
          </p:nvSpPr>
          <p:spPr>
            <a:xfrm>
              <a:off x="17038274" y="6182612"/>
              <a:ext cx="887734" cy="570806"/>
            </a:xfrm>
            <a:custGeom>
              <a:avLst/>
              <a:gdLst/>
              <a:ahLst/>
              <a:cxnLst>
                <a:cxn ang="0">
                  <a:pos x="wd2" y="hd2"/>
                </a:cxn>
                <a:cxn ang="5400000">
                  <a:pos x="wd2" y="hd2"/>
                </a:cxn>
                <a:cxn ang="10800000">
                  <a:pos x="wd2" y="hd2"/>
                </a:cxn>
                <a:cxn ang="16200000">
                  <a:pos x="wd2" y="hd2"/>
                </a:cxn>
              </a:cxnLst>
              <a:rect l="0" t="0" r="r" b="b"/>
              <a:pathLst>
                <a:path w="21567" h="21600" fill="norm" stroke="1" extrusionOk="0">
                  <a:moveTo>
                    <a:pt x="2656" y="0"/>
                  </a:moveTo>
                  <a:cubicBezTo>
                    <a:pt x="2320" y="393"/>
                    <a:pt x="1984" y="785"/>
                    <a:pt x="1774" y="2095"/>
                  </a:cubicBezTo>
                  <a:cubicBezTo>
                    <a:pt x="1564" y="3404"/>
                    <a:pt x="1480" y="5629"/>
                    <a:pt x="1270" y="8116"/>
                  </a:cubicBezTo>
                  <a:cubicBezTo>
                    <a:pt x="1060" y="10604"/>
                    <a:pt x="723" y="13353"/>
                    <a:pt x="471" y="15185"/>
                  </a:cubicBezTo>
                  <a:cubicBezTo>
                    <a:pt x="219" y="17018"/>
                    <a:pt x="51" y="17935"/>
                    <a:pt x="9" y="18065"/>
                  </a:cubicBezTo>
                  <a:cubicBezTo>
                    <a:pt x="-33" y="18196"/>
                    <a:pt x="51" y="17542"/>
                    <a:pt x="555" y="16298"/>
                  </a:cubicBezTo>
                  <a:cubicBezTo>
                    <a:pt x="1060" y="15055"/>
                    <a:pt x="1984" y="13222"/>
                    <a:pt x="2656" y="12109"/>
                  </a:cubicBezTo>
                  <a:cubicBezTo>
                    <a:pt x="3329" y="10996"/>
                    <a:pt x="3749" y="10604"/>
                    <a:pt x="4001" y="10735"/>
                  </a:cubicBezTo>
                  <a:cubicBezTo>
                    <a:pt x="4253" y="10865"/>
                    <a:pt x="4337" y="11520"/>
                    <a:pt x="4295" y="12502"/>
                  </a:cubicBezTo>
                  <a:cubicBezTo>
                    <a:pt x="4253" y="13484"/>
                    <a:pt x="4085" y="14793"/>
                    <a:pt x="4001" y="15840"/>
                  </a:cubicBezTo>
                  <a:cubicBezTo>
                    <a:pt x="3917" y="16887"/>
                    <a:pt x="3917" y="17673"/>
                    <a:pt x="4127" y="18131"/>
                  </a:cubicBezTo>
                  <a:cubicBezTo>
                    <a:pt x="4337" y="18589"/>
                    <a:pt x="4758" y="18720"/>
                    <a:pt x="5388" y="18524"/>
                  </a:cubicBezTo>
                  <a:cubicBezTo>
                    <a:pt x="6018" y="18327"/>
                    <a:pt x="6859" y="17804"/>
                    <a:pt x="7615" y="16953"/>
                  </a:cubicBezTo>
                  <a:cubicBezTo>
                    <a:pt x="8372" y="16102"/>
                    <a:pt x="9044" y="14924"/>
                    <a:pt x="9506" y="14007"/>
                  </a:cubicBezTo>
                  <a:cubicBezTo>
                    <a:pt x="9969" y="13091"/>
                    <a:pt x="10221" y="12436"/>
                    <a:pt x="10137" y="12109"/>
                  </a:cubicBezTo>
                  <a:cubicBezTo>
                    <a:pt x="10053" y="11782"/>
                    <a:pt x="9632" y="11782"/>
                    <a:pt x="9128" y="12502"/>
                  </a:cubicBezTo>
                  <a:cubicBezTo>
                    <a:pt x="8624" y="13222"/>
                    <a:pt x="8035" y="14662"/>
                    <a:pt x="7741" y="15709"/>
                  </a:cubicBezTo>
                  <a:cubicBezTo>
                    <a:pt x="7447" y="16756"/>
                    <a:pt x="7447" y="17411"/>
                    <a:pt x="7531" y="18065"/>
                  </a:cubicBezTo>
                  <a:cubicBezTo>
                    <a:pt x="7615" y="18720"/>
                    <a:pt x="7783" y="19375"/>
                    <a:pt x="8078" y="19767"/>
                  </a:cubicBezTo>
                  <a:cubicBezTo>
                    <a:pt x="8372" y="20160"/>
                    <a:pt x="8792" y="20291"/>
                    <a:pt x="9422" y="20160"/>
                  </a:cubicBezTo>
                  <a:cubicBezTo>
                    <a:pt x="10053" y="20029"/>
                    <a:pt x="10893" y="19636"/>
                    <a:pt x="11523" y="18982"/>
                  </a:cubicBezTo>
                  <a:cubicBezTo>
                    <a:pt x="12154" y="18327"/>
                    <a:pt x="12574" y="17411"/>
                    <a:pt x="12868" y="16625"/>
                  </a:cubicBezTo>
                  <a:cubicBezTo>
                    <a:pt x="13162" y="15840"/>
                    <a:pt x="13330" y="15185"/>
                    <a:pt x="13330" y="15185"/>
                  </a:cubicBezTo>
                  <a:cubicBezTo>
                    <a:pt x="13330" y="15185"/>
                    <a:pt x="13162" y="15840"/>
                    <a:pt x="13078" y="16495"/>
                  </a:cubicBezTo>
                  <a:cubicBezTo>
                    <a:pt x="12994" y="17149"/>
                    <a:pt x="12994" y="17804"/>
                    <a:pt x="13246" y="18065"/>
                  </a:cubicBezTo>
                  <a:cubicBezTo>
                    <a:pt x="13499" y="18327"/>
                    <a:pt x="14003" y="18196"/>
                    <a:pt x="14465" y="17935"/>
                  </a:cubicBezTo>
                  <a:cubicBezTo>
                    <a:pt x="14927" y="17673"/>
                    <a:pt x="15348" y="17280"/>
                    <a:pt x="16188" y="16560"/>
                  </a:cubicBezTo>
                  <a:cubicBezTo>
                    <a:pt x="17028" y="15840"/>
                    <a:pt x="18289" y="14793"/>
                    <a:pt x="18920" y="14793"/>
                  </a:cubicBezTo>
                  <a:cubicBezTo>
                    <a:pt x="19550" y="14793"/>
                    <a:pt x="19550" y="15840"/>
                    <a:pt x="19886" y="17149"/>
                  </a:cubicBezTo>
                  <a:cubicBezTo>
                    <a:pt x="20222" y="18458"/>
                    <a:pt x="20895" y="20029"/>
                    <a:pt x="21567"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655" name="Line"/>
            <p:cNvSpPr/>
            <p:nvPr/>
          </p:nvSpPr>
          <p:spPr>
            <a:xfrm>
              <a:off x="9280891" y="7301618"/>
              <a:ext cx="67878" cy="292442"/>
            </a:xfrm>
            <a:custGeom>
              <a:avLst/>
              <a:gdLst/>
              <a:ahLst/>
              <a:cxnLst>
                <a:cxn ang="0">
                  <a:pos x="wd2" y="hd2"/>
                </a:cxn>
                <a:cxn ang="5400000">
                  <a:pos x="wd2" y="hd2"/>
                </a:cxn>
                <a:cxn ang="10800000">
                  <a:pos x="wd2" y="hd2"/>
                </a:cxn>
                <a:cxn ang="16200000">
                  <a:pos x="wd2" y="hd2"/>
                </a:cxn>
              </a:cxnLst>
              <a:rect l="0" t="0" r="r" b="b"/>
              <a:pathLst>
                <a:path w="21190" h="21482" fill="norm" stroke="1" extrusionOk="0">
                  <a:moveTo>
                    <a:pt x="16200" y="2423"/>
                  </a:moveTo>
                  <a:cubicBezTo>
                    <a:pt x="18360" y="1153"/>
                    <a:pt x="20520" y="-118"/>
                    <a:pt x="21060" y="9"/>
                  </a:cubicBezTo>
                  <a:cubicBezTo>
                    <a:pt x="21600" y="136"/>
                    <a:pt x="20520" y="1661"/>
                    <a:pt x="16740" y="5473"/>
                  </a:cubicBezTo>
                  <a:cubicBezTo>
                    <a:pt x="12960" y="9284"/>
                    <a:pt x="6480" y="15383"/>
                    <a:pt x="0" y="21482"/>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656" name="Line"/>
            <p:cNvSpPr/>
            <p:nvPr/>
          </p:nvSpPr>
          <p:spPr>
            <a:xfrm>
              <a:off x="9405431" y="7210062"/>
              <a:ext cx="10379" cy="518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657" name="Line"/>
            <p:cNvSpPr/>
            <p:nvPr/>
          </p:nvSpPr>
          <p:spPr>
            <a:xfrm>
              <a:off x="9426186" y="7132139"/>
              <a:ext cx="1598258" cy="407666"/>
            </a:xfrm>
            <a:custGeom>
              <a:avLst/>
              <a:gdLst/>
              <a:ahLst/>
              <a:cxnLst>
                <a:cxn ang="0">
                  <a:pos x="wd2" y="hd2"/>
                </a:cxn>
                <a:cxn ang="5400000">
                  <a:pos x="wd2" y="hd2"/>
                </a:cxn>
                <a:cxn ang="10800000">
                  <a:pos x="wd2" y="hd2"/>
                </a:cxn>
                <a:cxn ang="16200000">
                  <a:pos x="wd2" y="hd2"/>
                </a:cxn>
              </a:cxnLst>
              <a:rect l="0" t="0" r="r" b="b"/>
              <a:pathLst>
                <a:path w="21600" h="21390" fill="norm" stroke="1" extrusionOk="0">
                  <a:moveTo>
                    <a:pt x="421" y="8445"/>
                  </a:moveTo>
                  <a:cubicBezTo>
                    <a:pt x="374" y="11168"/>
                    <a:pt x="327" y="13890"/>
                    <a:pt x="234" y="15887"/>
                  </a:cubicBezTo>
                  <a:cubicBezTo>
                    <a:pt x="140" y="17884"/>
                    <a:pt x="0" y="19154"/>
                    <a:pt x="0" y="19427"/>
                  </a:cubicBezTo>
                  <a:cubicBezTo>
                    <a:pt x="0" y="19699"/>
                    <a:pt x="140" y="18973"/>
                    <a:pt x="351" y="17702"/>
                  </a:cubicBezTo>
                  <a:cubicBezTo>
                    <a:pt x="561" y="16432"/>
                    <a:pt x="842" y="14617"/>
                    <a:pt x="1075" y="13346"/>
                  </a:cubicBezTo>
                  <a:cubicBezTo>
                    <a:pt x="1309" y="12075"/>
                    <a:pt x="1496" y="11349"/>
                    <a:pt x="1636" y="11440"/>
                  </a:cubicBezTo>
                  <a:cubicBezTo>
                    <a:pt x="1777" y="11531"/>
                    <a:pt x="1870" y="12438"/>
                    <a:pt x="1894" y="13346"/>
                  </a:cubicBezTo>
                  <a:cubicBezTo>
                    <a:pt x="1917" y="14254"/>
                    <a:pt x="1870" y="15161"/>
                    <a:pt x="1847" y="16250"/>
                  </a:cubicBezTo>
                  <a:cubicBezTo>
                    <a:pt x="1823" y="17339"/>
                    <a:pt x="1823" y="18610"/>
                    <a:pt x="1940" y="19245"/>
                  </a:cubicBezTo>
                  <a:cubicBezTo>
                    <a:pt x="2057" y="19880"/>
                    <a:pt x="2291" y="19880"/>
                    <a:pt x="2548" y="19154"/>
                  </a:cubicBezTo>
                  <a:cubicBezTo>
                    <a:pt x="2805" y="18428"/>
                    <a:pt x="3086" y="16976"/>
                    <a:pt x="3436" y="14526"/>
                  </a:cubicBezTo>
                  <a:cubicBezTo>
                    <a:pt x="3787" y="12075"/>
                    <a:pt x="4208" y="8627"/>
                    <a:pt x="4442" y="6358"/>
                  </a:cubicBezTo>
                  <a:cubicBezTo>
                    <a:pt x="4675" y="4089"/>
                    <a:pt x="4722" y="3000"/>
                    <a:pt x="4699" y="3090"/>
                  </a:cubicBezTo>
                  <a:cubicBezTo>
                    <a:pt x="4675" y="3181"/>
                    <a:pt x="4582" y="4452"/>
                    <a:pt x="4488" y="7174"/>
                  </a:cubicBezTo>
                  <a:cubicBezTo>
                    <a:pt x="4395" y="9897"/>
                    <a:pt x="4301" y="14072"/>
                    <a:pt x="4231" y="16704"/>
                  </a:cubicBezTo>
                  <a:cubicBezTo>
                    <a:pt x="4161" y="19336"/>
                    <a:pt x="4114" y="20425"/>
                    <a:pt x="3974" y="20969"/>
                  </a:cubicBezTo>
                  <a:cubicBezTo>
                    <a:pt x="3834" y="21514"/>
                    <a:pt x="3600" y="21514"/>
                    <a:pt x="3460" y="21060"/>
                  </a:cubicBezTo>
                  <a:cubicBezTo>
                    <a:pt x="3319" y="20606"/>
                    <a:pt x="3273" y="19699"/>
                    <a:pt x="3249" y="18610"/>
                  </a:cubicBezTo>
                  <a:cubicBezTo>
                    <a:pt x="3226" y="17521"/>
                    <a:pt x="3226" y="16250"/>
                    <a:pt x="3249" y="15161"/>
                  </a:cubicBezTo>
                  <a:cubicBezTo>
                    <a:pt x="3273" y="14072"/>
                    <a:pt x="3319" y="13164"/>
                    <a:pt x="3436" y="12438"/>
                  </a:cubicBezTo>
                  <a:cubicBezTo>
                    <a:pt x="3553" y="11712"/>
                    <a:pt x="3740" y="11168"/>
                    <a:pt x="4325" y="11077"/>
                  </a:cubicBezTo>
                  <a:cubicBezTo>
                    <a:pt x="4909" y="10986"/>
                    <a:pt x="5891" y="11349"/>
                    <a:pt x="6499" y="11440"/>
                  </a:cubicBezTo>
                  <a:cubicBezTo>
                    <a:pt x="7106" y="11531"/>
                    <a:pt x="7340" y="11349"/>
                    <a:pt x="7527" y="10805"/>
                  </a:cubicBezTo>
                  <a:cubicBezTo>
                    <a:pt x="7714" y="10260"/>
                    <a:pt x="7855" y="9353"/>
                    <a:pt x="7831" y="8627"/>
                  </a:cubicBezTo>
                  <a:cubicBezTo>
                    <a:pt x="7808" y="7901"/>
                    <a:pt x="7621" y="7356"/>
                    <a:pt x="7434" y="7538"/>
                  </a:cubicBezTo>
                  <a:cubicBezTo>
                    <a:pt x="7247" y="7719"/>
                    <a:pt x="7060" y="8627"/>
                    <a:pt x="6896" y="9988"/>
                  </a:cubicBezTo>
                  <a:cubicBezTo>
                    <a:pt x="6732" y="11349"/>
                    <a:pt x="6592" y="13164"/>
                    <a:pt x="6522" y="14617"/>
                  </a:cubicBezTo>
                  <a:cubicBezTo>
                    <a:pt x="6452" y="16069"/>
                    <a:pt x="6452" y="17158"/>
                    <a:pt x="6592" y="17702"/>
                  </a:cubicBezTo>
                  <a:cubicBezTo>
                    <a:pt x="6732" y="18247"/>
                    <a:pt x="7013" y="18247"/>
                    <a:pt x="7364" y="17884"/>
                  </a:cubicBezTo>
                  <a:cubicBezTo>
                    <a:pt x="7714" y="17521"/>
                    <a:pt x="8135" y="16795"/>
                    <a:pt x="8462" y="16159"/>
                  </a:cubicBezTo>
                  <a:cubicBezTo>
                    <a:pt x="8790" y="15524"/>
                    <a:pt x="9023" y="14980"/>
                    <a:pt x="9187" y="15161"/>
                  </a:cubicBezTo>
                  <a:cubicBezTo>
                    <a:pt x="9351" y="15343"/>
                    <a:pt x="9444" y="16250"/>
                    <a:pt x="9468" y="17158"/>
                  </a:cubicBezTo>
                  <a:cubicBezTo>
                    <a:pt x="9491" y="18065"/>
                    <a:pt x="9444" y="18973"/>
                    <a:pt x="9514" y="18610"/>
                  </a:cubicBezTo>
                  <a:cubicBezTo>
                    <a:pt x="9584" y="18247"/>
                    <a:pt x="9771" y="16613"/>
                    <a:pt x="10029" y="14889"/>
                  </a:cubicBezTo>
                  <a:cubicBezTo>
                    <a:pt x="10286" y="13164"/>
                    <a:pt x="10613" y="11349"/>
                    <a:pt x="10847" y="10079"/>
                  </a:cubicBezTo>
                  <a:cubicBezTo>
                    <a:pt x="11081" y="8808"/>
                    <a:pt x="11221" y="8082"/>
                    <a:pt x="11338" y="8173"/>
                  </a:cubicBezTo>
                  <a:cubicBezTo>
                    <a:pt x="11455" y="8264"/>
                    <a:pt x="11548" y="9171"/>
                    <a:pt x="11618" y="10079"/>
                  </a:cubicBezTo>
                  <a:cubicBezTo>
                    <a:pt x="11688" y="10986"/>
                    <a:pt x="11735" y="11894"/>
                    <a:pt x="11969" y="12620"/>
                  </a:cubicBezTo>
                  <a:cubicBezTo>
                    <a:pt x="12203" y="13346"/>
                    <a:pt x="12623" y="13890"/>
                    <a:pt x="12974" y="13890"/>
                  </a:cubicBezTo>
                  <a:cubicBezTo>
                    <a:pt x="13325" y="13890"/>
                    <a:pt x="13605" y="13346"/>
                    <a:pt x="13792" y="12438"/>
                  </a:cubicBezTo>
                  <a:cubicBezTo>
                    <a:pt x="13979" y="11531"/>
                    <a:pt x="14073" y="10260"/>
                    <a:pt x="14026" y="9988"/>
                  </a:cubicBezTo>
                  <a:cubicBezTo>
                    <a:pt x="13979" y="9716"/>
                    <a:pt x="13792" y="10442"/>
                    <a:pt x="13699" y="11259"/>
                  </a:cubicBezTo>
                  <a:cubicBezTo>
                    <a:pt x="13605" y="12075"/>
                    <a:pt x="13605" y="12983"/>
                    <a:pt x="13675" y="13800"/>
                  </a:cubicBezTo>
                  <a:cubicBezTo>
                    <a:pt x="13745" y="14617"/>
                    <a:pt x="13886" y="15343"/>
                    <a:pt x="14073" y="15796"/>
                  </a:cubicBezTo>
                  <a:cubicBezTo>
                    <a:pt x="14260" y="16250"/>
                    <a:pt x="14494" y="16432"/>
                    <a:pt x="14704" y="16250"/>
                  </a:cubicBezTo>
                  <a:cubicBezTo>
                    <a:pt x="14914" y="16069"/>
                    <a:pt x="15101" y="15524"/>
                    <a:pt x="15405" y="14253"/>
                  </a:cubicBezTo>
                  <a:cubicBezTo>
                    <a:pt x="15709" y="12983"/>
                    <a:pt x="16130" y="10986"/>
                    <a:pt x="16434" y="9534"/>
                  </a:cubicBezTo>
                  <a:cubicBezTo>
                    <a:pt x="16738" y="8082"/>
                    <a:pt x="16925" y="7174"/>
                    <a:pt x="17042" y="7174"/>
                  </a:cubicBezTo>
                  <a:cubicBezTo>
                    <a:pt x="17158" y="7174"/>
                    <a:pt x="17205" y="8082"/>
                    <a:pt x="17299" y="9443"/>
                  </a:cubicBezTo>
                  <a:cubicBezTo>
                    <a:pt x="17392" y="10805"/>
                    <a:pt x="17532" y="12620"/>
                    <a:pt x="17626" y="14072"/>
                  </a:cubicBezTo>
                  <a:cubicBezTo>
                    <a:pt x="17719" y="15524"/>
                    <a:pt x="17766" y="16613"/>
                    <a:pt x="17673" y="17339"/>
                  </a:cubicBezTo>
                  <a:cubicBezTo>
                    <a:pt x="17579" y="18065"/>
                    <a:pt x="17345" y="18428"/>
                    <a:pt x="17065" y="18610"/>
                  </a:cubicBezTo>
                  <a:cubicBezTo>
                    <a:pt x="16784" y="18791"/>
                    <a:pt x="16457" y="18791"/>
                    <a:pt x="16364" y="18428"/>
                  </a:cubicBezTo>
                  <a:cubicBezTo>
                    <a:pt x="16270" y="18065"/>
                    <a:pt x="16410" y="17339"/>
                    <a:pt x="16995" y="15070"/>
                  </a:cubicBezTo>
                  <a:cubicBezTo>
                    <a:pt x="17579" y="12801"/>
                    <a:pt x="18608" y="8990"/>
                    <a:pt x="19192" y="6721"/>
                  </a:cubicBezTo>
                  <a:cubicBezTo>
                    <a:pt x="19777" y="4452"/>
                    <a:pt x="19917" y="3726"/>
                    <a:pt x="20057" y="2637"/>
                  </a:cubicBezTo>
                  <a:cubicBezTo>
                    <a:pt x="20197" y="1548"/>
                    <a:pt x="20338" y="96"/>
                    <a:pt x="20384" y="5"/>
                  </a:cubicBezTo>
                  <a:cubicBezTo>
                    <a:pt x="20431" y="-86"/>
                    <a:pt x="20384" y="1185"/>
                    <a:pt x="20291" y="3998"/>
                  </a:cubicBezTo>
                  <a:cubicBezTo>
                    <a:pt x="20197" y="6811"/>
                    <a:pt x="20057" y="11168"/>
                    <a:pt x="20151" y="14344"/>
                  </a:cubicBezTo>
                  <a:cubicBezTo>
                    <a:pt x="20244" y="17521"/>
                    <a:pt x="20571" y="19517"/>
                    <a:pt x="20852" y="20425"/>
                  </a:cubicBezTo>
                  <a:cubicBezTo>
                    <a:pt x="21132" y="21332"/>
                    <a:pt x="21366" y="21151"/>
                    <a:pt x="21600" y="20969"/>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658" name="Line"/>
            <p:cNvSpPr/>
            <p:nvPr/>
          </p:nvSpPr>
          <p:spPr>
            <a:xfrm>
              <a:off x="10962173" y="7324223"/>
              <a:ext cx="114163"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659" name="Line"/>
            <p:cNvSpPr/>
            <p:nvPr/>
          </p:nvSpPr>
          <p:spPr>
            <a:xfrm>
              <a:off x="11574492" y="7293088"/>
              <a:ext cx="10381" cy="2490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660" name="Line"/>
            <p:cNvSpPr/>
            <p:nvPr/>
          </p:nvSpPr>
          <p:spPr>
            <a:xfrm>
              <a:off x="11574492" y="7189305"/>
              <a:ext cx="10381"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661" name="Line"/>
            <p:cNvSpPr/>
            <p:nvPr/>
          </p:nvSpPr>
          <p:spPr>
            <a:xfrm>
              <a:off x="11699032" y="7266725"/>
              <a:ext cx="195680" cy="265065"/>
            </a:xfrm>
            <a:custGeom>
              <a:avLst/>
              <a:gdLst/>
              <a:ahLst/>
              <a:cxnLst>
                <a:cxn ang="0">
                  <a:pos x="wd2" y="hd2"/>
                </a:cxn>
                <a:cxn ang="5400000">
                  <a:pos x="wd2" y="hd2"/>
                </a:cxn>
                <a:cxn ang="10800000">
                  <a:pos x="wd2" y="hd2"/>
                </a:cxn>
                <a:cxn ang="16200000">
                  <a:pos x="wd2" y="hd2"/>
                </a:cxn>
              </a:cxnLst>
              <a:rect l="0" t="0" r="r" b="b"/>
              <a:pathLst>
                <a:path w="20708" h="21494" fill="norm" stroke="1" extrusionOk="0">
                  <a:moveTo>
                    <a:pt x="12082" y="1297"/>
                  </a:moveTo>
                  <a:cubicBezTo>
                    <a:pt x="10251" y="736"/>
                    <a:pt x="8420" y="175"/>
                    <a:pt x="6590" y="34"/>
                  </a:cubicBezTo>
                  <a:cubicBezTo>
                    <a:pt x="4759" y="-106"/>
                    <a:pt x="2929" y="175"/>
                    <a:pt x="1648" y="1156"/>
                  </a:cubicBezTo>
                  <a:cubicBezTo>
                    <a:pt x="366" y="2138"/>
                    <a:pt x="-366" y="3821"/>
                    <a:pt x="1098" y="5364"/>
                  </a:cubicBezTo>
                  <a:cubicBezTo>
                    <a:pt x="2563" y="6907"/>
                    <a:pt x="6224" y="8310"/>
                    <a:pt x="9702" y="9852"/>
                  </a:cubicBezTo>
                  <a:cubicBezTo>
                    <a:pt x="13180" y="11395"/>
                    <a:pt x="16475" y="13078"/>
                    <a:pt x="18488" y="14621"/>
                  </a:cubicBezTo>
                  <a:cubicBezTo>
                    <a:pt x="20502" y="16164"/>
                    <a:pt x="21234" y="17567"/>
                    <a:pt x="20319" y="18408"/>
                  </a:cubicBezTo>
                  <a:cubicBezTo>
                    <a:pt x="19403" y="19250"/>
                    <a:pt x="16841" y="19530"/>
                    <a:pt x="13180" y="19951"/>
                  </a:cubicBezTo>
                  <a:cubicBezTo>
                    <a:pt x="9519" y="20372"/>
                    <a:pt x="4759" y="20933"/>
                    <a:pt x="0" y="21494"/>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662" name="Line"/>
            <p:cNvSpPr/>
            <p:nvPr/>
          </p:nvSpPr>
          <p:spPr>
            <a:xfrm>
              <a:off x="12405647" y="7153630"/>
              <a:ext cx="981246" cy="460332"/>
            </a:xfrm>
            <a:custGeom>
              <a:avLst/>
              <a:gdLst/>
              <a:ahLst/>
              <a:cxnLst>
                <a:cxn ang="0">
                  <a:pos x="wd2" y="hd2"/>
                </a:cxn>
                <a:cxn ang="5400000">
                  <a:pos x="wd2" y="hd2"/>
                </a:cxn>
                <a:cxn ang="10800000">
                  <a:pos x="wd2" y="hd2"/>
                </a:cxn>
                <a:cxn ang="16200000">
                  <a:pos x="wd2" y="hd2"/>
                </a:cxn>
              </a:cxnLst>
              <a:rect l="0" t="0" r="r" b="b"/>
              <a:pathLst>
                <a:path w="21347" h="21290" fill="norm" stroke="1" extrusionOk="0">
                  <a:moveTo>
                    <a:pt x="4044" y="8850"/>
                  </a:moveTo>
                  <a:cubicBezTo>
                    <a:pt x="4345" y="7890"/>
                    <a:pt x="4646" y="6930"/>
                    <a:pt x="4571" y="6370"/>
                  </a:cubicBezTo>
                  <a:cubicBezTo>
                    <a:pt x="4496" y="5810"/>
                    <a:pt x="4044" y="5650"/>
                    <a:pt x="3405" y="5970"/>
                  </a:cubicBezTo>
                  <a:cubicBezTo>
                    <a:pt x="2765" y="6290"/>
                    <a:pt x="1937" y="7090"/>
                    <a:pt x="1297" y="8210"/>
                  </a:cubicBezTo>
                  <a:cubicBezTo>
                    <a:pt x="658" y="9330"/>
                    <a:pt x="206" y="10770"/>
                    <a:pt x="56" y="12210"/>
                  </a:cubicBezTo>
                  <a:cubicBezTo>
                    <a:pt x="-95" y="13650"/>
                    <a:pt x="56" y="15090"/>
                    <a:pt x="545" y="15890"/>
                  </a:cubicBezTo>
                  <a:cubicBezTo>
                    <a:pt x="1034" y="16690"/>
                    <a:pt x="1862" y="16850"/>
                    <a:pt x="2991" y="16050"/>
                  </a:cubicBezTo>
                  <a:cubicBezTo>
                    <a:pt x="4120" y="15250"/>
                    <a:pt x="5550" y="13490"/>
                    <a:pt x="6453" y="12450"/>
                  </a:cubicBezTo>
                  <a:cubicBezTo>
                    <a:pt x="7356" y="11410"/>
                    <a:pt x="7732" y="11090"/>
                    <a:pt x="7958" y="11330"/>
                  </a:cubicBezTo>
                  <a:cubicBezTo>
                    <a:pt x="8184" y="11570"/>
                    <a:pt x="8259" y="12370"/>
                    <a:pt x="7958" y="13730"/>
                  </a:cubicBezTo>
                  <a:cubicBezTo>
                    <a:pt x="7657" y="15090"/>
                    <a:pt x="6980" y="17010"/>
                    <a:pt x="6415" y="18050"/>
                  </a:cubicBezTo>
                  <a:cubicBezTo>
                    <a:pt x="5851" y="19090"/>
                    <a:pt x="5399" y="19250"/>
                    <a:pt x="5136" y="18930"/>
                  </a:cubicBezTo>
                  <a:cubicBezTo>
                    <a:pt x="4872" y="18610"/>
                    <a:pt x="4797" y="17810"/>
                    <a:pt x="5060" y="16290"/>
                  </a:cubicBezTo>
                  <a:cubicBezTo>
                    <a:pt x="5324" y="14770"/>
                    <a:pt x="5926" y="12530"/>
                    <a:pt x="6603" y="10850"/>
                  </a:cubicBezTo>
                  <a:cubicBezTo>
                    <a:pt x="7281" y="9170"/>
                    <a:pt x="8033" y="8050"/>
                    <a:pt x="8598" y="7570"/>
                  </a:cubicBezTo>
                  <a:cubicBezTo>
                    <a:pt x="9162" y="7090"/>
                    <a:pt x="9538" y="7250"/>
                    <a:pt x="9840" y="7970"/>
                  </a:cubicBezTo>
                  <a:cubicBezTo>
                    <a:pt x="10141" y="8690"/>
                    <a:pt x="10366" y="9970"/>
                    <a:pt x="10479" y="11090"/>
                  </a:cubicBezTo>
                  <a:cubicBezTo>
                    <a:pt x="10592" y="12210"/>
                    <a:pt x="10592" y="13170"/>
                    <a:pt x="10705" y="13250"/>
                  </a:cubicBezTo>
                  <a:cubicBezTo>
                    <a:pt x="10818" y="13330"/>
                    <a:pt x="11044" y="12530"/>
                    <a:pt x="11307" y="11810"/>
                  </a:cubicBezTo>
                  <a:cubicBezTo>
                    <a:pt x="11571" y="11090"/>
                    <a:pt x="11872" y="10450"/>
                    <a:pt x="12097" y="10530"/>
                  </a:cubicBezTo>
                  <a:cubicBezTo>
                    <a:pt x="12323" y="10610"/>
                    <a:pt x="12474" y="11410"/>
                    <a:pt x="12737" y="11890"/>
                  </a:cubicBezTo>
                  <a:cubicBezTo>
                    <a:pt x="13000" y="12370"/>
                    <a:pt x="13377" y="12530"/>
                    <a:pt x="14017" y="12450"/>
                  </a:cubicBezTo>
                  <a:cubicBezTo>
                    <a:pt x="14656" y="12370"/>
                    <a:pt x="15559" y="12050"/>
                    <a:pt x="16161" y="11570"/>
                  </a:cubicBezTo>
                  <a:cubicBezTo>
                    <a:pt x="16764" y="11090"/>
                    <a:pt x="17065" y="10450"/>
                    <a:pt x="17366" y="9890"/>
                  </a:cubicBezTo>
                  <a:cubicBezTo>
                    <a:pt x="17667" y="9330"/>
                    <a:pt x="17968" y="8850"/>
                    <a:pt x="18156" y="9010"/>
                  </a:cubicBezTo>
                  <a:cubicBezTo>
                    <a:pt x="18344" y="9170"/>
                    <a:pt x="18419" y="9970"/>
                    <a:pt x="18495" y="11650"/>
                  </a:cubicBezTo>
                  <a:cubicBezTo>
                    <a:pt x="18570" y="13330"/>
                    <a:pt x="18645" y="15890"/>
                    <a:pt x="18758" y="17810"/>
                  </a:cubicBezTo>
                  <a:cubicBezTo>
                    <a:pt x="18871" y="19730"/>
                    <a:pt x="19021" y="21010"/>
                    <a:pt x="18984" y="21250"/>
                  </a:cubicBezTo>
                  <a:cubicBezTo>
                    <a:pt x="18946" y="21490"/>
                    <a:pt x="18720" y="20690"/>
                    <a:pt x="18457" y="18130"/>
                  </a:cubicBezTo>
                  <a:cubicBezTo>
                    <a:pt x="18194" y="15570"/>
                    <a:pt x="17892" y="11250"/>
                    <a:pt x="17892" y="8130"/>
                  </a:cubicBezTo>
                  <a:cubicBezTo>
                    <a:pt x="17892" y="5010"/>
                    <a:pt x="18194" y="3090"/>
                    <a:pt x="18495" y="1890"/>
                  </a:cubicBezTo>
                  <a:cubicBezTo>
                    <a:pt x="18796" y="690"/>
                    <a:pt x="19097" y="210"/>
                    <a:pt x="19473" y="50"/>
                  </a:cubicBezTo>
                  <a:cubicBezTo>
                    <a:pt x="19849" y="-110"/>
                    <a:pt x="20301" y="50"/>
                    <a:pt x="20715" y="1490"/>
                  </a:cubicBezTo>
                  <a:cubicBezTo>
                    <a:pt x="21129" y="2930"/>
                    <a:pt x="21505" y="5650"/>
                    <a:pt x="21279" y="7490"/>
                  </a:cubicBezTo>
                  <a:cubicBezTo>
                    <a:pt x="21053" y="9330"/>
                    <a:pt x="20226" y="10290"/>
                    <a:pt x="19398" y="1125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663" name="Line"/>
            <p:cNvSpPr/>
            <p:nvPr/>
          </p:nvSpPr>
          <p:spPr>
            <a:xfrm>
              <a:off x="13425318" y="7278838"/>
              <a:ext cx="733370" cy="221818"/>
            </a:xfrm>
            <a:custGeom>
              <a:avLst/>
              <a:gdLst/>
              <a:ahLst/>
              <a:cxnLst>
                <a:cxn ang="0">
                  <a:pos x="wd2" y="hd2"/>
                </a:cxn>
                <a:cxn ang="5400000">
                  <a:pos x="wd2" y="hd2"/>
                </a:cxn>
                <a:cxn ang="10800000">
                  <a:pos x="wd2" y="hd2"/>
                </a:cxn>
                <a:cxn ang="16200000">
                  <a:pos x="wd2" y="hd2"/>
                </a:cxn>
              </a:cxnLst>
              <a:rect l="0" t="0" r="r" b="b"/>
              <a:pathLst>
                <a:path w="21498" h="21307" fill="norm" stroke="1" extrusionOk="0">
                  <a:moveTo>
                    <a:pt x="3244" y="3362"/>
                  </a:moveTo>
                  <a:cubicBezTo>
                    <a:pt x="4259" y="5356"/>
                    <a:pt x="5273" y="7350"/>
                    <a:pt x="5830" y="9344"/>
                  </a:cubicBezTo>
                  <a:cubicBezTo>
                    <a:pt x="6388" y="11338"/>
                    <a:pt x="6490" y="13332"/>
                    <a:pt x="6236" y="14827"/>
                  </a:cubicBezTo>
                  <a:cubicBezTo>
                    <a:pt x="5982" y="16322"/>
                    <a:pt x="5374" y="17319"/>
                    <a:pt x="4461" y="17984"/>
                  </a:cubicBezTo>
                  <a:cubicBezTo>
                    <a:pt x="3549" y="18649"/>
                    <a:pt x="2332" y="18981"/>
                    <a:pt x="1521" y="18649"/>
                  </a:cubicBezTo>
                  <a:cubicBezTo>
                    <a:pt x="709" y="18316"/>
                    <a:pt x="304" y="17319"/>
                    <a:pt x="101" y="15990"/>
                  </a:cubicBezTo>
                  <a:cubicBezTo>
                    <a:pt x="-102" y="14661"/>
                    <a:pt x="-102" y="12999"/>
                    <a:pt x="1115" y="10341"/>
                  </a:cubicBezTo>
                  <a:cubicBezTo>
                    <a:pt x="2332" y="7682"/>
                    <a:pt x="4766" y="4027"/>
                    <a:pt x="6337" y="2033"/>
                  </a:cubicBezTo>
                  <a:cubicBezTo>
                    <a:pt x="7909" y="39"/>
                    <a:pt x="8619" y="-293"/>
                    <a:pt x="9126" y="205"/>
                  </a:cubicBezTo>
                  <a:cubicBezTo>
                    <a:pt x="9633" y="704"/>
                    <a:pt x="9937" y="2033"/>
                    <a:pt x="9937" y="4359"/>
                  </a:cubicBezTo>
                  <a:cubicBezTo>
                    <a:pt x="9937" y="6685"/>
                    <a:pt x="9633" y="10009"/>
                    <a:pt x="9481" y="12501"/>
                  </a:cubicBezTo>
                  <a:cubicBezTo>
                    <a:pt x="9329" y="14993"/>
                    <a:pt x="9329" y="16655"/>
                    <a:pt x="9582" y="17652"/>
                  </a:cubicBezTo>
                  <a:cubicBezTo>
                    <a:pt x="9836" y="18649"/>
                    <a:pt x="10343" y="18981"/>
                    <a:pt x="10799" y="18482"/>
                  </a:cubicBezTo>
                  <a:cubicBezTo>
                    <a:pt x="11256" y="17984"/>
                    <a:pt x="11661" y="16655"/>
                    <a:pt x="11966" y="15159"/>
                  </a:cubicBezTo>
                  <a:cubicBezTo>
                    <a:pt x="12270" y="13664"/>
                    <a:pt x="12473" y="12002"/>
                    <a:pt x="12675" y="10341"/>
                  </a:cubicBezTo>
                  <a:cubicBezTo>
                    <a:pt x="12878" y="8679"/>
                    <a:pt x="13081" y="7018"/>
                    <a:pt x="13233" y="7184"/>
                  </a:cubicBezTo>
                  <a:cubicBezTo>
                    <a:pt x="13385" y="7350"/>
                    <a:pt x="13487" y="9344"/>
                    <a:pt x="13537" y="11172"/>
                  </a:cubicBezTo>
                  <a:cubicBezTo>
                    <a:pt x="13588" y="12999"/>
                    <a:pt x="13588" y="14661"/>
                    <a:pt x="13842" y="15492"/>
                  </a:cubicBezTo>
                  <a:cubicBezTo>
                    <a:pt x="14095" y="16322"/>
                    <a:pt x="14602" y="16322"/>
                    <a:pt x="15109" y="14993"/>
                  </a:cubicBezTo>
                  <a:cubicBezTo>
                    <a:pt x="15616" y="13664"/>
                    <a:pt x="16123" y="11005"/>
                    <a:pt x="16580" y="9178"/>
                  </a:cubicBezTo>
                  <a:cubicBezTo>
                    <a:pt x="17036" y="7350"/>
                    <a:pt x="17442" y="6353"/>
                    <a:pt x="17644" y="6685"/>
                  </a:cubicBezTo>
                  <a:cubicBezTo>
                    <a:pt x="17847" y="7018"/>
                    <a:pt x="17847" y="8679"/>
                    <a:pt x="17847" y="10341"/>
                  </a:cubicBezTo>
                  <a:cubicBezTo>
                    <a:pt x="17847" y="12002"/>
                    <a:pt x="17847" y="13664"/>
                    <a:pt x="17847" y="15325"/>
                  </a:cubicBezTo>
                  <a:cubicBezTo>
                    <a:pt x="17847" y="16987"/>
                    <a:pt x="17847" y="18649"/>
                    <a:pt x="17949" y="18482"/>
                  </a:cubicBezTo>
                  <a:cubicBezTo>
                    <a:pt x="18050" y="18316"/>
                    <a:pt x="18253" y="16322"/>
                    <a:pt x="18557" y="14329"/>
                  </a:cubicBezTo>
                  <a:cubicBezTo>
                    <a:pt x="18861" y="12335"/>
                    <a:pt x="19267" y="10341"/>
                    <a:pt x="19723" y="8845"/>
                  </a:cubicBezTo>
                  <a:cubicBezTo>
                    <a:pt x="20180" y="7350"/>
                    <a:pt x="20687" y="6353"/>
                    <a:pt x="20940" y="6685"/>
                  </a:cubicBezTo>
                  <a:cubicBezTo>
                    <a:pt x="21194" y="7018"/>
                    <a:pt x="21194" y="8679"/>
                    <a:pt x="21244" y="11338"/>
                  </a:cubicBezTo>
                  <a:cubicBezTo>
                    <a:pt x="21295" y="13996"/>
                    <a:pt x="21397" y="17652"/>
                    <a:pt x="21498" y="21307"/>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664" name="Line"/>
            <p:cNvSpPr/>
            <p:nvPr/>
          </p:nvSpPr>
          <p:spPr>
            <a:xfrm>
              <a:off x="14223325" y="7144988"/>
              <a:ext cx="340116" cy="366045"/>
            </a:xfrm>
            <a:custGeom>
              <a:avLst/>
              <a:gdLst/>
              <a:ahLst/>
              <a:cxnLst>
                <a:cxn ang="0">
                  <a:pos x="wd2" y="hd2"/>
                </a:cxn>
                <a:cxn ang="5400000">
                  <a:pos x="wd2" y="hd2"/>
                </a:cxn>
                <a:cxn ang="10800000">
                  <a:pos x="wd2" y="hd2"/>
                </a:cxn>
                <a:cxn ang="16200000">
                  <a:pos x="wd2" y="hd2"/>
                </a:cxn>
              </a:cxnLst>
              <a:rect l="0" t="0" r="r" b="b"/>
              <a:pathLst>
                <a:path w="21451" h="21360" fill="norm" stroke="1" extrusionOk="0">
                  <a:moveTo>
                    <a:pt x="14251" y="14093"/>
                  </a:moveTo>
                  <a:cubicBezTo>
                    <a:pt x="14687" y="13083"/>
                    <a:pt x="15124" y="12074"/>
                    <a:pt x="14796" y="11569"/>
                  </a:cubicBezTo>
                  <a:cubicBezTo>
                    <a:pt x="14469" y="11065"/>
                    <a:pt x="13378" y="11065"/>
                    <a:pt x="11087" y="11771"/>
                  </a:cubicBezTo>
                  <a:cubicBezTo>
                    <a:pt x="8796" y="12478"/>
                    <a:pt x="5306" y="13891"/>
                    <a:pt x="3233" y="15001"/>
                  </a:cubicBezTo>
                  <a:cubicBezTo>
                    <a:pt x="1160" y="16111"/>
                    <a:pt x="506" y="16919"/>
                    <a:pt x="178" y="17827"/>
                  </a:cubicBezTo>
                  <a:cubicBezTo>
                    <a:pt x="-149" y="18736"/>
                    <a:pt x="-149" y="19745"/>
                    <a:pt x="1269" y="20351"/>
                  </a:cubicBezTo>
                  <a:cubicBezTo>
                    <a:pt x="2687" y="20956"/>
                    <a:pt x="5524" y="21158"/>
                    <a:pt x="8142" y="19442"/>
                  </a:cubicBezTo>
                  <a:cubicBezTo>
                    <a:pt x="10760" y="17726"/>
                    <a:pt x="13160" y="14093"/>
                    <a:pt x="14687" y="11065"/>
                  </a:cubicBezTo>
                  <a:cubicBezTo>
                    <a:pt x="16215" y="8037"/>
                    <a:pt x="16869" y="5614"/>
                    <a:pt x="17306" y="3696"/>
                  </a:cubicBezTo>
                  <a:cubicBezTo>
                    <a:pt x="17742" y="1779"/>
                    <a:pt x="17960" y="366"/>
                    <a:pt x="17524" y="63"/>
                  </a:cubicBezTo>
                  <a:cubicBezTo>
                    <a:pt x="17087" y="-240"/>
                    <a:pt x="15996" y="567"/>
                    <a:pt x="15124" y="2182"/>
                  </a:cubicBezTo>
                  <a:cubicBezTo>
                    <a:pt x="14251" y="3797"/>
                    <a:pt x="13596" y="6220"/>
                    <a:pt x="14687" y="9551"/>
                  </a:cubicBezTo>
                  <a:cubicBezTo>
                    <a:pt x="15778" y="12881"/>
                    <a:pt x="18615" y="17121"/>
                    <a:pt x="21451" y="2136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665" name="Line"/>
            <p:cNvSpPr/>
            <p:nvPr/>
          </p:nvSpPr>
          <p:spPr>
            <a:xfrm>
              <a:off x="14812519" y="7376115"/>
              <a:ext cx="10378"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cubicBezTo>
                    <a:pt x="14400" y="14400"/>
                    <a:pt x="7200" y="7200"/>
                    <a:pt x="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666" name="Line"/>
            <p:cNvSpPr/>
            <p:nvPr/>
          </p:nvSpPr>
          <p:spPr>
            <a:xfrm>
              <a:off x="14654071" y="7301472"/>
              <a:ext cx="220719" cy="240696"/>
            </a:xfrm>
            <a:custGeom>
              <a:avLst/>
              <a:gdLst/>
              <a:ahLst/>
              <a:cxnLst>
                <a:cxn ang="0">
                  <a:pos x="wd2" y="hd2"/>
                </a:cxn>
                <a:cxn ang="5400000">
                  <a:pos x="wd2" y="hd2"/>
                </a:cxn>
                <a:cxn ang="10800000">
                  <a:pos x="wd2" y="hd2"/>
                </a:cxn>
                <a:cxn ang="16200000">
                  <a:pos x="wd2" y="hd2"/>
                </a:cxn>
              </a:cxnLst>
              <a:rect l="0" t="0" r="r" b="b"/>
              <a:pathLst>
                <a:path w="21202" h="21469" fill="norm" stroke="1" extrusionOk="0">
                  <a:moveTo>
                    <a:pt x="1263" y="7583"/>
                  </a:moveTo>
                  <a:cubicBezTo>
                    <a:pt x="4587" y="7275"/>
                    <a:pt x="7910" y="6966"/>
                    <a:pt x="10900" y="6503"/>
                  </a:cubicBezTo>
                  <a:cubicBezTo>
                    <a:pt x="13891" y="6040"/>
                    <a:pt x="16550" y="5423"/>
                    <a:pt x="18377" y="4498"/>
                  </a:cubicBezTo>
                  <a:cubicBezTo>
                    <a:pt x="20205" y="3572"/>
                    <a:pt x="21202" y="2338"/>
                    <a:pt x="20704" y="1412"/>
                  </a:cubicBezTo>
                  <a:cubicBezTo>
                    <a:pt x="20205" y="486"/>
                    <a:pt x="18211" y="-131"/>
                    <a:pt x="15387" y="23"/>
                  </a:cubicBezTo>
                  <a:cubicBezTo>
                    <a:pt x="12562" y="178"/>
                    <a:pt x="8907" y="1103"/>
                    <a:pt x="5916" y="3109"/>
                  </a:cubicBezTo>
                  <a:cubicBezTo>
                    <a:pt x="2925" y="5115"/>
                    <a:pt x="599" y="8200"/>
                    <a:pt x="100" y="11132"/>
                  </a:cubicBezTo>
                  <a:cubicBezTo>
                    <a:pt x="-398" y="14063"/>
                    <a:pt x="931" y="16840"/>
                    <a:pt x="4753" y="18538"/>
                  </a:cubicBezTo>
                  <a:cubicBezTo>
                    <a:pt x="8574" y="20235"/>
                    <a:pt x="14888" y="20852"/>
                    <a:pt x="21202" y="21469"/>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667" name="Line"/>
            <p:cNvSpPr/>
            <p:nvPr/>
          </p:nvSpPr>
          <p:spPr>
            <a:xfrm>
              <a:off x="14870177" y="7059435"/>
              <a:ext cx="398988" cy="441221"/>
            </a:xfrm>
            <a:custGeom>
              <a:avLst/>
              <a:gdLst/>
              <a:ahLst/>
              <a:cxnLst>
                <a:cxn ang="0">
                  <a:pos x="wd2" y="hd2"/>
                </a:cxn>
                <a:cxn ang="5400000">
                  <a:pos x="wd2" y="hd2"/>
                </a:cxn>
                <a:cxn ang="10800000">
                  <a:pos x="wd2" y="hd2"/>
                </a:cxn>
                <a:cxn ang="16200000">
                  <a:pos x="wd2" y="hd2"/>
                </a:cxn>
              </a:cxnLst>
              <a:rect l="0" t="0" r="r" b="b"/>
              <a:pathLst>
                <a:path w="21476" h="21523" fill="norm" stroke="1" extrusionOk="0">
                  <a:moveTo>
                    <a:pt x="13097" y="18992"/>
                  </a:moveTo>
                  <a:cubicBezTo>
                    <a:pt x="13842" y="17979"/>
                    <a:pt x="14586" y="16967"/>
                    <a:pt x="14866" y="16039"/>
                  </a:cubicBezTo>
                  <a:cubicBezTo>
                    <a:pt x="15145" y="15111"/>
                    <a:pt x="14959" y="14267"/>
                    <a:pt x="14400" y="13761"/>
                  </a:cubicBezTo>
                  <a:cubicBezTo>
                    <a:pt x="13842" y="13254"/>
                    <a:pt x="12910" y="13086"/>
                    <a:pt x="10676" y="13507"/>
                  </a:cubicBezTo>
                  <a:cubicBezTo>
                    <a:pt x="8442" y="13929"/>
                    <a:pt x="4904" y="14942"/>
                    <a:pt x="2855" y="15785"/>
                  </a:cubicBezTo>
                  <a:cubicBezTo>
                    <a:pt x="807" y="16629"/>
                    <a:pt x="248" y="17304"/>
                    <a:pt x="62" y="18148"/>
                  </a:cubicBezTo>
                  <a:cubicBezTo>
                    <a:pt x="-124" y="18992"/>
                    <a:pt x="62" y="20004"/>
                    <a:pt x="1273" y="20510"/>
                  </a:cubicBezTo>
                  <a:cubicBezTo>
                    <a:pt x="2483" y="21017"/>
                    <a:pt x="4717" y="21017"/>
                    <a:pt x="6952" y="20089"/>
                  </a:cubicBezTo>
                  <a:cubicBezTo>
                    <a:pt x="9186" y="19160"/>
                    <a:pt x="11421" y="17304"/>
                    <a:pt x="12910" y="14098"/>
                  </a:cubicBezTo>
                  <a:cubicBezTo>
                    <a:pt x="14400" y="10892"/>
                    <a:pt x="15145" y="6335"/>
                    <a:pt x="15424" y="3635"/>
                  </a:cubicBezTo>
                  <a:cubicBezTo>
                    <a:pt x="15704" y="936"/>
                    <a:pt x="15517" y="92"/>
                    <a:pt x="15052" y="7"/>
                  </a:cubicBezTo>
                  <a:cubicBezTo>
                    <a:pt x="14586" y="-77"/>
                    <a:pt x="13842" y="598"/>
                    <a:pt x="13097" y="2792"/>
                  </a:cubicBezTo>
                  <a:cubicBezTo>
                    <a:pt x="12352" y="4985"/>
                    <a:pt x="11607" y="8698"/>
                    <a:pt x="13004" y="12073"/>
                  </a:cubicBezTo>
                  <a:cubicBezTo>
                    <a:pt x="14400" y="15448"/>
                    <a:pt x="17938" y="18485"/>
                    <a:pt x="21476" y="21523"/>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668" name="Line"/>
            <p:cNvSpPr/>
            <p:nvPr/>
          </p:nvSpPr>
          <p:spPr>
            <a:xfrm>
              <a:off x="15620936" y="7226705"/>
              <a:ext cx="477666" cy="232437"/>
            </a:xfrm>
            <a:custGeom>
              <a:avLst/>
              <a:gdLst/>
              <a:ahLst/>
              <a:cxnLst>
                <a:cxn ang="0">
                  <a:pos x="wd2" y="hd2"/>
                </a:cxn>
                <a:cxn ang="5400000">
                  <a:pos x="wd2" y="hd2"/>
                </a:cxn>
                <a:cxn ang="10800000">
                  <a:pos x="wd2" y="hd2"/>
                </a:cxn>
                <a:cxn ang="16200000">
                  <a:pos x="wd2" y="hd2"/>
                </a:cxn>
              </a:cxnLst>
              <a:rect l="0" t="0" r="r" b="b"/>
              <a:pathLst>
                <a:path w="21303" h="21342" fill="norm" stroke="1" extrusionOk="0">
                  <a:moveTo>
                    <a:pt x="9306" y="3236"/>
                  </a:moveTo>
                  <a:cubicBezTo>
                    <a:pt x="8689" y="1966"/>
                    <a:pt x="8071" y="695"/>
                    <a:pt x="6991" y="218"/>
                  </a:cubicBezTo>
                  <a:cubicBezTo>
                    <a:pt x="5911" y="-258"/>
                    <a:pt x="4369" y="60"/>
                    <a:pt x="3134" y="1013"/>
                  </a:cubicBezTo>
                  <a:cubicBezTo>
                    <a:pt x="1900" y="1966"/>
                    <a:pt x="974" y="3554"/>
                    <a:pt x="434" y="5142"/>
                  </a:cubicBezTo>
                  <a:cubicBezTo>
                    <a:pt x="-106" y="6730"/>
                    <a:pt x="-260" y="8319"/>
                    <a:pt x="666" y="9430"/>
                  </a:cubicBezTo>
                  <a:cubicBezTo>
                    <a:pt x="1591" y="10542"/>
                    <a:pt x="3597" y="11177"/>
                    <a:pt x="5217" y="10542"/>
                  </a:cubicBezTo>
                  <a:cubicBezTo>
                    <a:pt x="6837" y="9907"/>
                    <a:pt x="8071" y="8001"/>
                    <a:pt x="8920" y="5936"/>
                  </a:cubicBezTo>
                  <a:cubicBezTo>
                    <a:pt x="9769" y="3871"/>
                    <a:pt x="10231" y="1648"/>
                    <a:pt x="10231" y="1330"/>
                  </a:cubicBezTo>
                  <a:cubicBezTo>
                    <a:pt x="10231" y="1013"/>
                    <a:pt x="9769" y="2601"/>
                    <a:pt x="9383" y="4983"/>
                  </a:cubicBezTo>
                  <a:cubicBezTo>
                    <a:pt x="8997" y="7366"/>
                    <a:pt x="8689" y="10542"/>
                    <a:pt x="8534" y="12924"/>
                  </a:cubicBezTo>
                  <a:cubicBezTo>
                    <a:pt x="8380" y="15307"/>
                    <a:pt x="8380" y="16895"/>
                    <a:pt x="8611" y="18324"/>
                  </a:cubicBezTo>
                  <a:cubicBezTo>
                    <a:pt x="8843" y="19754"/>
                    <a:pt x="9306" y="21024"/>
                    <a:pt x="10154" y="20548"/>
                  </a:cubicBezTo>
                  <a:cubicBezTo>
                    <a:pt x="11003" y="20071"/>
                    <a:pt x="12237" y="17848"/>
                    <a:pt x="13009" y="15783"/>
                  </a:cubicBezTo>
                  <a:cubicBezTo>
                    <a:pt x="13780" y="13718"/>
                    <a:pt x="14089" y="11813"/>
                    <a:pt x="14474" y="9907"/>
                  </a:cubicBezTo>
                  <a:cubicBezTo>
                    <a:pt x="14860" y="8001"/>
                    <a:pt x="15323" y="6095"/>
                    <a:pt x="15477" y="5936"/>
                  </a:cubicBezTo>
                  <a:cubicBezTo>
                    <a:pt x="15631" y="5777"/>
                    <a:pt x="15477" y="7366"/>
                    <a:pt x="15323" y="8954"/>
                  </a:cubicBezTo>
                  <a:cubicBezTo>
                    <a:pt x="15169" y="10542"/>
                    <a:pt x="15014" y="12130"/>
                    <a:pt x="14860" y="13877"/>
                  </a:cubicBezTo>
                  <a:cubicBezTo>
                    <a:pt x="14706" y="15624"/>
                    <a:pt x="14551" y="17530"/>
                    <a:pt x="14783" y="18007"/>
                  </a:cubicBezTo>
                  <a:cubicBezTo>
                    <a:pt x="15014" y="18483"/>
                    <a:pt x="15631" y="17530"/>
                    <a:pt x="16403" y="15624"/>
                  </a:cubicBezTo>
                  <a:cubicBezTo>
                    <a:pt x="17174" y="13718"/>
                    <a:pt x="18100" y="10860"/>
                    <a:pt x="18949" y="8795"/>
                  </a:cubicBezTo>
                  <a:cubicBezTo>
                    <a:pt x="19797" y="6730"/>
                    <a:pt x="20569" y="5460"/>
                    <a:pt x="20954" y="5618"/>
                  </a:cubicBezTo>
                  <a:cubicBezTo>
                    <a:pt x="21340" y="5777"/>
                    <a:pt x="21340" y="7366"/>
                    <a:pt x="21263" y="10224"/>
                  </a:cubicBezTo>
                  <a:cubicBezTo>
                    <a:pt x="21186" y="13083"/>
                    <a:pt x="21031" y="17213"/>
                    <a:pt x="20877" y="21342"/>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669" name="Line"/>
            <p:cNvSpPr/>
            <p:nvPr/>
          </p:nvSpPr>
          <p:spPr>
            <a:xfrm>
              <a:off x="16173615" y="7272332"/>
              <a:ext cx="121460" cy="197188"/>
            </a:xfrm>
            <a:custGeom>
              <a:avLst/>
              <a:gdLst/>
              <a:ahLst/>
              <a:cxnLst>
                <a:cxn ang="0">
                  <a:pos x="wd2" y="hd2"/>
                </a:cxn>
                <a:cxn ang="5400000">
                  <a:pos x="wd2" y="hd2"/>
                </a:cxn>
                <a:cxn ang="10800000">
                  <a:pos x="wd2" y="hd2"/>
                </a:cxn>
                <a:cxn ang="16200000">
                  <a:pos x="wd2" y="hd2"/>
                </a:cxn>
              </a:cxnLst>
              <a:rect l="0" t="0" r="r" b="b"/>
              <a:pathLst>
                <a:path w="21066" h="21600" fill="norm" stroke="1" extrusionOk="0">
                  <a:moveTo>
                    <a:pt x="1533" y="0"/>
                  </a:moveTo>
                  <a:cubicBezTo>
                    <a:pt x="3333" y="1516"/>
                    <a:pt x="5133" y="3032"/>
                    <a:pt x="5733" y="4737"/>
                  </a:cubicBezTo>
                  <a:cubicBezTo>
                    <a:pt x="6333" y="6442"/>
                    <a:pt x="5733" y="8337"/>
                    <a:pt x="4233" y="10989"/>
                  </a:cubicBezTo>
                  <a:cubicBezTo>
                    <a:pt x="2733" y="13642"/>
                    <a:pt x="333" y="17053"/>
                    <a:pt x="33" y="17242"/>
                  </a:cubicBezTo>
                  <a:cubicBezTo>
                    <a:pt x="-267" y="17432"/>
                    <a:pt x="1533" y="14400"/>
                    <a:pt x="3633" y="11937"/>
                  </a:cubicBezTo>
                  <a:cubicBezTo>
                    <a:pt x="5733" y="9474"/>
                    <a:pt x="8133" y="7579"/>
                    <a:pt x="10233" y="5874"/>
                  </a:cubicBezTo>
                  <a:cubicBezTo>
                    <a:pt x="12333" y="4168"/>
                    <a:pt x="14133" y="2653"/>
                    <a:pt x="16233" y="2463"/>
                  </a:cubicBezTo>
                  <a:cubicBezTo>
                    <a:pt x="18333" y="2274"/>
                    <a:pt x="20733" y="3411"/>
                    <a:pt x="21033" y="6821"/>
                  </a:cubicBezTo>
                  <a:cubicBezTo>
                    <a:pt x="21333" y="10232"/>
                    <a:pt x="19533" y="15916"/>
                    <a:pt x="17733"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670" name="Line"/>
            <p:cNvSpPr/>
            <p:nvPr/>
          </p:nvSpPr>
          <p:spPr>
            <a:xfrm>
              <a:off x="16406662" y="7241196"/>
              <a:ext cx="211680" cy="217946"/>
            </a:xfrm>
            <a:custGeom>
              <a:avLst/>
              <a:gdLst/>
              <a:ahLst/>
              <a:cxnLst>
                <a:cxn ang="0">
                  <a:pos x="wd2" y="hd2"/>
                </a:cxn>
                <a:cxn ang="5400000">
                  <a:pos x="wd2" y="hd2"/>
                </a:cxn>
                <a:cxn ang="10800000">
                  <a:pos x="wd2" y="hd2"/>
                </a:cxn>
                <a:cxn ang="16200000">
                  <a:pos x="wd2" y="hd2"/>
                </a:cxn>
              </a:cxnLst>
              <a:rect l="0" t="0" r="r" b="b"/>
              <a:pathLst>
                <a:path w="21318" h="21600" fill="norm" stroke="1" extrusionOk="0">
                  <a:moveTo>
                    <a:pt x="3550" y="0"/>
                  </a:moveTo>
                  <a:cubicBezTo>
                    <a:pt x="2157" y="5486"/>
                    <a:pt x="763" y="10971"/>
                    <a:pt x="241" y="14571"/>
                  </a:cubicBezTo>
                  <a:cubicBezTo>
                    <a:pt x="-282" y="18171"/>
                    <a:pt x="66" y="19886"/>
                    <a:pt x="1112" y="20400"/>
                  </a:cubicBezTo>
                  <a:cubicBezTo>
                    <a:pt x="2157" y="20914"/>
                    <a:pt x="3899" y="20229"/>
                    <a:pt x="6337" y="17657"/>
                  </a:cubicBezTo>
                  <a:cubicBezTo>
                    <a:pt x="8776" y="15086"/>
                    <a:pt x="11912" y="10629"/>
                    <a:pt x="14002" y="7714"/>
                  </a:cubicBezTo>
                  <a:cubicBezTo>
                    <a:pt x="16092" y="4800"/>
                    <a:pt x="17137" y="3429"/>
                    <a:pt x="17486" y="3771"/>
                  </a:cubicBezTo>
                  <a:cubicBezTo>
                    <a:pt x="17834" y="4114"/>
                    <a:pt x="17486" y="6171"/>
                    <a:pt x="16963" y="8229"/>
                  </a:cubicBezTo>
                  <a:cubicBezTo>
                    <a:pt x="16441" y="10286"/>
                    <a:pt x="15744" y="12343"/>
                    <a:pt x="15395" y="14400"/>
                  </a:cubicBezTo>
                  <a:cubicBezTo>
                    <a:pt x="15047" y="16457"/>
                    <a:pt x="15047" y="18514"/>
                    <a:pt x="16092" y="19714"/>
                  </a:cubicBezTo>
                  <a:cubicBezTo>
                    <a:pt x="17137" y="20914"/>
                    <a:pt x="19228" y="21257"/>
                    <a:pt x="21318"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671" name="Line"/>
            <p:cNvSpPr/>
            <p:nvPr/>
          </p:nvSpPr>
          <p:spPr>
            <a:xfrm>
              <a:off x="16686773" y="6960319"/>
              <a:ext cx="821940" cy="554412"/>
            </a:xfrm>
            <a:custGeom>
              <a:avLst/>
              <a:gdLst/>
              <a:ahLst/>
              <a:cxnLst>
                <a:cxn ang="0">
                  <a:pos x="wd2" y="hd2"/>
                </a:cxn>
                <a:cxn ang="5400000">
                  <a:pos x="wd2" y="hd2"/>
                </a:cxn>
                <a:cxn ang="10800000">
                  <a:pos x="wd2" y="hd2"/>
                </a:cxn>
                <a:cxn ang="16200000">
                  <a:pos x="wd2" y="hd2"/>
                </a:cxn>
              </a:cxnLst>
              <a:rect l="0" t="0" r="r" b="b"/>
              <a:pathLst>
                <a:path w="21383" h="21237" fill="norm" stroke="1" extrusionOk="0">
                  <a:moveTo>
                    <a:pt x="5780" y="12746"/>
                  </a:moveTo>
                  <a:cubicBezTo>
                    <a:pt x="5510" y="12216"/>
                    <a:pt x="5240" y="11686"/>
                    <a:pt x="4610" y="11488"/>
                  </a:cubicBezTo>
                  <a:cubicBezTo>
                    <a:pt x="3980" y="11289"/>
                    <a:pt x="2990" y="11421"/>
                    <a:pt x="2090" y="12216"/>
                  </a:cubicBezTo>
                  <a:cubicBezTo>
                    <a:pt x="1190" y="13012"/>
                    <a:pt x="380" y="14469"/>
                    <a:pt x="110" y="15463"/>
                  </a:cubicBezTo>
                  <a:cubicBezTo>
                    <a:pt x="-160" y="16457"/>
                    <a:pt x="110" y="16987"/>
                    <a:pt x="470" y="17186"/>
                  </a:cubicBezTo>
                  <a:cubicBezTo>
                    <a:pt x="830" y="17385"/>
                    <a:pt x="1280" y="17252"/>
                    <a:pt x="1865" y="16722"/>
                  </a:cubicBezTo>
                  <a:cubicBezTo>
                    <a:pt x="2450" y="16192"/>
                    <a:pt x="3170" y="15264"/>
                    <a:pt x="3755" y="14535"/>
                  </a:cubicBezTo>
                  <a:cubicBezTo>
                    <a:pt x="4340" y="13807"/>
                    <a:pt x="4790" y="13277"/>
                    <a:pt x="4880" y="13277"/>
                  </a:cubicBezTo>
                  <a:cubicBezTo>
                    <a:pt x="4970" y="13277"/>
                    <a:pt x="4700" y="13807"/>
                    <a:pt x="4430" y="14403"/>
                  </a:cubicBezTo>
                  <a:cubicBezTo>
                    <a:pt x="4160" y="14999"/>
                    <a:pt x="3890" y="15662"/>
                    <a:pt x="3845" y="16324"/>
                  </a:cubicBezTo>
                  <a:cubicBezTo>
                    <a:pt x="3800" y="16987"/>
                    <a:pt x="3980" y="17650"/>
                    <a:pt x="4295" y="17981"/>
                  </a:cubicBezTo>
                  <a:cubicBezTo>
                    <a:pt x="4610" y="18312"/>
                    <a:pt x="5060" y="18312"/>
                    <a:pt x="6095" y="16788"/>
                  </a:cubicBezTo>
                  <a:cubicBezTo>
                    <a:pt x="7130" y="15264"/>
                    <a:pt x="8750" y="12216"/>
                    <a:pt x="9875" y="9632"/>
                  </a:cubicBezTo>
                  <a:cubicBezTo>
                    <a:pt x="11000" y="7048"/>
                    <a:pt x="11630" y="4928"/>
                    <a:pt x="12035" y="3272"/>
                  </a:cubicBezTo>
                  <a:cubicBezTo>
                    <a:pt x="12440" y="1615"/>
                    <a:pt x="12620" y="423"/>
                    <a:pt x="12485" y="91"/>
                  </a:cubicBezTo>
                  <a:cubicBezTo>
                    <a:pt x="12350" y="-240"/>
                    <a:pt x="11900" y="290"/>
                    <a:pt x="11315" y="2278"/>
                  </a:cubicBezTo>
                  <a:cubicBezTo>
                    <a:pt x="10730" y="4266"/>
                    <a:pt x="10010" y="7711"/>
                    <a:pt x="9650" y="9831"/>
                  </a:cubicBezTo>
                  <a:cubicBezTo>
                    <a:pt x="9290" y="11951"/>
                    <a:pt x="9290" y="12747"/>
                    <a:pt x="9335" y="13475"/>
                  </a:cubicBezTo>
                  <a:cubicBezTo>
                    <a:pt x="9380" y="14204"/>
                    <a:pt x="9470" y="14867"/>
                    <a:pt x="9740" y="15264"/>
                  </a:cubicBezTo>
                  <a:cubicBezTo>
                    <a:pt x="10010" y="15662"/>
                    <a:pt x="10460" y="15794"/>
                    <a:pt x="11180" y="14867"/>
                  </a:cubicBezTo>
                  <a:cubicBezTo>
                    <a:pt x="11900" y="13939"/>
                    <a:pt x="12890" y="11951"/>
                    <a:pt x="13475" y="10494"/>
                  </a:cubicBezTo>
                  <a:cubicBezTo>
                    <a:pt x="14060" y="9036"/>
                    <a:pt x="14240" y="8108"/>
                    <a:pt x="14420" y="7181"/>
                  </a:cubicBezTo>
                  <a:cubicBezTo>
                    <a:pt x="14600" y="6253"/>
                    <a:pt x="14780" y="5326"/>
                    <a:pt x="14735" y="5127"/>
                  </a:cubicBezTo>
                  <a:cubicBezTo>
                    <a:pt x="14690" y="4928"/>
                    <a:pt x="14420" y="5458"/>
                    <a:pt x="14060" y="6783"/>
                  </a:cubicBezTo>
                  <a:cubicBezTo>
                    <a:pt x="13700" y="8108"/>
                    <a:pt x="13250" y="10229"/>
                    <a:pt x="13025" y="11819"/>
                  </a:cubicBezTo>
                  <a:cubicBezTo>
                    <a:pt x="12800" y="13409"/>
                    <a:pt x="12800" y="14469"/>
                    <a:pt x="13025" y="14999"/>
                  </a:cubicBezTo>
                  <a:cubicBezTo>
                    <a:pt x="13250" y="15529"/>
                    <a:pt x="13700" y="15529"/>
                    <a:pt x="14285" y="15132"/>
                  </a:cubicBezTo>
                  <a:cubicBezTo>
                    <a:pt x="14870" y="14734"/>
                    <a:pt x="15590" y="13939"/>
                    <a:pt x="16085" y="13277"/>
                  </a:cubicBezTo>
                  <a:cubicBezTo>
                    <a:pt x="16580" y="12614"/>
                    <a:pt x="16850" y="12084"/>
                    <a:pt x="16895" y="12150"/>
                  </a:cubicBezTo>
                  <a:cubicBezTo>
                    <a:pt x="16940" y="12216"/>
                    <a:pt x="16760" y="12879"/>
                    <a:pt x="16625" y="13542"/>
                  </a:cubicBezTo>
                  <a:cubicBezTo>
                    <a:pt x="16490" y="14204"/>
                    <a:pt x="16400" y="14867"/>
                    <a:pt x="16580" y="15066"/>
                  </a:cubicBezTo>
                  <a:cubicBezTo>
                    <a:pt x="16760" y="15264"/>
                    <a:pt x="17210" y="14999"/>
                    <a:pt x="17840" y="14469"/>
                  </a:cubicBezTo>
                  <a:cubicBezTo>
                    <a:pt x="18470" y="13939"/>
                    <a:pt x="19280" y="13144"/>
                    <a:pt x="19910" y="12548"/>
                  </a:cubicBezTo>
                  <a:cubicBezTo>
                    <a:pt x="20540" y="11951"/>
                    <a:pt x="20990" y="11554"/>
                    <a:pt x="21215" y="11753"/>
                  </a:cubicBezTo>
                  <a:cubicBezTo>
                    <a:pt x="21440" y="11951"/>
                    <a:pt x="21440" y="12747"/>
                    <a:pt x="21215" y="14072"/>
                  </a:cubicBezTo>
                  <a:cubicBezTo>
                    <a:pt x="20990" y="15397"/>
                    <a:pt x="20540" y="17252"/>
                    <a:pt x="19730" y="18577"/>
                  </a:cubicBezTo>
                  <a:cubicBezTo>
                    <a:pt x="18920" y="19902"/>
                    <a:pt x="17750" y="20697"/>
                    <a:pt x="16670" y="21029"/>
                  </a:cubicBezTo>
                  <a:cubicBezTo>
                    <a:pt x="15590" y="21360"/>
                    <a:pt x="14600" y="21227"/>
                    <a:pt x="13610" y="21095"/>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672" name="Line"/>
            <p:cNvSpPr/>
            <p:nvPr/>
          </p:nvSpPr>
          <p:spPr>
            <a:xfrm>
              <a:off x="17614656" y="7355358"/>
              <a:ext cx="41515"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grpSp>
      <p:grpSp>
        <p:nvGrpSpPr>
          <p:cNvPr id="711" name="Drawing"/>
          <p:cNvGrpSpPr/>
          <p:nvPr/>
        </p:nvGrpSpPr>
        <p:grpSpPr>
          <a:xfrm>
            <a:off x="17075059" y="4251316"/>
            <a:ext cx="6375138" cy="4918354"/>
            <a:chOff x="0" y="0"/>
            <a:chExt cx="6375136" cy="4918352"/>
          </a:xfrm>
        </p:grpSpPr>
        <p:sp>
          <p:nvSpPr>
            <p:cNvPr id="674" name="Line"/>
            <p:cNvSpPr/>
            <p:nvPr/>
          </p:nvSpPr>
          <p:spPr>
            <a:xfrm>
              <a:off x="1169974" y="408536"/>
              <a:ext cx="83027" cy="12454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75" name="Line"/>
            <p:cNvSpPr/>
            <p:nvPr/>
          </p:nvSpPr>
          <p:spPr>
            <a:xfrm>
              <a:off x="1066191" y="553831"/>
              <a:ext cx="93406" cy="11416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76" name="Line"/>
            <p:cNvSpPr/>
            <p:nvPr/>
          </p:nvSpPr>
          <p:spPr>
            <a:xfrm>
              <a:off x="1730401" y="215820"/>
              <a:ext cx="332107" cy="279690"/>
            </a:xfrm>
            <a:custGeom>
              <a:avLst/>
              <a:gdLst/>
              <a:ahLst/>
              <a:cxnLst>
                <a:cxn ang="0">
                  <a:pos x="wd2" y="hd2"/>
                </a:cxn>
                <a:cxn ang="5400000">
                  <a:pos x="wd2" y="hd2"/>
                </a:cxn>
                <a:cxn ang="10800000">
                  <a:pos x="wd2" y="hd2"/>
                </a:cxn>
                <a:cxn ang="16200000">
                  <a:pos x="wd2" y="hd2"/>
                </a:cxn>
              </a:cxnLst>
              <a:rect l="0" t="0" r="r" b="b"/>
              <a:pathLst>
                <a:path w="21600" h="20306" fill="norm" stroke="1" extrusionOk="0">
                  <a:moveTo>
                    <a:pt x="0" y="3443"/>
                  </a:moveTo>
                  <a:cubicBezTo>
                    <a:pt x="675" y="6205"/>
                    <a:pt x="1350" y="8968"/>
                    <a:pt x="2250" y="12108"/>
                  </a:cubicBezTo>
                  <a:cubicBezTo>
                    <a:pt x="3150" y="15247"/>
                    <a:pt x="4275" y="18764"/>
                    <a:pt x="4612" y="19894"/>
                  </a:cubicBezTo>
                  <a:cubicBezTo>
                    <a:pt x="4950" y="21024"/>
                    <a:pt x="4500" y="19768"/>
                    <a:pt x="4725" y="16880"/>
                  </a:cubicBezTo>
                  <a:cubicBezTo>
                    <a:pt x="4950" y="13991"/>
                    <a:pt x="5850" y="9471"/>
                    <a:pt x="6637" y="6457"/>
                  </a:cubicBezTo>
                  <a:cubicBezTo>
                    <a:pt x="7425" y="3443"/>
                    <a:pt x="8100" y="1936"/>
                    <a:pt x="9000" y="931"/>
                  </a:cubicBezTo>
                  <a:cubicBezTo>
                    <a:pt x="9900" y="-74"/>
                    <a:pt x="11025" y="-576"/>
                    <a:pt x="12712" y="1057"/>
                  </a:cubicBezTo>
                  <a:cubicBezTo>
                    <a:pt x="14400" y="2689"/>
                    <a:pt x="16650" y="6457"/>
                    <a:pt x="18225" y="9973"/>
                  </a:cubicBezTo>
                  <a:cubicBezTo>
                    <a:pt x="19800" y="13489"/>
                    <a:pt x="20700" y="16754"/>
                    <a:pt x="21600" y="2001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77" name="Line"/>
            <p:cNvSpPr/>
            <p:nvPr/>
          </p:nvSpPr>
          <p:spPr>
            <a:xfrm>
              <a:off x="2290829" y="304752"/>
              <a:ext cx="197189" cy="1"/>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678" name="Line"/>
            <p:cNvSpPr/>
            <p:nvPr/>
          </p:nvSpPr>
          <p:spPr>
            <a:xfrm>
              <a:off x="2321964" y="450049"/>
              <a:ext cx="269837"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79" name="Line"/>
            <p:cNvSpPr/>
            <p:nvPr/>
          </p:nvSpPr>
          <p:spPr>
            <a:xfrm>
              <a:off x="2955040" y="200970"/>
              <a:ext cx="456646" cy="216315"/>
            </a:xfrm>
            <a:custGeom>
              <a:avLst/>
              <a:gdLst/>
              <a:ahLst/>
              <a:cxnLst>
                <a:cxn ang="0">
                  <a:pos x="wd2" y="hd2"/>
                </a:cxn>
                <a:cxn ang="5400000">
                  <a:pos x="wd2" y="hd2"/>
                </a:cxn>
                <a:cxn ang="10800000">
                  <a:pos x="wd2" y="hd2"/>
                </a:cxn>
                <a:cxn ang="16200000">
                  <a:pos x="wd2" y="hd2"/>
                </a:cxn>
              </a:cxnLst>
              <a:rect l="0" t="0" r="r" b="b"/>
              <a:pathLst>
                <a:path w="21600" h="21439" fill="norm" stroke="1" extrusionOk="0">
                  <a:moveTo>
                    <a:pt x="0" y="0"/>
                  </a:moveTo>
                  <a:cubicBezTo>
                    <a:pt x="655" y="5486"/>
                    <a:pt x="1309" y="10971"/>
                    <a:pt x="1800" y="14914"/>
                  </a:cubicBezTo>
                  <a:cubicBezTo>
                    <a:pt x="2291" y="18857"/>
                    <a:pt x="2618" y="21257"/>
                    <a:pt x="2700" y="21429"/>
                  </a:cubicBezTo>
                  <a:cubicBezTo>
                    <a:pt x="2782" y="21600"/>
                    <a:pt x="2618" y="19543"/>
                    <a:pt x="3191" y="16114"/>
                  </a:cubicBezTo>
                  <a:cubicBezTo>
                    <a:pt x="3764" y="12686"/>
                    <a:pt x="5073" y="7886"/>
                    <a:pt x="5973" y="4800"/>
                  </a:cubicBezTo>
                  <a:cubicBezTo>
                    <a:pt x="6873" y="1714"/>
                    <a:pt x="7364" y="343"/>
                    <a:pt x="7855" y="1200"/>
                  </a:cubicBezTo>
                  <a:cubicBezTo>
                    <a:pt x="8345" y="2057"/>
                    <a:pt x="8836" y="5143"/>
                    <a:pt x="9082" y="7886"/>
                  </a:cubicBezTo>
                  <a:cubicBezTo>
                    <a:pt x="9327" y="10629"/>
                    <a:pt x="9327" y="13029"/>
                    <a:pt x="9409" y="15086"/>
                  </a:cubicBezTo>
                  <a:cubicBezTo>
                    <a:pt x="9491" y="17143"/>
                    <a:pt x="9655" y="18857"/>
                    <a:pt x="10064" y="19200"/>
                  </a:cubicBezTo>
                  <a:cubicBezTo>
                    <a:pt x="10473" y="19543"/>
                    <a:pt x="11127" y="18514"/>
                    <a:pt x="11782" y="16114"/>
                  </a:cubicBezTo>
                  <a:cubicBezTo>
                    <a:pt x="12436" y="13714"/>
                    <a:pt x="13091" y="9943"/>
                    <a:pt x="13745" y="7200"/>
                  </a:cubicBezTo>
                  <a:cubicBezTo>
                    <a:pt x="14400" y="4457"/>
                    <a:pt x="15055" y="2743"/>
                    <a:pt x="15627" y="2914"/>
                  </a:cubicBezTo>
                  <a:cubicBezTo>
                    <a:pt x="16200" y="3086"/>
                    <a:pt x="16691" y="5143"/>
                    <a:pt x="17673" y="8057"/>
                  </a:cubicBezTo>
                  <a:cubicBezTo>
                    <a:pt x="18655" y="10971"/>
                    <a:pt x="20127" y="14743"/>
                    <a:pt x="21600" y="1851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80" name="Line"/>
            <p:cNvSpPr/>
            <p:nvPr/>
          </p:nvSpPr>
          <p:spPr>
            <a:xfrm>
              <a:off x="3640007" y="159457"/>
              <a:ext cx="467024" cy="36324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2080" y="2057"/>
                    <a:pt x="4160" y="4114"/>
                    <a:pt x="7040" y="6994"/>
                  </a:cubicBezTo>
                  <a:cubicBezTo>
                    <a:pt x="9920" y="9874"/>
                    <a:pt x="13600" y="13577"/>
                    <a:pt x="16160" y="16149"/>
                  </a:cubicBezTo>
                  <a:cubicBezTo>
                    <a:pt x="18720" y="18720"/>
                    <a:pt x="20160" y="2016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81" name="Line"/>
            <p:cNvSpPr/>
            <p:nvPr/>
          </p:nvSpPr>
          <p:spPr>
            <a:xfrm>
              <a:off x="3702277" y="159457"/>
              <a:ext cx="249080" cy="39437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7400" y="3411"/>
                    <a:pt x="13200" y="6821"/>
                    <a:pt x="9600" y="10421"/>
                  </a:cubicBezTo>
                  <a:cubicBezTo>
                    <a:pt x="6000" y="14021"/>
                    <a:pt x="3000" y="17811"/>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82" name="Line"/>
            <p:cNvSpPr/>
            <p:nvPr/>
          </p:nvSpPr>
          <p:spPr>
            <a:xfrm>
              <a:off x="4252327" y="-1"/>
              <a:ext cx="363241" cy="510675"/>
            </a:xfrm>
            <a:custGeom>
              <a:avLst/>
              <a:gdLst/>
              <a:ahLst/>
              <a:cxnLst>
                <a:cxn ang="0">
                  <a:pos x="wd2" y="hd2"/>
                </a:cxn>
                <a:cxn ang="5400000">
                  <a:pos x="wd2" y="hd2"/>
                </a:cxn>
                <a:cxn ang="10800000">
                  <a:pos x="wd2" y="hd2"/>
                </a:cxn>
                <a:cxn ang="16200000">
                  <a:pos x="wd2" y="hd2"/>
                </a:cxn>
              </a:cxnLst>
              <a:rect l="0" t="0" r="r" b="b"/>
              <a:pathLst>
                <a:path w="21600" h="21116" fill="norm" stroke="1" extrusionOk="0">
                  <a:moveTo>
                    <a:pt x="0" y="2731"/>
                  </a:moveTo>
                  <a:cubicBezTo>
                    <a:pt x="206" y="1444"/>
                    <a:pt x="411" y="156"/>
                    <a:pt x="514" y="13"/>
                  </a:cubicBezTo>
                  <a:cubicBezTo>
                    <a:pt x="617" y="-130"/>
                    <a:pt x="617" y="871"/>
                    <a:pt x="926" y="3232"/>
                  </a:cubicBezTo>
                  <a:cubicBezTo>
                    <a:pt x="1234" y="5592"/>
                    <a:pt x="1851" y="9311"/>
                    <a:pt x="2571" y="12387"/>
                  </a:cubicBezTo>
                  <a:cubicBezTo>
                    <a:pt x="3291" y="15462"/>
                    <a:pt x="4114" y="17894"/>
                    <a:pt x="4937" y="19396"/>
                  </a:cubicBezTo>
                  <a:cubicBezTo>
                    <a:pt x="5760" y="20898"/>
                    <a:pt x="6583" y="21470"/>
                    <a:pt x="9360" y="20898"/>
                  </a:cubicBezTo>
                  <a:cubicBezTo>
                    <a:pt x="12137" y="20326"/>
                    <a:pt x="16869" y="18609"/>
                    <a:pt x="21600" y="1689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83" name="Line"/>
            <p:cNvSpPr/>
            <p:nvPr/>
          </p:nvSpPr>
          <p:spPr>
            <a:xfrm>
              <a:off x="4376865" y="180213"/>
              <a:ext cx="259459"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84" name="Line"/>
            <p:cNvSpPr/>
            <p:nvPr/>
          </p:nvSpPr>
          <p:spPr>
            <a:xfrm>
              <a:off x="2353098" y="1135016"/>
              <a:ext cx="228324"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85" name="Line"/>
            <p:cNvSpPr/>
            <p:nvPr/>
          </p:nvSpPr>
          <p:spPr>
            <a:xfrm>
              <a:off x="2384234" y="1280312"/>
              <a:ext cx="280215"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86" name="Line"/>
            <p:cNvSpPr/>
            <p:nvPr/>
          </p:nvSpPr>
          <p:spPr>
            <a:xfrm>
              <a:off x="2942876" y="906693"/>
              <a:ext cx="147082" cy="560429"/>
            </a:xfrm>
            <a:custGeom>
              <a:avLst/>
              <a:gdLst/>
              <a:ahLst/>
              <a:cxnLst>
                <a:cxn ang="0">
                  <a:pos x="wd2" y="hd2"/>
                </a:cxn>
                <a:cxn ang="5400000">
                  <a:pos x="wd2" y="hd2"/>
                </a:cxn>
                <a:cxn ang="10800000">
                  <a:pos x="wd2" y="hd2"/>
                </a:cxn>
                <a:cxn ang="16200000">
                  <a:pos x="wd2" y="hd2"/>
                </a:cxn>
              </a:cxnLst>
              <a:rect l="0" t="0" r="r" b="b"/>
              <a:pathLst>
                <a:path w="20408" h="21600" fill="norm" stroke="1" extrusionOk="0">
                  <a:moveTo>
                    <a:pt x="20408" y="0"/>
                  </a:moveTo>
                  <a:cubicBezTo>
                    <a:pt x="15128" y="1333"/>
                    <a:pt x="9848" y="2667"/>
                    <a:pt x="5768" y="4667"/>
                  </a:cubicBezTo>
                  <a:cubicBezTo>
                    <a:pt x="1688" y="6667"/>
                    <a:pt x="-1192" y="9333"/>
                    <a:pt x="488" y="12267"/>
                  </a:cubicBezTo>
                  <a:cubicBezTo>
                    <a:pt x="2168" y="15200"/>
                    <a:pt x="8408" y="18400"/>
                    <a:pt x="14648"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87" name="Line"/>
            <p:cNvSpPr/>
            <p:nvPr/>
          </p:nvSpPr>
          <p:spPr>
            <a:xfrm>
              <a:off x="3204119" y="1062368"/>
              <a:ext cx="51893" cy="33210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88" name="Line"/>
            <p:cNvSpPr/>
            <p:nvPr/>
          </p:nvSpPr>
          <p:spPr>
            <a:xfrm>
              <a:off x="3359794" y="996033"/>
              <a:ext cx="290592" cy="277880"/>
            </a:xfrm>
            <a:custGeom>
              <a:avLst/>
              <a:gdLst/>
              <a:ahLst/>
              <a:cxnLst>
                <a:cxn ang="0">
                  <a:pos x="wd2" y="hd2"/>
                </a:cxn>
                <a:cxn ang="5400000">
                  <a:pos x="wd2" y="hd2"/>
                </a:cxn>
                <a:cxn ang="10800000">
                  <a:pos x="wd2" y="hd2"/>
                </a:cxn>
                <a:cxn ang="16200000">
                  <a:pos x="wd2" y="hd2"/>
                </a:cxn>
              </a:cxnLst>
              <a:rect l="0" t="0" r="r" b="b"/>
              <a:pathLst>
                <a:path w="21600" h="21159" fill="norm" stroke="1" extrusionOk="0">
                  <a:moveTo>
                    <a:pt x="0" y="9003"/>
                  </a:moveTo>
                  <a:cubicBezTo>
                    <a:pt x="0" y="7685"/>
                    <a:pt x="0" y="6368"/>
                    <a:pt x="1029" y="4920"/>
                  </a:cubicBezTo>
                  <a:cubicBezTo>
                    <a:pt x="2057" y="3471"/>
                    <a:pt x="4114" y="1890"/>
                    <a:pt x="5914" y="968"/>
                  </a:cubicBezTo>
                  <a:cubicBezTo>
                    <a:pt x="7714" y="46"/>
                    <a:pt x="9257" y="-217"/>
                    <a:pt x="10414" y="178"/>
                  </a:cubicBezTo>
                  <a:cubicBezTo>
                    <a:pt x="11571" y="573"/>
                    <a:pt x="12343" y="1627"/>
                    <a:pt x="11700" y="4129"/>
                  </a:cubicBezTo>
                  <a:cubicBezTo>
                    <a:pt x="11057" y="6632"/>
                    <a:pt x="9000" y="10583"/>
                    <a:pt x="7200" y="13612"/>
                  </a:cubicBezTo>
                  <a:cubicBezTo>
                    <a:pt x="5400" y="16642"/>
                    <a:pt x="3857" y="18749"/>
                    <a:pt x="3729" y="19934"/>
                  </a:cubicBezTo>
                  <a:cubicBezTo>
                    <a:pt x="3600" y="21120"/>
                    <a:pt x="4886" y="21383"/>
                    <a:pt x="8100" y="20988"/>
                  </a:cubicBezTo>
                  <a:cubicBezTo>
                    <a:pt x="11314" y="20593"/>
                    <a:pt x="16457" y="19539"/>
                    <a:pt x="21600" y="1848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89" name="Line"/>
            <p:cNvSpPr/>
            <p:nvPr/>
          </p:nvSpPr>
          <p:spPr>
            <a:xfrm>
              <a:off x="3723033" y="960125"/>
              <a:ext cx="128333" cy="475862"/>
            </a:xfrm>
            <a:custGeom>
              <a:avLst/>
              <a:gdLst/>
              <a:ahLst/>
              <a:cxnLst>
                <a:cxn ang="0">
                  <a:pos x="wd2" y="hd2"/>
                </a:cxn>
                <a:cxn ang="5400000">
                  <a:pos x="wd2" y="hd2"/>
                </a:cxn>
                <a:cxn ang="10800000">
                  <a:pos x="wd2" y="hd2"/>
                </a:cxn>
                <a:cxn ang="16200000">
                  <a:pos x="wd2" y="hd2"/>
                </a:cxn>
              </a:cxnLst>
              <a:rect l="0" t="0" r="r" b="b"/>
              <a:pathLst>
                <a:path w="21086" h="21530" fill="norm" stroke="1" extrusionOk="0">
                  <a:moveTo>
                    <a:pt x="0" y="869"/>
                  </a:moveTo>
                  <a:cubicBezTo>
                    <a:pt x="2274" y="400"/>
                    <a:pt x="4547" y="-70"/>
                    <a:pt x="6821" y="8"/>
                  </a:cubicBezTo>
                  <a:cubicBezTo>
                    <a:pt x="9095" y="87"/>
                    <a:pt x="11368" y="713"/>
                    <a:pt x="14495" y="3060"/>
                  </a:cubicBezTo>
                  <a:cubicBezTo>
                    <a:pt x="17621" y="5408"/>
                    <a:pt x="21600" y="9478"/>
                    <a:pt x="21032" y="12843"/>
                  </a:cubicBezTo>
                  <a:cubicBezTo>
                    <a:pt x="20463" y="16208"/>
                    <a:pt x="15347" y="18869"/>
                    <a:pt x="10231" y="2153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90" name="Line"/>
            <p:cNvSpPr/>
            <p:nvPr/>
          </p:nvSpPr>
          <p:spPr>
            <a:xfrm>
              <a:off x="4150929" y="968963"/>
              <a:ext cx="205181" cy="518915"/>
            </a:xfrm>
            <a:custGeom>
              <a:avLst/>
              <a:gdLst/>
              <a:ahLst/>
              <a:cxnLst>
                <a:cxn ang="0">
                  <a:pos x="wd2" y="hd2"/>
                </a:cxn>
                <a:cxn ang="5400000">
                  <a:pos x="wd2" y="hd2"/>
                </a:cxn>
                <a:cxn ang="10800000">
                  <a:pos x="wd2" y="hd2"/>
                </a:cxn>
                <a:cxn ang="16200000">
                  <a:pos x="wd2" y="hd2"/>
                </a:cxn>
              </a:cxnLst>
              <a:rect l="0" t="0" r="r" b="b"/>
              <a:pathLst>
                <a:path w="21002" h="21600" fill="norm" stroke="1" extrusionOk="0">
                  <a:moveTo>
                    <a:pt x="14628" y="0"/>
                  </a:moveTo>
                  <a:cubicBezTo>
                    <a:pt x="11441" y="720"/>
                    <a:pt x="8254" y="1440"/>
                    <a:pt x="5245" y="3456"/>
                  </a:cubicBezTo>
                  <a:cubicBezTo>
                    <a:pt x="2235" y="5472"/>
                    <a:pt x="-598" y="8784"/>
                    <a:pt x="110" y="11808"/>
                  </a:cubicBezTo>
                  <a:cubicBezTo>
                    <a:pt x="818" y="14832"/>
                    <a:pt x="5068" y="17568"/>
                    <a:pt x="9140" y="19152"/>
                  </a:cubicBezTo>
                  <a:cubicBezTo>
                    <a:pt x="13212" y="20736"/>
                    <a:pt x="17107" y="21168"/>
                    <a:pt x="21002"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91" name="Line"/>
            <p:cNvSpPr/>
            <p:nvPr/>
          </p:nvSpPr>
          <p:spPr>
            <a:xfrm>
              <a:off x="4532541" y="980167"/>
              <a:ext cx="268788" cy="435064"/>
            </a:xfrm>
            <a:custGeom>
              <a:avLst/>
              <a:gdLst/>
              <a:ahLst/>
              <a:cxnLst>
                <a:cxn ang="0">
                  <a:pos x="wd2" y="hd2"/>
                </a:cxn>
                <a:cxn ang="5400000">
                  <a:pos x="wd2" y="hd2"/>
                </a:cxn>
                <a:cxn ang="10800000">
                  <a:pos x="wd2" y="hd2"/>
                </a:cxn>
                <a:cxn ang="16200000">
                  <a:pos x="wd2" y="hd2"/>
                </a:cxn>
              </a:cxnLst>
              <a:rect l="0" t="0" r="r" b="b"/>
              <a:pathLst>
                <a:path w="21244" h="21559" fill="norm" stroke="1" extrusionOk="0">
                  <a:moveTo>
                    <a:pt x="1640" y="2530"/>
                  </a:moveTo>
                  <a:cubicBezTo>
                    <a:pt x="5195" y="1673"/>
                    <a:pt x="8749" y="816"/>
                    <a:pt x="11347" y="388"/>
                  </a:cubicBezTo>
                  <a:cubicBezTo>
                    <a:pt x="13944" y="-41"/>
                    <a:pt x="15585" y="-41"/>
                    <a:pt x="17225" y="45"/>
                  </a:cubicBezTo>
                  <a:cubicBezTo>
                    <a:pt x="18866" y="130"/>
                    <a:pt x="20506" y="302"/>
                    <a:pt x="21053" y="816"/>
                  </a:cubicBezTo>
                  <a:cubicBezTo>
                    <a:pt x="21600" y="1330"/>
                    <a:pt x="21053" y="2188"/>
                    <a:pt x="18319" y="3645"/>
                  </a:cubicBezTo>
                  <a:cubicBezTo>
                    <a:pt x="15585" y="5102"/>
                    <a:pt x="10663" y="7159"/>
                    <a:pt x="7245" y="8616"/>
                  </a:cubicBezTo>
                  <a:cubicBezTo>
                    <a:pt x="3828" y="10073"/>
                    <a:pt x="1914" y="10930"/>
                    <a:pt x="1777" y="11359"/>
                  </a:cubicBezTo>
                  <a:cubicBezTo>
                    <a:pt x="1640" y="11788"/>
                    <a:pt x="3281" y="11788"/>
                    <a:pt x="5468" y="11788"/>
                  </a:cubicBezTo>
                  <a:cubicBezTo>
                    <a:pt x="7656" y="11788"/>
                    <a:pt x="10390" y="11788"/>
                    <a:pt x="12440" y="11959"/>
                  </a:cubicBezTo>
                  <a:cubicBezTo>
                    <a:pt x="14491" y="12130"/>
                    <a:pt x="15858" y="12473"/>
                    <a:pt x="14491" y="14102"/>
                  </a:cubicBezTo>
                  <a:cubicBezTo>
                    <a:pt x="13124" y="15730"/>
                    <a:pt x="9023" y="18645"/>
                    <a:pt x="6152" y="20102"/>
                  </a:cubicBezTo>
                  <a:cubicBezTo>
                    <a:pt x="3281" y="21559"/>
                    <a:pt x="1640" y="21559"/>
                    <a:pt x="0" y="2155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92" name="Line"/>
            <p:cNvSpPr/>
            <p:nvPr/>
          </p:nvSpPr>
          <p:spPr>
            <a:xfrm>
              <a:off x="4906158" y="885937"/>
              <a:ext cx="220589" cy="622698"/>
            </a:xfrm>
            <a:custGeom>
              <a:avLst/>
              <a:gdLst/>
              <a:ahLst/>
              <a:cxnLst>
                <a:cxn ang="0">
                  <a:pos x="wd2" y="hd2"/>
                </a:cxn>
                <a:cxn ang="5400000">
                  <a:pos x="wd2" y="hd2"/>
                </a:cxn>
                <a:cxn ang="10800000">
                  <a:pos x="wd2" y="hd2"/>
                </a:cxn>
                <a:cxn ang="16200000">
                  <a:pos x="wd2" y="hd2"/>
                </a:cxn>
              </a:cxnLst>
              <a:rect l="0" t="0" r="r" b="b"/>
              <a:pathLst>
                <a:path w="20868" h="21600" fill="norm" stroke="1" extrusionOk="0">
                  <a:moveTo>
                    <a:pt x="0" y="0"/>
                  </a:moveTo>
                  <a:cubicBezTo>
                    <a:pt x="3927" y="1320"/>
                    <a:pt x="7855" y="2640"/>
                    <a:pt x="11618" y="4500"/>
                  </a:cubicBezTo>
                  <a:cubicBezTo>
                    <a:pt x="15382" y="6360"/>
                    <a:pt x="18982" y="8760"/>
                    <a:pt x="20291" y="10980"/>
                  </a:cubicBezTo>
                  <a:cubicBezTo>
                    <a:pt x="21600" y="13200"/>
                    <a:pt x="20618" y="15240"/>
                    <a:pt x="18000" y="16980"/>
                  </a:cubicBezTo>
                  <a:cubicBezTo>
                    <a:pt x="15382" y="18720"/>
                    <a:pt x="11127" y="20160"/>
                    <a:pt x="6873"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93" name="Line"/>
            <p:cNvSpPr/>
            <p:nvPr/>
          </p:nvSpPr>
          <p:spPr>
            <a:xfrm>
              <a:off x="2529529" y="2110575"/>
              <a:ext cx="269838" cy="1"/>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694" name="Line"/>
            <p:cNvSpPr/>
            <p:nvPr/>
          </p:nvSpPr>
          <p:spPr>
            <a:xfrm>
              <a:off x="2571043" y="2224736"/>
              <a:ext cx="280215"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95" name="Line"/>
            <p:cNvSpPr/>
            <p:nvPr/>
          </p:nvSpPr>
          <p:spPr>
            <a:xfrm>
              <a:off x="3453197" y="1977819"/>
              <a:ext cx="254967" cy="412971"/>
            </a:xfrm>
            <a:custGeom>
              <a:avLst/>
              <a:gdLst/>
              <a:ahLst/>
              <a:cxnLst>
                <a:cxn ang="0">
                  <a:pos x="wd2" y="hd2"/>
                </a:cxn>
                <a:cxn ang="5400000">
                  <a:pos x="wd2" y="hd2"/>
                </a:cxn>
                <a:cxn ang="10800000">
                  <a:pos x="wd2" y="hd2"/>
                </a:cxn>
                <a:cxn ang="16200000">
                  <a:pos x="wd2" y="hd2"/>
                </a:cxn>
              </a:cxnLst>
              <a:rect l="0" t="0" r="r" b="b"/>
              <a:pathLst>
                <a:path w="21226" h="21488" fill="norm" stroke="1" extrusionOk="0">
                  <a:moveTo>
                    <a:pt x="2592" y="2588"/>
                  </a:moveTo>
                  <a:cubicBezTo>
                    <a:pt x="6912" y="1688"/>
                    <a:pt x="11232" y="788"/>
                    <a:pt x="14400" y="338"/>
                  </a:cubicBezTo>
                  <a:cubicBezTo>
                    <a:pt x="17568" y="-112"/>
                    <a:pt x="19584" y="-112"/>
                    <a:pt x="20592" y="338"/>
                  </a:cubicBezTo>
                  <a:cubicBezTo>
                    <a:pt x="21600" y="788"/>
                    <a:pt x="21600" y="1688"/>
                    <a:pt x="19152" y="3128"/>
                  </a:cubicBezTo>
                  <a:cubicBezTo>
                    <a:pt x="16704" y="4568"/>
                    <a:pt x="11808" y="6548"/>
                    <a:pt x="8640" y="7808"/>
                  </a:cubicBezTo>
                  <a:cubicBezTo>
                    <a:pt x="5472" y="9068"/>
                    <a:pt x="4032" y="9608"/>
                    <a:pt x="3888" y="10148"/>
                  </a:cubicBezTo>
                  <a:cubicBezTo>
                    <a:pt x="3744" y="10688"/>
                    <a:pt x="4896" y="11228"/>
                    <a:pt x="7056" y="11588"/>
                  </a:cubicBezTo>
                  <a:cubicBezTo>
                    <a:pt x="9216" y="11948"/>
                    <a:pt x="12384" y="12128"/>
                    <a:pt x="14544" y="12578"/>
                  </a:cubicBezTo>
                  <a:cubicBezTo>
                    <a:pt x="16704" y="13028"/>
                    <a:pt x="17856" y="13748"/>
                    <a:pt x="18288" y="14558"/>
                  </a:cubicBezTo>
                  <a:cubicBezTo>
                    <a:pt x="18720" y="15368"/>
                    <a:pt x="18432" y="16268"/>
                    <a:pt x="15264" y="17438"/>
                  </a:cubicBezTo>
                  <a:cubicBezTo>
                    <a:pt x="12096" y="18608"/>
                    <a:pt x="6048" y="20048"/>
                    <a:pt x="0" y="2148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96" name="Line"/>
            <p:cNvSpPr/>
            <p:nvPr/>
          </p:nvSpPr>
          <p:spPr>
            <a:xfrm>
              <a:off x="3796507" y="1948188"/>
              <a:ext cx="341659" cy="493196"/>
            </a:xfrm>
            <a:custGeom>
              <a:avLst/>
              <a:gdLst/>
              <a:ahLst/>
              <a:cxnLst>
                <a:cxn ang="0">
                  <a:pos x="wd2" y="hd2"/>
                </a:cxn>
                <a:cxn ang="5400000">
                  <a:pos x="wd2" y="hd2"/>
                </a:cxn>
                <a:cxn ang="10800000">
                  <a:pos x="wd2" y="hd2"/>
                </a:cxn>
                <a:cxn ang="16200000">
                  <a:pos x="wd2" y="hd2"/>
                </a:cxn>
              </a:cxnLst>
              <a:rect l="0" t="0" r="r" b="b"/>
              <a:pathLst>
                <a:path w="21548" h="21237" fill="norm" stroke="1" extrusionOk="0">
                  <a:moveTo>
                    <a:pt x="21548" y="289"/>
                  </a:moveTo>
                  <a:cubicBezTo>
                    <a:pt x="20457" y="-9"/>
                    <a:pt x="19366" y="-307"/>
                    <a:pt x="17184" y="661"/>
                  </a:cubicBezTo>
                  <a:cubicBezTo>
                    <a:pt x="15003" y="1630"/>
                    <a:pt x="11730" y="3864"/>
                    <a:pt x="8784" y="6545"/>
                  </a:cubicBezTo>
                  <a:cubicBezTo>
                    <a:pt x="5839" y="9227"/>
                    <a:pt x="3221" y="12355"/>
                    <a:pt x="1803" y="14292"/>
                  </a:cubicBezTo>
                  <a:cubicBezTo>
                    <a:pt x="384" y="16228"/>
                    <a:pt x="166" y="16973"/>
                    <a:pt x="57" y="17718"/>
                  </a:cubicBezTo>
                  <a:cubicBezTo>
                    <a:pt x="-52" y="18463"/>
                    <a:pt x="-52" y="19207"/>
                    <a:pt x="493" y="19803"/>
                  </a:cubicBezTo>
                  <a:cubicBezTo>
                    <a:pt x="1039" y="20399"/>
                    <a:pt x="2130" y="20846"/>
                    <a:pt x="3875" y="21070"/>
                  </a:cubicBezTo>
                  <a:cubicBezTo>
                    <a:pt x="5621" y="21293"/>
                    <a:pt x="8021" y="21293"/>
                    <a:pt x="9766" y="21070"/>
                  </a:cubicBezTo>
                  <a:cubicBezTo>
                    <a:pt x="11512" y="20846"/>
                    <a:pt x="12603" y="20399"/>
                    <a:pt x="13366" y="19803"/>
                  </a:cubicBezTo>
                  <a:cubicBezTo>
                    <a:pt x="14130" y="19207"/>
                    <a:pt x="14566" y="18463"/>
                    <a:pt x="14675" y="17718"/>
                  </a:cubicBezTo>
                  <a:cubicBezTo>
                    <a:pt x="14784" y="16973"/>
                    <a:pt x="14566" y="16228"/>
                    <a:pt x="12275" y="15930"/>
                  </a:cubicBezTo>
                  <a:cubicBezTo>
                    <a:pt x="9984" y="15632"/>
                    <a:pt x="5621" y="15781"/>
                    <a:pt x="1257" y="1593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97" name="Line"/>
            <p:cNvSpPr/>
            <p:nvPr/>
          </p:nvSpPr>
          <p:spPr>
            <a:xfrm>
              <a:off x="547277" y="3770417"/>
              <a:ext cx="249080" cy="436573"/>
            </a:xfrm>
            <a:custGeom>
              <a:avLst/>
              <a:gdLst/>
              <a:ahLst/>
              <a:cxnLst>
                <a:cxn ang="0">
                  <a:pos x="wd2" y="hd2"/>
                </a:cxn>
                <a:cxn ang="5400000">
                  <a:pos x="wd2" y="hd2"/>
                </a:cxn>
                <a:cxn ang="10800000">
                  <a:pos x="wd2" y="hd2"/>
                </a:cxn>
                <a:cxn ang="16200000">
                  <a:pos x="wd2" y="hd2"/>
                </a:cxn>
              </a:cxnLst>
              <a:rect l="0" t="0" r="r" b="b"/>
              <a:pathLst>
                <a:path w="21600" h="21296" fill="norm" stroke="1" extrusionOk="0">
                  <a:moveTo>
                    <a:pt x="0" y="21296"/>
                  </a:moveTo>
                  <a:cubicBezTo>
                    <a:pt x="1800" y="18596"/>
                    <a:pt x="3600" y="15896"/>
                    <a:pt x="5850" y="12521"/>
                  </a:cubicBezTo>
                  <a:cubicBezTo>
                    <a:pt x="8100" y="9146"/>
                    <a:pt x="10800" y="5096"/>
                    <a:pt x="12750" y="2733"/>
                  </a:cubicBezTo>
                  <a:cubicBezTo>
                    <a:pt x="14700" y="371"/>
                    <a:pt x="15900" y="-304"/>
                    <a:pt x="16800" y="118"/>
                  </a:cubicBezTo>
                  <a:cubicBezTo>
                    <a:pt x="17700" y="540"/>
                    <a:pt x="18300" y="2058"/>
                    <a:pt x="19050" y="5771"/>
                  </a:cubicBezTo>
                  <a:cubicBezTo>
                    <a:pt x="19800" y="9483"/>
                    <a:pt x="20700" y="15390"/>
                    <a:pt x="21600" y="21296"/>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698" name="Line"/>
            <p:cNvSpPr/>
            <p:nvPr/>
          </p:nvSpPr>
          <p:spPr>
            <a:xfrm>
              <a:off x="630303" y="4009802"/>
              <a:ext cx="238701" cy="622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635" y="15600"/>
                    <a:pt x="11270" y="9600"/>
                    <a:pt x="14870" y="6000"/>
                  </a:cubicBezTo>
                  <a:cubicBezTo>
                    <a:pt x="18470" y="2400"/>
                    <a:pt x="20035" y="120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699" name="Line"/>
            <p:cNvSpPr/>
            <p:nvPr/>
          </p:nvSpPr>
          <p:spPr>
            <a:xfrm>
              <a:off x="972786" y="3971100"/>
              <a:ext cx="217946" cy="173621"/>
            </a:xfrm>
            <a:custGeom>
              <a:avLst/>
              <a:gdLst/>
              <a:ahLst/>
              <a:cxnLst>
                <a:cxn ang="0">
                  <a:pos x="wd2" y="hd2"/>
                </a:cxn>
                <a:cxn ang="5400000">
                  <a:pos x="wd2" y="hd2"/>
                </a:cxn>
                <a:cxn ang="10800000">
                  <a:pos x="wd2" y="hd2"/>
                </a:cxn>
                <a:cxn ang="16200000">
                  <a:pos x="wd2" y="hd2"/>
                </a:cxn>
              </a:cxnLst>
              <a:rect l="0" t="0" r="r" b="b"/>
              <a:pathLst>
                <a:path w="21600" h="21256" fill="norm" stroke="1" extrusionOk="0">
                  <a:moveTo>
                    <a:pt x="0" y="3468"/>
                  </a:moveTo>
                  <a:cubicBezTo>
                    <a:pt x="343" y="5585"/>
                    <a:pt x="686" y="7703"/>
                    <a:pt x="857" y="10668"/>
                  </a:cubicBezTo>
                  <a:cubicBezTo>
                    <a:pt x="1029" y="13632"/>
                    <a:pt x="1029" y="17444"/>
                    <a:pt x="1714" y="18503"/>
                  </a:cubicBezTo>
                  <a:cubicBezTo>
                    <a:pt x="2400" y="19562"/>
                    <a:pt x="3771" y="17868"/>
                    <a:pt x="5657" y="14691"/>
                  </a:cubicBezTo>
                  <a:cubicBezTo>
                    <a:pt x="7543" y="11515"/>
                    <a:pt x="9943" y="6856"/>
                    <a:pt x="11829" y="3891"/>
                  </a:cubicBezTo>
                  <a:cubicBezTo>
                    <a:pt x="13714" y="927"/>
                    <a:pt x="15086" y="-344"/>
                    <a:pt x="15943" y="80"/>
                  </a:cubicBezTo>
                  <a:cubicBezTo>
                    <a:pt x="16800" y="503"/>
                    <a:pt x="17143" y="2621"/>
                    <a:pt x="18000" y="6432"/>
                  </a:cubicBezTo>
                  <a:cubicBezTo>
                    <a:pt x="18857" y="10244"/>
                    <a:pt x="20229" y="15750"/>
                    <a:pt x="21600" y="21256"/>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700" name="Line"/>
            <p:cNvSpPr/>
            <p:nvPr/>
          </p:nvSpPr>
          <p:spPr>
            <a:xfrm>
              <a:off x="1253000" y="4006343"/>
              <a:ext cx="238702" cy="13837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5400"/>
                  </a:moveTo>
                  <a:cubicBezTo>
                    <a:pt x="939" y="7560"/>
                    <a:pt x="1878" y="9720"/>
                    <a:pt x="2191" y="12150"/>
                  </a:cubicBezTo>
                  <a:cubicBezTo>
                    <a:pt x="2504" y="14580"/>
                    <a:pt x="2191" y="17280"/>
                    <a:pt x="2817" y="17550"/>
                  </a:cubicBezTo>
                  <a:cubicBezTo>
                    <a:pt x="3443" y="17820"/>
                    <a:pt x="5009" y="15660"/>
                    <a:pt x="6104" y="13230"/>
                  </a:cubicBezTo>
                  <a:cubicBezTo>
                    <a:pt x="7200" y="10800"/>
                    <a:pt x="7826" y="8100"/>
                    <a:pt x="8765" y="5400"/>
                  </a:cubicBezTo>
                  <a:cubicBezTo>
                    <a:pt x="9704" y="2700"/>
                    <a:pt x="10957" y="0"/>
                    <a:pt x="11739" y="0"/>
                  </a:cubicBezTo>
                  <a:cubicBezTo>
                    <a:pt x="12522" y="0"/>
                    <a:pt x="12835" y="2700"/>
                    <a:pt x="13148" y="5670"/>
                  </a:cubicBezTo>
                  <a:cubicBezTo>
                    <a:pt x="13461" y="8640"/>
                    <a:pt x="13774" y="11880"/>
                    <a:pt x="15183" y="14580"/>
                  </a:cubicBezTo>
                  <a:cubicBezTo>
                    <a:pt x="16591" y="17280"/>
                    <a:pt x="19096" y="19440"/>
                    <a:pt x="216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701" name="Line"/>
            <p:cNvSpPr/>
            <p:nvPr/>
          </p:nvSpPr>
          <p:spPr>
            <a:xfrm>
              <a:off x="1553970" y="3601097"/>
              <a:ext cx="1163921" cy="1021025"/>
            </a:xfrm>
            <a:custGeom>
              <a:avLst/>
              <a:gdLst/>
              <a:ahLst/>
              <a:cxnLst>
                <a:cxn ang="0">
                  <a:pos x="wd2" y="hd2"/>
                </a:cxn>
                <a:cxn ang="5400000">
                  <a:pos x="wd2" y="hd2"/>
                </a:cxn>
                <a:cxn ang="10800000">
                  <a:pos x="wd2" y="hd2"/>
                </a:cxn>
                <a:cxn ang="16200000">
                  <a:pos x="wd2" y="hd2"/>
                </a:cxn>
              </a:cxnLst>
              <a:rect l="0" t="0" r="r" b="b"/>
              <a:pathLst>
                <a:path w="21374" h="21537" fill="norm" stroke="1" extrusionOk="0">
                  <a:moveTo>
                    <a:pt x="0" y="9934"/>
                  </a:moveTo>
                  <a:cubicBezTo>
                    <a:pt x="0" y="9569"/>
                    <a:pt x="0" y="9205"/>
                    <a:pt x="0" y="9205"/>
                  </a:cubicBezTo>
                  <a:cubicBezTo>
                    <a:pt x="0" y="9205"/>
                    <a:pt x="0" y="9569"/>
                    <a:pt x="64" y="9934"/>
                  </a:cubicBezTo>
                  <a:cubicBezTo>
                    <a:pt x="127" y="10299"/>
                    <a:pt x="254" y="10664"/>
                    <a:pt x="476" y="10919"/>
                  </a:cubicBezTo>
                  <a:cubicBezTo>
                    <a:pt x="699" y="11175"/>
                    <a:pt x="1016" y="11321"/>
                    <a:pt x="1302" y="11138"/>
                  </a:cubicBezTo>
                  <a:cubicBezTo>
                    <a:pt x="1588" y="10956"/>
                    <a:pt x="1842" y="10445"/>
                    <a:pt x="2033" y="10007"/>
                  </a:cubicBezTo>
                  <a:cubicBezTo>
                    <a:pt x="2224" y="9569"/>
                    <a:pt x="2351" y="9205"/>
                    <a:pt x="2509" y="9168"/>
                  </a:cubicBezTo>
                  <a:cubicBezTo>
                    <a:pt x="2668" y="9132"/>
                    <a:pt x="2859" y="9423"/>
                    <a:pt x="3113" y="9934"/>
                  </a:cubicBezTo>
                  <a:cubicBezTo>
                    <a:pt x="3367" y="10445"/>
                    <a:pt x="3685" y="11175"/>
                    <a:pt x="4002" y="11576"/>
                  </a:cubicBezTo>
                  <a:cubicBezTo>
                    <a:pt x="4320" y="11978"/>
                    <a:pt x="4638" y="12051"/>
                    <a:pt x="5178" y="11832"/>
                  </a:cubicBezTo>
                  <a:cubicBezTo>
                    <a:pt x="5718" y="11613"/>
                    <a:pt x="6480" y="11102"/>
                    <a:pt x="6956" y="10628"/>
                  </a:cubicBezTo>
                  <a:cubicBezTo>
                    <a:pt x="7433" y="10153"/>
                    <a:pt x="7624" y="9715"/>
                    <a:pt x="7814" y="9314"/>
                  </a:cubicBezTo>
                  <a:cubicBezTo>
                    <a:pt x="8005" y="8913"/>
                    <a:pt x="8195" y="8548"/>
                    <a:pt x="8164" y="8256"/>
                  </a:cubicBezTo>
                  <a:cubicBezTo>
                    <a:pt x="8132" y="7964"/>
                    <a:pt x="7878" y="7745"/>
                    <a:pt x="7655" y="7782"/>
                  </a:cubicBezTo>
                  <a:cubicBezTo>
                    <a:pt x="7433" y="7818"/>
                    <a:pt x="7242" y="8110"/>
                    <a:pt x="6988" y="8584"/>
                  </a:cubicBezTo>
                  <a:cubicBezTo>
                    <a:pt x="6734" y="9059"/>
                    <a:pt x="6416" y="9715"/>
                    <a:pt x="6258" y="10226"/>
                  </a:cubicBezTo>
                  <a:cubicBezTo>
                    <a:pt x="6099" y="10737"/>
                    <a:pt x="6099" y="11102"/>
                    <a:pt x="6321" y="11211"/>
                  </a:cubicBezTo>
                  <a:cubicBezTo>
                    <a:pt x="6544" y="11321"/>
                    <a:pt x="6988" y="11175"/>
                    <a:pt x="7465" y="10737"/>
                  </a:cubicBezTo>
                  <a:cubicBezTo>
                    <a:pt x="7941" y="10299"/>
                    <a:pt x="8449" y="9569"/>
                    <a:pt x="8767" y="9022"/>
                  </a:cubicBezTo>
                  <a:cubicBezTo>
                    <a:pt x="9085" y="8475"/>
                    <a:pt x="9212" y="8110"/>
                    <a:pt x="9180" y="8183"/>
                  </a:cubicBezTo>
                  <a:cubicBezTo>
                    <a:pt x="9148" y="8256"/>
                    <a:pt x="8958" y="8767"/>
                    <a:pt x="8862" y="9241"/>
                  </a:cubicBezTo>
                  <a:cubicBezTo>
                    <a:pt x="8767" y="9715"/>
                    <a:pt x="8767" y="10153"/>
                    <a:pt x="8799" y="10555"/>
                  </a:cubicBezTo>
                  <a:cubicBezTo>
                    <a:pt x="8831" y="10956"/>
                    <a:pt x="8894" y="11321"/>
                    <a:pt x="9116" y="11576"/>
                  </a:cubicBezTo>
                  <a:cubicBezTo>
                    <a:pt x="9339" y="11832"/>
                    <a:pt x="9720" y="11978"/>
                    <a:pt x="10038" y="11941"/>
                  </a:cubicBezTo>
                  <a:cubicBezTo>
                    <a:pt x="10355" y="11905"/>
                    <a:pt x="10609" y="11686"/>
                    <a:pt x="10991" y="10701"/>
                  </a:cubicBezTo>
                  <a:cubicBezTo>
                    <a:pt x="11372" y="9715"/>
                    <a:pt x="11880" y="7964"/>
                    <a:pt x="12229" y="6213"/>
                  </a:cubicBezTo>
                  <a:cubicBezTo>
                    <a:pt x="12579" y="4461"/>
                    <a:pt x="12769" y="2710"/>
                    <a:pt x="12865" y="1615"/>
                  </a:cubicBezTo>
                  <a:cubicBezTo>
                    <a:pt x="12960" y="521"/>
                    <a:pt x="12960" y="83"/>
                    <a:pt x="12833" y="10"/>
                  </a:cubicBezTo>
                  <a:cubicBezTo>
                    <a:pt x="12706" y="-63"/>
                    <a:pt x="12452" y="229"/>
                    <a:pt x="12134" y="1506"/>
                  </a:cubicBezTo>
                  <a:cubicBezTo>
                    <a:pt x="11816" y="2783"/>
                    <a:pt x="11435" y="5045"/>
                    <a:pt x="11340" y="6541"/>
                  </a:cubicBezTo>
                  <a:cubicBezTo>
                    <a:pt x="11245" y="8037"/>
                    <a:pt x="11435" y="8767"/>
                    <a:pt x="11658" y="9241"/>
                  </a:cubicBezTo>
                  <a:cubicBezTo>
                    <a:pt x="11880" y="9715"/>
                    <a:pt x="12134" y="9934"/>
                    <a:pt x="12452" y="10007"/>
                  </a:cubicBezTo>
                  <a:cubicBezTo>
                    <a:pt x="12769" y="10080"/>
                    <a:pt x="13151" y="10007"/>
                    <a:pt x="13468" y="9715"/>
                  </a:cubicBezTo>
                  <a:cubicBezTo>
                    <a:pt x="13786" y="9423"/>
                    <a:pt x="14040" y="8913"/>
                    <a:pt x="14231" y="8292"/>
                  </a:cubicBezTo>
                  <a:cubicBezTo>
                    <a:pt x="14421" y="7672"/>
                    <a:pt x="14548" y="6942"/>
                    <a:pt x="14612" y="6760"/>
                  </a:cubicBezTo>
                  <a:cubicBezTo>
                    <a:pt x="14675" y="6578"/>
                    <a:pt x="14675" y="6942"/>
                    <a:pt x="14707" y="7490"/>
                  </a:cubicBezTo>
                  <a:cubicBezTo>
                    <a:pt x="14739" y="8037"/>
                    <a:pt x="14802" y="8767"/>
                    <a:pt x="14929" y="9278"/>
                  </a:cubicBezTo>
                  <a:cubicBezTo>
                    <a:pt x="15056" y="9788"/>
                    <a:pt x="15247" y="10080"/>
                    <a:pt x="15501" y="10226"/>
                  </a:cubicBezTo>
                  <a:cubicBezTo>
                    <a:pt x="15755" y="10372"/>
                    <a:pt x="16073" y="10372"/>
                    <a:pt x="16359" y="10226"/>
                  </a:cubicBezTo>
                  <a:cubicBezTo>
                    <a:pt x="16645" y="10080"/>
                    <a:pt x="16899" y="9788"/>
                    <a:pt x="17121" y="9460"/>
                  </a:cubicBezTo>
                  <a:cubicBezTo>
                    <a:pt x="17344" y="9132"/>
                    <a:pt x="17534" y="8767"/>
                    <a:pt x="17756" y="8438"/>
                  </a:cubicBezTo>
                  <a:cubicBezTo>
                    <a:pt x="17979" y="8110"/>
                    <a:pt x="18233" y="7818"/>
                    <a:pt x="18519" y="7782"/>
                  </a:cubicBezTo>
                  <a:cubicBezTo>
                    <a:pt x="18805" y="7745"/>
                    <a:pt x="19122" y="7964"/>
                    <a:pt x="19599" y="9132"/>
                  </a:cubicBezTo>
                  <a:cubicBezTo>
                    <a:pt x="20075" y="10299"/>
                    <a:pt x="20711" y="12415"/>
                    <a:pt x="21092" y="14203"/>
                  </a:cubicBezTo>
                  <a:cubicBezTo>
                    <a:pt x="21473" y="15991"/>
                    <a:pt x="21600" y="17451"/>
                    <a:pt x="20615" y="18582"/>
                  </a:cubicBezTo>
                  <a:cubicBezTo>
                    <a:pt x="19631" y="19713"/>
                    <a:pt x="17534" y="20515"/>
                    <a:pt x="16295" y="20953"/>
                  </a:cubicBezTo>
                  <a:cubicBezTo>
                    <a:pt x="15056" y="21391"/>
                    <a:pt x="14675" y="21464"/>
                    <a:pt x="14294" y="21537"/>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702" name="Line"/>
            <p:cNvSpPr/>
            <p:nvPr/>
          </p:nvSpPr>
          <p:spPr>
            <a:xfrm>
              <a:off x="739707" y="3180864"/>
              <a:ext cx="1519989" cy="511051"/>
            </a:xfrm>
            <a:custGeom>
              <a:avLst/>
              <a:gdLst/>
              <a:ahLst/>
              <a:cxnLst>
                <a:cxn ang="0">
                  <a:pos x="wd2" y="hd2"/>
                </a:cxn>
                <a:cxn ang="5400000">
                  <a:pos x="wd2" y="hd2"/>
                </a:cxn>
                <a:cxn ang="10800000">
                  <a:pos x="wd2" y="hd2"/>
                </a:cxn>
                <a:cxn ang="16200000">
                  <a:pos x="wd2" y="hd2"/>
                </a:cxn>
              </a:cxnLst>
              <a:rect l="0" t="0" r="r" b="b"/>
              <a:pathLst>
                <a:path w="21520" h="21132" fill="norm" stroke="1" extrusionOk="0">
                  <a:moveTo>
                    <a:pt x="3300" y="7670"/>
                  </a:moveTo>
                  <a:cubicBezTo>
                    <a:pt x="3349" y="6954"/>
                    <a:pt x="3398" y="6239"/>
                    <a:pt x="3300" y="5738"/>
                  </a:cubicBezTo>
                  <a:cubicBezTo>
                    <a:pt x="3202" y="5238"/>
                    <a:pt x="2957" y="4952"/>
                    <a:pt x="2687" y="4737"/>
                  </a:cubicBezTo>
                  <a:cubicBezTo>
                    <a:pt x="2418" y="4523"/>
                    <a:pt x="2124" y="4379"/>
                    <a:pt x="1659" y="5667"/>
                  </a:cubicBezTo>
                  <a:cubicBezTo>
                    <a:pt x="1193" y="6954"/>
                    <a:pt x="557" y="9672"/>
                    <a:pt x="238" y="11460"/>
                  </a:cubicBezTo>
                  <a:cubicBezTo>
                    <a:pt x="-80" y="13248"/>
                    <a:pt x="-80" y="14107"/>
                    <a:pt x="238" y="14750"/>
                  </a:cubicBezTo>
                  <a:cubicBezTo>
                    <a:pt x="557" y="15394"/>
                    <a:pt x="1193" y="15823"/>
                    <a:pt x="1977" y="15251"/>
                  </a:cubicBezTo>
                  <a:cubicBezTo>
                    <a:pt x="2761" y="14679"/>
                    <a:pt x="3691" y="13105"/>
                    <a:pt x="4279" y="12104"/>
                  </a:cubicBezTo>
                  <a:cubicBezTo>
                    <a:pt x="4867" y="11103"/>
                    <a:pt x="5112" y="10674"/>
                    <a:pt x="5357" y="10459"/>
                  </a:cubicBezTo>
                  <a:cubicBezTo>
                    <a:pt x="5602" y="10244"/>
                    <a:pt x="5847" y="10244"/>
                    <a:pt x="5969" y="10674"/>
                  </a:cubicBezTo>
                  <a:cubicBezTo>
                    <a:pt x="6091" y="11103"/>
                    <a:pt x="6091" y="11961"/>
                    <a:pt x="5896" y="13034"/>
                  </a:cubicBezTo>
                  <a:cubicBezTo>
                    <a:pt x="5700" y="14107"/>
                    <a:pt x="5308" y="15394"/>
                    <a:pt x="4989" y="16181"/>
                  </a:cubicBezTo>
                  <a:cubicBezTo>
                    <a:pt x="4671" y="16968"/>
                    <a:pt x="4426" y="17254"/>
                    <a:pt x="4181" y="17397"/>
                  </a:cubicBezTo>
                  <a:cubicBezTo>
                    <a:pt x="3936" y="17540"/>
                    <a:pt x="3691" y="17540"/>
                    <a:pt x="3618" y="17039"/>
                  </a:cubicBezTo>
                  <a:cubicBezTo>
                    <a:pt x="3544" y="16538"/>
                    <a:pt x="3642" y="15537"/>
                    <a:pt x="4010" y="14035"/>
                  </a:cubicBezTo>
                  <a:cubicBezTo>
                    <a:pt x="4377" y="12533"/>
                    <a:pt x="5014" y="10530"/>
                    <a:pt x="5430" y="9315"/>
                  </a:cubicBezTo>
                  <a:cubicBezTo>
                    <a:pt x="5847" y="8099"/>
                    <a:pt x="6042" y="7670"/>
                    <a:pt x="6238" y="7670"/>
                  </a:cubicBezTo>
                  <a:cubicBezTo>
                    <a:pt x="6434" y="7670"/>
                    <a:pt x="6630" y="8099"/>
                    <a:pt x="6728" y="8671"/>
                  </a:cubicBezTo>
                  <a:cubicBezTo>
                    <a:pt x="6826" y="9243"/>
                    <a:pt x="6826" y="9958"/>
                    <a:pt x="6802" y="10674"/>
                  </a:cubicBezTo>
                  <a:cubicBezTo>
                    <a:pt x="6777" y="11389"/>
                    <a:pt x="6728" y="12104"/>
                    <a:pt x="6826" y="12247"/>
                  </a:cubicBezTo>
                  <a:cubicBezTo>
                    <a:pt x="6924" y="12390"/>
                    <a:pt x="7169" y="11961"/>
                    <a:pt x="7389" y="11460"/>
                  </a:cubicBezTo>
                  <a:cubicBezTo>
                    <a:pt x="7610" y="10960"/>
                    <a:pt x="7806" y="10387"/>
                    <a:pt x="7977" y="10674"/>
                  </a:cubicBezTo>
                  <a:cubicBezTo>
                    <a:pt x="8149" y="10960"/>
                    <a:pt x="8296" y="12104"/>
                    <a:pt x="8491" y="12605"/>
                  </a:cubicBezTo>
                  <a:cubicBezTo>
                    <a:pt x="8687" y="13105"/>
                    <a:pt x="8932" y="12962"/>
                    <a:pt x="9153" y="12676"/>
                  </a:cubicBezTo>
                  <a:cubicBezTo>
                    <a:pt x="9373" y="12390"/>
                    <a:pt x="9569" y="11961"/>
                    <a:pt x="9789" y="11818"/>
                  </a:cubicBezTo>
                  <a:cubicBezTo>
                    <a:pt x="10010" y="11675"/>
                    <a:pt x="10255" y="11818"/>
                    <a:pt x="10451" y="11603"/>
                  </a:cubicBezTo>
                  <a:cubicBezTo>
                    <a:pt x="10647" y="11389"/>
                    <a:pt x="10793" y="10817"/>
                    <a:pt x="10989" y="10244"/>
                  </a:cubicBezTo>
                  <a:cubicBezTo>
                    <a:pt x="11185" y="9672"/>
                    <a:pt x="11430" y="9100"/>
                    <a:pt x="11577" y="9172"/>
                  </a:cubicBezTo>
                  <a:cubicBezTo>
                    <a:pt x="11724" y="9243"/>
                    <a:pt x="11773" y="9958"/>
                    <a:pt x="11798" y="11532"/>
                  </a:cubicBezTo>
                  <a:cubicBezTo>
                    <a:pt x="11822" y="13105"/>
                    <a:pt x="11822" y="15537"/>
                    <a:pt x="11798" y="17397"/>
                  </a:cubicBezTo>
                  <a:cubicBezTo>
                    <a:pt x="11773" y="19256"/>
                    <a:pt x="11724" y="20544"/>
                    <a:pt x="11577" y="20973"/>
                  </a:cubicBezTo>
                  <a:cubicBezTo>
                    <a:pt x="11430" y="21402"/>
                    <a:pt x="11185" y="20973"/>
                    <a:pt x="11014" y="19542"/>
                  </a:cubicBezTo>
                  <a:cubicBezTo>
                    <a:pt x="10842" y="18112"/>
                    <a:pt x="10744" y="15680"/>
                    <a:pt x="10891" y="12676"/>
                  </a:cubicBezTo>
                  <a:cubicBezTo>
                    <a:pt x="11038" y="9672"/>
                    <a:pt x="11430" y="6096"/>
                    <a:pt x="11700" y="3950"/>
                  </a:cubicBezTo>
                  <a:cubicBezTo>
                    <a:pt x="11969" y="1805"/>
                    <a:pt x="12116" y="1089"/>
                    <a:pt x="12312" y="589"/>
                  </a:cubicBezTo>
                  <a:cubicBezTo>
                    <a:pt x="12508" y="88"/>
                    <a:pt x="12753" y="-198"/>
                    <a:pt x="12949" y="160"/>
                  </a:cubicBezTo>
                  <a:cubicBezTo>
                    <a:pt x="13144" y="517"/>
                    <a:pt x="13291" y="1519"/>
                    <a:pt x="13365" y="2806"/>
                  </a:cubicBezTo>
                  <a:cubicBezTo>
                    <a:pt x="13438" y="4093"/>
                    <a:pt x="13438" y="5667"/>
                    <a:pt x="13389" y="6811"/>
                  </a:cubicBezTo>
                  <a:cubicBezTo>
                    <a:pt x="13340" y="7956"/>
                    <a:pt x="13242" y="8671"/>
                    <a:pt x="13340" y="8885"/>
                  </a:cubicBezTo>
                  <a:cubicBezTo>
                    <a:pt x="13438" y="9100"/>
                    <a:pt x="13732" y="8814"/>
                    <a:pt x="14002" y="8599"/>
                  </a:cubicBezTo>
                  <a:cubicBezTo>
                    <a:pt x="14271" y="8385"/>
                    <a:pt x="14516" y="8242"/>
                    <a:pt x="14712" y="8456"/>
                  </a:cubicBezTo>
                  <a:cubicBezTo>
                    <a:pt x="14908" y="8671"/>
                    <a:pt x="15055" y="9243"/>
                    <a:pt x="15006" y="10030"/>
                  </a:cubicBezTo>
                  <a:cubicBezTo>
                    <a:pt x="14957" y="10817"/>
                    <a:pt x="14712" y="11818"/>
                    <a:pt x="14442" y="12462"/>
                  </a:cubicBezTo>
                  <a:cubicBezTo>
                    <a:pt x="14173" y="13105"/>
                    <a:pt x="13879" y="13391"/>
                    <a:pt x="13757" y="13177"/>
                  </a:cubicBezTo>
                  <a:cubicBezTo>
                    <a:pt x="13634" y="12962"/>
                    <a:pt x="13683" y="12247"/>
                    <a:pt x="14100" y="10530"/>
                  </a:cubicBezTo>
                  <a:cubicBezTo>
                    <a:pt x="14516" y="8814"/>
                    <a:pt x="15300" y="6096"/>
                    <a:pt x="15814" y="4523"/>
                  </a:cubicBezTo>
                  <a:cubicBezTo>
                    <a:pt x="16328" y="2949"/>
                    <a:pt x="16573" y="2520"/>
                    <a:pt x="16696" y="2734"/>
                  </a:cubicBezTo>
                  <a:cubicBezTo>
                    <a:pt x="16818" y="2949"/>
                    <a:pt x="16818" y="3807"/>
                    <a:pt x="16818" y="4594"/>
                  </a:cubicBezTo>
                  <a:cubicBezTo>
                    <a:pt x="16818" y="5381"/>
                    <a:pt x="16818" y="6096"/>
                    <a:pt x="16818" y="6811"/>
                  </a:cubicBezTo>
                  <a:cubicBezTo>
                    <a:pt x="16818" y="7527"/>
                    <a:pt x="16818" y="8242"/>
                    <a:pt x="16940" y="8671"/>
                  </a:cubicBezTo>
                  <a:cubicBezTo>
                    <a:pt x="17063" y="9100"/>
                    <a:pt x="17308" y="9243"/>
                    <a:pt x="17504" y="9028"/>
                  </a:cubicBezTo>
                  <a:cubicBezTo>
                    <a:pt x="17700" y="8814"/>
                    <a:pt x="17847" y="8242"/>
                    <a:pt x="17993" y="7598"/>
                  </a:cubicBezTo>
                  <a:cubicBezTo>
                    <a:pt x="18140" y="6954"/>
                    <a:pt x="18287" y="6239"/>
                    <a:pt x="18410" y="5524"/>
                  </a:cubicBezTo>
                  <a:cubicBezTo>
                    <a:pt x="18532" y="4809"/>
                    <a:pt x="18630" y="4093"/>
                    <a:pt x="18630" y="4236"/>
                  </a:cubicBezTo>
                  <a:cubicBezTo>
                    <a:pt x="18630" y="4379"/>
                    <a:pt x="18532" y="5381"/>
                    <a:pt x="18483" y="6311"/>
                  </a:cubicBezTo>
                  <a:cubicBezTo>
                    <a:pt x="18434" y="7240"/>
                    <a:pt x="18434" y="8099"/>
                    <a:pt x="18557" y="8456"/>
                  </a:cubicBezTo>
                  <a:cubicBezTo>
                    <a:pt x="18679" y="8814"/>
                    <a:pt x="18924" y="8671"/>
                    <a:pt x="19120" y="8170"/>
                  </a:cubicBezTo>
                  <a:cubicBezTo>
                    <a:pt x="19316" y="7670"/>
                    <a:pt x="19463" y="6811"/>
                    <a:pt x="19634" y="6025"/>
                  </a:cubicBezTo>
                  <a:cubicBezTo>
                    <a:pt x="19806" y="5238"/>
                    <a:pt x="20002" y="4523"/>
                    <a:pt x="20149" y="4523"/>
                  </a:cubicBezTo>
                  <a:cubicBezTo>
                    <a:pt x="20296" y="4523"/>
                    <a:pt x="20393" y="5238"/>
                    <a:pt x="20491" y="6239"/>
                  </a:cubicBezTo>
                  <a:cubicBezTo>
                    <a:pt x="20589" y="7240"/>
                    <a:pt x="20687" y="8528"/>
                    <a:pt x="20859" y="9315"/>
                  </a:cubicBezTo>
                  <a:cubicBezTo>
                    <a:pt x="21030" y="10101"/>
                    <a:pt x="21275" y="10387"/>
                    <a:pt x="21520" y="10674"/>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703" name="Line"/>
            <p:cNvSpPr/>
            <p:nvPr/>
          </p:nvSpPr>
          <p:spPr>
            <a:xfrm>
              <a:off x="2317944" y="2987399"/>
              <a:ext cx="769474" cy="461976"/>
            </a:xfrm>
            <a:custGeom>
              <a:avLst/>
              <a:gdLst/>
              <a:ahLst/>
              <a:cxnLst>
                <a:cxn ang="0">
                  <a:pos x="wd2" y="hd2"/>
                </a:cxn>
                <a:cxn ang="5400000">
                  <a:pos x="wd2" y="hd2"/>
                </a:cxn>
                <a:cxn ang="10800000">
                  <a:pos x="wd2" y="hd2"/>
                </a:cxn>
                <a:cxn ang="16200000">
                  <a:pos x="wd2" y="hd2"/>
                </a:cxn>
              </a:cxnLst>
              <a:rect l="0" t="0" r="r" b="b"/>
              <a:pathLst>
                <a:path w="21448" h="21526" fill="norm" stroke="1" extrusionOk="0">
                  <a:moveTo>
                    <a:pt x="2426" y="16690"/>
                  </a:moveTo>
                  <a:cubicBezTo>
                    <a:pt x="2812" y="16045"/>
                    <a:pt x="3198" y="15401"/>
                    <a:pt x="3390" y="14675"/>
                  </a:cubicBezTo>
                  <a:cubicBezTo>
                    <a:pt x="3583" y="13950"/>
                    <a:pt x="3583" y="13144"/>
                    <a:pt x="3342" y="12822"/>
                  </a:cubicBezTo>
                  <a:cubicBezTo>
                    <a:pt x="3101" y="12499"/>
                    <a:pt x="2619" y="12660"/>
                    <a:pt x="2040" y="13466"/>
                  </a:cubicBezTo>
                  <a:cubicBezTo>
                    <a:pt x="1462" y="14272"/>
                    <a:pt x="787" y="15723"/>
                    <a:pt x="401" y="16932"/>
                  </a:cubicBezTo>
                  <a:cubicBezTo>
                    <a:pt x="15" y="18141"/>
                    <a:pt x="-81" y="19108"/>
                    <a:pt x="64" y="19833"/>
                  </a:cubicBezTo>
                  <a:cubicBezTo>
                    <a:pt x="208" y="20559"/>
                    <a:pt x="594" y="21042"/>
                    <a:pt x="1221" y="20639"/>
                  </a:cubicBezTo>
                  <a:cubicBezTo>
                    <a:pt x="1848" y="20236"/>
                    <a:pt x="2715" y="18947"/>
                    <a:pt x="3535" y="16529"/>
                  </a:cubicBezTo>
                  <a:cubicBezTo>
                    <a:pt x="4355" y="14111"/>
                    <a:pt x="5126" y="10565"/>
                    <a:pt x="5512" y="8389"/>
                  </a:cubicBezTo>
                  <a:cubicBezTo>
                    <a:pt x="5898" y="6213"/>
                    <a:pt x="5898" y="5407"/>
                    <a:pt x="5946" y="4359"/>
                  </a:cubicBezTo>
                  <a:cubicBezTo>
                    <a:pt x="5994" y="3311"/>
                    <a:pt x="6090" y="2022"/>
                    <a:pt x="5994" y="1780"/>
                  </a:cubicBezTo>
                  <a:cubicBezTo>
                    <a:pt x="5898" y="1538"/>
                    <a:pt x="5608" y="2344"/>
                    <a:pt x="5319" y="4278"/>
                  </a:cubicBezTo>
                  <a:cubicBezTo>
                    <a:pt x="5030" y="6213"/>
                    <a:pt x="4740" y="9275"/>
                    <a:pt x="4789" y="11613"/>
                  </a:cubicBezTo>
                  <a:cubicBezTo>
                    <a:pt x="4837" y="13950"/>
                    <a:pt x="5223" y="15562"/>
                    <a:pt x="6139" y="16207"/>
                  </a:cubicBezTo>
                  <a:cubicBezTo>
                    <a:pt x="7055" y="16851"/>
                    <a:pt x="8501" y="16529"/>
                    <a:pt x="9417" y="15884"/>
                  </a:cubicBezTo>
                  <a:cubicBezTo>
                    <a:pt x="10333" y="15239"/>
                    <a:pt x="10719" y="14272"/>
                    <a:pt x="10960" y="13386"/>
                  </a:cubicBezTo>
                  <a:cubicBezTo>
                    <a:pt x="11201" y="12499"/>
                    <a:pt x="11298" y="11693"/>
                    <a:pt x="11105" y="11451"/>
                  </a:cubicBezTo>
                  <a:cubicBezTo>
                    <a:pt x="10912" y="11210"/>
                    <a:pt x="10430" y="11532"/>
                    <a:pt x="10140" y="12096"/>
                  </a:cubicBezTo>
                  <a:cubicBezTo>
                    <a:pt x="9851" y="12660"/>
                    <a:pt x="9755" y="13466"/>
                    <a:pt x="9707" y="14675"/>
                  </a:cubicBezTo>
                  <a:cubicBezTo>
                    <a:pt x="9658" y="15884"/>
                    <a:pt x="9658" y="17496"/>
                    <a:pt x="9851" y="18544"/>
                  </a:cubicBezTo>
                  <a:cubicBezTo>
                    <a:pt x="10044" y="19592"/>
                    <a:pt x="10430" y="20075"/>
                    <a:pt x="11249" y="20075"/>
                  </a:cubicBezTo>
                  <a:cubicBezTo>
                    <a:pt x="12069" y="20075"/>
                    <a:pt x="13323" y="19592"/>
                    <a:pt x="14624" y="18625"/>
                  </a:cubicBezTo>
                  <a:cubicBezTo>
                    <a:pt x="15926" y="17657"/>
                    <a:pt x="17276" y="16207"/>
                    <a:pt x="18096" y="15078"/>
                  </a:cubicBezTo>
                  <a:cubicBezTo>
                    <a:pt x="18915" y="13950"/>
                    <a:pt x="19205" y="13144"/>
                    <a:pt x="19108" y="12660"/>
                  </a:cubicBezTo>
                  <a:cubicBezTo>
                    <a:pt x="19012" y="12177"/>
                    <a:pt x="18530" y="12016"/>
                    <a:pt x="17758" y="12177"/>
                  </a:cubicBezTo>
                  <a:cubicBezTo>
                    <a:pt x="16987" y="12338"/>
                    <a:pt x="15926" y="12822"/>
                    <a:pt x="15203" y="13869"/>
                  </a:cubicBezTo>
                  <a:cubicBezTo>
                    <a:pt x="14480" y="14917"/>
                    <a:pt x="14094" y="16529"/>
                    <a:pt x="13901" y="17738"/>
                  </a:cubicBezTo>
                  <a:cubicBezTo>
                    <a:pt x="13708" y="18947"/>
                    <a:pt x="13708" y="19753"/>
                    <a:pt x="14142" y="20236"/>
                  </a:cubicBezTo>
                  <a:cubicBezTo>
                    <a:pt x="14576" y="20720"/>
                    <a:pt x="15444" y="20881"/>
                    <a:pt x="16408" y="19995"/>
                  </a:cubicBezTo>
                  <a:cubicBezTo>
                    <a:pt x="17373" y="19108"/>
                    <a:pt x="18433" y="17174"/>
                    <a:pt x="19301" y="13950"/>
                  </a:cubicBezTo>
                  <a:cubicBezTo>
                    <a:pt x="20169" y="10726"/>
                    <a:pt x="20844" y="6213"/>
                    <a:pt x="21181" y="3553"/>
                  </a:cubicBezTo>
                  <a:cubicBezTo>
                    <a:pt x="21519" y="893"/>
                    <a:pt x="21519" y="87"/>
                    <a:pt x="21278" y="7"/>
                  </a:cubicBezTo>
                  <a:cubicBezTo>
                    <a:pt x="21037" y="-74"/>
                    <a:pt x="20555" y="571"/>
                    <a:pt x="20121" y="2747"/>
                  </a:cubicBezTo>
                  <a:cubicBezTo>
                    <a:pt x="19687" y="4923"/>
                    <a:pt x="19301" y="8630"/>
                    <a:pt x="19301" y="12016"/>
                  </a:cubicBezTo>
                  <a:cubicBezTo>
                    <a:pt x="19301" y="15401"/>
                    <a:pt x="19687" y="18463"/>
                    <a:pt x="20073" y="21526"/>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704" name="Line"/>
            <p:cNvSpPr/>
            <p:nvPr/>
          </p:nvSpPr>
          <p:spPr>
            <a:xfrm>
              <a:off x="3636168" y="3459753"/>
              <a:ext cx="408594" cy="532384"/>
            </a:xfrm>
            <a:custGeom>
              <a:avLst/>
              <a:gdLst/>
              <a:ahLst/>
              <a:cxnLst>
                <a:cxn ang="0">
                  <a:pos x="wd2" y="hd2"/>
                </a:cxn>
                <a:cxn ang="5400000">
                  <a:pos x="wd2" y="hd2"/>
                </a:cxn>
                <a:cxn ang="10800000">
                  <a:pos x="wd2" y="hd2"/>
                </a:cxn>
                <a:cxn ang="16200000">
                  <a:pos x="wd2" y="hd2"/>
                </a:cxn>
              </a:cxnLst>
              <a:rect l="0" t="0" r="r" b="b"/>
              <a:pathLst>
                <a:path w="21260" h="21446" fill="norm" stroke="1" extrusionOk="0">
                  <a:moveTo>
                    <a:pt x="21260" y="0"/>
                  </a:moveTo>
                  <a:cubicBezTo>
                    <a:pt x="17480" y="1533"/>
                    <a:pt x="13700" y="3066"/>
                    <a:pt x="10280" y="5226"/>
                  </a:cubicBezTo>
                  <a:cubicBezTo>
                    <a:pt x="6860" y="7386"/>
                    <a:pt x="3800" y="10173"/>
                    <a:pt x="2000" y="12542"/>
                  </a:cubicBezTo>
                  <a:cubicBezTo>
                    <a:pt x="200" y="14911"/>
                    <a:pt x="-340" y="16862"/>
                    <a:pt x="200" y="18325"/>
                  </a:cubicBezTo>
                  <a:cubicBezTo>
                    <a:pt x="740" y="19788"/>
                    <a:pt x="2360" y="20764"/>
                    <a:pt x="4610" y="21182"/>
                  </a:cubicBezTo>
                  <a:cubicBezTo>
                    <a:pt x="6860" y="21600"/>
                    <a:pt x="9740" y="21461"/>
                    <a:pt x="11540" y="21182"/>
                  </a:cubicBezTo>
                  <a:cubicBezTo>
                    <a:pt x="13340" y="20903"/>
                    <a:pt x="14060" y="20485"/>
                    <a:pt x="14240" y="19301"/>
                  </a:cubicBezTo>
                  <a:cubicBezTo>
                    <a:pt x="14420" y="18116"/>
                    <a:pt x="14060" y="16165"/>
                    <a:pt x="13070" y="14772"/>
                  </a:cubicBezTo>
                  <a:cubicBezTo>
                    <a:pt x="12080" y="13378"/>
                    <a:pt x="10460" y="12542"/>
                    <a:pt x="8840" y="12403"/>
                  </a:cubicBezTo>
                  <a:cubicBezTo>
                    <a:pt x="7220" y="12263"/>
                    <a:pt x="5600" y="12821"/>
                    <a:pt x="3980" y="13378"/>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705" name="Line"/>
            <p:cNvSpPr/>
            <p:nvPr/>
          </p:nvSpPr>
          <p:spPr>
            <a:xfrm>
              <a:off x="4122454" y="3551184"/>
              <a:ext cx="223277" cy="370836"/>
            </a:xfrm>
            <a:custGeom>
              <a:avLst/>
              <a:gdLst/>
              <a:ahLst/>
              <a:cxnLst>
                <a:cxn ang="0">
                  <a:pos x="wd2" y="hd2"/>
                </a:cxn>
                <a:cxn ang="5400000">
                  <a:pos x="wd2" y="hd2"/>
                </a:cxn>
                <a:cxn ang="10800000">
                  <a:pos x="wd2" y="hd2"/>
                </a:cxn>
                <a:cxn ang="16200000">
                  <a:pos x="wd2" y="hd2"/>
                </a:cxn>
              </a:cxnLst>
              <a:rect l="0" t="0" r="r" b="b"/>
              <a:pathLst>
                <a:path w="21448" h="21439" fill="norm" stroke="1" extrusionOk="0">
                  <a:moveTo>
                    <a:pt x="9485" y="6714"/>
                  </a:moveTo>
                  <a:cubicBezTo>
                    <a:pt x="7823" y="6714"/>
                    <a:pt x="6162" y="6714"/>
                    <a:pt x="5165" y="6214"/>
                  </a:cubicBezTo>
                  <a:cubicBezTo>
                    <a:pt x="4168" y="5714"/>
                    <a:pt x="3836" y="4714"/>
                    <a:pt x="4334" y="3814"/>
                  </a:cubicBezTo>
                  <a:cubicBezTo>
                    <a:pt x="4833" y="2914"/>
                    <a:pt x="6162" y="2114"/>
                    <a:pt x="8488" y="1414"/>
                  </a:cubicBezTo>
                  <a:cubicBezTo>
                    <a:pt x="10814" y="714"/>
                    <a:pt x="14137" y="114"/>
                    <a:pt x="16630" y="14"/>
                  </a:cubicBezTo>
                  <a:cubicBezTo>
                    <a:pt x="19122" y="-86"/>
                    <a:pt x="20783" y="314"/>
                    <a:pt x="20617" y="2314"/>
                  </a:cubicBezTo>
                  <a:cubicBezTo>
                    <a:pt x="20451" y="4314"/>
                    <a:pt x="18457" y="7914"/>
                    <a:pt x="15134" y="10814"/>
                  </a:cubicBezTo>
                  <a:cubicBezTo>
                    <a:pt x="11811" y="13714"/>
                    <a:pt x="7159" y="15914"/>
                    <a:pt x="4168" y="17414"/>
                  </a:cubicBezTo>
                  <a:cubicBezTo>
                    <a:pt x="1177" y="18914"/>
                    <a:pt x="-152" y="19714"/>
                    <a:pt x="14" y="20314"/>
                  </a:cubicBezTo>
                  <a:cubicBezTo>
                    <a:pt x="180" y="20914"/>
                    <a:pt x="1842" y="21314"/>
                    <a:pt x="5165" y="21414"/>
                  </a:cubicBezTo>
                  <a:cubicBezTo>
                    <a:pt x="8488" y="21514"/>
                    <a:pt x="13473" y="21314"/>
                    <a:pt x="16463" y="20814"/>
                  </a:cubicBezTo>
                  <a:cubicBezTo>
                    <a:pt x="19454" y="20314"/>
                    <a:pt x="20451" y="19514"/>
                    <a:pt x="21448" y="18714"/>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706" name="Line"/>
            <p:cNvSpPr/>
            <p:nvPr/>
          </p:nvSpPr>
          <p:spPr>
            <a:xfrm>
              <a:off x="4408001" y="3580228"/>
              <a:ext cx="311349" cy="439954"/>
            </a:xfrm>
            <a:custGeom>
              <a:avLst/>
              <a:gdLst/>
              <a:ahLst/>
              <a:cxnLst>
                <a:cxn ang="0">
                  <a:pos x="wd2" y="hd2"/>
                </a:cxn>
                <a:cxn ang="5400000">
                  <a:pos x="wd2" y="hd2"/>
                </a:cxn>
                <a:cxn ang="10800000">
                  <a:pos x="wd2" y="hd2"/>
                </a:cxn>
                <a:cxn ang="16200000">
                  <a:pos x="wd2" y="hd2"/>
                </a:cxn>
              </a:cxnLst>
              <a:rect l="0" t="0" r="r" b="b"/>
              <a:pathLst>
                <a:path w="21600" h="21461" fill="norm" stroke="1" extrusionOk="0">
                  <a:moveTo>
                    <a:pt x="21600" y="6780"/>
                  </a:moveTo>
                  <a:cubicBezTo>
                    <a:pt x="17280" y="6948"/>
                    <a:pt x="12960" y="7117"/>
                    <a:pt x="10320" y="6948"/>
                  </a:cubicBezTo>
                  <a:cubicBezTo>
                    <a:pt x="7680" y="6780"/>
                    <a:pt x="6720" y="6273"/>
                    <a:pt x="6240" y="5598"/>
                  </a:cubicBezTo>
                  <a:cubicBezTo>
                    <a:pt x="5760" y="4923"/>
                    <a:pt x="5760" y="4080"/>
                    <a:pt x="6720" y="3152"/>
                  </a:cubicBezTo>
                  <a:cubicBezTo>
                    <a:pt x="7680" y="2223"/>
                    <a:pt x="9600" y="1211"/>
                    <a:pt x="11760" y="620"/>
                  </a:cubicBezTo>
                  <a:cubicBezTo>
                    <a:pt x="13920" y="30"/>
                    <a:pt x="16320" y="-139"/>
                    <a:pt x="17880" y="114"/>
                  </a:cubicBezTo>
                  <a:cubicBezTo>
                    <a:pt x="19440" y="367"/>
                    <a:pt x="20160" y="1042"/>
                    <a:pt x="19920" y="2898"/>
                  </a:cubicBezTo>
                  <a:cubicBezTo>
                    <a:pt x="19680" y="4755"/>
                    <a:pt x="18480" y="7792"/>
                    <a:pt x="15480" y="10745"/>
                  </a:cubicBezTo>
                  <a:cubicBezTo>
                    <a:pt x="12480" y="13698"/>
                    <a:pt x="7680" y="16567"/>
                    <a:pt x="4800" y="18339"/>
                  </a:cubicBezTo>
                  <a:cubicBezTo>
                    <a:pt x="1920" y="20111"/>
                    <a:pt x="960" y="20786"/>
                    <a:pt x="0" y="21461"/>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707" name="Line"/>
            <p:cNvSpPr/>
            <p:nvPr/>
          </p:nvSpPr>
          <p:spPr>
            <a:xfrm>
              <a:off x="4806319" y="3556633"/>
              <a:ext cx="235499" cy="450931"/>
            </a:xfrm>
            <a:custGeom>
              <a:avLst/>
              <a:gdLst/>
              <a:ahLst/>
              <a:cxnLst>
                <a:cxn ang="0">
                  <a:pos x="wd2" y="hd2"/>
                </a:cxn>
                <a:cxn ang="5400000">
                  <a:pos x="wd2" y="hd2"/>
                </a:cxn>
                <a:cxn ang="10800000">
                  <a:pos x="wd2" y="hd2"/>
                </a:cxn>
                <a:cxn ang="16200000">
                  <a:pos x="wd2" y="hd2"/>
                </a:cxn>
              </a:cxnLst>
              <a:rect l="0" t="0" r="r" b="b"/>
              <a:pathLst>
                <a:path w="20710" h="21330" fill="norm" stroke="1" extrusionOk="0">
                  <a:moveTo>
                    <a:pt x="12430" y="7691"/>
                  </a:moveTo>
                  <a:cubicBezTo>
                    <a:pt x="10909" y="7854"/>
                    <a:pt x="9388" y="8018"/>
                    <a:pt x="7867" y="7854"/>
                  </a:cubicBezTo>
                  <a:cubicBezTo>
                    <a:pt x="6346" y="7691"/>
                    <a:pt x="4825" y="7200"/>
                    <a:pt x="4369" y="6218"/>
                  </a:cubicBezTo>
                  <a:cubicBezTo>
                    <a:pt x="3912" y="5236"/>
                    <a:pt x="4521" y="3763"/>
                    <a:pt x="6346" y="2618"/>
                  </a:cubicBezTo>
                  <a:cubicBezTo>
                    <a:pt x="8171" y="1472"/>
                    <a:pt x="11214" y="654"/>
                    <a:pt x="14104" y="245"/>
                  </a:cubicBezTo>
                  <a:cubicBezTo>
                    <a:pt x="16994" y="-164"/>
                    <a:pt x="19732" y="-164"/>
                    <a:pt x="20492" y="1063"/>
                  </a:cubicBezTo>
                  <a:cubicBezTo>
                    <a:pt x="21253" y="2291"/>
                    <a:pt x="20036" y="4745"/>
                    <a:pt x="16538" y="7609"/>
                  </a:cubicBezTo>
                  <a:cubicBezTo>
                    <a:pt x="13039" y="10472"/>
                    <a:pt x="7259" y="13745"/>
                    <a:pt x="3912" y="15872"/>
                  </a:cubicBezTo>
                  <a:cubicBezTo>
                    <a:pt x="566" y="18000"/>
                    <a:pt x="-347" y="18981"/>
                    <a:pt x="109" y="19718"/>
                  </a:cubicBezTo>
                  <a:cubicBezTo>
                    <a:pt x="566" y="20454"/>
                    <a:pt x="2391" y="20945"/>
                    <a:pt x="4977" y="21191"/>
                  </a:cubicBezTo>
                  <a:cubicBezTo>
                    <a:pt x="7563" y="21436"/>
                    <a:pt x="10909" y="21436"/>
                    <a:pt x="13647" y="20536"/>
                  </a:cubicBezTo>
                  <a:cubicBezTo>
                    <a:pt x="16385" y="19636"/>
                    <a:pt x="18515" y="17836"/>
                    <a:pt x="18515" y="16281"/>
                  </a:cubicBezTo>
                  <a:cubicBezTo>
                    <a:pt x="18515" y="14727"/>
                    <a:pt x="16385" y="13418"/>
                    <a:pt x="14256" y="12109"/>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708" name="Line"/>
            <p:cNvSpPr/>
            <p:nvPr/>
          </p:nvSpPr>
          <p:spPr>
            <a:xfrm>
              <a:off x="5217507" y="3812614"/>
              <a:ext cx="1" cy="31136"/>
            </a:xfrm>
            <a:custGeom>
              <a:avLst/>
              <a:gdLst/>
              <a:ahLst/>
              <a:cxnLst>
                <a:cxn ang="0">
                  <a:pos x="wd2" y="hd2"/>
                </a:cxn>
                <a:cxn ang="5400000">
                  <a:pos x="wd2" y="hd2"/>
                </a:cxn>
                <a:cxn ang="10800000">
                  <a:pos x="wd2" y="hd2"/>
                </a:cxn>
                <a:cxn ang="16200000">
                  <a:pos x="wd2" y="hd2"/>
                </a:cxn>
              </a:cxnLst>
              <a:rect l="0" t="0" r="r" b="b"/>
              <a:pathLst>
                <a:path w="16200" h="21600" fill="norm" stroke="1" extrusionOk="0">
                  <a:moveTo>
                    <a:pt x="0" y="0"/>
                  </a:moveTo>
                  <a:cubicBezTo>
                    <a:pt x="21600" y="7200"/>
                    <a:pt x="21600" y="14400"/>
                    <a:pt x="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709" name="Line"/>
            <p:cNvSpPr/>
            <p:nvPr/>
          </p:nvSpPr>
          <p:spPr>
            <a:xfrm>
              <a:off x="5342046" y="3563536"/>
              <a:ext cx="344974" cy="415132"/>
            </a:xfrm>
            <a:custGeom>
              <a:avLst/>
              <a:gdLst/>
              <a:ahLst/>
              <a:cxnLst>
                <a:cxn ang="0">
                  <a:pos x="wd2" y="hd2"/>
                </a:cxn>
                <a:cxn ang="5400000">
                  <a:pos x="wd2" y="hd2"/>
                </a:cxn>
                <a:cxn ang="10800000">
                  <a:pos x="wd2" y="hd2"/>
                </a:cxn>
                <a:cxn ang="16200000">
                  <a:pos x="wd2" y="hd2"/>
                </a:cxn>
              </a:cxnLst>
              <a:rect l="0" t="0" r="r" b="b"/>
              <a:pathLst>
                <a:path w="21326" h="21600" fill="norm" stroke="1" extrusionOk="0">
                  <a:moveTo>
                    <a:pt x="21172" y="0"/>
                  </a:moveTo>
                  <a:cubicBezTo>
                    <a:pt x="16467" y="720"/>
                    <a:pt x="11762" y="1440"/>
                    <a:pt x="8768" y="2520"/>
                  </a:cubicBezTo>
                  <a:cubicBezTo>
                    <a:pt x="5774" y="3600"/>
                    <a:pt x="4491" y="5040"/>
                    <a:pt x="3956" y="6210"/>
                  </a:cubicBezTo>
                  <a:cubicBezTo>
                    <a:pt x="3422" y="7380"/>
                    <a:pt x="3636" y="8280"/>
                    <a:pt x="4384" y="8730"/>
                  </a:cubicBezTo>
                  <a:cubicBezTo>
                    <a:pt x="5133" y="9180"/>
                    <a:pt x="6416" y="9180"/>
                    <a:pt x="8768" y="9090"/>
                  </a:cubicBezTo>
                  <a:cubicBezTo>
                    <a:pt x="11121" y="9000"/>
                    <a:pt x="14543" y="8820"/>
                    <a:pt x="16788" y="9000"/>
                  </a:cubicBezTo>
                  <a:cubicBezTo>
                    <a:pt x="19034" y="9180"/>
                    <a:pt x="20103" y="9720"/>
                    <a:pt x="20745" y="10440"/>
                  </a:cubicBezTo>
                  <a:cubicBezTo>
                    <a:pt x="21386" y="11160"/>
                    <a:pt x="21600" y="12060"/>
                    <a:pt x="20851" y="13140"/>
                  </a:cubicBezTo>
                  <a:cubicBezTo>
                    <a:pt x="20103" y="14220"/>
                    <a:pt x="18392" y="15480"/>
                    <a:pt x="14756" y="16920"/>
                  </a:cubicBezTo>
                  <a:cubicBezTo>
                    <a:pt x="11121" y="18360"/>
                    <a:pt x="5560" y="19980"/>
                    <a:pt x="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710" name="Line"/>
            <p:cNvSpPr/>
            <p:nvPr/>
          </p:nvSpPr>
          <p:spPr>
            <a:xfrm>
              <a:off x="0" y="2853698"/>
              <a:ext cx="6375137" cy="2064655"/>
            </a:xfrm>
            <a:custGeom>
              <a:avLst/>
              <a:gdLst/>
              <a:ahLst/>
              <a:cxnLst>
                <a:cxn ang="0">
                  <a:pos x="wd2" y="hd2"/>
                </a:cxn>
                <a:cxn ang="5400000">
                  <a:pos x="wd2" y="hd2"/>
                </a:cxn>
                <a:cxn ang="10800000">
                  <a:pos x="wd2" y="hd2"/>
                </a:cxn>
                <a:cxn ang="16200000">
                  <a:pos x="wd2" y="hd2"/>
                </a:cxn>
              </a:cxnLst>
              <a:rect l="0" t="0" r="r" b="b"/>
              <a:pathLst>
                <a:path w="21586" h="21557" fill="norm" stroke="1" extrusionOk="0">
                  <a:moveTo>
                    <a:pt x="378" y="2536"/>
                  </a:moveTo>
                  <a:cubicBezTo>
                    <a:pt x="729" y="2427"/>
                    <a:pt x="1080" y="2319"/>
                    <a:pt x="1479" y="2210"/>
                  </a:cubicBezTo>
                  <a:cubicBezTo>
                    <a:pt x="1877" y="2102"/>
                    <a:pt x="2322" y="1994"/>
                    <a:pt x="2744" y="1903"/>
                  </a:cubicBezTo>
                  <a:cubicBezTo>
                    <a:pt x="3165" y="1813"/>
                    <a:pt x="3564" y="1741"/>
                    <a:pt x="3991" y="1687"/>
                  </a:cubicBezTo>
                  <a:cubicBezTo>
                    <a:pt x="4419" y="1633"/>
                    <a:pt x="4876" y="1596"/>
                    <a:pt x="5344" y="1560"/>
                  </a:cubicBezTo>
                  <a:cubicBezTo>
                    <a:pt x="5813" y="1524"/>
                    <a:pt x="6293" y="1488"/>
                    <a:pt x="6773" y="1452"/>
                  </a:cubicBezTo>
                  <a:cubicBezTo>
                    <a:pt x="7253" y="1416"/>
                    <a:pt x="7734" y="1380"/>
                    <a:pt x="8214" y="1326"/>
                  </a:cubicBezTo>
                  <a:cubicBezTo>
                    <a:pt x="8694" y="1271"/>
                    <a:pt x="9175" y="1199"/>
                    <a:pt x="9666" y="1145"/>
                  </a:cubicBezTo>
                  <a:cubicBezTo>
                    <a:pt x="10158" y="1091"/>
                    <a:pt x="10662" y="1055"/>
                    <a:pt x="11148" y="1037"/>
                  </a:cubicBezTo>
                  <a:cubicBezTo>
                    <a:pt x="11634" y="1018"/>
                    <a:pt x="12103" y="1018"/>
                    <a:pt x="12595" y="1018"/>
                  </a:cubicBezTo>
                  <a:cubicBezTo>
                    <a:pt x="13087" y="1018"/>
                    <a:pt x="13602" y="1018"/>
                    <a:pt x="14071" y="946"/>
                  </a:cubicBezTo>
                  <a:cubicBezTo>
                    <a:pt x="14539" y="874"/>
                    <a:pt x="14961" y="730"/>
                    <a:pt x="15389" y="567"/>
                  </a:cubicBezTo>
                  <a:cubicBezTo>
                    <a:pt x="15816" y="404"/>
                    <a:pt x="16250" y="224"/>
                    <a:pt x="16660" y="115"/>
                  </a:cubicBezTo>
                  <a:cubicBezTo>
                    <a:pt x="17070" y="7"/>
                    <a:pt x="17456" y="-29"/>
                    <a:pt x="17872" y="25"/>
                  </a:cubicBezTo>
                  <a:cubicBezTo>
                    <a:pt x="18288" y="79"/>
                    <a:pt x="18733" y="224"/>
                    <a:pt x="19137" y="368"/>
                  </a:cubicBezTo>
                  <a:cubicBezTo>
                    <a:pt x="19541" y="513"/>
                    <a:pt x="19904" y="657"/>
                    <a:pt x="20203" y="766"/>
                  </a:cubicBezTo>
                  <a:cubicBezTo>
                    <a:pt x="20502" y="874"/>
                    <a:pt x="20736" y="946"/>
                    <a:pt x="20882" y="1000"/>
                  </a:cubicBezTo>
                  <a:cubicBezTo>
                    <a:pt x="21029" y="1055"/>
                    <a:pt x="21087" y="1091"/>
                    <a:pt x="21146" y="1127"/>
                  </a:cubicBezTo>
                  <a:cubicBezTo>
                    <a:pt x="21204" y="1163"/>
                    <a:pt x="21263" y="1199"/>
                    <a:pt x="21304" y="1307"/>
                  </a:cubicBezTo>
                  <a:cubicBezTo>
                    <a:pt x="21345" y="1416"/>
                    <a:pt x="21368" y="1596"/>
                    <a:pt x="21398" y="2138"/>
                  </a:cubicBezTo>
                  <a:cubicBezTo>
                    <a:pt x="21427" y="2680"/>
                    <a:pt x="21462" y="3583"/>
                    <a:pt x="21480" y="4739"/>
                  </a:cubicBezTo>
                  <a:cubicBezTo>
                    <a:pt x="21497" y="5895"/>
                    <a:pt x="21497" y="7303"/>
                    <a:pt x="21497" y="8730"/>
                  </a:cubicBezTo>
                  <a:cubicBezTo>
                    <a:pt x="21497" y="10157"/>
                    <a:pt x="21497" y="11602"/>
                    <a:pt x="21509" y="13029"/>
                  </a:cubicBezTo>
                  <a:cubicBezTo>
                    <a:pt x="21521" y="14455"/>
                    <a:pt x="21544" y="15864"/>
                    <a:pt x="21562" y="16875"/>
                  </a:cubicBezTo>
                  <a:cubicBezTo>
                    <a:pt x="21579" y="17887"/>
                    <a:pt x="21591" y="18501"/>
                    <a:pt x="21585" y="19006"/>
                  </a:cubicBezTo>
                  <a:cubicBezTo>
                    <a:pt x="21579" y="19512"/>
                    <a:pt x="21556" y="19909"/>
                    <a:pt x="21521" y="20162"/>
                  </a:cubicBezTo>
                  <a:cubicBezTo>
                    <a:pt x="21486" y="20415"/>
                    <a:pt x="21439" y="20524"/>
                    <a:pt x="21216" y="20596"/>
                  </a:cubicBezTo>
                  <a:cubicBezTo>
                    <a:pt x="20994" y="20668"/>
                    <a:pt x="20595" y="20704"/>
                    <a:pt x="20174" y="20686"/>
                  </a:cubicBezTo>
                  <a:cubicBezTo>
                    <a:pt x="19752" y="20668"/>
                    <a:pt x="19307" y="20596"/>
                    <a:pt x="18862" y="20524"/>
                  </a:cubicBezTo>
                  <a:cubicBezTo>
                    <a:pt x="18417" y="20451"/>
                    <a:pt x="17971" y="20379"/>
                    <a:pt x="17556" y="20325"/>
                  </a:cubicBezTo>
                  <a:cubicBezTo>
                    <a:pt x="17140" y="20271"/>
                    <a:pt x="16753" y="20235"/>
                    <a:pt x="16361" y="20198"/>
                  </a:cubicBezTo>
                  <a:cubicBezTo>
                    <a:pt x="15968" y="20162"/>
                    <a:pt x="15570" y="20126"/>
                    <a:pt x="15113" y="20090"/>
                  </a:cubicBezTo>
                  <a:cubicBezTo>
                    <a:pt x="14657" y="20054"/>
                    <a:pt x="14141" y="20018"/>
                    <a:pt x="13637" y="20000"/>
                  </a:cubicBezTo>
                  <a:cubicBezTo>
                    <a:pt x="13134" y="19982"/>
                    <a:pt x="12642" y="19982"/>
                    <a:pt x="12202" y="20000"/>
                  </a:cubicBezTo>
                  <a:cubicBezTo>
                    <a:pt x="11763" y="20018"/>
                    <a:pt x="11377" y="20054"/>
                    <a:pt x="10932" y="20108"/>
                  </a:cubicBezTo>
                  <a:cubicBezTo>
                    <a:pt x="10486" y="20162"/>
                    <a:pt x="9983" y="20235"/>
                    <a:pt x="9491" y="20289"/>
                  </a:cubicBezTo>
                  <a:cubicBezTo>
                    <a:pt x="8999" y="20343"/>
                    <a:pt x="8519" y="20379"/>
                    <a:pt x="8032" y="20433"/>
                  </a:cubicBezTo>
                  <a:cubicBezTo>
                    <a:pt x="7546" y="20487"/>
                    <a:pt x="7054" y="20560"/>
                    <a:pt x="6603" y="20650"/>
                  </a:cubicBezTo>
                  <a:cubicBezTo>
                    <a:pt x="6152" y="20740"/>
                    <a:pt x="5742" y="20849"/>
                    <a:pt x="5315" y="20957"/>
                  </a:cubicBezTo>
                  <a:cubicBezTo>
                    <a:pt x="4887" y="21065"/>
                    <a:pt x="4442" y="21174"/>
                    <a:pt x="4050" y="21264"/>
                  </a:cubicBezTo>
                  <a:cubicBezTo>
                    <a:pt x="3657" y="21354"/>
                    <a:pt x="3318" y="21427"/>
                    <a:pt x="2914" y="21481"/>
                  </a:cubicBezTo>
                  <a:cubicBezTo>
                    <a:pt x="2509" y="21535"/>
                    <a:pt x="2041" y="21571"/>
                    <a:pt x="1660" y="21553"/>
                  </a:cubicBezTo>
                  <a:cubicBezTo>
                    <a:pt x="1280" y="21535"/>
                    <a:pt x="987" y="21463"/>
                    <a:pt x="788" y="21427"/>
                  </a:cubicBezTo>
                  <a:cubicBezTo>
                    <a:pt x="588" y="21390"/>
                    <a:pt x="483" y="21390"/>
                    <a:pt x="401" y="21354"/>
                  </a:cubicBezTo>
                  <a:cubicBezTo>
                    <a:pt x="319" y="21318"/>
                    <a:pt x="260" y="21246"/>
                    <a:pt x="214" y="21011"/>
                  </a:cubicBezTo>
                  <a:cubicBezTo>
                    <a:pt x="167" y="20776"/>
                    <a:pt x="132" y="20379"/>
                    <a:pt x="91" y="19584"/>
                  </a:cubicBezTo>
                  <a:cubicBezTo>
                    <a:pt x="50" y="18790"/>
                    <a:pt x="3" y="17598"/>
                    <a:pt x="3" y="16352"/>
                  </a:cubicBezTo>
                  <a:cubicBezTo>
                    <a:pt x="3" y="15105"/>
                    <a:pt x="50" y="13805"/>
                    <a:pt x="79" y="12505"/>
                  </a:cubicBezTo>
                  <a:cubicBezTo>
                    <a:pt x="108" y="11204"/>
                    <a:pt x="120" y="9904"/>
                    <a:pt x="96" y="8586"/>
                  </a:cubicBezTo>
                  <a:cubicBezTo>
                    <a:pt x="73" y="7267"/>
                    <a:pt x="14" y="5931"/>
                    <a:pt x="3" y="4901"/>
                  </a:cubicBezTo>
                  <a:cubicBezTo>
                    <a:pt x="-9" y="3872"/>
                    <a:pt x="26" y="3150"/>
                    <a:pt x="50" y="2698"/>
                  </a:cubicBezTo>
                  <a:cubicBezTo>
                    <a:pt x="73" y="2247"/>
                    <a:pt x="85" y="2066"/>
                    <a:pt x="102" y="2084"/>
                  </a:cubicBezTo>
                  <a:cubicBezTo>
                    <a:pt x="120" y="2102"/>
                    <a:pt x="143" y="2319"/>
                    <a:pt x="167" y="2536"/>
                  </a:cubicBezTo>
                  <a:cubicBezTo>
                    <a:pt x="190" y="2752"/>
                    <a:pt x="214" y="2969"/>
                    <a:pt x="237" y="3186"/>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713"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714" name="Google Shape;128;p4"/>
          <p:cNvSpPr txBox="1"/>
          <p:nvPr/>
        </p:nvSpPr>
        <p:spPr>
          <a:xfrm>
            <a:off x="2298073" y="4451436"/>
            <a:ext cx="18754392" cy="1348171"/>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just">
              <a:lnSpc>
                <a:spcPct val="113399"/>
              </a:lnSpc>
              <a:defRPr b="1">
                <a:solidFill>
                  <a:srgbClr val="0A1F61"/>
                </a:solidFill>
                <a:latin typeface="Tajawal Medium"/>
                <a:ea typeface="Tajawal Medium"/>
                <a:cs typeface="Tajawal Medium"/>
                <a:sym typeface="Tajawal Medium"/>
              </a:defRPr>
            </a:lvl1pPr>
          </a:lstStyle>
          <a:p>
            <a:pPr/>
            <a:r>
              <a:t>Solution:</a:t>
            </a:r>
          </a:p>
        </p:txBody>
      </p:sp>
      <p:sp>
        <p:nvSpPr>
          <p:cNvPr id="715" name="Google Shape;126;p4"/>
          <p:cNvSpPr txBox="1"/>
          <p:nvPr/>
        </p:nvSpPr>
        <p:spPr>
          <a:xfrm>
            <a:off x="4709164" y="1167623"/>
            <a:ext cx="13366186" cy="18845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defRPr sz="5600">
                <a:solidFill>
                  <a:srgbClr val="FFFFFF"/>
                </a:solidFill>
                <a:latin typeface="Tajawal Medium"/>
                <a:ea typeface="Tajawal Medium"/>
                <a:cs typeface="Tajawal Medium"/>
                <a:sym typeface="Tajawal Medium"/>
              </a:defRPr>
            </a:lvl1pPr>
          </a:lstStyle>
          <a:p>
            <a:pPr/>
            <a:r>
              <a:t> Continuous compounding</a:t>
            </a:r>
          </a:p>
        </p:txBody>
      </p:sp>
      <p:grpSp>
        <p:nvGrpSpPr>
          <p:cNvPr id="834" name="Drawing"/>
          <p:cNvGrpSpPr/>
          <p:nvPr/>
        </p:nvGrpSpPr>
        <p:grpSpPr>
          <a:xfrm>
            <a:off x="2999325" y="3900388"/>
            <a:ext cx="19168702" cy="6668751"/>
            <a:chOff x="0" y="0"/>
            <a:chExt cx="19168700" cy="6668749"/>
          </a:xfrm>
        </p:grpSpPr>
        <p:sp>
          <p:nvSpPr>
            <p:cNvPr id="716" name="Line"/>
            <p:cNvSpPr/>
            <p:nvPr/>
          </p:nvSpPr>
          <p:spPr>
            <a:xfrm>
              <a:off x="2236764" y="563368"/>
              <a:ext cx="171000" cy="268744"/>
            </a:xfrm>
            <a:custGeom>
              <a:avLst/>
              <a:gdLst/>
              <a:ahLst/>
              <a:cxnLst>
                <a:cxn ang="0">
                  <a:pos x="wd2" y="hd2"/>
                </a:cxn>
                <a:cxn ang="5400000">
                  <a:pos x="wd2" y="hd2"/>
                </a:cxn>
                <a:cxn ang="10800000">
                  <a:pos x="wd2" y="hd2"/>
                </a:cxn>
                <a:cxn ang="16200000">
                  <a:pos x="wd2" y="hd2"/>
                </a:cxn>
              </a:cxnLst>
              <a:rect l="0" t="0" r="r" b="b"/>
              <a:pathLst>
                <a:path w="20532" h="21513" fill="norm" stroke="1" extrusionOk="0">
                  <a:moveTo>
                    <a:pt x="20532" y="4898"/>
                  </a:moveTo>
                  <a:cubicBezTo>
                    <a:pt x="20532" y="3513"/>
                    <a:pt x="20532" y="2128"/>
                    <a:pt x="19286" y="1298"/>
                  </a:cubicBezTo>
                  <a:cubicBezTo>
                    <a:pt x="18040" y="467"/>
                    <a:pt x="15547" y="190"/>
                    <a:pt x="12640" y="51"/>
                  </a:cubicBezTo>
                  <a:cubicBezTo>
                    <a:pt x="9732" y="-87"/>
                    <a:pt x="6409" y="-87"/>
                    <a:pt x="3709" y="1990"/>
                  </a:cubicBezTo>
                  <a:cubicBezTo>
                    <a:pt x="1009" y="4067"/>
                    <a:pt x="-1068" y="8221"/>
                    <a:pt x="594" y="11821"/>
                  </a:cubicBezTo>
                  <a:cubicBezTo>
                    <a:pt x="2255" y="15421"/>
                    <a:pt x="7655" y="18467"/>
                    <a:pt x="13055" y="2151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17" name="Line"/>
            <p:cNvSpPr/>
            <p:nvPr/>
          </p:nvSpPr>
          <p:spPr>
            <a:xfrm>
              <a:off x="2075212" y="522389"/>
              <a:ext cx="114608" cy="340858"/>
            </a:xfrm>
            <a:custGeom>
              <a:avLst/>
              <a:gdLst/>
              <a:ahLst/>
              <a:cxnLst>
                <a:cxn ang="0">
                  <a:pos x="wd2" y="hd2"/>
                </a:cxn>
                <a:cxn ang="5400000">
                  <a:pos x="wd2" y="hd2"/>
                </a:cxn>
                <a:cxn ang="10800000">
                  <a:pos x="wd2" y="hd2"/>
                </a:cxn>
                <a:cxn ang="16200000">
                  <a:pos x="wd2" y="hd2"/>
                </a:cxn>
              </a:cxnLst>
              <a:rect l="0" t="0" r="r" b="b"/>
              <a:pathLst>
                <a:path w="21046" h="21282" fill="norm" stroke="1" extrusionOk="0">
                  <a:moveTo>
                    <a:pt x="21046" y="546"/>
                  </a:moveTo>
                  <a:cubicBezTo>
                    <a:pt x="17234" y="114"/>
                    <a:pt x="13423" y="-318"/>
                    <a:pt x="9293" y="330"/>
                  </a:cubicBezTo>
                  <a:cubicBezTo>
                    <a:pt x="5164" y="978"/>
                    <a:pt x="717" y="2706"/>
                    <a:pt x="81" y="6054"/>
                  </a:cubicBezTo>
                  <a:cubicBezTo>
                    <a:pt x="-554" y="9402"/>
                    <a:pt x="2622" y="14370"/>
                    <a:pt x="5799" y="17178"/>
                  </a:cubicBezTo>
                  <a:cubicBezTo>
                    <a:pt x="8975" y="19986"/>
                    <a:pt x="12152" y="20634"/>
                    <a:pt x="15328" y="2128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18" name="Line"/>
            <p:cNvSpPr/>
            <p:nvPr/>
          </p:nvSpPr>
          <p:spPr>
            <a:xfrm>
              <a:off x="2677598" y="416979"/>
              <a:ext cx="145877" cy="560429"/>
            </a:xfrm>
            <a:custGeom>
              <a:avLst/>
              <a:gdLst/>
              <a:ahLst/>
              <a:cxnLst>
                <a:cxn ang="0">
                  <a:pos x="wd2" y="hd2"/>
                </a:cxn>
                <a:cxn ang="5400000">
                  <a:pos x="wd2" y="hd2"/>
                </a:cxn>
                <a:cxn ang="10800000">
                  <a:pos x="wd2" y="hd2"/>
                </a:cxn>
                <a:cxn ang="16200000">
                  <a:pos x="wd2" y="hd2"/>
                </a:cxn>
              </a:cxnLst>
              <a:rect l="0" t="0" r="r" b="b"/>
              <a:pathLst>
                <a:path w="20240" h="21600" fill="norm" stroke="1" extrusionOk="0">
                  <a:moveTo>
                    <a:pt x="0" y="0"/>
                  </a:moveTo>
                  <a:cubicBezTo>
                    <a:pt x="6240" y="1867"/>
                    <a:pt x="12480" y="3733"/>
                    <a:pt x="16320" y="6267"/>
                  </a:cubicBezTo>
                  <a:cubicBezTo>
                    <a:pt x="20160" y="8800"/>
                    <a:pt x="21600" y="12000"/>
                    <a:pt x="18720" y="14667"/>
                  </a:cubicBezTo>
                  <a:cubicBezTo>
                    <a:pt x="15840" y="17333"/>
                    <a:pt x="8640" y="19467"/>
                    <a:pt x="144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19" name="Line"/>
            <p:cNvSpPr/>
            <p:nvPr/>
          </p:nvSpPr>
          <p:spPr>
            <a:xfrm>
              <a:off x="4161694" y="406601"/>
              <a:ext cx="155675" cy="56042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4800" y="3467"/>
                    <a:pt x="9600" y="6933"/>
                    <a:pt x="13200" y="10533"/>
                  </a:cubicBezTo>
                  <a:cubicBezTo>
                    <a:pt x="16800" y="14133"/>
                    <a:pt x="19200" y="17867"/>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20" name="Line"/>
            <p:cNvSpPr/>
            <p:nvPr/>
          </p:nvSpPr>
          <p:spPr>
            <a:xfrm>
              <a:off x="4120181" y="162001"/>
              <a:ext cx="637885" cy="805029"/>
            </a:xfrm>
            <a:custGeom>
              <a:avLst/>
              <a:gdLst/>
              <a:ahLst/>
              <a:cxnLst>
                <a:cxn ang="0">
                  <a:pos x="wd2" y="hd2"/>
                </a:cxn>
                <a:cxn ang="5400000">
                  <a:pos x="wd2" y="hd2"/>
                </a:cxn>
                <a:cxn ang="10800000">
                  <a:pos x="wd2" y="hd2"/>
                </a:cxn>
                <a:cxn ang="16200000">
                  <a:pos x="wd2" y="hd2"/>
                </a:cxn>
              </a:cxnLst>
              <a:rect l="0" t="0" r="r" b="b"/>
              <a:pathLst>
                <a:path w="21185" h="21480" fill="norm" stroke="1" extrusionOk="0">
                  <a:moveTo>
                    <a:pt x="0" y="5142"/>
                  </a:moveTo>
                  <a:cubicBezTo>
                    <a:pt x="0" y="3942"/>
                    <a:pt x="0" y="2742"/>
                    <a:pt x="574" y="1865"/>
                  </a:cubicBezTo>
                  <a:cubicBezTo>
                    <a:pt x="1149" y="988"/>
                    <a:pt x="2298" y="434"/>
                    <a:pt x="4481" y="157"/>
                  </a:cubicBezTo>
                  <a:cubicBezTo>
                    <a:pt x="6664" y="-120"/>
                    <a:pt x="9881" y="-120"/>
                    <a:pt x="12868" y="895"/>
                  </a:cubicBezTo>
                  <a:cubicBezTo>
                    <a:pt x="15855" y="1911"/>
                    <a:pt x="18613" y="3942"/>
                    <a:pt x="20049" y="6203"/>
                  </a:cubicBezTo>
                  <a:cubicBezTo>
                    <a:pt x="21485" y="8465"/>
                    <a:pt x="21600" y="10957"/>
                    <a:pt x="20164" y="13218"/>
                  </a:cubicBezTo>
                  <a:cubicBezTo>
                    <a:pt x="18728" y="15480"/>
                    <a:pt x="15740" y="17511"/>
                    <a:pt x="13385" y="18849"/>
                  </a:cubicBezTo>
                  <a:cubicBezTo>
                    <a:pt x="11030" y="20188"/>
                    <a:pt x="9306" y="20834"/>
                    <a:pt x="7583" y="2148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21" name="Line"/>
            <p:cNvSpPr/>
            <p:nvPr/>
          </p:nvSpPr>
          <p:spPr>
            <a:xfrm>
              <a:off x="4833938" y="601796"/>
              <a:ext cx="458990" cy="233123"/>
            </a:xfrm>
            <a:custGeom>
              <a:avLst/>
              <a:gdLst/>
              <a:ahLst/>
              <a:cxnLst>
                <a:cxn ang="0">
                  <a:pos x="wd2" y="hd2"/>
                </a:cxn>
                <a:cxn ang="5400000">
                  <a:pos x="wd2" y="hd2"/>
                </a:cxn>
                <a:cxn ang="10800000">
                  <a:pos x="wd2" y="hd2"/>
                </a:cxn>
                <a:cxn ang="16200000">
                  <a:pos x="wd2" y="hd2"/>
                </a:cxn>
              </a:cxnLst>
              <a:rect l="0" t="0" r="r" b="b"/>
              <a:pathLst>
                <a:path w="21387" h="21095" fill="norm" stroke="1" extrusionOk="0">
                  <a:moveTo>
                    <a:pt x="11715" y="5815"/>
                  </a:moveTo>
                  <a:cubicBezTo>
                    <a:pt x="11715" y="4250"/>
                    <a:pt x="11715" y="2684"/>
                    <a:pt x="11232" y="1589"/>
                  </a:cubicBezTo>
                  <a:cubicBezTo>
                    <a:pt x="10748" y="493"/>
                    <a:pt x="9781" y="-133"/>
                    <a:pt x="8411" y="24"/>
                  </a:cubicBezTo>
                  <a:cubicBezTo>
                    <a:pt x="7041" y="180"/>
                    <a:pt x="5268" y="1119"/>
                    <a:pt x="3736" y="3937"/>
                  </a:cubicBezTo>
                  <a:cubicBezTo>
                    <a:pt x="2205" y="6754"/>
                    <a:pt x="915" y="11450"/>
                    <a:pt x="351" y="14580"/>
                  </a:cubicBezTo>
                  <a:cubicBezTo>
                    <a:pt x="-213" y="17710"/>
                    <a:pt x="-52" y="19276"/>
                    <a:pt x="512" y="20215"/>
                  </a:cubicBezTo>
                  <a:cubicBezTo>
                    <a:pt x="1077" y="21154"/>
                    <a:pt x="2044" y="21467"/>
                    <a:pt x="3817" y="20528"/>
                  </a:cubicBezTo>
                  <a:cubicBezTo>
                    <a:pt x="5590" y="19589"/>
                    <a:pt x="8169" y="17397"/>
                    <a:pt x="9700" y="14893"/>
                  </a:cubicBezTo>
                  <a:cubicBezTo>
                    <a:pt x="11232" y="12389"/>
                    <a:pt x="11715" y="9571"/>
                    <a:pt x="11957" y="7380"/>
                  </a:cubicBezTo>
                  <a:cubicBezTo>
                    <a:pt x="12199" y="5189"/>
                    <a:pt x="12199" y="3624"/>
                    <a:pt x="12038" y="3624"/>
                  </a:cubicBezTo>
                  <a:cubicBezTo>
                    <a:pt x="11877" y="3624"/>
                    <a:pt x="11554" y="5189"/>
                    <a:pt x="11312" y="6754"/>
                  </a:cubicBezTo>
                  <a:cubicBezTo>
                    <a:pt x="11071" y="8319"/>
                    <a:pt x="10909" y="9884"/>
                    <a:pt x="10909" y="11919"/>
                  </a:cubicBezTo>
                  <a:cubicBezTo>
                    <a:pt x="10909" y="13954"/>
                    <a:pt x="11071" y="16458"/>
                    <a:pt x="12441" y="15989"/>
                  </a:cubicBezTo>
                  <a:cubicBezTo>
                    <a:pt x="13811" y="15519"/>
                    <a:pt x="16390" y="12076"/>
                    <a:pt x="17841" y="9102"/>
                  </a:cubicBezTo>
                  <a:cubicBezTo>
                    <a:pt x="19291" y="6128"/>
                    <a:pt x="19614" y="3624"/>
                    <a:pt x="19775" y="3624"/>
                  </a:cubicBezTo>
                  <a:cubicBezTo>
                    <a:pt x="19936" y="3624"/>
                    <a:pt x="19936" y="6128"/>
                    <a:pt x="19936" y="8163"/>
                  </a:cubicBezTo>
                  <a:cubicBezTo>
                    <a:pt x="19936" y="10197"/>
                    <a:pt x="19936" y="11763"/>
                    <a:pt x="20178" y="13171"/>
                  </a:cubicBezTo>
                  <a:cubicBezTo>
                    <a:pt x="20420" y="14580"/>
                    <a:pt x="20903" y="15832"/>
                    <a:pt x="21387" y="1708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22" name="Line"/>
            <p:cNvSpPr/>
            <p:nvPr/>
          </p:nvSpPr>
          <p:spPr>
            <a:xfrm>
              <a:off x="5282981" y="392763"/>
              <a:ext cx="9947" cy="96865"/>
            </a:xfrm>
            <a:custGeom>
              <a:avLst/>
              <a:gdLst/>
              <a:ahLst/>
              <a:cxnLst>
                <a:cxn ang="0">
                  <a:pos x="wd2" y="hd2"/>
                </a:cxn>
                <a:cxn ang="5400000">
                  <a:pos x="wd2" y="hd2"/>
                </a:cxn>
                <a:cxn ang="10800000">
                  <a:pos x="wd2" y="hd2"/>
                </a:cxn>
                <a:cxn ang="16200000">
                  <a:pos x="wd2" y="hd2"/>
                </a:cxn>
              </a:cxnLst>
              <a:rect l="0" t="0" r="r" b="b"/>
              <a:pathLst>
                <a:path w="20700" h="21600" fill="norm" stroke="1" extrusionOk="0">
                  <a:moveTo>
                    <a:pt x="20700" y="21600"/>
                  </a:moveTo>
                  <a:cubicBezTo>
                    <a:pt x="13500" y="16971"/>
                    <a:pt x="6300" y="12343"/>
                    <a:pt x="2700" y="8100"/>
                  </a:cubicBezTo>
                  <a:cubicBezTo>
                    <a:pt x="-900" y="3857"/>
                    <a:pt x="-900" y="0"/>
                    <a:pt x="2700" y="0"/>
                  </a:cubicBezTo>
                  <a:cubicBezTo>
                    <a:pt x="6300" y="0"/>
                    <a:pt x="13500" y="3857"/>
                    <a:pt x="20700" y="771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23" name="Line"/>
            <p:cNvSpPr/>
            <p:nvPr/>
          </p:nvSpPr>
          <p:spPr>
            <a:xfrm>
              <a:off x="5313684" y="1848"/>
              <a:ext cx="656481" cy="992433"/>
            </a:xfrm>
            <a:custGeom>
              <a:avLst/>
              <a:gdLst/>
              <a:ahLst/>
              <a:cxnLst>
                <a:cxn ang="0">
                  <a:pos x="wd2" y="hd2"/>
                </a:cxn>
                <a:cxn ang="5400000">
                  <a:pos x="wd2" y="hd2"/>
                </a:cxn>
                <a:cxn ang="10800000">
                  <a:pos x="wd2" y="hd2"/>
                </a:cxn>
                <a:cxn ang="16200000">
                  <a:pos x="wd2" y="hd2"/>
                </a:cxn>
              </a:cxnLst>
              <a:rect l="0" t="0" r="r" b="b"/>
              <a:pathLst>
                <a:path w="21460" h="21516" fill="norm" stroke="1" extrusionOk="0">
                  <a:moveTo>
                    <a:pt x="0" y="16200"/>
                  </a:moveTo>
                  <a:cubicBezTo>
                    <a:pt x="1809" y="14925"/>
                    <a:pt x="3619" y="13650"/>
                    <a:pt x="4750" y="11662"/>
                  </a:cubicBezTo>
                  <a:cubicBezTo>
                    <a:pt x="5881" y="9675"/>
                    <a:pt x="6333" y="6975"/>
                    <a:pt x="6616" y="5062"/>
                  </a:cubicBezTo>
                  <a:cubicBezTo>
                    <a:pt x="6898" y="3150"/>
                    <a:pt x="7012" y="2025"/>
                    <a:pt x="7068" y="1238"/>
                  </a:cubicBezTo>
                  <a:cubicBezTo>
                    <a:pt x="7125" y="450"/>
                    <a:pt x="7125" y="0"/>
                    <a:pt x="7068" y="0"/>
                  </a:cubicBezTo>
                  <a:cubicBezTo>
                    <a:pt x="7012" y="0"/>
                    <a:pt x="6898" y="450"/>
                    <a:pt x="6559" y="1875"/>
                  </a:cubicBezTo>
                  <a:cubicBezTo>
                    <a:pt x="6220" y="3300"/>
                    <a:pt x="5654" y="5700"/>
                    <a:pt x="5541" y="7613"/>
                  </a:cubicBezTo>
                  <a:cubicBezTo>
                    <a:pt x="5428" y="9525"/>
                    <a:pt x="5768" y="10950"/>
                    <a:pt x="6163" y="11812"/>
                  </a:cubicBezTo>
                  <a:cubicBezTo>
                    <a:pt x="6559" y="12675"/>
                    <a:pt x="7012" y="12975"/>
                    <a:pt x="7747" y="13200"/>
                  </a:cubicBezTo>
                  <a:cubicBezTo>
                    <a:pt x="8482" y="13425"/>
                    <a:pt x="9499" y="13575"/>
                    <a:pt x="10235" y="13537"/>
                  </a:cubicBezTo>
                  <a:cubicBezTo>
                    <a:pt x="10970" y="13500"/>
                    <a:pt x="11422" y="13275"/>
                    <a:pt x="11818" y="12975"/>
                  </a:cubicBezTo>
                  <a:cubicBezTo>
                    <a:pt x="12214" y="12675"/>
                    <a:pt x="12553" y="12300"/>
                    <a:pt x="12892" y="12262"/>
                  </a:cubicBezTo>
                  <a:cubicBezTo>
                    <a:pt x="13231" y="12225"/>
                    <a:pt x="13571" y="12525"/>
                    <a:pt x="13910" y="12825"/>
                  </a:cubicBezTo>
                  <a:cubicBezTo>
                    <a:pt x="14249" y="13125"/>
                    <a:pt x="14588" y="13425"/>
                    <a:pt x="15097" y="13537"/>
                  </a:cubicBezTo>
                  <a:cubicBezTo>
                    <a:pt x="15606" y="13650"/>
                    <a:pt x="16285" y="13575"/>
                    <a:pt x="16794" y="13275"/>
                  </a:cubicBezTo>
                  <a:cubicBezTo>
                    <a:pt x="17303" y="12975"/>
                    <a:pt x="17642" y="12450"/>
                    <a:pt x="17981" y="12037"/>
                  </a:cubicBezTo>
                  <a:cubicBezTo>
                    <a:pt x="18320" y="11625"/>
                    <a:pt x="18660" y="11325"/>
                    <a:pt x="18999" y="11362"/>
                  </a:cubicBezTo>
                  <a:cubicBezTo>
                    <a:pt x="19338" y="11400"/>
                    <a:pt x="19677" y="11775"/>
                    <a:pt x="20073" y="12937"/>
                  </a:cubicBezTo>
                  <a:cubicBezTo>
                    <a:pt x="20469" y="14100"/>
                    <a:pt x="20921" y="16050"/>
                    <a:pt x="21204" y="17437"/>
                  </a:cubicBezTo>
                  <a:cubicBezTo>
                    <a:pt x="21487" y="18825"/>
                    <a:pt x="21600" y="19650"/>
                    <a:pt x="21204" y="20287"/>
                  </a:cubicBezTo>
                  <a:cubicBezTo>
                    <a:pt x="20808" y="20925"/>
                    <a:pt x="19904" y="21375"/>
                    <a:pt x="18490" y="21488"/>
                  </a:cubicBezTo>
                  <a:cubicBezTo>
                    <a:pt x="17076" y="21600"/>
                    <a:pt x="15154" y="21375"/>
                    <a:pt x="13910" y="20850"/>
                  </a:cubicBezTo>
                  <a:cubicBezTo>
                    <a:pt x="12666" y="20325"/>
                    <a:pt x="12101" y="19500"/>
                    <a:pt x="11535" y="1867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24" name="Line"/>
            <p:cNvSpPr/>
            <p:nvPr/>
          </p:nvSpPr>
          <p:spPr>
            <a:xfrm>
              <a:off x="6806351" y="230170"/>
              <a:ext cx="1099118" cy="618755"/>
            </a:xfrm>
            <a:custGeom>
              <a:avLst/>
              <a:gdLst/>
              <a:ahLst/>
              <a:cxnLst>
                <a:cxn ang="0">
                  <a:pos x="wd2" y="hd2"/>
                </a:cxn>
                <a:cxn ang="5400000">
                  <a:pos x="wd2" y="hd2"/>
                </a:cxn>
                <a:cxn ang="10800000">
                  <a:pos x="wd2" y="hd2"/>
                </a:cxn>
                <a:cxn ang="16200000">
                  <a:pos x="wd2" y="hd2"/>
                </a:cxn>
              </a:cxnLst>
              <a:rect l="0" t="0" r="r" b="b"/>
              <a:pathLst>
                <a:path w="21513" h="21463" fill="norm" stroke="1" extrusionOk="0">
                  <a:moveTo>
                    <a:pt x="4098" y="9000"/>
                  </a:moveTo>
                  <a:cubicBezTo>
                    <a:pt x="4166" y="8280"/>
                    <a:pt x="4234" y="7560"/>
                    <a:pt x="4132" y="7020"/>
                  </a:cubicBezTo>
                  <a:cubicBezTo>
                    <a:pt x="4031" y="6480"/>
                    <a:pt x="3760" y="6120"/>
                    <a:pt x="3218" y="5880"/>
                  </a:cubicBezTo>
                  <a:cubicBezTo>
                    <a:pt x="2676" y="5640"/>
                    <a:pt x="1864" y="5520"/>
                    <a:pt x="1187" y="6540"/>
                  </a:cubicBezTo>
                  <a:cubicBezTo>
                    <a:pt x="510" y="7560"/>
                    <a:pt x="-32" y="9720"/>
                    <a:pt x="2" y="11640"/>
                  </a:cubicBezTo>
                  <a:cubicBezTo>
                    <a:pt x="36" y="13560"/>
                    <a:pt x="645" y="15240"/>
                    <a:pt x="1627" y="15780"/>
                  </a:cubicBezTo>
                  <a:cubicBezTo>
                    <a:pt x="2609" y="16320"/>
                    <a:pt x="3963" y="15720"/>
                    <a:pt x="5114" y="14760"/>
                  </a:cubicBezTo>
                  <a:cubicBezTo>
                    <a:pt x="6265" y="13800"/>
                    <a:pt x="7213" y="12480"/>
                    <a:pt x="7890" y="11760"/>
                  </a:cubicBezTo>
                  <a:cubicBezTo>
                    <a:pt x="8567" y="11040"/>
                    <a:pt x="8974" y="10920"/>
                    <a:pt x="9211" y="11160"/>
                  </a:cubicBezTo>
                  <a:cubicBezTo>
                    <a:pt x="9448" y="11400"/>
                    <a:pt x="9515" y="12000"/>
                    <a:pt x="9380" y="12960"/>
                  </a:cubicBezTo>
                  <a:cubicBezTo>
                    <a:pt x="9244" y="13920"/>
                    <a:pt x="8906" y="15240"/>
                    <a:pt x="8466" y="16140"/>
                  </a:cubicBezTo>
                  <a:cubicBezTo>
                    <a:pt x="8026" y="17040"/>
                    <a:pt x="7484" y="17520"/>
                    <a:pt x="7010" y="17760"/>
                  </a:cubicBezTo>
                  <a:cubicBezTo>
                    <a:pt x="6536" y="18000"/>
                    <a:pt x="6130" y="18000"/>
                    <a:pt x="5893" y="17700"/>
                  </a:cubicBezTo>
                  <a:cubicBezTo>
                    <a:pt x="5656" y="17400"/>
                    <a:pt x="5588" y="16800"/>
                    <a:pt x="6062" y="15240"/>
                  </a:cubicBezTo>
                  <a:cubicBezTo>
                    <a:pt x="6536" y="13680"/>
                    <a:pt x="7552" y="11160"/>
                    <a:pt x="8364" y="9360"/>
                  </a:cubicBezTo>
                  <a:cubicBezTo>
                    <a:pt x="9177" y="7560"/>
                    <a:pt x="9786" y="6480"/>
                    <a:pt x="10260" y="5940"/>
                  </a:cubicBezTo>
                  <a:cubicBezTo>
                    <a:pt x="10734" y="5400"/>
                    <a:pt x="11073" y="5400"/>
                    <a:pt x="11276" y="5760"/>
                  </a:cubicBezTo>
                  <a:cubicBezTo>
                    <a:pt x="11479" y="6120"/>
                    <a:pt x="11547" y="6840"/>
                    <a:pt x="11581" y="7800"/>
                  </a:cubicBezTo>
                  <a:cubicBezTo>
                    <a:pt x="11614" y="8760"/>
                    <a:pt x="11614" y="9960"/>
                    <a:pt x="11614" y="10860"/>
                  </a:cubicBezTo>
                  <a:cubicBezTo>
                    <a:pt x="11614" y="11760"/>
                    <a:pt x="11614" y="12360"/>
                    <a:pt x="11682" y="12360"/>
                  </a:cubicBezTo>
                  <a:cubicBezTo>
                    <a:pt x="11750" y="12360"/>
                    <a:pt x="11885" y="11760"/>
                    <a:pt x="12055" y="11100"/>
                  </a:cubicBezTo>
                  <a:cubicBezTo>
                    <a:pt x="12224" y="10440"/>
                    <a:pt x="12427" y="9720"/>
                    <a:pt x="12664" y="9180"/>
                  </a:cubicBezTo>
                  <a:cubicBezTo>
                    <a:pt x="12901" y="8640"/>
                    <a:pt x="13172" y="8280"/>
                    <a:pt x="13375" y="8700"/>
                  </a:cubicBezTo>
                  <a:cubicBezTo>
                    <a:pt x="13578" y="9120"/>
                    <a:pt x="13713" y="10320"/>
                    <a:pt x="13883" y="11160"/>
                  </a:cubicBezTo>
                  <a:cubicBezTo>
                    <a:pt x="14052" y="12000"/>
                    <a:pt x="14255" y="12480"/>
                    <a:pt x="14492" y="12540"/>
                  </a:cubicBezTo>
                  <a:cubicBezTo>
                    <a:pt x="14729" y="12600"/>
                    <a:pt x="15000" y="12240"/>
                    <a:pt x="15203" y="11700"/>
                  </a:cubicBezTo>
                  <a:cubicBezTo>
                    <a:pt x="15406" y="11160"/>
                    <a:pt x="15542" y="10440"/>
                    <a:pt x="15745" y="10260"/>
                  </a:cubicBezTo>
                  <a:cubicBezTo>
                    <a:pt x="15948" y="10080"/>
                    <a:pt x="16219" y="10440"/>
                    <a:pt x="16490" y="10440"/>
                  </a:cubicBezTo>
                  <a:cubicBezTo>
                    <a:pt x="16760" y="10440"/>
                    <a:pt x="17031" y="10080"/>
                    <a:pt x="17302" y="9540"/>
                  </a:cubicBezTo>
                  <a:cubicBezTo>
                    <a:pt x="17573" y="9000"/>
                    <a:pt x="17844" y="8280"/>
                    <a:pt x="18047" y="8220"/>
                  </a:cubicBezTo>
                  <a:cubicBezTo>
                    <a:pt x="18250" y="8160"/>
                    <a:pt x="18386" y="8760"/>
                    <a:pt x="18623" y="10800"/>
                  </a:cubicBezTo>
                  <a:cubicBezTo>
                    <a:pt x="18860" y="12840"/>
                    <a:pt x="19198" y="16320"/>
                    <a:pt x="19367" y="18420"/>
                  </a:cubicBezTo>
                  <a:cubicBezTo>
                    <a:pt x="19537" y="20520"/>
                    <a:pt x="19537" y="21240"/>
                    <a:pt x="19401" y="21420"/>
                  </a:cubicBezTo>
                  <a:cubicBezTo>
                    <a:pt x="19266" y="21600"/>
                    <a:pt x="18995" y="21240"/>
                    <a:pt x="18690" y="19920"/>
                  </a:cubicBezTo>
                  <a:cubicBezTo>
                    <a:pt x="18386" y="18600"/>
                    <a:pt x="18047" y="16320"/>
                    <a:pt x="18047" y="13200"/>
                  </a:cubicBezTo>
                  <a:cubicBezTo>
                    <a:pt x="18047" y="10080"/>
                    <a:pt x="18386" y="6120"/>
                    <a:pt x="18656" y="3900"/>
                  </a:cubicBezTo>
                  <a:cubicBezTo>
                    <a:pt x="18927" y="1680"/>
                    <a:pt x="19130" y="1200"/>
                    <a:pt x="19367" y="780"/>
                  </a:cubicBezTo>
                  <a:cubicBezTo>
                    <a:pt x="19604" y="360"/>
                    <a:pt x="19875" y="0"/>
                    <a:pt x="20180" y="0"/>
                  </a:cubicBezTo>
                  <a:cubicBezTo>
                    <a:pt x="20485" y="0"/>
                    <a:pt x="20823" y="360"/>
                    <a:pt x="21094" y="1560"/>
                  </a:cubicBezTo>
                  <a:cubicBezTo>
                    <a:pt x="21365" y="2760"/>
                    <a:pt x="21568" y="4800"/>
                    <a:pt x="21500" y="6420"/>
                  </a:cubicBezTo>
                  <a:cubicBezTo>
                    <a:pt x="21433" y="8040"/>
                    <a:pt x="21094" y="9240"/>
                    <a:pt x="20755" y="1044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25" name="Line"/>
            <p:cNvSpPr/>
            <p:nvPr/>
          </p:nvSpPr>
          <p:spPr>
            <a:xfrm>
              <a:off x="8083897" y="393648"/>
              <a:ext cx="727271" cy="217702"/>
            </a:xfrm>
            <a:custGeom>
              <a:avLst/>
              <a:gdLst/>
              <a:ahLst/>
              <a:cxnLst>
                <a:cxn ang="0">
                  <a:pos x="wd2" y="hd2"/>
                </a:cxn>
                <a:cxn ang="5400000">
                  <a:pos x="wd2" y="hd2"/>
                </a:cxn>
                <a:cxn ang="10800000">
                  <a:pos x="wd2" y="hd2"/>
                </a:cxn>
                <a:cxn ang="16200000">
                  <a:pos x="wd2" y="hd2"/>
                </a:cxn>
              </a:cxnLst>
              <a:rect l="0" t="0" r="r" b="b"/>
              <a:pathLst>
                <a:path w="21420" h="20912" fill="norm" stroke="1" extrusionOk="0">
                  <a:moveTo>
                    <a:pt x="3997" y="6229"/>
                  </a:moveTo>
                  <a:cubicBezTo>
                    <a:pt x="4507" y="6229"/>
                    <a:pt x="5016" y="6229"/>
                    <a:pt x="5373" y="7060"/>
                  </a:cubicBezTo>
                  <a:cubicBezTo>
                    <a:pt x="5729" y="7891"/>
                    <a:pt x="5933" y="9552"/>
                    <a:pt x="6035" y="11380"/>
                  </a:cubicBezTo>
                  <a:cubicBezTo>
                    <a:pt x="6137" y="13208"/>
                    <a:pt x="6137" y="15201"/>
                    <a:pt x="5475" y="17029"/>
                  </a:cubicBezTo>
                  <a:cubicBezTo>
                    <a:pt x="4812" y="18857"/>
                    <a:pt x="3488" y="20518"/>
                    <a:pt x="2367" y="20851"/>
                  </a:cubicBezTo>
                  <a:cubicBezTo>
                    <a:pt x="1246" y="21183"/>
                    <a:pt x="329" y="20186"/>
                    <a:pt x="75" y="17528"/>
                  </a:cubicBezTo>
                  <a:cubicBezTo>
                    <a:pt x="-180" y="14869"/>
                    <a:pt x="228" y="10549"/>
                    <a:pt x="1195" y="7226"/>
                  </a:cubicBezTo>
                  <a:cubicBezTo>
                    <a:pt x="2163" y="3903"/>
                    <a:pt x="3692" y="1577"/>
                    <a:pt x="4711" y="580"/>
                  </a:cubicBezTo>
                  <a:cubicBezTo>
                    <a:pt x="5729" y="-417"/>
                    <a:pt x="6239" y="-85"/>
                    <a:pt x="6799" y="1245"/>
                  </a:cubicBezTo>
                  <a:cubicBezTo>
                    <a:pt x="7360" y="2574"/>
                    <a:pt x="7971" y="4900"/>
                    <a:pt x="8328" y="6894"/>
                  </a:cubicBezTo>
                  <a:cubicBezTo>
                    <a:pt x="8684" y="8888"/>
                    <a:pt x="8786" y="10549"/>
                    <a:pt x="8990" y="12543"/>
                  </a:cubicBezTo>
                  <a:cubicBezTo>
                    <a:pt x="9194" y="14537"/>
                    <a:pt x="9499" y="16863"/>
                    <a:pt x="9907" y="17694"/>
                  </a:cubicBezTo>
                  <a:cubicBezTo>
                    <a:pt x="10314" y="18525"/>
                    <a:pt x="10824" y="17860"/>
                    <a:pt x="11282" y="15700"/>
                  </a:cubicBezTo>
                  <a:cubicBezTo>
                    <a:pt x="11741" y="13540"/>
                    <a:pt x="12148" y="9885"/>
                    <a:pt x="12403" y="7226"/>
                  </a:cubicBezTo>
                  <a:cubicBezTo>
                    <a:pt x="12658" y="4568"/>
                    <a:pt x="12760" y="2906"/>
                    <a:pt x="12862" y="2906"/>
                  </a:cubicBezTo>
                  <a:cubicBezTo>
                    <a:pt x="12963" y="2906"/>
                    <a:pt x="13065" y="4568"/>
                    <a:pt x="13167" y="7060"/>
                  </a:cubicBezTo>
                  <a:cubicBezTo>
                    <a:pt x="13269" y="9552"/>
                    <a:pt x="13371" y="12875"/>
                    <a:pt x="13626" y="15201"/>
                  </a:cubicBezTo>
                  <a:cubicBezTo>
                    <a:pt x="13880" y="17528"/>
                    <a:pt x="14288" y="18857"/>
                    <a:pt x="14746" y="19189"/>
                  </a:cubicBezTo>
                  <a:cubicBezTo>
                    <a:pt x="15205" y="19521"/>
                    <a:pt x="15714" y="18857"/>
                    <a:pt x="16020" y="17528"/>
                  </a:cubicBezTo>
                  <a:cubicBezTo>
                    <a:pt x="16326" y="16198"/>
                    <a:pt x="16428" y="14205"/>
                    <a:pt x="16529" y="12377"/>
                  </a:cubicBezTo>
                  <a:cubicBezTo>
                    <a:pt x="16631" y="10549"/>
                    <a:pt x="16733" y="8888"/>
                    <a:pt x="16886" y="7226"/>
                  </a:cubicBezTo>
                  <a:cubicBezTo>
                    <a:pt x="17039" y="5565"/>
                    <a:pt x="17243" y="3903"/>
                    <a:pt x="17548" y="3903"/>
                  </a:cubicBezTo>
                  <a:cubicBezTo>
                    <a:pt x="17854" y="3903"/>
                    <a:pt x="18262" y="5565"/>
                    <a:pt x="18567" y="7558"/>
                  </a:cubicBezTo>
                  <a:cubicBezTo>
                    <a:pt x="18873" y="9552"/>
                    <a:pt x="19077" y="11878"/>
                    <a:pt x="19331" y="13706"/>
                  </a:cubicBezTo>
                  <a:cubicBezTo>
                    <a:pt x="19586" y="15534"/>
                    <a:pt x="19892" y="16863"/>
                    <a:pt x="20248" y="16531"/>
                  </a:cubicBezTo>
                  <a:cubicBezTo>
                    <a:pt x="20605" y="16198"/>
                    <a:pt x="21012" y="14205"/>
                    <a:pt x="21420" y="1221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26" name="Line"/>
            <p:cNvSpPr/>
            <p:nvPr/>
          </p:nvSpPr>
          <p:spPr>
            <a:xfrm>
              <a:off x="8994518" y="-1"/>
              <a:ext cx="449701" cy="583034"/>
            </a:xfrm>
            <a:custGeom>
              <a:avLst/>
              <a:gdLst/>
              <a:ahLst/>
              <a:cxnLst>
                <a:cxn ang="0">
                  <a:pos x="wd2" y="hd2"/>
                </a:cxn>
                <a:cxn ang="5400000">
                  <a:pos x="wd2" y="hd2"/>
                </a:cxn>
                <a:cxn ang="10800000">
                  <a:pos x="wd2" y="hd2"/>
                </a:cxn>
                <a:cxn ang="16200000">
                  <a:pos x="wd2" y="hd2"/>
                </a:cxn>
              </a:cxnLst>
              <a:rect l="0" t="0" r="r" b="b"/>
              <a:pathLst>
                <a:path w="21434" h="21540" fill="norm" stroke="1" extrusionOk="0">
                  <a:moveTo>
                    <a:pt x="6595" y="17322"/>
                  </a:moveTo>
                  <a:cubicBezTo>
                    <a:pt x="6760" y="16172"/>
                    <a:pt x="6925" y="15022"/>
                    <a:pt x="6266" y="14127"/>
                  </a:cubicBezTo>
                  <a:cubicBezTo>
                    <a:pt x="5606" y="13232"/>
                    <a:pt x="4122" y="12593"/>
                    <a:pt x="3050" y="12465"/>
                  </a:cubicBezTo>
                  <a:cubicBezTo>
                    <a:pt x="1979" y="12338"/>
                    <a:pt x="1319" y="12721"/>
                    <a:pt x="824" y="13871"/>
                  </a:cubicBezTo>
                  <a:cubicBezTo>
                    <a:pt x="330" y="15022"/>
                    <a:pt x="0" y="16939"/>
                    <a:pt x="0" y="18281"/>
                  </a:cubicBezTo>
                  <a:cubicBezTo>
                    <a:pt x="0" y="19623"/>
                    <a:pt x="330" y="20390"/>
                    <a:pt x="1072" y="20837"/>
                  </a:cubicBezTo>
                  <a:cubicBezTo>
                    <a:pt x="1814" y="21284"/>
                    <a:pt x="2968" y="21412"/>
                    <a:pt x="4122" y="20837"/>
                  </a:cubicBezTo>
                  <a:cubicBezTo>
                    <a:pt x="5276" y="20262"/>
                    <a:pt x="6431" y="18984"/>
                    <a:pt x="7502" y="16428"/>
                  </a:cubicBezTo>
                  <a:cubicBezTo>
                    <a:pt x="8574" y="13871"/>
                    <a:pt x="9563" y="10037"/>
                    <a:pt x="10140" y="7289"/>
                  </a:cubicBezTo>
                  <a:cubicBezTo>
                    <a:pt x="10718" y="4541"/>
                    <a:pt x="10882" y="2880"/>
                    <a:pt x="10882" y="1729"/>
                  </a:cubicBezTo>
                  <a:cubicBezTo>
                    <a:pt x="10882" y="579"/>
                    <a:pt x="10718" y="-60"/>
                    <a:pt x="10388" y="4"/>
                  </a:cubicBezTo>
                  <a:cubicBezTo>
                    <a:pt x="10058" y="68"/>
                    <a:pt x="9563" y="835"/>
                    <a:pt x="9069" y="3071"/>
                  </a:cubicBezTo>
                  <a:cubicBezTo>
                    <a:pt x="8574" y="5308"/>
                    <a:pt x="8079" y="9015"/>
                    <a:pt x="8656" y="11699"/>
                  </a:cubicBezTo>
                  <a:cubicBezTo>
                    <a:pt x="9234" y="14383"/>
                    <a:pt x="10882" y="16044"/>
                    <a:pt x="12531" y="16875"/>
                  </a:cubicBezTo>
                  <a:cubicBezTo>
                    <a:pt x="14180" y="17706"/>
                    <a:pt x="15829" y="17706"/>
                    <a:pt x="17231" y="17194"/>
                  </a:cubicBezTo>
                  <a:cubicBezTo>
                    <a:pt x="18632" y="16683"/>
                    <a:pt x="19786" y="15661"/>
                    <a:pt x="20528" y="14574"/>
                  </a:cubicBezTo>
                  <a:cubicBezTo>
                    <a:pt x="21270" y="13488"/>
                    <a:pt x="21600" y="12338"/>
                    <a:pt x="21353" y="11762"/>
                  </a:cubicBezTo>
                  <a:cubicBezTo>
                    <a:pt x="21105" y="11187"/>
                    <a:pt x="20281" y="11187"/>
                    <a:pt x="19621" y="11571"/>
                  </a:cubicBezTo>
                  <a:cubicBezTo>
                    <a:pt x="18962" y="11954"/>
                    <a:pt x="18467" y="12721"/>
                    <a:pt x="18055" y="13935"/>
                  </a:cubicBezTo>
                  <a:cubicBezTo>
                    <a:pt x="17643" y="15149"/>
                    <a:pt x="17313" y="16811"/>
                    <a:pt x="17643" y="18153"/>
                  </a:cubicBezTo>
                  <a:cubicBezTo>
                    <a:pt x="17972" y="19495"/>
                    <a:pt x="18962" y="20518"/>
                    <a:pt x="19951" y="2154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27" name="Line"/>
            <p:cNvSpPr/>
            <p:nvPr/>
          </p:nvSpPr>
          <p:spPr>
            <a:xfrm>
              <a:off x="9408216" y="365088"/>
              <a:ext cx="25650" cy="238701"/>
            </a:xfrm>
            <a:custGeom>
              <a:avLst/>
              <a:gdLst/>
              <a:ahLst/>
              <a:cxnLst>
                <a:cxn ang="0">
                  <a:pos x="wd2" y="hd2"/>
                </a:cxn>
                <a:cxn ang="5400000">
                  <a:pos x="wd2" y="hd2"/>
                </a:cxn>
                <a:cxn ang="10800000">
                  <a:pos x="wd2" y="hd2"/>
                </a:cxn>
                <a:cxn ang="16200000">
                  <a:pos x="wd2" y="hd2"/>
                </a:cxn>
              </a:cxnLst>
              <a:rect l="0" t="0" r="r" b="b"/>
              <a:pathLst>
                <a:path w="20018" h="21600" fill="norm" stroke="1" extrusionOk="0">
                  <a:moveTo>
                    <a:pt x="3818" y="0"/>
                  </a:moveTo>
                  <a:cubicBezTo>
                    <a:pt x="1118" y="5009"/>
                    <a:pt x="-1582" y="10017"/>
                    <a:pt x="1118" y="13617"/>
                  </a:cubicBezTo>
                  <a:cubicBezTo>
                    <a:pt x="3818" y="17217"/>
                    <a:pt x="11918" y="19409"/>
                    <a:pt x="20018"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28" name="Line"/>
            <p:cNvSpPr/>
            <p:nvPr/>
          </p:nvSpPr>
          <p:spPr>
            <a:xfrm>
              <a:off x="9413109" y="147144"/>
              <a:ext cx="41514" cy="10378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29" name="Line"/>
            <p:cNvSpPr/>
            <p:nvPr/>
          </p:nvSpPr>
          <p:spPr>
            <a:xfrm>
              <a:off x="9516891" y="306278"/>
              <a:ext cx="477485" cy="804037"/>
            </a:xfrm>
            <a:custGeom>
              <a:avLst/>
              <a:gdLst/>
              <a:ahLst/>
              <a:cxnLst>
                <a:cxn ang="0">
                  <a:pos x="wd2" y="hd2"/>
                </a:cxn>
                <a:cxn ang="5400000">
                  <a:pos x="wd2" y="hd2"/>
                </a:cxn>
                <a:cxn ang="10800000">
                  <a:pos x="wd2" y="hd2"/>
                </a:cxn>
                <a:cxn ang="16200000">
                  <a:pos x="wd2" y="hd2"/>
                </a:cxn>
              </a:cxnLst>
              <a:rect l="0" t="0" r="r" b="b"/>
              <a:pathLst>
                <a:path w="21448" h="21454" fill="norm" stroke="1" extrusionOk="0">
                  <a:moveTo>
                    <a:pt x="0" y="2123"/>
                  </a:moveTo>
                  <a:cubicBezTo>
                    <a:pt x="466" y="3046"/>
                    <a:pt x="932" y="3969"/>
                    <a:pt x="1243" y="4800"/>
                  </a:cubicBezTo>
                  <a:cubicBezTo>
                    <a:pt x="1554" y="5631"/>
                    <a:pt x="1709" y="6369"/>
                    <a:pt x="2253" y="6231"/>
                  </a:cubicBezTo>
                  <a:cubicBezTo>
                    <a:pt x="2797" y="6092"/>
                    <a:pt x="3730" y="5077"/>
                    <a:pt x="4351" y="4292"/>
                  </a:cubicBezTo>
                  <a:cubicBezTo>
                    <a:pt x="4973" y="3508"/>
                    <a:pt x="5283" y="2954"/>
                    <a:pt x="5672" y="2492"/>
                  </a:cubicBezTo>
                  <a:cubicBezTo>
                    <a:pt x="6060" y="2031"/>
                    <a:pt x="6527" y="1662"/>
                    <a:pt x="6837" y="1754"/>
                  </a:cubicBezTo>
                  <a:cubicBezTo>
                    <a:pt x="7148" y="1846"/>
                    <a:pt x="7304" y="2400"/>
                    <a:pt x="7614" y="3092"/>
                  </a:cubicBezTo>
                  <a:cubicBezTo>
                    <a:pt x="7925" y="3785"/>
                    <a:pt x="8391" y="4615"/>
                    <a:pt x="9557" y="5169"/>
                  </a:cubicBezTo>
                  <a:cubicBezTo>
                    <a:pt x="10722" y="5723"/>
                    <a:pt x="12587" y="6000"/>
                    <a:pt x="13986" y="5446"/>
                  </a:cubicBezTo>
                  <a:cubicBezTo>
                    <a:pt x="15384" y="4892"/>
                    <a:pt x="16317" y="3508"/>
                    <a:pt x="16705" y="2585"/>
                  </a:cubicBezTo>
                  <a:cubicBezTo>
                    <a:pt x="17094" y="1662"/>
                    <a:pt x="16938" y="1200"/>
                    <a:pt x="16627" y="785"/>
                  </a:cubicBezTo>
                  <a:cubicBezTo>
                    <a:pt x="16317" y="369"/>
                    <a:pt x="15850" y="0"/>
                    <a:pt x="15151" y="0"/>
                  </a:cubicBezTo>
                  <a:cubicBezTo>
                    <a:pt x="14452" y="0"/>
                    <a:pt x="13519" y="369"/>
                    <a:pt x="12976" y="1015"/>
                  </a:cubicBezTo>
                  <a:cubicBezTo>
                    <a:pt x="12432" y="1662"/>
                    <a:pt x="12276" y="2585"/>
                    <a:pt x="12354" y="3277"/>
                  </a:cubicBezTo>
                  <a:cubicBezTo>
                    <a:pt x="12432" y="3969"/>
                    <a:pt x="12742" y="4431"/>
                    <a:pt x="13286" y="4662"/>
                  </a:cubicBezTo>
                  <a:cubicBezTo>
                    <a:pt x="13830" y="4892"/>
                    <a:pt x="14607" y="4892"/>
                    <a:pt x="15306" y="4754"/>
                  </a:cubicBezTo>
                  <a:cubicBezTo>
                    <a:pt x="16006" y="4615"/>
                    <a:pt x="16627" y="4338"/>
                    <a:pt x="17171" y="3923"/>
                  </a:cubicBezTo>
                  <a:cubicBezTo>
                    <a:pt x="17715" y="3508"/>
                    <a:pt x="18181" y="2954"/>
                    <a:pt x="18647" y="2446"/>
                  </a:cubicBezTo>
                  <a:cubicBezTo>
                    <a:pt x="19114" y="1938"/>
                    <a:pt x="19580" y="1477"/>
                    <a:pt x="19968" y="1523"/>
                  </a:cubicBezTo>
                  <a:cubicBezTo>
                    <a:pt x="20357" y="1569"/>
                    <a:pt x="20668" y="2123"/>
                    <a:pt x="20978" y="4200"/>
                  </a:cubicBezTo>
                  <a:cubicBezTo>
                    <a:pt x="21289" y="6277"/>
                    <a:pt x="21600" y="9877"/>
                    <a:pt x="21367" y="12877"/>
                  </a:cubicBezTo>
                  <a:cubicBezTo>
                    <a:pt x="21134" y="15877"/>
                    <a:pt x="20357" y="18277"/>
                    <a:pt x="18414" y="19708"/>
                  </a:cubicBezTo>
                  <a:cubicBezTo>
                    <a:pt x="16472" y="21138"/>
                    <a:pt x="13364" y="21600"/>
                    <a:pt x="10178" y="21415"/>
                  </a:cubicBezTo>
                  <a:cubicBezTo>
                    <a:pt x="6993" y="21231"/>
                    <a:pt x="3729" y="20400"/>
                    <a:pt x="466" y="1956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30" name="Line"/>
            <p:cNvSpPr/>
            <p:nvPr/>
          </p:nvSpPr>
          <p:spPr>
            <a:xfrm>
              <a:off x="2127549" y="1662374"/>
              <a:ext cx="16028" cy="591563"/>
            </a:xfrm>
            <a:custGeom>
              <a:avLst/>
              <a:gdLst/>
              <a:ahLst/>
              <a:cxnLst>
                <a:cxn ang="0">
                  <a:pos x="wd2" y="hd2"/>
                </a:cxn>
                <a:cxn ang="5400000">
                  <a:pos x="wd2" y="hd2"/>
                </a:cxn>
                <a:cxn ang="10800000">
                  <a:pos x="wd2" y="hd2"/>
                </a:cxn>
                <a:cxn ang="16200000">
                  <a:pos x="wd2" y="hd2"/>
                </a:cxn>
              </a:cxnLst>
              <a:rect l="0" t="0" r="r" b="b"/>
              <a:pathLst>
                <a:path w="20015" h="21600" fill="norm" stroke="1" extrusionOk="0">
                  <a:moveTo>
                    <a:pt x="0" y="0"/>
                  </a:moveTo>
                  <a:cubicBezTo>
                    <a:pt x="8640" y="3158"/>
                    <a:pt x="17280" y="6316"/>
                    <a:pt x="19440" y="9916"/>
                  </a:cubicBezTo>
                  <a:cubicBezTo>
                    <a:pt x="21600" y="13516"/>
                    <a:pt x="17280" y="17558"/>
                    <a:pt x="1296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31" name="Line"/>
            <p:cNvSpPr/>
            <p:nvPr/>
          </p:nvSpPr>
          <p:spPr>
            <a:xfrm>
              <a:off x="2137927" y="2035992"/>
              <a:ext cx="10380" cy="23870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32" name="Line"/>
            <p:cNvSpPr/>
            <p:nvPr/>
          </p:nvSpPr>
          <p:spPr>
            <a:xfrm>
              <a:off x="2132278" y="1506700"/>
              <a:ext cx="265135" cy="415132"/>
            </a:xfrm>
            <a:custGeom>
              <a:avLst/>
              <a:gdLst/>
              <a:ahLst/>
              <a:cxnLst>
                <a:cxn ang="0">
                  <a:pos x="wd2" y="hd2"/>
                </a:cxn>
                <a:cxn ang="5400000">
                  <a:pos x="wd2" y="hd2"/>
                </a:cxn>
                <a:cxn ang="10800000">
                  <a:pos x="wd2" y="hd2"/>
                </a:cxn>
                <a:cxn ang="16200000">
                  <a:pos x="wd2" y="hd2"/>
                </a:cxn>
              </a:cxnLst>
              <a:rect l="0" t="0" r="r" b="b"/>
              <a:pathLst>
                <a:path w="20955" h="21600" fill="norm" stroke="1" extrusionOk="0">
                  <a:moveTo>
                    <a:pt x="447" y="21600"/>
                  </a:moveTo>
                  <a:cubicBezTo>
                    <a:pt x="173" y="16560"/>
                    <a:pt x="-100" y="11520"/>
                    <a:pt x="37" y="8100"/>
                  </a:cubicBezTo>
                  <a:cubicBezTo>
                    <a:pt x="173" y="4680"/>
                    <a:pt x="720" y="2880"/>
                    <a:pt x="1677" y="1710"/>
                  </a:cubicBezTo>
                  <a:cubicBezTo>
                    <a:pt x="2634" y="540"/>
                    <a:pt x="4001" y="0"/>
                    <a:pt x="6189" y="0"/>
                  </a:cubicBezTo>
                  <a:cubicBezTo>
                    <a:pt x="8376" y="0"/>
                    <a:pt x="11384" y="540"/>
                    <a:pt x="13981" y="1710"/>
                  </a:cubicBezTo>
                  <a:cubicBezTo>
                    <a:pt x="16578" y="2880"/>
                    <a:pt x="18766" y="4680"/>
                    <a:pt x="19996" y="6570"/>
                  </a:cubicBezTo>
                  <a:cubicBezTo>
                    <a:pt x="21227" y="8460"/>
                    <a:pt x="21500" y="10440"/>
                    <a:pt x="19449" y="12240"/>
                  </a:cubicBezTo>
                  <a:cubicBezTo>
                    <a:pt x="17399" y="14040"/>
                    <a:pt x="13024" y="15660"/>
                    <a:pt x="8649" y="1728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33" name="Line"/>
            <p:cNvSpPr/>
            <p:nvPr/>
          </p:nvSpPr>
          <p:spPr>
            <a:xfrm>
              <a:off x="2303980" y="2077506"/>
              <a:ext cx="179026" cy="311349"/>
            </a:xfrm>
            <a:custGeom>
              <a:avLst/>
              <a:gdLst/>
              <a:ahLst/>
              <a:cxnLst>
                <a:cxn ang="0">
                  <a:pos x="wd2" y="hd2"/>
                </a:cxn>
                <a:cxn ang="5400000">
                  <a:pos x="wd2" y="hd2"/>
                </a:cxn>
                <a:cxn ang="10800000">
                  <a:pos x="wd2" y="hd2"/>
                </a:cxn>
                <a:cxn ang="16200000">
                  <a:pos x="wd2" y="hd2"/>
                </a:cxn>
              </a:cxnLst>
              <a:rect l="0" t="0" r="r" b="b"/>
              <a:pathLst>
                <a:path w="21091" h="21600" fill="norm" stroke="1" extrusionOk="0">
                  <a:moveTo>
                    <a:pt x="3668" y="0"/>
                  </a:moveTo>
                  <a:cubicBezTo>
                    <a:pt x="8151" y="0"/>
                    <a:pt x="12634" y="0"/>
                    <a:pt x="15487" y="480"/>
                  </a:cubicBezTo>
                  <a:cubicBezTo>
                    <a:pt x="18340" y="960"/>
                    <a:pt x="19562" y="1920"/>
                    <a:pt x="20377" y="3000"/>
                  </a:cubicBezTo>
                  <a:cubicBezTo>
                    <a:pt x="21192" y="4080"/>
                    <a:pt x="21600" y="5280"/>
                    <a:pt x="19970" y="6480"/>
                  </a:cubicBezTo>
                  <a:cubicBezTo>
                    <a:pt x="18340" y="7680"/>
                    <a:pt x="14672" y="8880"/>
                    <a:pt x="11819" y="9600"/>
                  </a:cubicBezTo>
                  <a:cubicBezTo>
                    <a:pt x="8966" y="10320"/>
                    <a:pt x="6928" y="10560"/>
                    <a:pt x="6928" y="10680"/>
                  </a:cubicBezTo>
                  <a:cubicBezTo>
                    <a:pt x="6928" y="10800"/>
                    <a:pt x="8966" y="10800"/>
                    <a:pt x="11004" y="11160"/>
                  </a:cubicBezTo>
                  <a:cubicBezTo>
                    <a:pt x="13042" y="11520"/>
                    <a:pt x="15079" y="12240"/>
                    <a:pt x="16709" y="13680"/>
                  </a:cubicBezTo>
                  <a:cubicBezTo>
                    <a:pt x="18340" y="15120"/>
                    <a:pt x="19562" y="17280"/>
                    <a:pt x="19359" y="18720"/>
                  </a:cubicBezTo>
                  <a:cubicBezTo>
                    <a:pt x="19155" y="20160"/>
                    <a:pt x="17525" y="20880"/>
                    <a:pt x="14060" y="21240"/>
                  </a:cubicBezTo>
                  <a:cubicBezTo>
                    <a:pt x="10596" y="21600"/>
                    <a:pt x="5298" y="216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34" name="Line"/>
            <p:cNvSpPr/>
            <p:nvPr/>
          </p:nvSpPr>
          <p:spPr>
            <a:xfrm>
              <a:off x="2791759" y="2087884"/>
              <a:ext cx="166054"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35" name="Line"/>
            <p:cNvSpPr/>
            <p:nvPr/>
          </p:nvSpPr>
          <p:spPr>
            <a:xfrm>
              <a:off x="2750246" y="2212423"/>
              <a:ext cx="217945"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36" name="Line"/>
            <p:cNvSpPr/>
            <p:nvPr/>
          </p:nvSpPr>
          <p:spPr>
            <a:xfrm>
              <a:off x="3668577" y="1818048"/>
              <a:ext cx="347821" cy="425511"/>
            </a:xfrm>
            <a:custGeom>
              <a:avLst/>
              <a:gdLst/>
              <a:ahLst/>
              <a:cxnLst>
                <a:cxn ang="0">
                  <a:pos x="wd2" y="hd2"/>
                </a:cxn>
                <a:cxn ang="5400000">
                  <a:pos x="wd2" y="hd2"/>
                </a:cxn>
                <a:cxn ang="10800000">
                  <a:pos x="wd2" y="hd2"/>
                </a:cxn>
                <a:cxn ang="16200000">
                  <a:pos x="wd2" y="hd2"/>
                </a:cxn>
              </a:cxnLst>
              <a:rect l="0" t="0" r="r" b="b"/>
              <a:pathLst>
                <a:path w="21502" h="21600" fill="norm" stroke="1" extrusionOk="0">
                  <a:moveTo>
                    <a:pt x="21502" y="0"/>
                  </a:moveTo>
                  <a:cubicBezTo>
                    <a:pt x="15942" y="176"/>
                    <a:pt x="10381" y="351"/>
                    <a:pt x="7066" y="439"/>
                  </a:cubicBezTo>
                  <a:cubicBezTo>
                    <a:pt x="3751" y="527"/>
                    <a:pt x="2682" y="527"/>
                    <a:pt x="2148" y="966"/>
                  </a:cubicBezTo>
                  <a:cubicBezTo>
                    <a:pt x="1613" y="1405"/>
                    <a:pt x="1613" y="2283"/>
                    <a:pt x="1613" y="3161"/>
                  </a:cubicBezTo>
                  <a:cubicBezTo>
                    <a:pt x="1613" y="4039"/>
                    <a:pt x="1613" y="4917"/>
                    <a:pt x="1185" y="5795"/>
                  </a:cubicBezTo>
                  <a:cubicBezTo>
                    <a:pt x="757" y="6673"/>
                    <a:pt x="-98" y="7551"/>
                    <a:pt x="9" y="7902"/>
                  </a:cubicBezTo>
                  <a:cubicBezTo>
                    <a:pt x="116" y="8254"/>
                    <a:pt x="1185" y="8078"/>
                    <a:pt x="3003" y="7727"/>
                  </a:cubicBezTo>
                  <a:cubicBezTo>
                    <a:pt x="4821" y="7376"/>
                    <a:pt x="7387" y="6849"/>
                    <a:pt x="9312" y="6673"/>
                  </a:cubicBezTo>
                  <a:cubicBezTo>
                    <a:pt x="11237" y="6498"/>
                    <a:pt x="12520" y="6673"/>
                    <a:pt x="13589" y="7551"/>
                  </a:cubicBezTo>
                  <a:cubicBezTo>
                    <a:pt x="14658" y="8429"/>
                    <a:pt x="15514" y="10010"/>
                    <a:pt x="15300" y="11854"/>
                  </a:cubicBezTo>
                  <a:cubicBezTo>
                    <a:pt x="15086" y="13698"/>
                    <a:pt x="13803" y="15805"/>
                    <a:pt x="11237" y="17473"/>
                  </a:cubicBezTo>
                  <a:cubicBezTo>
                    <a:pt x="8670" y="19141"/>
                    <a:pt x="4821" y="20371"/>
                    <a:pt x="971"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37" name="Line"/>
            <p:cNvSpPr/>
            <p:nvPr/>
          </p:nvSpPr>
          <p:spPr>
            <a:xfrm>
              <a:off x="4051311" y="1926170"/>
              <a:ext cx="251836" cy="244755"/>
            </a:xfrm>
            <a:custGeom>
              <a:avLst/>
              <a:gdLst/>
              <a:ahLst/>
              <a:cxnLst>
                <a:cxn ang="0">
                  <a:pos x="wd2" y="hd2"/>
                </a:cxn>
                <a:cxn ang="5400000">
                  <a:pos x="wd2" y="hd2"/>
                </a:cxn>
                <a:cxn ang="10800000">
                  <a:pos x="wd2" y="hd2"/>
                </a:cxn>
                <a:cxn ang="16200000">
                  <a:pos x="wd2" y="hd2"/>
                </a:cxn>
              </a:cxnLst>
              <a:rect l="0" t="0" r="r" b="b"/>
              <a:pathLst>
                <a:path w="20965" h="20651" fill="norm" stroke="1" extrusionOk="0">
                  <a:moveTo>
                    <a:pt x="20421" y="510"/>
                  </a:moveTo>
                  <a:cubicBezTo>
                    <a:pt x="18981" y="-74"/>
                    <a:pt x="17541" y="-658"/>
                    <a:pt x="14085" y="1823"/>
                  </a:cubicBezTo>
                  <a:cubicBezTo>
                    <a:pt x="10629" y="4304"/>
                    <a:pt x="5157" y="9850"/>
                    <a:pt x="2421" y="13353"/>
                  </a:cubicBezTo>
                  <a:cubicBezTo>
                    <a:pt x="-315" y="16856"/>
                    <a:pt x="-315" y="18315"/>
                    <a:pt x="405" y="19337"/>
                  </a:cubicBezTo>
                  <a:cubicBezTo>
                    <a:pt x="1125" y="20358"/>
                    <a:pt x="2565" y="20942"/>
                    <a:pt x="6165" y="20504"/>
                  </a:cubicBezTo>
                  <a:cubicBezTo>
                    <a:pt x="9765" y="20066"/>
                    <a:pt x="15525" y="18607"/>
                    <a:pt x="18405" y="16272"/>
                  </a:cubicBezTo>
                  <a:cubicBezTo>
                    <a:pt x="21285" y="13937"/>
                    <a:pt x="21285" y="10726"/>
                    <a:pt x="20565" y="8391"/>
                  </a:cubicBezTo>
                  <a:cubicBezTo>
                    <a:pt x="19845" y="6056"/>
                    <a:pt x="18405" y="4596"/>
                    <a:pt x="17397" y="4012"/>
                  </a:cubicBezTo>
                  <a:cubicBezTo>
                    <a:pt x="16389" y="3428"/>
                    <a:pt x="15813" y="3720"/>
                    <a:pt x="15237" y="401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38" name="Line"/>
            <p:cNvSpPr/>
            <p:nvPr/>
          </p:nvSpPr>
          <p:spPr>
            <a:xfrm>
              <a:off x="4392769" y="1962424"/>
              <a:ext cx="235949" cy="219669"/>
            </a:xfrm>
            <a:custGeom>
              <a:avLst/>
              <a:gdLst/>
              <a:ahLst/>
              <a:cxnLst>
                <a:cxn ang="0">
                  <a:pos x="wd2" y="hd2"/>
                </a:cxn>
                <a:cxn ang="5400000">
                  <a:pos x="wd2" y="hd2"/>
                </a:cxn>
                <a:cxn ang="10800000">
                  <a:pos x="wd2" y="hd2"/>
                </a:cxn>
                <a:cxn ang="16200000">
                  <a:pos x="wd2" y="hd2"/>
                </a:cxn>
              </a:cxnLst>
              <a:rect l="0" t="0" r="r" b="b"/>
              <a:pathLst>
                <a:path w="21046" h="21101" fill="norm" stroke="1" extrusionOk="0">
                  <a:moveTo>
                    <a:pt x="21046" y="2082"/>
                  </a:moveTo>
                  <a:cubicBezTo>
                    <a:pt x="17652" y="2747"/>
                    <a:pt x="14257" y="3411"/>
                    <a:pt x="10863" y="5239"/>
                  </a:cubicBezTo>
                  <a:cubicBezTo>
                    <a:pt x="7469" y="7067"/>
                    <a:pt x="4075" y="10058"/>
                    <a:pt x="2069" y="12384"/>
                  </a:cubicBezTo>
                  <a:cubicBezTo>
                    <a:pt x="63" y="14710"/>
                    <a:pt x="-554" y="16371"/>
                    <a:pt x="526" y="17867"/>
                  </a:cubicBezTo>
                  <a:cubicBezTo>
                    <a:pt x="1606" y="19362"/>
                    <a:pt x="4383" y="20691"/>
                    <a:pt x="7623" y="21024"/>
                  </a:cubicBezTo>
                  <a:cubicBezTo>
                    <a:pt x="10863" y="21356"/>
                    <a:pt x="14566" y="20691"/>
                    <a:pt x="16726" y="17534"/>
                  </a:cubicBezTo>
                  <a:cubicBezTo>
                    <a:pt x="18886" y="14378"/>
                    <a:pt x="19503" y="8728"/>
                    <a:pt x="19349" y="5239"/>
                  </a:cubicBezTo>
                  <a:cubicBezTo>
                    <a:pt x="19195" y="1750"/>
                    <a:pt x="18269" y="421"/>
                    <a:pt x="17035" y="88"/>
                  </a:cubicBezTo>
                  <a:cubicBezTo>
                    <a:pt x="15800" y="-244"/>
                    <a:pt x="14257" y="421"/>
                    <a:pt x="12715" y="108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39" name="Line"/>
            <p:cNvSpPr/>
            <p:nvPr/>
          </p:nvSpPr>
          <p:spPr>
            <a:xfrm>
              <a:off x="4801167" y="1973723"/>
              <a:ext cx="211547" cy="211545"/>
            </a:xfrm>
            <a:custGeom>
              <a:avLst/>
              <a:gdLst/>
              <a:ahLst/>
              <a:cxnLst>
                <a:cxn ang="0">
                  <a:pos x="wd2" y="hd2"/>
                </a:cxn>
                <a:cxn ang="5400000">
                  <a:pos x="wd2" y="hd2"/>
                </a:cxn>
                <a:cxn ang="10800000">
                  <a:pos x="wd2" y="hd2"/>
                </a:cxn>
                <a:cxn ang="16200000">
                  <a:pos x="wd2" y="hd2"/>
                </a:cxn>
              </a:cxnLst>
              <a:rect l="0" t="0" r="r" b="b"/>
              <a:pathLst>
                <a:path w="21304" h="21304" fill="norm" stroke="1" extrusionOk="0">
                  <a:moveTo>
                    <a:pt x="21304" y="0"/>
                  </a:moveTo>
                  <a:cubicBezTo>
                    <a:pt x="15730" y="1742"/>
                    <a:pt x="10156" y="3484"/>
                    <a:pt x="6323" y="5574"/>
                  </a:cubicBezTo>
                  <a:cubicBezTo>
                    <a:pt x="2491" y="7665"/>
                    <a:pt x="401" y="10103"/>
                    <a:pt x="52" y="12716"/>
                  </a:cubicBezTo>
                  <a:cubicBezTo>
                    <a:pt x="-296" y="15329"/>
                    <a:pt x="1098" y="18116"/>
                    <a:pt x="4059" y="19684"/>
                  </a:cubicBezTo>
                  <a:cubicBezTo>
                    <a:pt x="7020" y="21252"/>
                    <a:pt x="11549" y="21600"/>
                    <a:pt x="14510" y="21077"/>
                  </a:cubicBezTo>
                  <a:cubicBezTo>
                    <a:pt x="17472" y="20555"/>
                    <a:pt x="18865" y="19161"/>
                    <a:pt x="18169" y="16026"/>
                  </a:cubicBezTo>
                  <a:cubicBezTo>
                    <a:pt x="17472" y="12890"/>
                    <a:pt x="14685" y="8013"/>
                    <a:pt x="11898" y="313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40" name="Line"/>
            <p:cNvSpPr/>
            <p:nvPr/>
          </p:nvSpPr>
          <p:spPr>
            <a:xfrm>
              <a:off x="3371114" y="1714266"/>
              <a:ext cx="74479" cy="705724"/>
            </a:xfrm>
            <a:custGeom>
              <a:avLst/>
              <a:gdLst/>
              <a:ahLst/>
              <a:cxnLst>
                <a:cxn ang="0">
                  <a:pos x="wd2" y="hd2"/>
                </a:cxn>
                <a:cxn ang="5400000">
                  <a:pos x="wd2" y="hd2"/>
                </a:cxn>
                <a:cxn ang="10800000">
                  <a:pos x="wd2" y="hd2"/>
                </a:cxn>
                <a:cxn ang="16200000">
                  <a:pos x="wd2" y="hd2"/>
                </a:cxn>
              </a:cxnLst>
              <a:rect l="0" t="0" r="r" b="b"/>
              <a:pathLst>
                <a:path w="20218" h="21600" fill="norm" stroke="1" extrusionOk="0">
                  <a:moveTo>
                    <a:pt x="17401" y="0"/>
                  </a:moveTo>
                  <a:cubicBezTo>
                    <a:pt x="9888" y="3706"/>
                    <a:pt x="2375" y="7412"/>
                    <a:pt x="496" y="10853"/>
                  </a:cubicBezTo>
                  <a:cubicBezTo>
                    <a:pt x="-1382" y="14294"/>
                    <a:pt x="2375" y="17471"/>
                    <a:pt x="6601" y="19218"/>
                  </a:cubicBezTo>
                  <a:cubicBezTo>
                    <a:pt x="10827" y="20965"/>
                    <a:pt x="15522" y="21282"/>
                    <a:pt x="20218"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41" name="Line"/>
            <p:cNvSpPr/>
            <p:nvPr/>
          </p:nvSpPr>
          <p:spPr>
            <a:xfrm>
              <a:off x="4857039" y="1714266"/>
              <a:ext cx="375349" cy="726481"/>
            </a:xfrm>
            <a:custGeom>
              <a:avLst/>
              <a:gdLst/>
              <a:ahLst/>
              <a:cxnLst>
                <a:cxn ang="0">
                  <a:pos x="wd2" y="hd2"/>
                </a:cxn>
                <a:cxn ang="5400000">
                  <a:pos x="wd2" y="hd2"/>
                </a:cxn>
                <a:cxn ang="10800000">
                  <a:pos x="wd2" y="hd2"/>
                </a:cxn>
                <a:cxn ang="16200000">
                  <a:pos x="wd2" y="hd2"/>
                </a:cxn>
              </a:cxnLst>
              <a:rect l="0" t="0" r="r" b="b"/>
              <a:pathLst>
                <a:path w="20925" h="21600" fill="norm" stroke="1" extrusionOk="0">
                  <a:moveTo>
                    <a:pt x="0" y="0"/>
                  </a:moveTo>
                  <a:cubicBezTo>
                    <a:pt x="4243" y="309"/>
                    <a:pt x="8486" y="617"/>
                    <a:pt x="11957" y="1851"/>
                  </a:cubicBezTo>
                  <a:cubicBezTo>
                    <a:pt x="15429" y="3086"/>
                    <a:pt x="18129" y="5246"/>
                    <a:pt x="19671" y="7663"/>
                  </a:cubicBezTo>
                  <a:cubicBezTo>
                    <a:pt x="21214" y="10080"/>
                    <a:pt x="21600" y="12754"/>
                    <a:pt x="19286" y="15120"/>
                  </a:cubicBezTo>
                  <a:cubicBezTo>
                    <a:pt x="16971" y="17486"/>
                    <a:pt x="11957" y="19543"/>
                    <a:pt x="6943"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42" name="Line"/>
            <p:cNvSpPr/>
            <p:nvPr/>
          </p:nvSpPr>
          <p:spPr>
            <a:xfrm>
              <a:off x="5643122" y="1651996"/>
              <a:ext cx="241369" cy="736859"/>
            </a:xfrm>
            <a:custGeom>
              <a:avLst/>
              <a:gdLst/>
              <a:ahLst/>
              <a:cxnLst>
                <a:cxn ang="0">
                  <a:pos x="wd2" y="hd2"/>
                </a:cxn>
                <a:cxn ang="5400000">
                  <a:pos x="wd2" y="hd2"/>
                </a:cxn>
                <a:cxn ang="10800000">
                  <a:pos x="wd2" y="hd2"/>
                </a:cxn>
                <a:cxn ang="16200000">
                  <a:pos x="wd2" y="hd2"/>
                </a:cxn>
              </a:cxnLst>
              <a:rect l="0" t="0" r="r" b="b"/>
              <a:pathLst>
                <a:path w="20931" h="21600" fill="norm" stroke="1" extrusionOk="0">
                  <a:moveTo>
                    <a:pt x="20931" y="0"/>
                  </a:moveTo>
                  <a:cubicBezTo>
                    <a:pt x="18531" y="507"/>
                    <a:pt x="16131" y="1014"/>
                    <a:pt x="12531" y="2789"/>
                  </a:cubicBezTo>
                  <a:cubicBezTo>
                    <a:pt x="8931" y="4563"/>
                    <a:pt x="4131" y="7606"/>
                    <a:pt x="1731" y="10394"/>
                  </a:cubicBezTo>
                  <a:cubicBezTo>
                    <a:pt x="-669" y="13183"/>
                    <a:pt x="-669" y="15718"/>
                    <a:pt x="2331" y="17544"/>
                  </a:cubicBezTo>
                  <a:cubicBezTo>
                    <a:pt x="5331" y="19369"/>
                    <a:pt x="11331" y="20485"/>
                    <a:pt x="17331"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43" name="Line"/>
            <p:cNvSpPr/>
            <p:nvPr/>
          </p:nvSpPr>
          <p:spPr>
            <a:xfrm>
              <a:off x="6382648" y="1724644"/>
              <a:ext cx="213196" cy="467024"/>
            </a:xfrm>
            <a:custGeom>
              <a:avLst/>
              <a:gdLst/>
              <a:ahLst/>
              <a:cxnLst>
                <a:cxn ang="0">
                  <a:pos x="wd2" y="hd2"/>
                </a:cxn>
                <a:cxn ang="5400000">
                  <a:pos x="wd2" y="hd2"/>
                </a:cxn>
                <a:cxn ang="10800000">
                  <a:pos x="wd2" y="hd2"/>
                </a:cxn>
                <a:cxn ang="16200000">
                  <a:pos x="wd2" y="hd2"/>
                </a:cxn>
              </a:cxnLst>
              <a:rect l="0" t="0" r="r" b="b"/>
              <a:pathLst>
                <a:path w="21470" h="21600" fill="norm" stroke="1" extrusionOk="0">
                  <a:moveTo>
                    <a:pt x="0" y="11040"/>
                  </a:moveTo>
                  <a:cubicBezTo>
                    <a:pt x="5923" y="8960"/>
                    <a:pt x="11845" y="6880"/>
                    <a:pt x="15329" y="5360"/>
                  </a:cubicBezTo>
                  <a:cubicBezTo>
                    <a:pt x="18813" y="3840"/>
                    <a:pt x="19858" y="2880"/>
                    <a:pt x="20555" y="1920"/>
                  </a:cubicBezTo>
                  <a:cubicBezTo>
                    <a:pt x="21252" y="960"/>
                    <a:pt x="21600" y="0"/>
                    <a:pt x="21426" y="0"/>
                  </a:cubicBezTo>
                  <a:cubicBezTo>
                    <a:pt x="21252" y="0"/>
                    <a:pt x="20555" y="960"/>
                    <a:pt x="19336" y="3680"/>
                  </a:cubicBezTo>
                  <a:cubicBezTo>
                    <a:pt x="18116" y="6400"/>
                    <a:pt x="16374" y="10880"/>
                    <a:pt x="15677" y="14000"/>
                  </a:cubicBezTo>
                  <a:cubicBezTo>
                    <a:pt x="14981" y="17120"/>
                    <a:pt x="15329" y="18880"/>
                    <a:pt x="15852" y="19920"/>
                  </a:cubicBezTo>
                  <a:cubicBezTo>
                    <a:pt x="16374" y="20960"/>
                    <a:pt x="17071" y="21280"/>
                    <a:pt x="17768"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44" name="Line"/>
            <p:cNvSpPr/>
            <p:nvPr/>
          </p:nvSpPr>
          <p:spPr>
            <a:xfrm>
              <a:off x="6413783" y="2253936"/>
              <a:ext cx="394376"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5874" y="0"/>
                    <a:pt x="11747" y="0"/>
                    <a:pt x="15347" y="3600"/>
                  </a:cubicBezTo>
                  <a:cubicBezTo>
                    <a:pt x="18947" y="7200"/>
                    <a:pt x="20274"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45" name="Line"/>
            <p:cNvSpPr/>
            <p:nvPr/>
          </p:nvSpPr>
          <p:spPr>
            <a:xfrm>
              <a:off x="7285559" y="1724644"/>
              <a:ext cx="41514" cy="37361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0" y="4600"/>
                    <a:pt x="0" y="9200"/>
                    <a:pt x="3600" y="12800"/>
                  </a:cubicBezTo>
                  <a:cubicBezTo>
                    <a:pt x="7200" y="16400"/>
                    <a:pt x="14400" y="190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46" name="Line"/>
            <p:cNvSpPr/>
            <p:nvPr/>
          </p:nvSpPr>
          <p:spPr>
            <a:xfrm>
              <a:off x="7140263" y="1880318"/>
              <a:ext cx="487781" cy="7264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3830" y="18514"/>
                    <a:pt x="7660" y="15429"/>
                    <a:pt x="11260" y="11829"/>
                  </a:cubicBezTo>
                  <a:cubicBezTo>
                    <a:pt x="14860" y="8229"/>
                    <a:pt x="18230" y="4114"/>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47" name="Line"/>
            <p:cNvSpPr/>
            <p:nvPr/>
          </p:nvSpPr>
          <p:spPr>
            <a:xfrm>
              <a:off x="8182781" y="1494334"/>
              <a:ext cx="256599" cy="178393"/>
            </a:xfrm>
            <a:custGeom>
              <a:avLst/>
              <a:gdLst/>
              <a:ahLst/>
              <a:cxnLst>
                <a:cxn ang="0">
                  <a:pos x="wd2" y="hd2"/>
                </a:cxn>
                <a:cxn ang="5400000">
                  <a:pos x="wd2" y="hd2"/>
                </a:cxn>
                <a:cxn ang="10800000">
                  <a:pos x="wd2" y="hd2"/>
                </a:cxn>
                <a:cxn ang="16200000">
                  <a:pos x="wd2" y="hd2"/>
                </a:cxn>
              </a:cxnLst>
              <a:rect l="0" t="0" r="r" b="b"/>
              <a:pathLst>
                <a:path w="20807" h="21016" fill="norm" stroke="1" extrusionOk="0">
                  <a:moveTo>
                    <a:pt x="13085" y="2680"/>
                  </a:moveTo>
                  <a:cubicBezTo>
                    <a:pt x="11963" y="1457"/>
                    <a:pt x="10841" y="235"/>
                    <a:pt x="9578" y="31"/>
                  </a:cubicBezTo>
                  <a:cubicBezTo>
                    <a:pt x="8316" y="-173"/>
                    <a:pt x="6913" y="642"/>
                    <a:pt x="5230" y="2680"/>
                  </a:cubicBezTo>
                  <a:cubicBezTo>
                    <a:pt x="3547" y="4718"/>
                    <a:pt x="1584" y="7978"/>
                    <a:pt x="602" y="11035"/>
                  </a:cubicBezTo>
                  <a:cubicBezTo>
                    <a:pt x="-380" y="14091"/>
                    <a:pt x="-380" y="16944"/>
                    <a:pt x="2285" y="18778"/>
                  </a:cubicBezTo>
                  <a:cubicBezTo>
                    <a:pt x="4950" y="20612"/>
                    <a:pt x="10280" y="21427"/>
                    <a:pt x="14067" y="20816"/>
                  </a:cubicBezTo>
                  <a:cubicBezTo>
                    <a:pt x="17854" y="20204"/>
                    <a:pt x="20098" y="18167"/>
                    <a:pt x="20659" y="15314"/>
                  </a:cubicBezTo>
                  <a:cubicBezTo>
                    <a:pt x="21220" y="12461"/>
                    <a:pt x="20098" y="8793"/>
                    <a:pt x="18836" y="6348"/>
                  </a:cubicBezTo>
                  <a:cubicBezTo>
                    <a:pt x="17573" y="3902"/>
                    <a:pt x="16171" y="2680"/>
                    <a:pt x="14768" y="2069"/>
                  </a:cubicBezTo>
                  <a:cubicBezTo>
                    <a:pt x="13365" y="1457"/>
                    <a:pt x="11963" y="1457"/>
                    <a:pt x="11262" y="1865"/>
                  </a:cubicBezTo>
                  <a:cubicBezTo>
                    <a:pt x="10560" y="2272"/>
                    <a:pt x="10560" y="3087"/>
                    <a:pt x="10560" y="390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48" name="Line"/>
            <p:cNvSpPr/>
            <p:nvPr/>
          </p:nvSpPr>
          <p:spPr>
            <a:xfrm>
              <a:off x="8603602" y="1579348"/>
              <a:ext cx="103784"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49" name="Line"/>
            <p:cNvSpPr/>
            <p:nvPr/>
          </p:nvSpPr>
          <p:spPr>
            <a:xfrm>
              <a:off x="8782829" y="1447211"/>
              <a:ext cx="198388" cy="171655"/>
            </a:xfrm>
            <a:custGeom>
              <a:avLst/>
              <a:gdLst/>
              <a:ahLst/>
              <a:cxnLst>
                <a:cxn ang="0">
                  <a:pos x="wd2" y="hd2"/>
                </a:cxn>
                <a:cxn ang="5400000">
                  <a:pos x="wd2" y="hd2"/>
                </a:cxn>
                <a:cxn ang="10800000">
                  <a:pos x="wd2" y="hd2"/>
                </a:cxn>
                <a:cxn ang="16200000">
                  <a:pos x="wd2" y="hd2"/>
                </a:cxn>
              </a:cxnLst>
              <a:rect l="0" t="0" r="r" b="b"/>
              <a:pathLst>
                <a:path w="20995" h="21015" fill="norm" stroke="1" extrusionOk="0">
                  <a:moveTo>
                    <a:pt x="13982" y="2201"/>
                  </a:moveTo>
                  <a:cubicBezTo>
                    <a:pt x="12518" y="931"/>
                    <a:pt x="11053" y="-340"/>
                    <a:pt x="9040" y="84"/>
                  </a:cubicBezTo>
                  <a:cubicBezTo>
                    <a:pt x="7026" y="507"/>
                    <a:pt x="4463" y="2625"/>
                    <a:pt x="2633" y="4742"/>
                  </a:cubicBezTo>
                  <a:cubicBezTo>
                    <a:pt x="802" y="6860"/>
                    <a:pt x="-296" y="8978"/>
                    <a:pt x="70" y="11731"/>
                  </a:cubicBezTo>
                  <a:cubicBezTo>
                    <a:pt x="436" y="14484"/>
                    <a:pt x="2267" y="17872"/>
                    <a:pt x="5196" y="19566"/>
                  </a:cubicBezTo>
                  <a:cubicBezTo>
                    <a:pt x="8124" y="21260"/>
                    <a:pt x="12151" y="21260"/>
                    <a:pt x="15263" y="20625"/>
                  </a:cubicBezTo>
                  <a:cubicBezTo>
                    <a:pt x="18375" y="19989"/>
                    <a:pt x="20572" y="18719"/>
                    <a:pt x="20938" y="15542"/>
                  </a:cubicBezTo>
                  <a:cubicBezTo>
                    <a:pt x="21304" y="12366"/>
                    <a:pt x="19840" y="7284"/>
                    <a:pt x="18192" y="4742"/>
                  </a:cubicBezTo>
                  <a:cubicBezTo>
                    <a:pt x="16545" y="2201"/>
                    <a:pt x="14714" y="2201"/>
                    <a:pt x="12884" y="220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50" name="Line"/>
            <p:cNvSpPr/>
            <p:nvPr/>
          </p:nvSpPr>
          <p:spPr>
            <a:xfrm>
              <a:off x="9039490" y="1316364"/>
              <a:ext cx="243484" cy="416929"/>
            </a:xfrm>
            <a:custGeom>
              <a:avLst/>
              <a:gdLst/>
              <a:ahLst/>
              <a:cxnLst>
                <a:cxn ang="0">
                  <a:pos x="wd2" y="hd2"/>
                </a:cxn>
                <a:cxn ang="5400000">
                  <a:pos x="wd2" y="hd2"/>
                </a:cxn>
                <a:cxn ang="10800000">
                  <a:pos x="wd2" y="hd2"/>
                </a:cxn>
                <a:cxn ang="16200000">
                  <a:pos x="wd2" y="hd2"/>
                </a:cxn>
              </a:cxnLst>
              <a:rect l="0" t="0" r="r" b="b"/>
              <a:pathLst>
                <a:path w="20825" h="21338" fill="norm" stroke="1" extrusionOk="0">
                  <a:moveTo>
                    <a:pt x="10652" y="10272"/>
                  </a:moveTo>
                  <a:cubicBezTo>
                    <a:pt x="8581" y="8856"/>
                    <a:pt x="6510" y="7439"/>
                    <a:pt x="5474" y="6288"/>
                  </a:cubicBezTo>
                  <a:cubicBezTo>
                    <a:pt x="4438" y="5137"/>
                    <a:pt x="4438" y="4252"/>
                    <a:pt x="5918" y="3278"/>
                  </a:cubicBezTo>
                  <a:cubicBezTo>
                    <a:pt x="7397" y="2305"/>
                    <a:pt x="10356" y="1242"/>
                    <a:pt x="13019" y="623"/>
                  </a:cubicBezTo>
                  <a:cubicBezTo>
                    <a:pt x="15682" y="3"/>
                    <a:pt x="18049" y="-174"/>
                    <a:pt x="19529" y="180"/>
                  </a:cubicBezTo>
                  <a:cubicBezTo>
                    <a:pt x="21008" y="534"/>
                    <a:pt x="21600" y="1419"/>
                    <a:pt x="19233" y="3810"/>
                  </a:cubicBezTo>
                  <a:cubicBezTo>
                    <a:pt x="16866" y="6200"/>
                    <a:pt x="11540" y="10095"/>
                    <a:pt x="8137" y="12928"/>
                  </a:cubicBezTo>
                  <a:cubicBezTo>
                    <a:pt x="4734" y="15760"/>
                    <a:pt x="3255" y="17531"/>
                    <a:pt x="2959" y="18770"/>
                  </a:cubicBezTo>
                  <a:cubicBezTo>
                    <a:pt x="2663" y="20010"/>
                    <a:pt x="3551" y="20718"/>
                    <a:pt x="5474" y="21072"/>
                  </a:cubicBezTo>
                  <a:cubicBezTo>
                    <a:pt x="7397" y="21426"/>
                    <a:pt x="10356" y="21426"/>
                    <a:pt x="12871" y="21072"/>
                  </a:cubicBezTo>
                  <a:cubicBezTo>
                    <a:pt x="15386" y="20718"/>
                    <a:pt x="17458" y="20010"/>
                    <a:pt x="18493" y="19124"/>
                  </a:cubicBezTo>
                  <a:cubicBezTo>
                    <a:pt x="19529" y="18239"/>
                    <a:pt x="19529" y="17177"/>
                    <a:pt x="16274" y="16292"/>
                  </a:cubicBezTo>
                  <a:cubicBezTo>
                    <a:pt x="13019" y="15406"/>
                    <a:pt x="6510" y="14698"/>
                    <a:pt x="0" y="1399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51" name="Line"/>
            <p:cNvSpPr/>
            <p:nvPr/>
          </p:nvSpPr>
          <p:spPr>
            <a:xfrm>
              <a:off x="8344145" y="1953661"/>
              <a:ext cx="965182" cy="71954"/>
            </a:xfrm>
            <a:custGeom>
              <a:avLst/>
              <a:gdLst/>
              <a:ahLst/>
              <a:cxnLst>
                <a:cxn ang="0">
                  <a:pos x="wd2" y="hd2"/>
                </a:cxn>
                <a:cxn ang="5400000">
                  <a:pos x="wd2" y="hd2"/>
                </a:cxn>
                <a:cxn ang="10800000">
                  <a:pos x="wd2" y="hd2"/>
                </a:cxn>
                <a:cxn ang="16200000">
                  <a:pos x="wd2" y="hd2"/>
                </a:cxn>
              </a:cxnLst>
              <a:rect l="0" t="0" r="r" b="b"/>
              <a:pathLst>
                <a:path w="21600" h="21393" fill="norm" stroke="1" extrusionOk="0">
                  <a:moveTo>
                    <a:pt x="0" y="21393"/>
                  </a:moveTo>
                  <a:cubicBezTo>
                    <a:pt x="2710" y="20364"/>
                    <a:pt x="5419" y="19336"/>
                    <a:pt x="7974" y="17279"/>
                  </a:cubicBezTo>
                  <a:cubicBezTo>
                    <a:pt x="10529" y="15222"/>
                    <a:pt x="12929" y="12136"/>
                    <a:pt x="15019" y="9050"/>
                  </a:cubicBezTo>
                  <a:cubicBezTo>
                    <a:pt x="17110" y="5964"/>
                    <a:pt x="18890" y="2879"/>
                    <a:pt x="20013" y="1336"/>
                  </a:cubicBezTo>
                  <a:cubicBezTo>
                    <a:pt x="21135" y="-207"/>
                    <a:pt x="21600" y="-207"/>
                    <a:pt x="21600" y="307"/>
                  </a:cubicBezTo>
                  <a:cubicBezTo>
                    <a:pt x="21600" y="822"/>
                    <a:pt x="21135" y="1850"/>
                    <a:pt x="20671" y="287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52" name="Line"/>
            <p:cNvSpPr/>
            <p:nvPr/>
          </p:nvSpPr>
          <p:spPr>
            <a:xfrm>
              <a:off x="8354523" y="2286999"/>
              <a:ext cx="234862" cy="350935"/>
            </a:xfrm>
            <a:custGeom>
              <a:avLst/>
              <a:gdLst/>
              <a:ahLst/>
              <a:cxnLst>
                <a:cxn ang="0">
                  <a:pos x="wd2" y="hd2"/>
                </a:cxn>
                <a:cxn ang="5400000">
                  <a:pos x="wd2" y="hd2"/>
                </a:cxn>
                <a:cxn ang="10800000">
                  <a:pos x="wd2" y="hd2"/>
                </a:cxn>
                <a:cxn ang="16200000">
                  <a:pos x="wd2" y="hd2"/>
                </a:cxn>
              </a:cxnLst>
              <a:rect l="0" t="0" r="r" b="b"/>
              <a:pathLst>
                <a:path w="21253" h="21482" fill="norm" stroke="1" extrusionOk="0">
                  <a:moveTo>
                    <a:pt x="0" y="2423"/>
                  </a:moveTo>
                  <a:cubicBezTo>
                    <a:pt x="5322" y="1576"/>
                    <a:pt x="10643" y="729"/>
                    <a:pt x="14087" y="306"/>
                  </a:cubicBezTo>
                  <a:cubicBezTo>
                    <a:pt x="17530" y="-118"/>
                    <a:pt x="19096" y="-118"/>
                    <a:pt x="19878" y="411"/>
                  </a:cubicBezTo>
                  <a:cubicBezTo>
                    <a:pt x="20661" y="941"/>
                    <a:pt x="20661" y="2000"/>
                    <a:pt x="19252" y="3270"/>
                  </a:cubicBezTo>
                  <a:cubicBezTo>
                    <a:pt x="17843" y="4541"/>
                    <a:pt x="15026" y="6023"/>
                    <a:pt x="12835" y="7082"/>
                  </a:cubicBezTo>
                  <a:cubicBezTo>
                    <a:pt x="10643" y="8141"/>
                    <a:pt x="9078" y="8776"/>
                    <a:pt x="9391" y="9517"/>
                  </a:cubicBezTo>
                  <a:cubicBezTo>
                    <a:pt x="9704" y="10258"/>
                    <a:pt x="11896" y="11106"/>
                    <a:pt x="13930" y="11635"/>
                  </a:cubicBezTo>
                  <a:cubicBezTo>
                    <a:pt x="15965" y="12164"/>
                    <a:pt x="17843" y="12376"/>
                    <a:pt x="19252" y="12906"/>
                  </a:cubicBezTo>
                  <a:cubicBezTo>
                    <a:pt x="20661" y="13435"/>
                    <a:pt x="21600" y="14282"/>
                    <a:pt x="21130" y="15553"/>
                  </a:cubicBezTo>
                  <a:cubicBezTo>
                    <a:pt x="20661" y="16823"/>
                    <a:pt x="18783" y="18517"/>
                    <a:pt x="16278" y="19576"/>
                  </a:cubicBezTo>
                  <a:cubicBezTo>
                    <a:pt x="13774" y="20635"/>
                    <a:pt x="10643" y="21058"/>
                    <a:pt x="7513" y="2148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53" name="Line"/>
            <p:cNvSpPr/>
            <p:nvPr/>
          </p:nvSpPr>
          <p:spPr>
            <a:xfrm>
              <a:off x="8760745" y="2264315"/>
              <a:ext cx="224927" cy="381634"/>
            </a:xfrm>
            <a:custGeom>
              <a:avLst/>
              <a:gdLst/>
              <a:ahLst/>
              <a:cxnLst>
                <a:cxn ang="0">
                  <a:pos x="wd2" y="hd2"/>
                </a:cxn>
                <a:cxn ang="5400000">
                  <a:pos x="wd2" y="hd2"/>
                </a:cxn>
                <a:cxn ang="10800000">
                  <a:pos x="wd2" y="hd2"/>
                </a:cxn>
                <a:cxn ang="16200000">
                  <a:pos x="wd2" y="hd2"/>
                </a:cxn>
              </a:cxnLst>
              <a:rect l="0" t="0" r="r" b="b"/>
              <a:pathLst>
                <a:path w="21279" h="21467" fill="norm" stroke="1" extrusionOk="0">
                  <a:moveTo>
                    <a:pt x="20479" y="0"/>
                  </a:moveTo>
                  <a:cubicBezTo>
                    <a:pt x="15897" y="1751"/>
                    <a:pt x="11316" y="3503"/>
                    <a:pt x="7879" y="6130"/>
                  </a:cubicBezTo>
                  <a:cubicBezTo>
                    <a:pt x="4443" y="8757"/>
                    <a:pt x="2152" y="12259"/>
                    <a:pt x="1006" y="14497"/>
                  </a:cubicBezTo>
                  <a:cubicBezTo>
                    <a:pt x="-139" y="16735"/>
                    <a:pt x="-139" y="17708"/>
                    <a:pt x="188" y="18681"/>
                  </a:cubicBezTo>
                  <a:cubicBezTo>
                    <a:pt x="516" y="19654"/>
                    <a:pt x="1170" y="20627"/>
                    <a:pt x="2316" y="21114"/>
                  </a:cubicBezTo>
                  <a:cubicBezTo>
                    <a:pt x="3461" y="21600"/>
                    <a:pt x="5097" y="21600"/>
                    <a:pt x="7716" y="21016"/>
                  </a:cubicBezTo>
                  <a:cubicBezTo>
                    <a:pt x="10334" y="20432"/>
                    <a:pt x="13934" y="19265"/>
                    <a:pt x="16388" y="18292"/>
                  </a:cubicBezTo>
                  <a:cubicBezTo>
                    <a:pt x="18843" y="17319"/>
                    <a:pt x="20152" y="16541"/>
                    <a:pt x="20806" y="15665"/>
                  </a:cubicBezTo>
                  <a:cubicBezTo>
                    <a:pt x="21461" y="14789"/>
                    <a:pt x="21461" y="13816"/>
                    <a:pt x="20643" y="13135"/>
                  </a:cubicBezTo>
                  <a:cubicBezTo>
                    <a:pt x="19825" y="12454"/>
                    <a:pt x="18188" y="12065"/>
                    <a:pt x="15570" y="11870"/>
                  </a:cubicBezTo>
                  <a:cubicBezTo>
                    <a:pt x="12952" y="11676"/>
                    <a:pt x="9352" y="11676"/>
                    <a:pt x="5752" y="1167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54" name="Line"/>
            <p:cNvSpPr/>
            <p:nvPr/>
          </p:nvSpPr>
          <p:spPr>
            <a:xfrm>
              <a:off x="9087610" y="2250062"/>
              <a:ext cx="254701" cy="377494"/>
            </a:xfrm>
            <a:custGeom>
              <a:avLst/>
              <a:gdLst/>
              <a:ahLst/>
              <a:cxnLst>
                <a:cxn ang="0">
                  <a:pos x="wd2" y="hd2"/>
                </a:cxn>
                <a:cxn ang="5400000">
                  <a:pos x="wd2" y="hd2"/>
                </a:cxn>
                <a:cxn ang="10800000">
                  <a:pos x="wd2" y="hd2"/>
                </a:cxn>
                <a:cxn ang="16200000">
                  <a:pos x="wd2" y="hd2"/>
                </a:cxn>
              </a:cxnLst>
              <a:rect l="0" t="0" r="r" b="b"/>
              <a:pathLst>
                <a:path w="21204" h="21427" fill="norm" stroke="1" extrusionOk="0">
                  <a:moveTo>
                    <a:pt x="18458" y="1398"/>
                  </a:moveTo>
                  <a:cubicBezTo>
                    <a:pt x="19898" y="1005"/>
                    <a:pt x="21338" y="612"/>
                    <a:pt x="21194" y="318"/>
                  </a:cubicBezTo>
                  <a:cubicBezTo>
                    <a:pt x="21050" y="23"/>
                    <a:pt x="19322" y="-173"/>
                    <a:pt x="16010" y="220"/>
                  </a:cubicBezTo>
                  <a:cubicBezTo>
                    <a:pt x="12698" y="612"/>
                    <a:pt x="7802" y="1594"/>
                    <a:pt x="4922" y="2478"/>
                  </a:cubicBezTo>
                  <a:cubicBezTo>
                    <a:pt x="2042" y="3362"/>
                    <a:pt x="1178" y="4147"/>
                    <a:pt x="602" y="5031"/>
                  </a:cubicBezTo>
                  <a:cubicBezTo>
                    <a:pt x="26" y="5914"/>
                    <a:pt x="-262" y="6896"/>
                    <a:pt x="314" y="7485"/>
                  </a:cubicBezTo>
                  <a:cubicBezTo>
                    <a:pt x="890" y="8074"/>
                    <a:pt x="2330" y="8271"/>
                    <a:pt x="4490" y="8271"/>
                  </a:cubicBezTo>
                  <a:cubicBezTo>
                    <a:pt x="6650" y="8271"/>
                    <a:pt x="9530" y="8074"/>
                    <a:pt x="11690" y="8074"/>
                  </a:cubicBezTo>
                  <a:cubicBezTo>
                    <a:pt x="13850" y="8074"/>
                    <a:pt x="15290" y="8271"/>
                    <a:pt x="16154" y="8958"/>
                  </a:cubicBezTo>
                  <a:cubicBezTo>
                    <a:pt x="17018" y="9645"/>
                    <a:pt x="17306" y="10823"/>
                    <a:pt x="15290" y="12885"/>
                  </a:cubicBezTo>
                  <a:cubicBezTo>
                    <a:pt x="13274" y="14947"/>
                    <a:pt x="8954" y="17892"/>
                    <a:pt x="6074" y="19463"/>
                  </a:cubicBezTo>
                  <a:cubicBezTo>
                    <a:pt x="3194" y="21034"/>
                    <a:pt x="1754" y="21231"/>
                    <a:pt x="314" y="2142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55" name="Line"/>
            <p:cNvSpPr/>
            <p:nvPr/>
          </p:nvSpPr>
          <p:spPr>
            <a:xfrm>
              <a:off x="9631053" y="1371782"/>
              <a:ext cx="374372" cy="1266152"/>
            </a:xfrm>
            <a:custGeom>
              <a:avLst/>
              <a:gdLst/>
              <a:ahLst/>
              <a:cxnLst>
                <a:cxn ang="0">
                  <a:pos x="wd2" y="hd2"/>
                </a:cxn>
                <a:cxn ang="5400000">
                  <a:pos x="wd2" y="hd2"/>
                </a:cxn>
                <a:cxn ang="10800000">
                  <a:pos x="wd2" y="hd2"/>
                </a:cxn>
                <a:cxn ang="16200000">
                  <a:pos x="wd2" y="hd2"/>
                </a:cxn>
              </a:cxnLst>
              <a:rect l="0" t="0" r="r" b="b"/>
              <a:pathLst>
                <a:path w="21250" h="21600" fill="norm" stroke="1" extrusionOk="0">
                  <a:moveTo>
                    <a:pt x="0" y="0"/>
                  </a:moveTo>
                  <a:cubicBezTo>
                    <a:pt x="3142" y="590"/>
                    <a:pt x="6284" y="1180"/>
                    <a:pt x="9622" y="2213"/>
                  </a:cubicBezTo>
                  <a:cubicBezTo>
                    <a:pt x="12960" y="3246"/>
                    <a:pt x="16495" y="4721"/>
                    <a:pt x="18655" y="6462"/>
                  </a:cubicBezTo>
                  <a:cubicBezTo>
                    <a:pt x="20815" y="8203"/>
                    <a:pt x="21600" y="10210"/>
                    <a:pt x="21109" y="11892"/>
                  </a:cubicBezTo>
                  <a:cubicBezTo>
                    <a:pt x="20618" y="13574"/>
                    <a:pt x="18851" y="14931"/>
                    <a:pt x="15709" y="16289"/>
                  </a:cubicBezTo>
                  <a:cubicBezTo>
                    <a:pt x="12567" y="17646"/>
                    <a:pt x="8051" y="19003"/>
                    <a:pt x="5400" y="19830"/>
                  </a:cubicBezTo>
                  <a:cubicBezTo>
                    <a:pt x="2749" y="20656"/>
                    <a:pt x="1964" y="20951"/>
                    <a:pt x="1865" y="21157"/>
                  </a:cubicBezTo>
                  <a:cubicBezTo>
                    <a:pt x="1767" y="21364"/>
                    <a:pt x="2356" y="21482"/>
                    <a:pt x="2945"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56" name="Line"/>
            <p:cNvSpPr/>
            <p:nvPr/>
          </p:nvSpPr>
          <p:spPr>
            <a:xfrm>
              <a:off x="10118833" y="1143459"/>
              <a:ext cx="98257" cy="394376"/>
            </a:xfrm>
            <a:custGeom>
              <a:avLst/>
              <a:gdLst/>
              <a:ahLst/>
              <a:cxnLst>
                <a:cxn ang="0">
                  <a:pos x="wd2" y="hd2"/>
                </a:cxn>
                <a:cxn ang="5400000">
                  <a:pos x="wd2" y="hd2"/>
                </a:cxn>
                <a:cxn ang="10800000">
                  <a:pos x="wd2" y="hd2"/>
                </a:cxn>
                <a:cxn ang="16200000">
                  <a:pos x="wd2" y="hd2"/>
                </a:cxn>
              </a:cxnLst>
              <a:rect l="0" t="0" r="r" b="b"/>
              <a:pathLst>
                <a:path w="21155" h="21600" fill="norm" stroke="1" extrusionOk="0">
                  <a:moveTo>
                    <a:pt x="0" y="10232"/>
                  </a:moveTo>
                  <a:cubicBezTo>
                    <a:pt x="5214" y="8905"/>
                    <a:pt x="10428" y="7579"/>
                    <a:pt x="14152" y="6253"/>
                  </a:cubicBezTo>
                  <a:cubicBezTo>
                    <a:pt x="17876" y="4926"/>
                    <a:pt x="20110" y="3600"/>
                    <a:pt x="20855" y="2368"/>
                  </a:cubicBezTo>
                  <a:cubicBezTo>
                    <a:pt x="21600" y="1137"/>
                    <a:pt x="20855" y="0"/>
                    <a:pt x="19738" y="0"/>
                  </a:cubicBezTo>
                  <a:cubicBezTo>
                    <a:pt x="18621" y="0"/>
                    <a:pt x="17131" y="1137"/>
                    <a:pt x="16759" y="4926"/>
                  </a:cubicBezTo>
                  <a:cubicBezTo>
                    <a:pt x="16386" y="8716"/>
                    <a:pt x="17131" y="15158"/>
                    <a:pt x="17876"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57" name="Line"/>
            <p:cNvSpPr/>
            <p:nvPr/>
          </p:nvSpPr>
          <p:spPr>
            <a:xfrm>
              <a:off x="10358531" y="1195269"/>
              <a:ext cx="130461" cy="177387"/>
            </a:xfrm>
            <a:custGeom>
              <a:avLst/>
              <a:gdLst/>
              <a:ahLst/>
              <a:cxnLst>
                <a:cxn ang="0">
                  <a:pos x="wd2" y="hd2"/>
                </a:cxn>
                <a:cxn ang="5400000">
                  <a:pos x="wd2" y="hd2"/>
                </a:cxn>
                <a:cxn ang="10800000">
                  <a:pos x="wd2" y="hd2"/>
                </a:cxn>
                <a:cxn ang="16200000">
                  <a:pos x="wd2" y="hd2"/>
                </a:cxn>
              </a:cxnLst>
              <a:rect l="0" t="0" r="r" b="b"/>
              <a:pathLst>
                <a:path w="21436" h="20897" fill="norm" stroke="1" extrusionOk="0">
                  <a:moveTo>
                    <a:pt x="15183" y="1232"/>
                  </a:moveTo>
                  <a:cubicBezTo>
                    <a:pt x="12341" y="417"/>
                    <a:pt x="9499" y="-398"/>
                    <a:pt x="7226" y="213"/>
                  </a:cubicBezTo>
                  <a:cubicBezTo>
                    <a:pt x="4952" y="825"/>
                    <a:pt x="3246" y="2862"/>
                    <a:pt x="2110" y="4900"/>
                  </a:cubicBezTo>
                  <a:cubicBezTo>
                    <a:pt x="973" y="6938"/>
                    <a:pt x="404" y="8976"/>
                    <a:pt x="120" y="11421"/>
                  </a:cubicBezTo>
                  <a:cubicBezTo>
                    <a:pt x="-164" y="13866"/>
                    <a:pt x="-164" y="16719"/>
                    <a:pt x="2678" y="18553"/>
                  </a:cubicBezTo>
                  <a:cubicBezTo>
                    <a:pt x="5520" y="20387"/>
                    <a:pt x="11204" y="21202"/>
                    <a:pt x="15183" y="20794"/>
                  </a:cubicBezTo>
                  <a:cubicBezTo>
                    <a:pt x="19162" y="20387"/>
                    <a:pt x="21436" y="18757"/>
                    <a:pt x="21436" y="15700"/>
                  </a:cubicBezTo>
                  <a:cubicBezTo>
                    <a:pt x="21436" y="12644"/>
                    <a:pt x="19162" y="8160"/>
                    <a:pt x="16604" y="5919"/>
                  </a:cubicBezTo>
                  <a:cubicBezTo>
                    <a:pt x="14046" y="3677"/>
                    <a:pt x="11204" y="3677"/>
                    <a:pt x="8362" y="367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58" name="Line"/>
            <p:cNvSpPr/>
            <p:nvPr/>
          </p:nvSpPr>
          <p:spPr>
            <a:xfrm>
              <a:off x="10627369" y="1084649"/>
              <a:ext cx="186810" cy="33902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5731"/>
                  </a:moveTo>
                  <a:cubicBezTo>
                    <a:pt x="18000" y="6612"/>
                    <a:pt x="14400" y="7494"/>
                    <a:pt x="11200" y="7935"/>
                  </a:cubicBezTo>
                  <a:cubicBezTo>
                    <a:pt x="8000" y="8376"/>
                    <a:pt x="5200" y="8376"/>
                    <a:pt x="3600" y="7824"/>
                  </a:cubicBezTo>
                  <a:cubicBezTo>
                    <a:pt x="2000" y="7273"/>
                    <a:pt x="1600" y="6171"/>
                    <a:pt x="1800" y="5069"/>
                  </a:cubicBezTo>
                  <a:cubicBezTo>
                    <a:pt x="2000" y="3967"/>
                    <a:pt x="2800" y="2865"/>
                    <a:pt x="5400" y="1873"/>
                  </a:cubicBezTo>
                  <a:cubicBezTo>
                    <a:pt x="8000" y="882"/>
                    <a:pt x="12400" y="0"/>
                    <a:pt x="15200" y="0"/>
                  </a:cubicBezTo>
                  <a:cubicBezTo>
                    <a:pt x="18000" y="0"/>
                    <a:pt x="19200" y="882"/>
                    <a:pt x="18800" y="3967"/>
                  </a:cubicBezTo>
                  <a:cubicBezTo>
                    <a:pt x="18400" y="7053"/>
                    <a:pt x="16400" y="12343"/>
                    <a:pt x="13000" y="15649"/>
                  </a:cubicBezTo>
                  <a:cubicBezTo>
                    <a:pt x="9600" y="18955"/>
                    <a:pt x="4800" y="20278"/>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59" name="Line"/>
            <p:cNvSpPr/>
            <p:nvPr/>
          </p:nvSpPr>
          <p:spPr>
            <a:xfrm>
              <a:off x="10917961" y="1029298"/>
              <a:ext cx="269837" cy="38399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7446" y="389"/>
                    <a:pt x="13292" y="778"/>
                    <a:pt x="10661" y="1265"/>
                  </a:cubicBezTo>
                  <a:cubicBezTo>
                    <a:pt x="8031" y="1751"/>
                    <a:pt x="6923" y="2335"/>
                    <a:pt x="5954" y="3503"/>
                  </a:cubicBezTo>
                  <a:cubicBezTo>
                    <a:pt x="4985" y="4670"/>
                    <a:pt x="4154" y="6422"/>
                    <a:pt x="4431" y="7297"/>
                  </a:cubicBezTo>
                  <a:cubicBezTo>
                    <a:pt x="4708" y="8173"/>
                    <a:pt x="6092" y="8173"/>
                    <a:pt x="7477" y="8173"/>
                  </a:cubicBezTo>
                  <a:cubicBezTo>
                    <a:pt x="8862" y="8173"/>
                    <a:pt x="10246" y="8173"/>
                    <a:pt x="11631" y="8173"/>
                  </a:cubicBezTo>
                  <a:cubicBezTo>
                    <a:pt x="13015" y="8173"/>
                    <a:pt x="14400" y="8173"/>
                    <a:pt x="15508" y="8562"/>
                  </a:cubicBezTo>
                  <a:cubicBezTo>
                    <a:pt x="16615" y="8951"/>
                    <a:pt x="17446" y="9730"/>
                    <a:pt x="17862" y="10897"/>
                  </a:cubicBezTo>
                  <a:cubicBezTo>
                    <a:pt x="18277" y="12065"/>
                    <a:pt x="18277" y="13622"/>
                    <a:pt x="15231" y="15470"/>
                  </a:cubicBezTo>
                  <a:cubicBezTo>
                    <a:pt x="12185" y="17319"/>
                    <a:pt x="6092" y="19459"/>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60" name="Line"/>
            <p:cNvSpPr/>
            <p:nvPr/>
          </p:nvSpPr>
          <p:spPr>
            <a:xfrm>
              <a:off x="2937055" y="3219118"/>
              <a:ext cx="394377"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6063" y="14400"/>
                    <a:pt x="12126" y="7200"/>
                    <a:pt x="15726" y="3600"/>
                  </a:cubicBezTo>
                  <a:cubicBezTo>
                    <a:pt x="19326" y="0"/>
                    <a:pt x="20463" y="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61" name="Line"/>
            <p:cNvSpPr/>
            <p:nvPr/>
          </p:nvSpPr>
          <p:spPr>
            <a:xfrm>
              <a:off x="2968190" y="3374792"/>
              <a:ext cx="435890"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829" y="16800"/>
                    <a:pt x="11657" y="12000"/>
                    <a:pt x="15257" y="8400"/>
                  </a:cubicBezTo>
                  <a:cubicBezTo>
                    <a:pt x="18857" y="4800"/>
                    <a:pt x="20229" y="24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62" name="Line"/>
            <p:cNvSpPr/>
            <p:nvPr/>
          </p:nvSpPr>
          <p:spPr>
            <a:xfrm>
              <a:off x="3933870" y="3011551"/>
              <a:ext cx="324509" cy="404755"/>
            </a:xfrm>
            <a:custGeom>
              <a:avLst/>
              <a:gdLst/>
              <a:ahLst/>
              <a:cxnLst>
                <a:cxn ang="0">
                  <a:pos x="wd2" y="hd2"/>
                </a:cxn>
                <a:cxn ang="5400000">
                  <a:pos x="wd2" y="hd2"/>
                </a:cxn>
                <a:cxn ang="10800000">
                  <a:pos x="wd2" y="hd2"/>
                </a:cxn>
                <a:cxn ang="16200000">
                  <a:pos x="wd2" y="hd2"/>
                </a:cxn>
              </a:cxnLst>
              <a:rect l="0" t="0" r="r" b="b"/>
              <a:pathLst>
                <a:path w="21106" h="21600" fill="norm" stroke="1" extrusionOk="0">
                  <a:moveTo>
                    <a:pt x="16843" y="0"/>
                  </a:moveTo>
                  <a:cubicBezTo>
                    <a:pt x="12568" y="369"/>
                    <a:pt x="8293" y="738"/>
                    <a:pt x="5593" y="1200"/>
                  </a:cubicBezTo>
                  <a:cubicBezTo>
                    <a:pt x="2893" y="1662"/>
                    <a:pt x="1768" y="2215"/>
                    <a:pt x="1206" y="3231"/>
                  </a:cubicBezTo>
                  <a:cubicBezTo>
                    <a:pt x="643" y="4246"/>
                    <a:pt x="643" y="5723"/>
                    <a:pt x="418" y="6923"/>
                  </a:cubicBezTo>
                  <a:cubicBezTo>
                    <a:pt x="193" y="8123"/>
                    <a:pt x="-257" y="9046"/>
                    <a:pt x="193" y="9415"/>
                  </a:cubicBezTo>
                  <a:cubicBezTo>
                    <a:pt x="643" y="9785"/>
                    <a:pt x="1993" y="9600"/>
                    <a:pt x="5143" y="9138"/>
                  </a:cubicBezTo>
                  <a:cubicBezTo>
                    <a:pt x="8293" y="8677"/>
                    <a:pt x="13243" y="7938"/>
                    <a:pt x="16168" y="7938"/>
                  </a:cubicBezTo>
                  <a:cubicBezTo>
                    <a:pt x="19093" y="7938"/>
                    <a:pt x="19993" y="8677"/>
                    <a:pt x="20555" y="9508"/>
                  </a:cubicBezTo>
                  <a:cubicBezTo>
                    <a:pt x="21118" y="10338"/>
                    <a:pt x="21343" y="11262"/>
                    <a:pt x="20781" y="12646"/>
                  </a:cubicBezTo>
                  <a:cubicBezTo>
                    <a:pt x="20218" y="14031"/>
                    <a:pt x="18868" y="15877"/>
                    <a:pt x="16731" y="17446"/>
                  </a:cubicBezTo>
                  <a:cubicBezTo>
                    <a:pt x="14593" y="19015"/>
                    <a:pt x="11668" y="20308"/>
                    <a:pt x="8743"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63" name="Line"/>
            <p:cNvSpPr/>
            <p:nvPr/>
          </p:nvSpPr>
          <p:spPr>
            <a:xfrm>
              <a:off x="4333093" y="3067079"/>
              <a:ext cx="232313" cy="253925"/>
            </a:xfrm>
            <a:custGeom>
              <a:avLst/>
              <a:gdLst/>
              <a:ahLst/>
              <a:cxnLst>
                <a:cxn ang="0">
                  <a:pos x="wd2" y="hd2"/>
                </a:cxn>
                <a:cxn ang="5400000">
                  <a:pos x="wd2" y="hd2"/>
                </a:cxn>
                <a:cxn ang="10800000">
                  <a:pos x="wd2" y="hd2"/>
                </a:cxn>
                <a:cxn ang="16200000">
                  <a:pos x="wd2" y="hd2"/>
                </a:cxn>
              </a:cxnLst>
              <a:rect l="0" t="0" r="r" b="b"/>
              <a:pathLst>
                <a:path w="21022" h="20861" fill="norm" stroke="1" extrusionOk="0">
                  <a:moveTo>
                    <a:pt x="10786" y="6522"/>
                  </a:moveTo>
                  <a:cubicBezTo>
                    <a:pt x="12351" y="5669"/>
                    <a:pt x="13916" y="4817"/>
                    <a:pt x="15168" y="3680"/>
                  </a:cubicBezTo>
                  <a:cubicBezTo>
                    <a:pt x="16420" y="2543"/>
                    <a:pt x="17360" y="1122"/>
                    <a:pt x="16890" y="412"/>
                  </a:cubicBezTo>
                  <a:cubicBezTo>
                    <a:pt x="16420" y="-299"/>
                    <a:pt x="14542" y="-299"/>
                    <a:pt x="11412" y="2117"/>
                  </a:cubicBezTo>
                  <a:cubicBezTo>
                    <a:pt x="8281" y="4533"/>
                    <a:pt x="3899" y="9364"/>
                    <a:pt x="1707" y="12490"/>
                  </a:cubicBezTo>
                  <a:cubicBezTo>
                    <a:pt x="-484" y="15617"/>
                    <a:pt x="-484" y="17038"/>
                    <a:pt x="1238" y="18459"/>
                  </a:cubicBezTo>
                  <a:cubicBezTo>
                    <a:pt x="2959" y="19880"/>
                    <a:pt x="6403" y="21301"/>
                    <a:pt x="10003" y="20733"/>
                  </a:cubicBezTo>
                  <a:cubicBezTo>
                    <a:pt x="13603" y="20164"/>
                    <a:pt x="17359" y="17606"/>
                    <a:pt x="19238" y="15475"/>
                  </a:cubicBezTo>
                  <a:cubicBezTo>
                    <a:pt x="21116" y="13343"/>
                    <a:pt x="21116" y="11638"/>
                    <a:pt x="20959" y="10075"/>
                  </a:cubicBezTo>
                  <a:cubicBezTo>
                    <a:pt x="20803" y="8512"/>
                    <a:pt x="20490" y="7090"/>
                    <a:pt x="20020" y="6238"/>
                  </a:cubicBezTo>
                  <a:cubicBezTo>
                    <a:pt x="19551" y="5385"/>
                    <a:pt x="18925" y="5101"/>
                    <a:pt x="18299" y="481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64" name="Line"/>
            <p:cNvSpPr/>
            <p:nvPr/>
          </p:nvSpPr>
          <p:spPr>
            <a:xfrm>
              <a:off x="4564238" y="3063443"/>
              <a:ext cx="286592" cy="237957"/>
            </a:xfrm>
            <a:custGeom>
              <a:avLst/>
              <a:gdLst/>
              <a:ahLst/>
              <a:cxnLst>
                <a:cxn ang="0">
                  <a:pos x="wd2" y="hd2"/>
                </a:cxn>
                <a:cxn ang="5400000">
                  <a:pos x="wd2" y="hd2"/>
                </a:cxn>
                <a:cxn ang="10800000">
                  <a:pos x="wd2" y="hd2"/>
                </a:cxn>
                <a:cxn ang="16200000">
                  <a:pos x="wd2" y="hd2"/>
                </a:cxn>
              </a:cxnLst>
              <a:rect l="0" t="0" r="r" b="b"/>
              <a:pathLst>
                <a:path w="21052" h="21225" fill="norm" stroke="1" extrusionOk="0">
                  <a:moveTo>
                    <a:pt x="13885" y="0"/>
                  </a:moveTo>
                  <a:cubicBezTo>
                    <a:pt x="10073" y="3394"/>
                    <a:pt x="6261" y="6789"/>
                    <a:pt x="3974" y="9257"/>
                  </a:cubicBezTo>
                  <a:cubicBezTo>
                    <a:pt x="1687" y="11726"/>
                    <a:pt x="925" y="13269"/>
                    <a:pt x="416" y="14966"/>
                  </a:cubicBezTo>
                  <a:cubicBezTo>
                    <a:pt x="-92" y="16663"/>
                    <a:pt x="-346" y="18514"/>
                    <a:pt x="925" y="19749"/>
                  </a:cubicBezTo>
                  <a:cubicBezTo>
                    <a:pt x="2195" y="20983"/>
                    <a:pt x="4990" y="21600"/>
                    <a:pt x="8167" y="20983"/>
                  </a:cubicBezTo>
                  <a:cubicBezTo>
                    <a:pt x="11343" y="20366"/>
                    <a:pt x="14901" y="18514"/>
                    <a:pt x="17188" y="16200"/>
                  </a:cubicBezTo>
                  <a:cubicBezTo>
                    <a:pt x="19475" y="13886"/>
                    <a:pt x="20492" y="11109"/>
                    <a:pt x="20873" y="8949"/>
                  </a:cubicBezTo>
                  <a:cubicBezTo>
                    <a:pt x="21254" y="6789"/>
                    <a:pt x="21000" y="5246"/>
                    <a:pt x="20365" y="4011"/>
                  </a:cubicBezTo>
                  <a:cubicBezTo>
                    <a:pt x="19729" y="2777"/>
                    <a:pt x="18713" y="1851"/>
                    <a:pt x="17315" y="2314"/>
                  </a:cubicBezTo>
                  <a:cubicBezTo>
                    <a:pt x="15918" y="2777"/>
                    <a:pt x="14139" y="4629"/>
                    <a:pt x="12360" y="648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65" name="Line"/>
            <p:cNvSpPr/>
            <p:nvPr/>
          </p:nvSpPr>
          <p:spPr>
            <a:xfrm>
              <a:off x="4869460" y="3063443"/>
              <a:ext cx="244011" cy="235243"/>
            </a:xfrm>
            <a:custGeom>
              <a:avLst/>
              <a:gdLst/>
              <a:ahLst/>
              <a:cxnLst>
                <a:cxn ang="0">
                  <a:pos x="wd2" y="hd2"/>
                </a:cxn>
                <a:cxn ang="5400000">
                  <a:pos x="wd2" y="hd2"/>
                </a:cxn>
                <a:cxn ang="10800000">
                  <a:pos x="wd2" y="hd2"/>
                </a:cxn>
                <a:cxn ang="16200000">
                  <a:pos x="wd2" y="hd2"/>
                </a:cxn>
              </a:cxnLst>
              <a:rect l="0" t="0" r="r" b="b"/>
              <a:pathLst>
                <a:path w="20588" h="21600" fill="norm" stroke="1" extrusionOk="0">
                  <a:moveTo>
                    <a:pt x="12963" y="2859"/>
                  </a:moveTo>
                  <a:cubicBezTo>
                    <a:pt x="11212" y="2541"/>
                    <a:pt x="9460" y="2224"/>
                    <a:pt x="7417" y="3653"/>
                  </a:cubicBezTo>
                  <a:cubicBezTo>
                    <a:pt x="5374" y="5082"/>
                    <a:pt x="3039" y="8259"/>
                    <a:pt x="1579" y="11118"/>
                  </a:cubicBezTo>
                  <a:cubicBezTo>
                    <a:pt x="120" y="13976"/>
                    <a:pt x="-464" y="16518"/>
                    <a:pt x="412" y="18424"/>
                  </a:cubicBezTo>
                  <a:cubicBezTo>
                    <a:pt x="1287" y="20329"/>
                    <a:pt x="3623" y="21600"/>
                    <a:pt x="7125" y="21600"/>
                  </a:cubicBezTo>
                  <a:cubicBezTo>
                    <a:pt x="10628" y="21600"/>
                    <a:pt x="15298" y="20329"/>
                    <a:pt x="17925" y="18106"/>
                  </a:cubicBezTo>
                  <a:cubicBezTo>
                    <a:pt x="20552" y="15882"/>
                    <a:pt x="21136" y="12706"/>
                    <a:pt x="20114" y="9529"/>
                  </a:cubicBezTo>
                  <a:cubicBezTo>
                    <a:pt x="19093" y="6353"/>
                    <a:pt x="16466" y="3176"/>
                    <a:pt x="13839"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66" name="Line"/>
            <p:cNvSpPr/>
            <p:nvPr/>
          </p:nvSpPr>
          <p:spPr>
            <a:xfrm>
              <a:off x="5230657" y="2824743"/>
              <a:ext cx="150844" cy="695346"/>
            </a:xfrm>
            <a:custGeom>
              <a:avLst/>
              <a:gdLst/>
              <a:ahLst/>
              <a:cxnLst>
                <a:cxn ang="0">
                  <a:pos x="wd2" y="hd2"/>
                </a:cxn>
                <a:cxn ang="5400000">
                  <a:pos x="wd2" y="hd2"/>
                </a:cxn>
                <a:cxn ang="10800000">
                  <a:pos x="wd2" y="hd2"/>
                </a:cxn>
                <a:cxn ang="16200000">
                  <a:pos x="wd2" y="hd2"/>
                </a:cxn>
              </a:cxnLst>
              <a:rect l="0" t="0" r="r" b="b"/>
              <a:pathLst>
                <a:path w="20475" h="21600" fill="norm" stroke="1" extrusionOk="0">
                  <a:moveTo>
                    <a:pt x="0" y="0"/>
                  </a:moveTo>
                  <a:cubicBezTo>
                    <a:pt x="6574" y="1290"/>
                    <a:pt x="13148" y="2579"/>
                    <a:pt x="16904" y="4782"/>
                  </a:cubicBezTo>
                  <a:cubicBezTo>
                    <a:pt x="20661" y="6985"/>
                    <a:pt x="21600" y="10101"/>
                    <a:pt x="19017" y="13057"/>
                  </a:cubicBezTo>
                  <a:cubicBezTo>
                    <a:pt x="16435" y="16012"/>
                    <a:pt x="10330" y="18806"/>
                    <a:pt x="4226"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67" name="Line"/>
            <p:cNvSpPr/>
            <p:nvPr/>
          </p:nvSpPr>
          <p:spPr>
            <a:xfrm>
              <a:off x="3809930" y="2897390"/>
              <a:ext cx="81929" cy="643456"/>
            </a:xfrm>
            <a:custGeom>
              <a:avLst/>
              <a:gdLst/>
              <a:ahLst/>
              <a:cxnLst>
                <a:cxn ang="0">
                  <a:pos x="wd2" y="hd2"/>
                </a:cxn>
                <a:cxn ang="5400000">
                  <a:pos x="wd2" y="hd2"/>
                </a:cxn>
                <a:cxn ang="10800000">
                  <a:pos x="wd2" y="hd2"/>
                </a:cxn>
                <a:cxn ang="16200000">
                  <a:pos x="wd2" y="hd2"/>
                </a:cxn>
              </a:cxnLst>
              <a:rect l="0" t="0" r="r" b="b"/>
              <a:pathLst>
                <a:path w="20462" h="21600" fill="norm" stroke="1" extrusionOk="0">
                  <a:moveTo>
                    <a:pt x="12686" y="0"/>
                  </a:moveTo>
                  <a:cubicBezTo>
                    <a:pt x="5774" y="4181"/>
                    <a:pt x="-1138" y="8361"/>
                    <a:pt x="158" y="11961"/>
                  </a:cubicBezTo>
                  <a:cubicBezTo>
                    <a:pt x="1454" y="15561"/>
                    <a:pt x="10958" y="18581"/>
                    <a:pt x="20462"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68" name="Line"/>
            <p:cNvSpPr/>
            <p:nvPr/>
          </p:nvSpPr>
          <p:spPr>
            <a:xfrm>
              <a:off x="5943998" y="2679446"/>
              <a:ext cx="251842" cy="581186"/>
            </a:xfrm>
            <a:custGeom>
              <a:avLst/>
              <a:gdLst/>
              <a:ahLst/>
              <a:cxnLst>
                <a:cxn ang="0">
                  <a:pos x="wd2" y="hd2"/>
                </a:cxn>
                <a:cxn ang="5400000">
                  <a:pos x="wd2" y="hd2"/>
                </a:cxn>
                <a:cxn ang="10800000">
                  <a:pos x="wd2" y="hd2"/>
                </a:cxn>
                <a:cxn ang="16200000">
                  <a:pos x="wd2" y="hd2"/>
                </a:cxn>
              </a:cxnLst>
              <a:rect l="0" t="0" r="r" b="b"/>
              <a:pathLst>
                <a:path w="21249" h="21600" fill="norm" stroke="1" extrusionOk="0">
                  <a:moveTo>
                    <a:pt x="15995" y="0"/>
                  </a:moveTo>
                  <a:cubicBezTo>
                    <a:pt x="12200" y="1286"/>
                    <a:pt x="8406" y="2571"/>
                    <a:pt x="5487" y="4821"/>
                  </a:cubicBezTo>
                  <a:cubicBezTo>
                    <a:pt x="2568" y="7071"/>
                    <a:pt x="525" y="10286"/>
                    <a:pt x="87" y="12664"/>
                  </a:cubicBezTo>
                  <a:cubicBezTo>
                    <a:pt x="-351" y="15043"/>
                    <a:pt x="817" y="16586"/>
                    <a:pt x="4611" y="17936"/>
                  </a:cubicBezTo>
                  <a:cubicBezTo>
                    <a:pt x="8406" y="19286"/>
                    <a:pt x="14827" y="20443"/>
                    <a:pt x="21249"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69" name="Line"/>
            <p:cNvSpPr/>
            <p:nvPr/>
          </p:nvSpPr>
          <p:spPr>
            <a:xfrm>
              <a:off x="6610970" y="2907334"/>
              <a:ext cx="321728" cy="477837"/>
            </a:xfrm>
            <a:custGeom>
              <a:avLst/>
              <a:gdLst/>
              <a:ahLst/>
              <a:cxnLst>
                <a:cxn ang="0">
                  <a:pos x="wd2" y="hd2"/>
                </a:cxn>
                <a:cxn ang="5400000">
                  <a:pos x="wd2" y="hd2"/>
                </a:cxn>
                <a:cxn ang="10800000">
                  <a:pos x="wd2" y="hd2"/>
                </a:cxn>
                <a:cxn ang="16200000">
                  <a:pos x="wd2" y="hd2"/>
                </a:cxn>
              </a:cxnLst>
              <a:rect l="0" t="0" r="r" b="b"/>
              <a:pathLst>
                <a:path w="21600" h="21464" fill="norm" stroke="1" extrusionOk="0">
                  <a:moveTo>
                    <a:pt x="0" y="9809"/>
                  </a:moveTo>
                  <a:cubicBezTo>
                    <a:pt x="3948" y="9188"/>
                    <a:pt x="7897" y="8566"/>
                    <a:pt x="10800" y="7168"/>
                  </a:cubicBezTo>
                  <a:cubicBezTo>
                    <a:pt x="13703" y="5769"/>
                    <a:pt x="15561" y="3593"/>
                    <a:pt x="16606" y="2117"/>
                  </a:cubicBezTo>
                  <a:cubicBezTo>
                    <a:pt x="17652" y="641"/>
                    <a:pt x="17884" y="-136"/>
                    <a:pt x="18000" y="19"/>
                  </a:cubicBezTo>
                  <a:cubicBezTo>
                    <a:pt x="18116" y="175"/>
                    <a:pt x="18116" y="1263"/>
                    <a:pt x="17884" y="4060"/>
                  </a:cubicBezTo>
                  <a:cubicBezTo>
                    <a:pt x="17652" y="6857"/>
                    <a:pt x="17187" y="11363"/>
                    <a:pt x="17768" y="14549"/>
                  </a:cubicBezTo>
                  <a:cubicBezTo>
                    <a:pt x="18348" y="17734"/>
                    <a:pt x="19974" y="19599"/>
                    <a:pt x="21600" y="2146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70" name="Line"/>
            <p:cNvSpPr/>
            <p:nvPr/>
          </p:nvSpPr>
          <p:spPr>
            <a:xfrm>
              <a:off x="7161019" y="3198361"/>
              <a:ext cx="93407" cy="518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71" name="Line"/>
            <p:cNvSpPr/>
            <p:nvPr/>
          </p:nvSpPr>
          <p:spPr>
            <a:xfrm>
              <a:off x="7485570" y="2938904"/>
              <a:ext cx="267013" cy="401956"/>
            </a:xfrm>
            <a:custGeom>
              <a:avLst/>
              <a:gdLst/>
              <a:ahLst/>
              <a:cxnLst>
                <a:cxn ang="0">
                  <a:pos x="wd2" y="hd2"/>
                </a:cxn>
                <a:cxn ang="5400000">
                  <a:pos x="wd2" y="hd2"/>
                </a:cxn>
                <a:cxn ang="10800000">
                  <a:pos x="wd2" y="hd2"/>
                </a:cxn>
                <a:cxn ang="16200000">
                  <a:pos x="wd2" y="hd2"/>
                </a:cxn>
              </a:cxnLst>
              <a:rect l="0" t="0" r="r" b="b"/>
              <a:pathLst>
                <a:path w="21374" h="21451" fill="norm" stroke="1" extrusionOk="0">
                  <a:moveTo>
                    <a:pt x="3097" y="8308"/>
                  </a:moveTo>
                  <a:cubicBezTo>
                    <a:pt x="1712" y="7569"/>
                    <a:pt x="328" y="6831"/>
                    <a:pt x="51" y="5631"/>
                  </a:cubicBezTo>
                  <a:cubicBezTo>
                    <a:pt x="-226" y="4431"/>
                    <a:pt x="605" y="2769"/>
                    <a:pt x="3097" y="1662"/>
                  </a:cubicBezTo>
                  <a:cubicBezTo>
                    <a:pt x="5589" y="554"/>
                    <a:pt x="9743" y="0"/>
                    <a:pt x="12512" y="0"/>
                  </a:cubicBezTo>
                  <a:cubicBezTo>
                    <a:pt x="15282" y="0"/>
                    <a:pt x="16666" y="554"/>
                    <a:pt x="17359" y="1292"/>
                  </a:cubicBezTo>
                  <a:cubicBezTo>
                    <a:pt x="18051" y="2031"/>
                    <a:pt x="18051" y="2954"/>
                    <a:pt x="16389" y="5354"/>
                  </a:cubicBezTo>
                  <a:cubicBezTo>
                    <a:pt x="14728" y="7754"/>
                    <a:pt x="11405" y="11631"/>
                    <a:pt x="9328" y="13938"/>
                  </a:cubicBezTo>
                  <a:cubicBezTo>
                    <a:pt x="7251" y="16246"/>
                    <a:pt x="6420" y="16985"/>
                    <a:pt x="5451" y="18000"/>
                  </a:cubicBezTo>
                  <a:cubicBezTo>
                    <a:pt x="4482" y="19015"/>
                    <a:pt x="3374" y="20308"/>
                    <a:pt x="3651" y="20954"/>
                  </a:cubicBezTo>
                  <a:cubicBezTo>
                    <a:pt x="3928" y="21600"/>
                    <a:pt x="5589" y="21600"/>
                    <a:pt x="8774" y="21046"/>
                  </a:cubicBezTo>
                  <a:cubicBezTo>
                    <a:pt x="11959" y="20492"/>
                    <a:pt x="16666" y="19385"/>
                    <a:pt x="21374" y="1827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72" name="Line"/>
            <p:cNvSpPr/>
            <p:nvPr/>
          </p:nvSpPr>
          <p:spPr>
            <a:xfrm>
              <a:off x="7856365" y="2849297"/>
              <a:ext cx="280090" cy="494361"/>
            </a:xfrm>
            <a:custGeom>
              <a:avLst/>
              <a:gdLst/>
              <a:ahLst/>
              <a:cxnLst>
                <a:cxn ang="0">
                  <a:pos x="wd2" y="hd2"/>
                </a:cxn>
                <a:cxn ang="5400000">
                  <a:pos x="wd2" y="hd2"/>
                </a:cxn>
                <a:cxn ang="10800000">
                  <a:pos x="wd2" y="hd2"/>
                </a:cxn>
                <a:cxn ang="16200000">
                  <a:pos x="wd2" y="hd2"/>
                </a:cxn>
              </a:cxnLst>
              <a:rect l="0" t="0" r="r" b="b"/>
              <a:pathLst>
                <a:path w="21327" h="21435" fill="norm" stroke="1" extrusionOk="0">
                  <a:moveTo>
                    <a:pt x="0" y="5235"/>
                  </a:moveTo>
                  <a:cubicBezTo>
                    <a:pt x="4741" y="4035"/>
                    <a:pt x="9483" y="2835"/>
                    <a:pt x="12512" y="2085"/>
                  </a:cubicBezTo>
                  <a:cubicBezTo>
                    <a:pt x="15541" y="1335"/>
                    <a:pt x="16859" y="1035"/>
                    <a:pt x="18176" y="660"/>
                  </a:cubicBezTo>
                  <a:cubicBezTo>
                    <a:pt x="19493" y="285"/>
                    <a:pt x="20810" y="-165"/>
                    <a:pt x="21205" y="60"/>
                  </a:cubicBezTo>
                  <a:cubicBezTo>
                    <a:pt x="21600" y="285"/>
                    <a:pt x="21073" y="1185"/>
                    <a:pt x="19098" y="4110"/>
                  </a:cubicBezTo>
                  <a:cubicBezTo>
                    <a:pt x="17122" y="7035"/>
                    <a:pt x="13698" y="11985"/>
                    <a:pt x="11985" y="15210"/>
                  </a:cubicBezTo>
                  <a:cubicBezTo>
                    <a:pt x="10273" y="18435"/>
                    <a:pt x="10273" y="19935"/>
                    <a:pt x="10273" y="2143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73" name="Line"/>
            <p:cNvSpPr/>
            <p:nvPr/>
          </p:nvSpPr>
          <p:spPr>
            <a:xfrm>
              <a:off x="7929013" y="3042687"/>
              <a:ext cx="269836" cy="7264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74" name="Line"/>
            <p:cNvSpPr/>
            <p:nvPr/>
          </p:nvSpPr>
          <p:spPr>
            <a:xfrm>
              <a:off x="8375873" y="2855877"/>
              <a:ext cx="51299" cy="404755"/>
            </a:xfrm>
            <a:custGeom>
              <a:avLst/>
              <a:gdLst/>
              <a:ahLst/>
              <a:cxnLst>
                <a:cxn ang="0">
                  <a:pos x="wd2" y="hd2"/>
                </a:cxn>
                <a:cxn ang="5400000">
                  <a:pos x="wd2" y="hd2"/>
                </a:cxn>
                <a:cxn ang="10800000">
                  <a:pos x="wd2" y="hd2"/>
                </a:cxn>
                <a:cxn ang="16200000">
                  <a:pos x="wd2" y="hd2"/>
                </a:cxn>
              </a:cxnLst>
              <a:rect l="0" t="0" r="r" b="b"/>
              <a:pathLst>
                <a:path w="20018" h="21600" fill="norm" stroke="1" extrusionOk="0">
                  <a:moveTo>
                    <a:pt x="3818" y="0"/>
                  </a:moveTo>
                  <a:cubicBezTo>
                    <a:pt x="1118" y="4800"/>
                    <a:pt x="-1582" y="9600"/>
                    <a:pt x="1118" y="13200"/>
                  </a:cubicBezTo>
                  <a:cubicBezTo>
                    <a:pt x="3818" y="16800"/>
                    <a:pt x="11918" y="19200"/>
                    <a:pt x="20018"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75" name="Line"/>
            <p:cNvSpPr/>
            <p:nvPr/>
          </p:nvSpPr>
          <p:spPr>
            <a:xfrm>
              <a:off x="8599921" y="2910876"/>
              <a:ext cx="221626" cy="430685"/>
            </a:xfrm>
            <a:custGeom>
              <a:avLst/>
              <a:gdLst/>
              <a:ahLst/>
              <a:cxnLst>
                <a:cxn ang="0">
                  <a:pos x="wd2" y="hd2"/>
                </a:cxn>
                <a:cxn ang="5400000">
                  <a:pos x="wd2" y="hd2"/>
                </a:cxn>
                <a:cxn ang="10800000">
                  <a:pos x="wd2" y="hd2"/>
                </a:cxn>
                <a:cxn ang="16200000">
                  <a:pos x="wd2" y="hd2"/>
                </a:cxn>
              </a:cxnLst>
              <a:rect l="0" t="0" r="r" b="b"/>
              <a:pathLst>
                <a:path w="21289" h="21174" fill="norm" stroke="1" extrusionOk="0">
                  <a:moveTo>
                    <a:pt x="2347" y="5460"/>
                  </a:moveTo>
                  <a:cubicBezTo>
                    <a:pt x="2015" y="4609"/>
                    <a:pt x="1683" y="3759"/>
                    <a:pt x="1683" y="2909"/>
                  </a:cubicBezTo>
                  <a:cubicBezTo>
                    <a:pt x="1683" y="2058"/>
                    <a:pt x="2015" y="1208"/>
                    <a:pt x="4341" y="612"/>
                  </a:cubicBezTo>
                  <a:cubicBezTo>
                    <a:pt x="6667" y="17"/>
                    <a:pt x="10987" y="-323"/>
                    <a:pt x="13646" y="442"/>
                  </a:cubicBezTo>
                  <a:cubicBezTo>
                    <a:pt x="16304" y="1208"/>
                    <a:pt x="17301" y="3079"/>
                    <a:pt x="15474" y="5885"/>
                  </a:cubicBezTo>
                  <a:cubicBezTo>
                    <a:pt x="13646" y="8691"/>
                    <a:pt x="8994" y="12433"/>
                    <a:pt x="6003" y="14644"/>
                  </a:cubicBezTo>
                  <a:cubicBezTo>
                    <a:pt x="3012" y="16855"/>
                    <a:pt x="1683" y="17535"/>
                    <a:pt x="852" y="18386"/>
                  </a:cubicBezTo>
                  <a:cubicBezTo>
                    <a:pt x="21" y="19236"/>
                    <a:pt x="-311" y="20257"/>
                    <a:pt x="354" y="20767"/>
                  </a:cubicBezTo>
                  <a:cubicBezTo>
                    <a:pt x="1018" y="21277"/>
                    <a:pt x="2680" y="21277"/>
                    <a:pt x="6335" y="20937"/>
                  </a:cubicBezTo>
                  <a:cubicBezTo>
                    <a:pt x="9991" y="20597"/>
                    <a:pt x="15640" y="19916"/>
                    <a:pt x="21289" y="1923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76" name="Line"/>
            <p:cNvSpPr/>
            <p:nvPr/>
          </p:nvSpPr>
          <p:spPr>
            <a:xfrm>
              <a:off x="9008356" y="2959660"/>
              <a:ext cx="232109" cy="726481"/>
            </a:xfrm>
            <a:custGeom>
              <a:avLst/>
              <a:gdLst/>
              <a:ahLst/>
              <a:cxnLst>
                <a:cxn ang="0">
                  <a:pos x="wd2" y="hd2"/>
                </a:cxn>
                <a:cxn ang="5400000">
                  <a:pos x="wd2" y="hd2"/>
                </a:cxn>
                <a:cxn ang="10800000">
                  <a:pos x="wd2" y="hd2"/>
                </a:cxn>
                <a:cxn ang="16200000">
                  <a:pos x="wd2" y="hd2"/>
                </a:cxn>
              </a:cxnLst>
              <a:rect l="0" t="0" r="r" b="b"/>
              <a:pathLst>
                <a:path w="21312" h="21600" fill="norm" stroke="1" extrusionOk="0">
                  <a:moveTo>
                    <a:pt x="15247" y="0"/>
                  </a:moveTo>
                  <a:cubicBezTo>
                    <a:pt x="18106" y="1851"/>
                    <a:pt x="20965" y="3703"/>
                    <a:pt x="21282" y="6120"/>
                  </a:cubicBezTo>
                  <a:cubicBezTo>
                    <a:pt x="21600" y="8537"/>
                    <a:pt x="19376" y="11520"/>
                    <a:pt x="15406" y="14194"/>
                  </a:cubicBezTo>
                  <a:cubicBezTo>
                    <a:pt x="11435" y="16869"/>
                    <a:pt x="5718" y="19234"/>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77" name="Line"/>
            <p:cNvSpPr/>
            <p:nvPr/>
          </p:nvSpPr>
          <p:spPr>
            <a:xfrm>
              <a:off x="2999325" y="4101273"/>
              <a:ext cx="300972"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78" name="Line"/>
            <p:cNvSpPr/>
            <p:nvPr/>
          </p:nvSpPr>
          <p:spPr>
            <a:xfrm>
              <a:off x="3030460" y="4246568"/>
              <a:ext cx="300972" cy="622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79" name="Line"/>
            <p:cNvSpPr/>
            <p:nvPr/>
          </p:nvSpPr>
          <p:spPr>
            <a:xfrm>
              <a:off x="3977128" y="3862572"/>
              <a:ext cx="485537" cy="532100"/>
            </a:xfrm>
            <a:custGeom>
              <a:avLst/>
              <a:gdLst/>
              <a:ahLst/>
              <a:cxnLst>
                <a:cxn ang="0">
                  <a:pos x="wd2" y="hd2"/>
                </a:cxn>
                <a:cxn ang="5400000">
                  <a:pos x="wd2" y="hd2"/>
                </a:cxn>
                <a:cxn ang="10800000">
                  <a:pos x="wd2" y="hd2"/>
                </a:cxn>
                <a:cxn ang="16200000">
                  <a:pos x="wd2" y="hd2"/>
                </a:cxn>
              </a:cxnLst>
              <a:rect l="0" t="0" r="r" b="b"/>
              <a:pathLst>
                <a:path w="21501" h="21434" fill="norm" stroke="1" extrusionOk="0">
                  <a:moveTo>
                    <a:pt x="21501" y="0"/>
                  </a:moveTo>
                  <a:cubicBezTo>
                    <a:pt x="18437" y="557"/>
                    <a:pt x="15373" y="1115"/>
                    <a:pt x="12310" y="2926"/>
                  </a:cubicBezTo>
                  <a:cubicBezTo>
                    <a:pt x="9246" y="4738"/>
                    <a:pt x="6182" y="7804"/>
                    <a:pt x="4114" y="10382"/>
                  </a:cubicBezTo>
                  <a:cubicBezTo>
                    <a:pt x="2046" y="12960"/>
                    <a:pt x="973" y="15050"/>
                    <a:pt x="437" y="16444"/>
                  </a:cubicBezTo>
                  <a:cubicBezTo>
                    <a:pt x="-99" y="17837"/>
                    <a:pt x="-99" y="18534"/>
                    <a:pt x="207" y="19231"/>
                  </a:cubicBezTo>
                  <a:cubicBezTo>
                    <a:pt x="514" y="19928"/>
                    <a:pt x="1127" y="20625"/>
                    <a:pt x="2505" y="21043"/>
                  </a:cubicBezTo>
                  <a:cubicBezTo>
                    <a:pt x="3884" y="21461"/>
                    <a:pt x="6029" y="21600"/>
                    <a:pt x="7790" y="21182"/>
                  </a:cubicBezTo>
                  <a:cubicBezTo>
                    <a:pt x="9552" y="20764"/>
                    <a:pt x="10931" y="19788"/>
                    <a:pt x="11773" y="18952"/>
                  </a:cubicBezTo>
                  <a:cubicBezTo>
                    <a:pt x="12616" y="18116"/>
                    <a:pt x="12922" y="17419"/>
                    <a:pt x="12693" y="16444"/>
                  </a:cubicBezTo>
                  <a:cubicBezTo>
                    <a:pt x="12463" y="15468"/>
                    <a:pt x="11697" y="14214"/>
                    <a:pt x="10548" y="13517"/>
                  </a:cubicBezTo>
                  <a:cubicBezTo>
                    <a:pt x="9399" y="12821"/>
                    <a:pt x="7867" y="12681"/>
                    <a:pt x="6335" y="12960"/>
                  </a:cubicBezTo>
                  <a:cubicBezTo>
                    <a:pt x="4803" y="13239"/>
                    <a:pt x="3271" y="13935"/>
                    <a:pt x="1739" y="1463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80" name="Line"/>
            <p:cNvSpPr/>
            <p:nvPr/>
          </p:nvSpPr>
          <p:spPr>
            <a:xfrm>
              <a:off x="4504178" y="3949057"/>
              <a:ext cx="346601" cy="515457"/>
            </a:xfrm>
            <a:custGeom>
              <a:avLst/>
              <a:gdLst/>
              <a:ahLst/>
              <a:cxnLst>
                <a:cxn ang="0">
                  <a:pos x="wd2" y="hd2"/>
                </a:cxn>
                <a:cxn ang="5400000">
                  <a:pos x="wd2" y="hd2"/>
                </a:cxn>
                <a:cxn ang="10800000">
                  <a:pos x="wd2" y="hd2"/>
                </a:cxn>
                <a:cxn ang="16200000">
                  <a:pos x="wd2" y="hd2"/>
                </a:cxn>
              </a:cxnLst>
              <a:rect l="0" t="0" r="r" b="b"/>
              <a:pathLst>
                <a:path w="21011" h="21600" fill="norm" stroke="1" extrusionOk="0">
                  <a:moveTo>
                    <a:pt x="5662" y="2464"/>
                  </a:moveTo>
                  <a:cubicBezTo>
                    <a:pt x="6501" y="1740"/>
                    <a:pt x="7340" y="1015"/>
                    <a:pt x="9332" y="580"/>
                  </a:cubicBezTo>
                  <a:cubicBezTo>
                    <a:pt x="11324" y="145"/>
                    <a:pt x="14470" y="0"/>
                    <a:pt x="16567" y="0"/>
                  </a:cubicBezTo>
                  <a:cubicBezTo>
                    <a:pt x="18664" y="0"/>
                    <a:pt x="19713" y="145"/>
                    <a:pt x="20447" y="580"/>
                  </a:cubicBezTo>
                  <a:cubicBezTo>
                    <a:pt x="21181" y="1015"/>
                    <a:pt x="21600" y="1740"/>
                    <a:pt x="19083" y="3407"/>
                  </a:cubicBezTo>
                  <a:cubicBezTo>
                    <a:pt x="16567" y="5074"/>
                    <a:pt x="11115" y="7683"/>
                    <a:pt x="7969" y="9205"/>
                  </a:cubicBezTo>
                  <a:cubicBezTo>
                    <a:pt x="4823" y="10728"/>
                    <a:pt x="3984" y="11162"/>
                    <a:pt x="4299" y="11380"/>
                  </a:cubicBezTo>
                  <a:cubicBezTo>
                    <a:pt x="4614" y="11597"/>
                    <a:pt x="6082" y="11597"/>
                    <a:pt x="7864" y="11525"/>
                  </a:cubicBezTo>
                  <a:cubicBezTo>
                    <a:pt x="9647" y="11452"/>
                    <a:pt x="11744" y="11307"/>
                    <a:pt x="13316" y="11525"/>
                  </a:cubicBezTo>
                  <a:cubicBezTo>
                    <a:pt x="14889" y="11742"/>
                    <a:pt x="15938" y="12322"/>
                    <a:pt x="16462" y="13047"/>
                  </a:cubicBezTo>
                  <a:cubicBezTo>
                    <a:pt x="16986" y="13772"/>
                    <a:pt x="16986" y="14642"/>
                    <a:pt x="14155" y="16091"/>
                  </a:cubicBezTo>
                  <a:cubicBezTo>
                    <a:pt x="11324" y="17541"/>
                    <a:pt x="5662" y="1957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81" name="Line"/>
            <p:cNvSpPr/>
            <p:nvPr/>
          </p:nvSpPr>
          <p:spPr>
            <a:xfrm>
              <a:off x="5313684" y="4007868"/>
              <a:ext cx="1" cy="10379"/>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782" name="Line"/>
            <p:cNvSpPr/>
            <p:nvPr/>
          </p:nvSpPr>
          <p:spPr>
            <a:xfrm>
              <a:off x="5086752" y="4018246"/>
              <a:ext cx="220014" cy="394376"/>
            </a:xfrm>
            <a:custGeom>
              <a:avLst/>
              <a:gdLst/>
              <a:ahLst/>
              <a:cxnLst>
                <a:cxn ang="0">
                  <a:pos x="wd2" y="hd2"/>
                </a:cxn>
                <a:cxn ang="5400000">
                  <a:pos x="wd2" y="hd2"/>
                </a:cxn>
                <a:cxn ang="10800000">
                  <a:pos x="wd2" y="hd2"/>
                </a:cxn>
                <a:cxn ang="16200000">
                  <a:pos x="wd2" y="hd2"/>
                </a:cxn>
              </a:cxnLst>
              <a:rect l="0" t="0" r="r" b="b"/>
              <a:pathLst>
                <a:path w="21464" h="21600" fill="norm" stroke="1" extrusionOk="0">
                  <a:moveTo>
                    <a:pt x="18089" y="0"/>
                  </a:moveTo>
                  <a:cubicBezTo>
                    <a:pt x="19777" y="0"/>
                    <a:pt x="21464" y="0"/>
                    <a:pt x="21464" y="0"/>
                  </a:cubicBezTo>
                  <a:cubicBezTo>
                    <a:pt x="21464" y="0"/>
                    <a:pt x="19777" y="0"/>
                    <a:pt x="17245" y="95"/>
                  </a:cubicBezTo>
                  <a:cubicBezTo>
                    <a:pt x="14714" y="189"/>
                    <a:pt x="11339" y="379"/>
                    <a:pt x="8639" y="474"/>
                  </a:cubicBezTo>
                  <a:cubicBezTo>
                    <a:pt x="5939" y="568"/>
                    <a:pt x="3914" y="568"/>
                    <a:pt x="2564" y="1516"/>
                  </a:cubicBezTo>
                  <a:cubicBezTo>
                    <a:pt x="1214" y="2463"/>
                    <a:pt x="539" y="4358"/>
                    <a:pt x="202" y="5779"/>
                  </a:cubicBezTo>
                  <a:cubicBezTo>
                    <a:pt x="-136" y="7200"/>
                    <a:pt x="-136" y="8147"/>
                    <a:pt x="877" y="8526"/>
                  </a:cubicBezTo>
                  <a:cubicBezTo>
                    <a:pt x="1889" y="8905"/>
                    <a:pt x="3914" y="8716"/>
                    <a:pt x="5939" y="8432"/>
                  </a:cubicBezTo>
                  <a:cubicBezTo>
                    <a:pt x="7964" y="8147"/>
                    <a:pt x="9989" y="7768"/>
                    <a:pt x="12520" y="7768"/>
                  </a:cubicBezTo>
                  <a:cubicBezTo>
                    <a:pt x="15051" y="7768"/>
                    <a:pt x="18089" y="8147"/>
                    <a:pt x="19608" y="9000"/>
                  </a:cubicBezTo>
                  <a:cubicBezTo>
                    <a:pt x="21126" y="9853"/>
                    <a:pt x="21126" y="11179"/>
                    <a:pt x="18595" y="13074"/>
                  </a:cubicBezTo>
                  <a:cubicBezTo>
                    <a:pt x="16064" y="14968"/>
                    <a:pt x="11001" y="17432"/>
                    <a:pt x="7795" y="18947"/>
                  </a:cubicBezTo>
                  <a:cubicBezTo>
                    <a:pt x="4589" y="20463"/>
                    <a:pt x="3239" y="21032"/>
                    <a:pt x="1889"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83" name="Line"/>
            <p:cNvSpPr/>
            <p:nvPr/>
          </p:nvSpPr>
          <p:spPr>
            <a:xfrm>
              <a:off x="5346714" y="3959209"/>
              <a:ext cx="475508" cy="551634"/>
            </a:xfrm>
            <a:custGeom>
              <a:avLst/>
              <a:gdLst/>
              <a:ahLst/>
              <a:cxnLst>
                <a:cxn ang="0">
                  <a:pos x="wd2" y="hd2"/>
                </a:cxn>
                <a:cxn ang="5400000">
                  <a:pos x="wd2" y="hd2"/>
                </a:cxn>
                <a:cxn ang="10800000">
                  <a:pos x="wd2" y="hd2"/>
                </a:cxn>
                <a:cxn ang="16200000">
                  <a:pos x="wd2" y="hd2"/>
                </a:cxn>
              </a:cxnLst>
              <a:rect l="0" t="0" r="r" b="b"/>
              <a:pathLst>
                <a:path w="21514" h="21261" fill="norm" stroke="1" extrusionOk="0">
                  <a:moveTo>
                    <a:pt x="21514" y="275"/>
                  </a:moveTo>
                  <a:cubicBezTo>
                    <a:pt x="20731" y="9"/>
                    <a:pt x="19949" y="-258"/>
                    <a:pt x="18149" y="475"/>
                  </a:cubicBezTo>
                  <a:cubicBezTo>
                    <a:pt x="16349" y="1209"/>
                    <a:pt x="13531" y="2942"/>
                    <a:pt x="10557" y="5475"/>
                  </a:cubicBezTo>
                  <a:cubicBezTo>
                    <a:pt x="7584" y="8009"/>
                    <a:pt x="4453" y="11342"/>
                    <a:pt x="2653" y="13475"/>
                  </a:cubicBezTo>
                  <a:cubicBezTo>
                    <a:pt x="853" y="15609"/>
                    <a:pt x="384" y="16542"/>
                    <a:pt x="149" y="17475"/>
                  </a:cubicBezTo>
                  <a:cubicBezTo>
                    <a:pt x="-86" y="18409"/>
                    <a:pt x="-86" y="19342"/>
                    <a:pt x="462" y="20009"/>
                  </a:cubicBezTo>
                  <a:cubicBezTo>
                    <a:pt x="1010" y="20675"/>
                    <a:pt x="2105" y="21075"/>
                    <a:pt x="4062" y="21209"/>
                  </a:cubicBezTo>
                  <a:cubicBezTo>
                    <a:pt x="6018" y="21342"/>
                    <a:pt x="8836" y="21209"/>
                    <a:pt x="10636" y="20942"/>
                  </a:cubicBezTo>
                  <a:cubicBezTo>
                    <a:pt x="12436" y="20675"/>
                    <a:pt x="13218" y="20275"/>
                    <a:pt x="13610" y="19742"/>
                  </a:cubicBezTo>
                  <a:cubicBezTo>
                    <a:pt x="14001" y="19209"/>
                    <a:pt x="14001" y="18542"/>
                    <a:pt x="12671" y="17875"/>
                  </a:cubicBezTo>
                  <a:cubicBezTo>
                    <a:pt x="11340" y="17209"/>
                    <a:pt x="8679" y="16542"/>
                    <a:pt x="6488" y="16342"/>
                  </a:cubicBezTo>
                  <a:cubicBezTo>
                    <a:pt x="4297" y="16142"/>
                    <a:pt x="2575" y="16409"/>
                    <a:pt x="853" y="1667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84" name="Line"/>
            <p:cNvSpPr/>
            <p:nvPr/>
          </p:nvSpPr>
          <p:spPr>
            <a:xfrm>
              <a:off x="0" y="5045696"/>
              <a:ext cx="705724" cy="1"/>
            </a:xfrm>
            <a:prstGeom prst="ellipse">
              <a:avLst/>
            </a:prstGeom>
            <a:noFill/>
            <a:ln w="88900" cap="rnd">
              <a:solidFill>
                <a:srgbClr val="000000"/>
              </a:solidFill>
              <a:prstDash val="solid"/>
              <a:round/>
            </a:ln>
            <a:effectLst/>
          </p:spPr>
          <p:txBody>
            <a:bodyPr wrap="square" lIns="45718" tIns="45718" rIns="45718" bIns="45718" numCol="1" anchor="t">
              <a:noAutofit/>
            </a:bodyPr>
            <a:lstStyle/>
            <a:p>
              <a:pPr/>
            </a:p>
          </p:txBody>
        </p:sp>
        <p:sp>
          <p:nvSpPr>
            <p:cNvPr id="785" name="Line"/>
            <p:cNvSpPr/>
            <p:nvPr/>
          </p:nvSpPr>
          <p:spPr>
            <a:xfrm>
              <a:off x="283673" y="5128723"/>
              <a:ext cx="6919" cy="39437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0800" y="4547"/>
                    <a:pt x="0" y="9095"/>
                    <a:pt x="0" y="12695"/>
                  </a:cubicBezTo>
                  <a:cubicBezTo>
                    <a:pt x="0" y="16295"/>
                    <a:pt x="10800" y="18947"/>
                    <a:pt x="216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786" name="Line"/>
            <p:cNvSpPr/>
            <p:nvPr/>
          </p:nvSpPr>
          <p:spPr>
            <a:xfrm>
              <a:off x="508536" y="5107966"/>
              <a:ext cx="394376" cy="3217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379" y="4877"/>
                    <a:pt x="758" y="9755"/>
                    <a:pt x="947" y="12774"/>
                  </a:cubicBezTo>
                  <a:cubicBezTo>
                    <a:pt x="1137" y="15794"/>
                    <a:pt x="1137" y="16955"/>
                    <a:pt x="1137" y="18232"/>
                  </a:cubicBezTo>
                  <a:cubicBezTo>
                    <a:pt x="1137" y="19510"/>
                    <a:pt x="1137" y="20903"/>
                    <a:pt x="1611" y="21252"/>
                  </a:cubicBezTo>
                  <a:cubicBezTo>
                    <a:pt x="2084" y="21600"/>
                    <a:pt x="3032" y="20903"/>
                    <a:pt x="4074" y="19510"/>
                  </a:cubicBezTo>
                  <a:cubicBezTo>
                    <a:pt x="5116" y="18116"/>
                    <a:pt x="6253" y="16026"/>
                    <a:pt x="7200" y="14516"/>
                  </a:cubicBezTo>
                  <a:cubicBezTo>
                    <a:pt x="8147" y="13006"/>
                    <a:pt x="8905" y="12077"/>
                    <a:pt x="9379" y="12194"/>
                  </a:cubicBezTo>
                  <a:cubicBezTo>
                    <a:pt x="9853" y="12310"/>
                    <a:pt x="10042" y="13471"/>
                    <a:pt x="10137" y="14865"/>
                  </a:cubicBezTo>
                  <a:cubicBezTo>
                    <a:pt x="10232" y="16258"/>
                    <a:pt x="10232" y="17884"/>
                    <a:pt x="10705" y="18813"/>
                  </a:cubicBezTo>
                  <a:cubicBezTo>
                    <a:pt x="11179" y="19742"/>
                    <a:pt x="12126" y="19974"/>
                    <a:pt x="12979" y="19742"/>
                  </a:cubicBezTo>
                  <a:cubicBezTo>
                    <a:pt x="13832" y="19510"/>
                    <a:pt x="14589" y="18813"/>
                    <a:pt x="15253" y="17884"/>
                  </a:cubicBezTo>
                  <a:cubicBezTo>
                    <a:pt x="15916" y="16955"/>
                    <a:pt x="16484" y="15794"/>
                    <a:pt x="16768" y="15794"/>
                  </a:cubicBezTo>
                  <a:cubicBezTo>
                    <a:pt x="17053" y="15794"/>
                    <a:pt x="17053" y="16955"/>
                    <a:pt x="17242" y="18116"/>
                  </a:cubicBezTo>
                  <a:cubicBezTo>
                    <a:pt x="17432" y="19277"/>
                    <a:pt x="17811" y="20439"/>
                    <a:pt x="18568" y="21019"/>
                  </a:cubicBezTo>
                  <a:cubicBezTo>
                    <a:pt x="19326" y="21600"/>
                    <a:pt x="20463" y="21600"/>
                    <a:pt x="216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787" name="Line"/>
            <p:cNvSpPr/>
            <p:nvPr/>
          </p:nvSpPr>
          <p:spPr>
            <a:xfrm>
              <a:off x="913289" y="5190993"/>
              <a:ext cx="20758"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788" name="Line"/>
            <p:cNvSpPr/>
            <p:nvPr/>
          </p:nvSpPr>
          <p:spPr>
            <a:xfrm>
              <a:off x="996315" y="5253263"/>
              <a:ext cx="122234" cy="228323"/>
            </a:xfrm>
            <a:custGeom>
              <a:avLst/>
              <a:gdLst/>
              <a:ahLst/>
              <a:cxnLst>
                <a:cxn ang="0">
                  <a:pos x="wd2" y="hd2"/>
                </a:cxn>
                <a:cxn ang="5400000">
                  <a:pos x="wd2" y="hd2"/>
                </a:cxn>
                <a:cxn ang="10800000">
                  <a:pos x="wd2" y="hd2"/>
                </a:cxn>
                <a:cxn ang="16200000">
                  <a:pos x="wd2" y="hd2"/>
                </a:cxn>
              </a:cxnLst>
              <a:rect l="0" t="0" r="r" b="b"/>
              <a:pathLst>
                <a:path w="21200" h="21600" fill="norm" stroke="1" extrusionOk="0">
                  <a:moveTo>
                    <a:pt x="14400" y="0"/>
                  </a:moveTo>
                  <a:cubicBezTo>
                    <a:pt x="11400" y="327"/>
                    <a:pt x="8400" y="655"/>
                    <a:pt x="6300" y="1636"/>
                  </a:cubicBezTo>
                  <a:cubicBezTo>
                    <a:pt x="4200" y="2618"/>
                    <a:pt x="3000" y="4254"/>
                    <a:pt x="4800" y="5891"/>
                  </a:cubicBezTo>
                  <a:cubicBezTo>
                    <a:pt x="6600" y="7527"/>
                    <a:pt x="11400" y="9164"/>
                    <a:pt x="14700" y="10636"/>
                  </a:cubicBezTo>
                  <a:cubicBezTo>
                    <a:pt x="18000" y="12109"/>
                    <a:pt x="19800" y="13418"/>
                    <a:pt x="20700" y="14891"/>
                  </a:cubicBezTo>
                  <a:cubicBezTo>
                    <a:pt x="21600" y="16364"/>
                    <a:pt x="21600" y="18000"/>
                    <a:pt x="18000" y="19145"/>
                  </a:cubicBezTo>
                  <a:cubicBezTo>
                    <a:pt x="14400" y="20291"/>
                    <a:pt x="7200" y="20945"/>
                    <a:pt x="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789" name="Line"/>
            <p:cNvSpPr/>
            <p:nvPr/>
          </p:nvSpPr>
          <p:spPr>
            <a:xfrm>
              <a:off x="1971874" y="5177769"/>
              <a:ext cx="851021" cy="298145"/>
            </a:xfrm>
            <a:custGeom>
              <a:avLst/>
              <a:gdLst/>
              <a:ahLst/>
              <a:cxnLst>
                <a:cxn ang="0">
                  <a:pos x="wd2" y="hd2"/>
                </a:cxn>
                <a:cxn ang="5400000">
                  <a:pos x="wd2" y="hd2"/>
                </a:cxn>
                <a:cxn ang="10800000">
                  <a:pos x="wd2" y="hd2"/>
                </a:cxn>
                <a:cxn ang="16200000">
                  <a:pos x="wd2" y="hd2"/>
                </a:cxn>
              </a:cxnLst>
              <a:rect l="0" t="0" r="r" b="b"/>
              <a:pathLst>
                <a:path w="21600" h="21154" fill="norm" stroke="1" extrusionOk="0">
                  <a:moveTo>
                    <a:pt x="0" y="10511"/>
                  </a:moveTo>
                  <a:cubicBezTo>
                    <a:pt x="1229" y="10266"/>
                    <a:pt x="2459" y="10020"/>
                    <a:pt x="3337" y="9406"/>
                  </a:cubicBezTo>
                  <a:cubicBezTo>
                    <a:pt x="4215" y="8793"/>
                    <a:pt x="4741" y="7811"/>
                    <a:pt x="5049" y="6706"/>
                  </a:cubicBezTo>
                  <a:cubicBezTo>
                    <a:pt x="5356" y="5602"/>
                    <a:pt x="5444" y="4375"/>
                    <a:pt x="5268" y="3638"/>
                  </a:cubicBezTo>
                  <a:cubicBezTo>
                    <a:pt x="5093" y="2902"/>
                    <a:pt x="4654" y="2656"/>
                    <a:pt x="3863" y="3884"/>
                  </a:cubicBezTo>
                  <a:cubicBezTo>
                    <a:pt x="3073" y="5111"/>
                    <a:pt x="1932" y="7811"/>
                    <a:pt x="1229" y="10020"/>
                  </a:cubicBezTo>
                  <a:cubicBezTo>
                    <a:pt x="527" y="12229"/>
                    <a:pt x="263" y="13947"/>
                    <a:pt x="132" y="15666"/>
                  </a:cubicBezTo>
                  <a:cubicBezTo>
                    <a:pt x="0" y="17384"/>
                    <a:pt x="0" y="19102"/>
                    <a:pt x="220" y="20084"/>
                  </a:cubicBezTo>
                  <a:cubicBezTo>
                    <a:pt x="439" y="21066"/>
                    <a:pt x="878" y="21311"/>
                    <a:pt x="2151" y="21066"/>
                  </a:cubicBezTo>
                  <a:cubicBezTo>
                    <a:pt x="3424" y="20820"/>
                    <a:pt x="5532" y="20084"/>
                    <a:pt x="7244" y="17997"/>
                  </a:cubicBezTo>
                  <a:cubicBezTo>
                    <a:pt x="8956" y="15911"/>
                    <a:pt x="10273" y="12475"/>
                    <a:pt x="11020" y="10143"/>
                  </a:cubicBezTo>
                  <a:cubicBezTo>
                    <a:pt x="11766" y="7811"/>
                    <a:pt x="11941" y="6584"/>
                    <a:pt x="11810" y="5970"/>
                  </a:cubicBezTo>
                  <a:cubicBezTo>
                    <a:pt x="11678" y="5356"/>
                    <a:pt x="11239" y="5356"/>
                    <a:pt x="10580" y="6093"/>
                  </a:cubicBezTo>
                  <a:cubicBezTo>
                    <a:pt x="9922" y="6829"/>
                    <a:pt x="9044" y="8302"/>
                    <a:pt x="8298" y="9775"/>
                  </a:cubicBezTo>
                  <a:cubicBezTo>
                    <a:pt x="7551" y="11247"/>
                    <a:pt x="6937" y="12720"/>
                    <a:pt x="6585" y="14193"/>
                  </a:cubicBezTo>
                  <a:cubicBezTo>
                    <a:pt x="6234" y="15666"/>
                    <a:pt x="6146" y="17138"/>
                    <a:pt x="6322" y="17875"/>
                  </a:cubicBezTo>
                  <a:cubicBezTo>
                    <a:pt x="6498" y="18611"/>
                    <a:pt x="6937" y="18611"/>
                    <a:pt x="7815" y="17997"/>
                  </a:cubicBezTo>
                  <a:cubicBezTo>
                    <a:pt x="8693" y="17384"/>
                    <a:pt x="10010" y="16156"/>
                    <a:pt x="10844" y="15052"/>
                  </a:cubicBezTo>
                  <a:cubicBezTo>
                    <a:pt x="11678" y="13947"/>
                    <a:pt x="12029" y="12966"/>
                    <a:pt x="12161" y="13088"/>
                  </a:cubicBezTo>
                  <a:cubicBezTo>
                    <a:pt x="12293" y="13211"/>
                    <a:pt x="12205" y="14438"/>
                    <a:pt x="12161" y="15666"/>
                  </a:cubicBezTo>
                  <a:cubicBezTo>
                    <a:pt x="12117" y="16893"/>
                    <a:pt x="12117" y="18120"/>
                    <a:pt x="12337" y="18856"/>
                  </a:cubicBezTo>
                  <a:cubicBezTo>
                    <a:pt x="12556" y="19593"/>
                    <a:pt x="12995" y="19838"/>
                    <a:pt x="13478" y="19961"/>
                  </a:cubicBezTo>
                  <a:cubicBezTo>
                    <a:pt x="13961" y="20084"/>
                    <a:pt x="14488" y="20084"/>
                    <a:pt x="14927" y="19716"/>
                  </a:cubicBezTo>
                  <a:cubicBezTo>
                    <a:pt x="15366" y="19347"/>
                    <a:pt x="15717" y="18611"/>
                    <a:pt x="15980" y="18979"/>
                  </a:cubicBezTo>
                  <a:cubicBezTo>
                    <a:pt x="16244" y="19347"/>
                    <a:pt x="16420" y="20820"/>
                    <a:pt x="16507" y="20943"/>
                  </a:cubicBezTo>
                  <a:cubicBezTo>
                    <a:pt x="16595" y="21066"/>
                    <a:pt x="16595" y="19838"/>
                    <a:pt x="16859" y="16770"/>
                  </a:cubicBezTo>
                  <a:cubicBezTo>
                    <a:pt x="17122" y="13702"/>
                    <a:pt x="17649" y="8793"/>
                    <a:pt x="18220" y="5479"/>
                  </a:cubicBezTo>
                  <a:cubicBezTo>
                    <a:pt x="18790" y="2166"/>
                    <a:pt x="19405" y="447"/>
                    <a:pt x="19976" y="79"/>
                  </a:cubicBezTo>
                  <a:cubicBezTo>
                    <a:pt x="20546" y="-289"/>
                    <a:pt x="21073" y="693"/>
                    <a:pt x="21600" y="1675"/>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790" name="Line"/>
            <p:cNvSpPr/>
            <p:nvPr/>
          </p:nvSpPr>
          <p:spPr>
            <a:xfrm>
              <a:off x="2817306" y="5251415"/>
              <a:ext cx="407650" cy="323575"/>
            </a:xfrm>
            <a:custGeom>
              <a:avLst/>
              <a:gdLst/>
              <a:ahLst/>
              <a:cxnLst>
                <a:cxn ang="0">
                  <a:pos x="wd2" y="hd2"/>
                </a:cxn>
                <a:cxn ang="5400000">
                  <a:pos x="wd2" y="hd2"/>
                </a:cxn>
                <a:cxn ang="10800000">
                  <a:pos x="wd2" y="hd2"/>
                </a:cxn>
                <a:cxn ang="16200000">
                  <a:pos x="wd2" y="hd2"/>
                </a:cxn>
              </a:cxnLst>
              <a:rect l="0" t="0" r="r" b="b"/>
              <a:pathLst>
                <a:path w="21389" h="21493" fill="norm" stroke="1" extrusionOk="0">
                  <a:moveTo>
                    <a:pt x="1382" y="4259"/>
                  </a:moveTo>
                  <a:cubicBezTo>
                    <a:pt x="1201" y="6787"/>
                    <a:pt x="1019" y="9314"/>
                    <a:pt x="747" y="11267"/>
                  </a:cubicBezTo>
                  <a:cubicBezTo>
                    <a:pt x="475" y="13221"/>
                    <a:pt x="112" y="14599"/>
                    <a:pt x="21" y="14714"/>
                  </a:cubicBezTo>
                  <a:cubicBezTo>
                    <a:pt x="-70" y="14829"/>
                    <a:pt x="112" y="13680"/>
                    <a:pt x="1019" y="11382"/>
                  </a:cubicBezTo>
                  <a:cubicBezTo>
                    <a:pt x="1927" y="9084"/>
                    <a:pt x="3560" y="5638"/>
                    <a:pt x="4649" y="3340"/>
                  </a:cubicBezTo>
                  <a:cubicBezTo>
                    <a:pt x="5738" y="1042"/>
                    <a:pt x="6283" y="-107"/>
                    <a:pt x="6737" y="8"/>
                  </a:cubicBezTo>
                  <a:cubicBezTo>
                    <a:pt x="7191" y="123"/>
                    <a:pt x="7554" y="1502"/>
                    <a:pt x="7735" y="3684"/>
                  </a:cubicBezTo>
                  <a:cubicBezTo>
                    <a:pt x="7917" y="5867"/>
                    <a:pt x="7917" y="8855"/>
                    <a:pt x="7917" y="10923"/>
                  </a:cubicBezTo>
                  <a:cubicBezTo>
                    <a:pt x="7917" y="12991"/>
                    <a:pt x="7917" y="14140"/>
                    <a:pt x="8280" y="14370"/>
                  </a:cubicBezTo>
                  <a:cubicBezTo>
                    <a:pt x="8643" y="14599"/>
                    <a:pt x="9369" y="13910"/>
                    <a:pt x="10730" y="11957"/>
                  </a:cubicBezTo>
                  <a:cubicBezTo>
                    <a:pt x="12091" y="10004"/>
                    <a:pt x="14088" y="6787"/>
                    <a:pt x="15359" y="4374"/>
                  </a:cubicBezTo>
                  <a:cubicBezTo>
                    <a:pt x="16629" y="1961"/>
                    <a:pt x="17174" y="353"/>
                    <a:pt x="17718" y="123"/>
                  </a:cubicBezTo>
                  <a:cubicBezTo>
                    <a:pt x="18263" y="-107"/>
                    <a:pt x="18807" y="1042"/>
                    <a:pt x="19443" y="3570"/>
                  </a:cubicBezTo>
                  <a:cubicBezTo>
                    <a:pt x="20078" y="6097"/>
                    <a:pt x="20804" y="10004"/>
                    <a:pt x="21167" y="12876"/>
                  </a:cubicBezTo>
                  <a:cubicBezTo>
                    <a:pt x="21530" y="15748"/>
                    <a:pt x="21530" y="17587"/>
                    <a:pt x="20532" y="18850"/>
                  </a:cubicBezTo>
                  <a:cubicBezTo>
                    <a:pt x="19533" y="20114"/>
                    <a:pt x="17537" y="20804"/>
                    <a:pt x="15540" y="21493"/>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791" name="Line"/>
            <p:cNvSpPr/>
            <p:nvPr/>
          </p:nvSpPr>
          <p:spPr>
            <a:xfrm>
              <a:off x="4531529" y="5121188"/>
              <a:ext cx="357600" cy="610365"/>
            </a:xfrm>
            <a:custGeom>
              <a:avLst/>
              <a:gdLst/>
              <a:ahLst/>
              <a:cxnLst>
                <a:cxn ang="0">
                  <a:pos x="wd2" y="hd2"/>
                </a:cxn>
                <a:cxn ang="5400000">
                  <a:pos x="wd2" y="hd2"/>
                </a:cxn>
                <a:cxn ang="10800000">
                  <a:pos x="wd2" y="hd2"/>
                </a:cxn>
                <a:cxn ang="16200000">
                  <a:pos x="wd2" y="hd2"/>
                </a:cxn>
              </a:cxnLst>
              <a:rect l="0" t="0" r="r" b="b"/>
              <a:pathLst>
                <a:path w="21064" h="21290" fill="norm" stroke="1" extrusionOk="0">
                  <a:moveTo>
                    <a:pt x="19785" y="1349"/>
                  </a:moveTo>
                  <a:cubicBezTo>
                    <a:pt x="20600" y="746"/>
                    <a:pt x="21415" y="142"/>
                    <a:pt x="20906" y="22"/>
                  </a:cubicBezTo>
                  <a:cubicBezTo>
                    <a:pt x="20396" y="-99"/>
                    <a:pt x="18562" y="263"/>
                    <a:pt x="15302" y="1771"/>
                  </a:cubicBezTo>
                  <a:cubicBezTo>
                    <a:pt x="12041" y="3280"/>
                    <a:pt x="7355" y="5935"/>
                    <a:pt x="4298" y="8951"/>
                  </a:cubicBezTo>
                  <a:cubicBezTo>
                    <a:pt x="1241" y="11968"/>
                    <a:pt x="-185" y="15347"/>
                    <a:pt x="19" y="17579"/>
                  </a:cubicBezTo>
                  <a:cubicBezTo>
                    <a:pt x="223" y="19812"/>
                    <a:pt x="2057" y="20898"/>
                    <a:pt x="4604" y="21199"/>
                  </a:cubicBezTo>
                  <a:cubicBezTo>
                    <a:pt x="7151" y="21501"/>
                    <a:pt x="10411" y="21018"/>
                    <a:pt x="12755" y="20294"/>
                  </a:cubicBezTo>
                  <a:cubicBezTo>
                    <a:pt x="15098" y="19570"/>
                    <a:pt x="16524" y="18605"/>
                    <a:pt x="17238" y="17760"/>
                  </a:cubicBezTo>
                  <a:cubicBezTo>
                    <a:pt x="17951" y="16916"/>
                    <a:pt x="17951" y="16192"/>
                    <a:pt x="16626" y="15407"/>
                  </a:cubicBezTo>
                  <a:cubicBezTo>
                    <a:pt x="15302" y="14623"/>
                    <a:pt x="12653" y="13778"/>
                    <a:pt x="10004" y="13416"/>
                  </a:cubicBezTo>
                  <a:cubicBezTo>
                    <a:pt x="7355" y="13054"/>
                    <a:pt x="4706" y="13175"/>
                    <a:pt x="3075" y="13476"/>
                  </a:cubicBezTo>
                  <a:cubicBezTo>
                    <a:pt x="1445" y="13778"/>
                    <a:pt x="834" y="14261"/>
                    <a:pt x="223" y="14743"/>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792" name="Line"/>
            <p:cNvSpPr/>
            <p:nvPr/>
          </p:nvSpPr>
          <p:spPr>
            <a:xfrm>
              <a:off x="5012713" y="5260361"/>
              <a:ext cx="277683" cy="418412"/>
            </a:xfrm>
            <a:custGeom>
              <a:avLst/>
              <a:gdLst/>
              <a:ahLst/>
              <a:cxnLst>
                <a:cxn ang="0">
                  <a:pos x="wd2" y="hd2"/>
                </a:cxn>
                <a:cxn ang="5400000">
                  <a:pos x="wd2" y="hd2"/>
                </a:cxn>
                <a:cxn ang="10800000">
                  <a:pos x="wd2" y="hd2"/>
                </a:cxn>
                <a:cxn ang="16200000">
                  <a:pos x="wd2" y="hd2"/>
                </a:cxn>
              </a:cxnLst>
              <a:rect l="0" t="0" r="r" b="b"/>
              <a:pathLst>
                <a:path w="21144" h="21414" fill="norm" stroke="1" extrusionOk="0">
                  <a:moveTo>
                    <a:pt x="0" y="2293"/>
                  </a:moveTo>
                  <a:cubicBezTo>
                    <a:pt x="790" y="1584"/>
                    <a:pt x="1581" y="876"/>
                    <a:pt x="4215" y="434"/>
                  </a:cubicBezTo>
                  <a:cubicBezTo>
                    <a:pt x="6849" y="-9"/>
                    <a:pt x="11327" y="-186"/>
                    <a:pt x="14620" y="257"/>
                  </a:cubicBezTo>
                  <a:cubicBezTo>
                    <a:pt x="17912" y="699"/>
                    <a:pt x="20020" y="1762"/>
                    <a:pt x="20810" y="2735"/>
                  </a:cubicBezTo>
                  <a:cubicBezTo>
                    <a:pt x="21600" y="3709"/>
                    <a:pt x="21073" y="4594"/>
                    <a:pt x="18307" y="5834"/>
                  </a:cubicBezTo>
                  <a:cubicBezTo>
                    <a:pt x="15541" y="7073"/>
                    <a:pt x="10537" y="8666"/>
                    <a:pt x="10141" y="9817"/>
                  </a:cubicBezTo>
                  <a:cubicBezTo>
                    <a:pt x="9746" y="10968"/>
                    <a:pt x="13961" y="11676"/>
                    <a:pt x="16595" y="12384"/>
                  </a:cubicBezTo>
                  <a:cubicBezTo>
                    <a:pt x="19229" y="13093"/>
                    <a:pt x="20283" y="13801"/>
                    <a:pt x="20415" y="14598"/>
                  </a:cubicBezTo>
                  <a:cubicBezTo>
                    <a:pt x="20546" y="15394"/>
                    <a:pt x="19756" y="16280"/>
                    <a:pt x="17254" y="17430"/>
                  </a:cubicBezTo>
                  <a:cubicBezTo>
                    <a:pt x="14751" y="18581"/>
                    <a:pt x="10537" y="19998"/>
                    <a:pt x="7771" y="20706"/>
                  </a:cubicBezTo>
                  <a:cubicBezTo>
                    <a:pt x="5005" y="21414"/>
                    <a:pt x="3688" y="21414"/>
                    <a:pt x="2371" y="21414"/>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793" name="Line"/>
            <p:cNvSpPr/>
            <p:nvPr/>
          </p:nvSpPr>
          <p:spPr>
            <a:xfrm>
              <a:off x="5552385" y="5183395"/>
              <a:ext cx="311349" cy="464243"/>
            </a:xfrm>
            <a:custGeom>
              <a:avLst/>
              <a:gdLst/>
              <a:ahLst/>
              <a:cxnLst>
                <a:cxn ang="0">
                  <a:pos x="wd2" y="hd2"/>
                </a:cxn>
                <a:cxn ang="5400000">
                  <a:pos x="wd2" y="hd2"/>
                </a:cxn>
                <a:cxn ang="10800000">
                  <a:pos x="wd2" y="hd2"/>
                </a:cxn>
                <a:cxn ang="16200000">
                  <a:pos x="wd2" y="hd2"/>
                </a:cxn>
              </a:cxnLst>
              <a:rect l="0" t="0" r="r" b="b"/>
              <a:pathLst>
                <a:path w="21600" h="21471" fill="norm" stroke="1" extrusionOk="0">
                  <a:moveTo>
                    <a:pt x="21600" y="831"/>
                  </a:moveTo>
                  <a:cubicBezTo>
                    <a:pt x="20640" y="351"/>
                    <a:pt x="19680" y="-129"/>
                    <a:pt x="17160" y="31"/>
                  </a:cubicBezTo>
                  <a:cubicBezTo>
                    <a:pt x="14640" y="191"/>
                    <a:pt x="10560" y="991"/>
                    <a:pt x="7920" y="1631"/>
                  </a:cubicBezTo>
                  <a:cubicBezTo>
                    <a:pt x="5280" y="2271"/>
                    <a:pt x="4080" y="2751"/>
                    <a:pt x="4440" y="3391"/>
                  </a:cubicBezTo>
                  <a:cubicBezTo>
                    <a:pt x="4800" y="4031"/>
                    <a:pt x="6720" y="4831"/>
                    <a:pt x="7800" y="5631"/>
                  </a:cubicBezTo>
                  <a:cubicBezTo>
                    <a:pt x="8880" y="6431"/>
                    <a:pt x="9120" y="7231"/>
                    <a:pt x="8760" y="7951"/>
                  </a:cubicBezTo>
                  <a:cubicBezTo>
                    <a:pt x="8400" y="8671"/>
                    <a:pt x="7440" y="9311"/>
                    <a:pt x="7560" y="9631"/>
                  </a:cubicBezTo>
                  <a:cubicBezTo>
                    <a:pt x="7680" y="9951"/>
                    <a:pt x="8880" y="9951"/>
                    <a:pt x="10680" y="10031"/>
                  </a:cubicBezTo>
                  <a:cubicBezTo>
                    <a:pt x="12480" y="10111"/>
                    <a:pt x="14880" y="10271"/>
                    <a:pt x="16560" y="10671"/>
                  </a:cubicBezTo>
                  <a:cubicBezTo>
                    <a:pt x="18240" y="11071"/>
                    <a:pt x="19200" y="11711"/>
                    <a:pt x="19680" y="12431"/>
                  </a:cubicBezTo>
                  <a:cubicBezTo>
                    <a:pt x="20160" y="13151"/>
                    <a:pt x="20160" y="13951"/>
                    <a:pt x="19080" y="14911"/>
                  </a:cubicBezTo>
                  <a:cubicBezTo>
                    <a:pt x="18000" y="15871"/>
                    <a:pt x="15840" y="16991"/>
                    <a:pt x="12480" y="18111"/>
                  </a:cubicBezTo>
                  <a:cubicBezTo>
                    <a:pt x="9120" y="19231"/>
                    <a:pt x="4560" y="20351"/>
                    <a:pt x="0" y="21471"/>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794" name="Line"/>
            <p:cNvSpPr/>
            <p:nvPr/>
          </p:nvSpPr>
          <p:spPr>
            <a:xfrm>
              <a:off x="5947732" y="5114885"/>
              <a:ext cx="331134" cy="534602"/>
            </a:xfrm>
            <a:custGeom>
              <a:avLst/>
              <a:gdLst/>
              <a:ahLst/>
              <a:cxnLst>
                <a:cxn ang="0">
                  <a:pos x="wd2" y="hd2"/>
                </a:cxn>
                <a:cxn ang="5400000">
                  <a:pos x="wd2" y="hd2"/>
                </a:cxn>
                <a:cxn ang="10800000">
                  <a:pos x="wd2" y="hd2"/>
                </a:cxn>
                <a:cxn ang="16200000">
                  <a:pos x="wd2" y="hd2"/>
                </a:cxn>
              </a:cxnLst>
              <a:rect l="0" t="0" r="r" b="b"/>
              <a:pathLst>
                <a:path w="21537" h="21397" fill="norm" stroke="1" extrusionOk="0">
                  <a:moveTo>
                    <a:pt x="21537" y="139"/>
                  </a:moveTo>
                  <a:cubicBezTo>
                    <a:pt x="20412" y="0"/>
                    <a:pt x="19287" y="-138"/>
                    <a:pt x="17712" y="277"/>
                  </a:cubicBezTo>
                  <a:cubicBezTo>
                    <a:pt x="16137" y="693"/>
                    <a:pt x="14112" y="1662"/>
                    <a:pt x="11187" y="3877"/>
                  </a:cubicBezTo>
                  <a:cubicBezTo>
                    <a:pt x="8262" y="6093"/>
                    <a:pt x="4437" y="9554"/>
                    <a:pt x="2412" y="12047"/>
                  </a:cubicBezTo>
                  <a:cubicBezTo>
                    <a:pt x="387" y="14539"/>
                    <a:pt x="162" y="16062"/>
                    <a:pt x="50" y="17239"/>
                  </a:cubicBezTo>
                  <a:cubicBezTo>
                    <a:pt x="-63" y="18416"/>
                    <a:pt x="-63" y="19247"/>
                    <a:pt x="950" y="20008"/>
                  </a:cubicBezTo>
                  <a:cubicBezTo>
                    <a:pt x="1962" y="20770"/>
                    <a:pt x="3987" y="21462"/>
                    <a:pt x="6800" y="21393"/>
                  </a:cubicBezTo>
                  <a:cubicBezTo>
                    <a:pt x="9612" y="21324"/>
                    <a:pt x="13212" y="20493"/>
                    <a:pt x="15350" y="19800"/>
                  </a:cubicBezTo>
                  <a:cubicBezTo>
                    <a:pt x="17487" y="19108"/>
                    <a:pt x="18162" y="18554"/>
                    <a:pt x="18050" y="17724"/>
                  </a:cubicBezTo>
                  <a:cubicBezTo>
                    <a:pt x="17937" y="16893"/>
                    <a:pt x="17037" y="15785"/>
                    <a:pt x="14787" y="15162"/>
                  </a:cubicBezTo>
                  <a:cubicBezTo>
                    <a:pt x="12537" y="14539"/>
                    <a:pt x="8937" y="14400"/>
                    <a:pt x="5337" y="14262"/>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795" name="Line"/>
            <p:cNvSpPr/>
            <p:nvPr/>
          </p:nvSpPr>
          <p:spPr>
            <a:xfrm>
              <a:off x="6714753" y="5346667"/>
              <a:ext cx="311350"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796" name="Line"/>
            <p:cNvSpPr/>
            <p:nvPr/>
          </p:nvSpPr>
          <p:spPr>
            <a:xfrm>
              <a:off x="7493951" y="4958984"/>
              <a:ext cx="502284" cy="526715"/>
            </a:xfrm>
            <a:custGeom>
              <a:avLst/>
              <a:gdLst/>
              <a:ahLst/>
              <a:cxnLst>
                <a:cxn ang="0">
                  <a:pos x="wd2" y="hd2"/>
                </a:cxn>
                <a:cxn ang="5400000">
                  <a:pos x="wd2" y="hd2"/>
                </a:cxn>
                <a:cxn ang="10800000">
                  <a:pos x="wd2" y="hd2"/>
                </a:cxn>
                <a:cxn ang="16200000">
                  <a:pos x="wd2" y="hd2"/>
                </a:cxn>
              </a:cxnLst>
              <a:rect l="0" t="0" r="r" b="b"/>
              <a:pathLst>
                <a:path w="21334" h="21355" fill="norm" stroke="1" extrusionOk="0">
                  <a:moveTo>
                    <a:pt x="20683" y="1412"/>
                  </a:moveTo>
                  <a:cubicBezTo>
                    <a:pt x="21124" y="851"/>
                    <a:pt x="21565" y="290"/>
                    <a:pt x="21198" y="79"/>
                  </a:cubicBezTo>
                  <a:cubicBezTo>
                    <a:pt x="20830" y="-131"/>
                    <a:pt x="19655" y="9"/>
                    <a:pt x="17304" y="1342"/>
                  </a:cubicBezTo>
                  <a:cubicBezTo>
                    <a:pt x="14953" y="2674"/>
                    <a:pt x="11426" y="5199"/>
                    <a:pt x="8414" y="7934"/>
                  </a:cubicBezTo>
                  <a:cubicBezTo>
                    <a:pt x="5402" y="10669"/>
                    <a:pt x="2904" y="13614"/>
                    <a:pt x="1581" y="15508"/>
                  </a:cubicBezTo>
                  <a:cubicBezTo>
                    <a:pt x="259" y="17401"/>
                    <a:pt x="112" y="18243"/>
                    <a:pt x="38" y="19014"/>
                  </a:cubicBezTo>
                  <a:cubicBezTo>
                    <a:pt x="-35" y="19786"/>
                    <a:pt x="-35" y="20487"/>
                    <a:pt x="332" y="20908"/>
                  </a:cubicBezTo>
                  <a:cubicBezTo>
                    <a:pt x="700" y="21329"/>
                    <a:pt x="1434" y="21469"/>
                    <a:pt x="3124" y="21259"/>
                  </a:cubicBezTo>
                  <a:cubicBezTo>
                    <a:pt x="4814" y="21048"/>
                    <a:pt x="7459" y="20487"/>
                    <a:pt x="9149" y="19786"/>
                  </a:cubicBezTo>
                  <a:cubicBezTo>
                    <a:pt x="10838" y="19085"/>
                    <a:pt x="11573" y="18243"/>
                    <a:pt x="11867" y="17472"/>
                  </a:cubicBezTo>
                  <a:cubicBezTo>
                    <a:pt x="12161" y="16700"/>
                    <a:pt x="12014" y="15999"/>
                    <a:pt x="11206" y="15508"/>
                  </a:cubicBezTo>
                  <a:cubicBezTo>
                    <a:pt x="10398" y="15017"/>
                    <a:pt x="8928" y="14737"/>
                    <a:pt x="7092" y="14877"/>
                  </a:cubicBezTo>
                  <a:cubicBezTo>
                    <a:pt x="5255" y="15017"/>
                    <a:pt x="3051" y="15578"/>
                    <a:pt x="847" y="16139"/>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797" name="Line"/>
            <p:cNvSpPr/>
            <p:nvPr/>
          </p:nvSpPr>
          <p:spPr>
            <a:xfrm>
              <a:off x="8069644" y="5074017"/>
              <a:ext cx="284880" cy="379832"/>
            </a:xfrm>
            <a:custGeom>
              <a:avLst/>
              <a:gdLst/>
              <a:ahLst/>
              <a:cxnLst>
                <a:cxn ang="0">
                  <a:pos x="wd2" y="hd2"/>
                </a:cxn>
                <a:cxn ang="5400000">
                  <a:pos x="wd2" y="hd2"/>
                </a:cxn>
                <a:cxn ang="10800000">
                  <a:pos x="wd2" y="hd2"/>
                </a:cxn>
                <a:cxn ang="16200000">
                  <a:pos x="wd2" y="hd2"/>
                </a:cxn>
              </a:cxnLst>
              <a:rect l="0" t="0" r="r" b="b"/>
              <a:pathLst>
                <a:path w="21430" h="21175" fill="norm" stroke="1" extrusionOk="0">
                  <a:moveTo>
                    <a:pt x="1912" y="9414"/>
                  </a:moveTo>
                  <a:cubicBezTo>
                    <a:pt x="1131" y="8642"/>
                    <a:pt x="350" y="7871"/>
                    <a:pt x="90" y="6521"/>
                  </a:cubicBezTo>
                  <a:cubicBezTo>
                    <a:pt x="-170" y="5171"/>
                    <a:pt x="90" y="3242"/>
                    <a:pt x="1391" y="1892"/>
                  </a:cubicBezTo>
                  <a:cubicBezTo>
                    <a:pt x="2693" y="542"/>
                    <a:pt x="5035" y="-229"/>
                    <a:pt x="7507" y="60"/>
                  </a:cubicBezTo>
                  <a:cubicBezTo>
                    <a:pt x="9979" y="350"/>
                    <a:pt x="12582" y="1700"/>
                    <a:pt x="13232" y="4110"/>
                  </a:cubicBezTo>
                  <a:cubicBezTo>
                    <a:pt x="13883" y="6521"/>
                    <a:pt x="12582" y="9992"/>
                    <a:pt x="11150" y="12210"/>
                  </a:cubicBezTo>
                  <a:cubicBezTo>
                    <a:pt x="9719" y="14428"/>
                    <a:pt x="8158" y="15392"/>
                    <a:pt x="6206" y="16646"/>
                  </a:cubicBezTo>
                  <a:cubicBezTo>
                    <a:pt x="4254" y="17900"/>
                    <a:pt x="1912" y="19442"/>
                    <a:pt x="1391" y="20310"/>
                  </a:cubicBezTo>
                  <a:cubicBezTo>
                    <a:pt x="871" y="21178"/>
                    <a:pt x="2172" y="21371"/>
                    <a:pt x="5816" y="20985"/>
                  </a:cubicBezTo>
                  <a:cubicBezTo>
                    <a:pt x="9459" y="20600"/>
                    <a:pt x="15444" y="19635"/>
                    <a:pt x="21430" y="18671"/>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798" name="Line"/>
            <p:cNvSpPr/>
            <p:nvPr/>
          </p:nvSpPr>
          <p:spPr>
            <a:xfrm>
              <a:off x="8479062" y="5135642"/>
              <a:ext cx="276141" cy="377079"/>
            </a:xfrm>
            <a:custGeom>
              <a:avLst/>
              <a:gdLst/>
              <a:ahLst/>
              <a:cxnLst>
                <a:cxn ang="0">
                  <a:pos x="wd2" y="hd2"/>
                </a:cxn>
                <a:cxn ang="5400000">
                  <a:pos x="wd2" y="hd2"/>
                </a:cxn>
                <a:cxn ang="10800000">
                  <a:pos x="wd2" y="hd2"/>
                </a:cxn>
                <a:cxn ang="16200000">
                  <a:pos x="wd2" y="hd2"/>
                </a:cxn>
              </a:cxnLst>
              <a:rect l="0" t="0" r="r" b="b"/>
              <a:pathLst>
                <a:path w="20526" h="21600" fill="norm" stroke="1" extrusionOk="0">
                  <a:moveTo>
                    <a:pt x="17743" y="9710"/>
                  </a:moveTo>
                  <a:cubicBezTo>
                    <a:pt x="14400" y="8917"/>
                    <a:pt x="11057" y="8125"/>
                    <a:pt x="8614" y="6837"/>
                  </a:cubicBezTo>
                  <a:cubicBezTo>
                    <a:pt x="6171" y="5549"/>
                    <a:pt x="4629" y="3765"/>
                    <a:pt x="4886" y="2378"/>
                  </a:cubicBezTo>
                  <a:cubicBezTo>
                    <a:pt x="5143" y="991"/>
                    <a:pt x="7200" y="0"/>
                    <a:pt x="10029" y="0"/>
                  </a:cubicBezTo>
                  <a:cubicBezTo>
                    <a:pt x="12857" y="0"/>
                    <a:pt x="16457" y="991"/>
                    <a:pt x="18643" y="2675"/>
                  </a:cubicBezTo>
                  <a:cubicBezTo>
                    <a:pt x="20829" y="4360"/>
                    <a:pt x="21600" y="6738"/>
                    <a:pt x="18257" y="10007"/>
                  </a:cubicBezTo>
                  <a:cubicBezTo>
                    <a:pt x="14914" y="13277"/>
                    <a:pt x="7457" y="17439"/>
                    <a:pt x="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799" name="Line"/>
            <p:cNvSpPr/>
            <p:nvPr/>
          </p:nvSpPr>
          <p:spPr>
            <a:xfrm>
              <a:off x="8865892" y="5079642"/>
              <a:ext cx="333265" cy="437864"/>
            </a:xfrm>
            <a:custGeom>
              <a:avLst/>
              <a:gdLst/>
              <a:ahLst/>
              <a:cxnLst>
                <a:cxn ang="0">
                  <a:pos x="wd2" y="hd2"/>
                </a:cxn>
                <a:cxn ang="5400000">
                  <a:pos x="wd2" y="hd2"/>
                </a:cxn>
                <a:cxn ang="10800000">
                  <a:pos x="wd2" y="hd2"/>
                </a:cxn>
                <a:cxn ang="16200000">
                  <a:pos x="wd2" y="hd2"/>
                </a:cxn>
              </a:cxnLst>
              <a:rect l="0" t="0" r="r" b="b"/>
              <a:pathLst>
                <a:path w="21233" h="21359" fill="norm" stroke="1" extrusionOk="0">
                  <a:moveTo>
                    <a:pt x="12383" y="10494"/>
                  </a:moveTo>
                  <a:cubicBezTo>
                    <a:pt x="9518" y="9144"/>
                    <a:pt x="6653" y="7794"/>
                    <a:pt x="5551" y="6191"/>
                  </a:cubicBezTo>
                  <a:cubicBezTo>
                    <a:pt x="4449" y="4588"/>
                    <a:pt x="5110" y="2732"/>
                    <a:pt x="6983" y="1550"/>
                  </a:cubicBezTo>
                  <a:cubicBezTo>
                    <a:pt x="8857" y="369"/>
                    <a:pt x="11942" y="-137"/>
                    <a:pt x="14367" y="32"/>
                  </a:cubicBezTo>
                  <a:cubicBezTo>
                    <a:pt x="16791" y="201"/>
                    <a:pt x="18555" y="1044"/>
                    <a:pt x="18224" y="3238"/>
                  </a:cubicBezTo>
                  <a:cubicBezTo>
                    <a:pt x="17893" y="5432"/>
                    <a:pt x="15469" y="8975"/>
                    <a:pt x="12273" y="11844"/>
                  </a:cubicBezTo>
                  <a:cubicBezTo>
                    <a:pt x="9077" y="14713"/>
                    <a:pt x="5110" y="16907"/>
                    <a:pt x="2796" y="18341"/>
                  </a:cubicBezTo>
                  <a:cubicBezTo>
                    <a:pt x="481" y="19776"/>
                    <a:pt x="-180" y="20450"/>
                    <a:pt x="40" y="20872"/>
                  </a:cubicBezTo>
                  <a:cubicBezTo>
                    <a:pt x="261" y="21294"/>
                    <a:pt x="1363" y="21463"/>
                    <a:pt x="4008" y="21294"/>
                  </a:cubicBezTo>
                  <a:cubicBezTo>
                    <a:pt x="6653" y="21125"/>
                    <a:pt x="10840" y="20619"/>
                    <a:pt x="13706" y="20197"/>
                  </a:cubicBezTo>
                  <a:cubicBezTo>
                    <a:pt x="16571" y="19775"/>
                    <a:pt x="18114" y="19438"/>
                    <a:pt x="19326" y="19016"/>
                  </a:cubicBezTo>
                  <a:cubicBezTo>
                    <a:pt x="20538" y="18594"/>
                    <a:pt x="21420" y="18088"/>
                    <a:pt x="21200" y="17160"/>
                  </a:cubicBezTo>
                  <a:cubicBezTo>
                    <a:pt x="20979" y="16232"/>
                    <a:pt x="19657" y="14882"/>
                    <a:pt x="17122" y="13869"/>
                  </a:cubicBezTo>
                  <a:cubicBezTo>
                    <a:pt x="14587" y="12857"/>
                    <a:pt x="10840" y="12182"/>
                    <a:pt x="7093" y="11507"/>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00" name="Line"/>
            <p:cNvSpPr/>
            <p:nvPr/>
          </p:nvSpPr>
          <p:spPr>
            <a:xfrm>
              <a:off x="9350839" y="5325910"/>
              <a:ext cx="62271" cy="5189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01" name="Line"/>
            <p:cNvSpPr/>
            <p:nvPr/>
          </p:nvSpPr>
          <p:spPr>
            <a:xfrm>
              <a:off x="9558405" y="5045696"/>
              <a:ext cx="373619" cy="43589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6600" y="857"/>
                    <a:pt x="11600" y="1714"/>
                    <a:pt x="8600" y="2314"/>
                  </a:cubicBezTo>
                  <a:cubicBezTo>
                    <a:pt x="5600" y="2914"/>
                    <a:pt x="4600" y="3257"/>
                    <a:pt x="4600" y="4114"/>
                  </a:cubicBezTo>
                  <a:cubicBezTo>
                    <a:pt x="4600" y="4971"/>
                    <a:pt x="5600" y="6343"/>
                    <a:pt x="6600" y="7286"/>
                  </a:cubicBezTo>
                  <a:cubicBezTo>
                    <a:pt x="7600" y="8229"/>
                    <a:pt x="8600" y="8743"/>
                    <a:pt x="9900" y="9086"/>
                  </a:cubicBezTo>
                  <a:cubicBezTo>
                    <a:pt x="11200" y="9429"/>
                    <a:pt x="12800" y="9600"/>
                    <a:pt x="13900" y="10029"/>
                  </a:cubicBezTo>
                  <a:cubicBezTo>
                    <a:pt x="15000" y="10457"/>
                    <a:pt x="15600" y="11143"/>
                    <a:pt x="16000" y="11914"/>
                  </a:cubicBezTo>
                  <a:cubicBezTo>
                    <a:pt x="16400" y="12686"/>
                    <a:pt x="16600" y="13543"/>
                    <a:pt x="15900" y="14486"/>
                  </a:cubicBezTo>
                  <a:cubicBezTo>
                    <a:pt x="15200" y="15429"/>
                    <a:pt x="13600" y="16457"/>
                    <a:pt x="10800" y="17657"/>
                  </a:cubicBezTo>
                  <a:cubicBezTo>
                    <a:pt x="8000" y="18857"/>
                    <a:pt x="4000" y="20229"/>
                    <a:pt x="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02" name="Line"/>
            <p:cNvSpPr/>
            <p:nvPr/>
          </p:nvSpPr>
          <p:spPr>
            <a:xfrm>
              <a:off x="10492451" y="5211749"/>
              <a:ext cx="332106"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03" name="Line"/>
            <p:cNvSpPr/>
            <p:nvPr/>
          </p:nvSpPr>
          <p:spPr>
            <a:xfrm>
              <a:off x="10492451" y="5325910"/>
              <a:ext cx="332106" cy="4151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04" name="Line"/>
            <p:cNvSpPr/>
            <p:nvPr/>
          </p:nvSpPr>
          <p:spPr>
            <a:xfrm>
              <a:off x="11704025" y="4703893"/>
              <a:ext cx="500844" cy="889055"/>
            </a:xfrm>
            <a:custGeom>
              <a:avLst/>
              <a:gdLst/>
              <a:ahLst/>
              <a:cxnLst>
                <a:cxn ang="0">
                  <a:pos x="wd2" y="hd2"/>
                </a:cxn>
                <a:cxn ang="5400000">
                  <a:pos x="wd2" y="hd2"/>
                </a:cxn>
                <a:cxn ang="10800000">
                  <a:pos x="wd2" y="hd2"/>
                </a:cxn>
                <a:cxn ang="16200000">
                  <a:pos x="wd2" y="hd2"/>
                </a:cxn>
              </a:cxnLst>
              <a:rect l="0" t="0" r="r" b="b"/>
              <a:pathLst>
                <a:path w="21419" h="21350" fill="norm" stroke="1" extrusionOk="0">
                  <a:moveTo>
                    <a:pt x="11655" y="8209"/>
                  </a:moveTo>
                  <a:cubicBezTo>
                    <a:pt x="14022" y="7295"/>
                    <a:pt x="16389" y="6381"/>
                    <a:pt x="17942" y="5260"/>
                  </a:cubicBezTo>
                  <a:cubicBezTo>
                    <a:pt x="19496" y="4138"/>
                    <a:pt x="20235" y="2809"/>
                    <a:pt x="20457" y="1895"/>
                  </a:cubicBezTo>
                  <a:cubicBezTo>
                    <a:pt x="20679" y="981"/>
                    <a:pt x="20383" y="483"/>
                    <a:pt x="19570" y="192"/>
                  </a:cubicBezTo>
                  <a:cubicBezTo>
                    <a:pt x="18756" y="-99"/>
                    <a:pt x="17424" y="-182"/>
                    <a:pt x="16241" y="856"/>
                  </a:cubicBezTo>
                  <a:cubicBezTo>
                    <a:pt x="15057" y="1895"/>
                    <a:pt x="14022" y="4055"/>
                    <a:pt x="13282" y="6340"/>
                  </a:cubicBezTo>
                  <a:cubicBezTo>
                    <a:pt x="12542" y="8624"/>
                    <a:pt x="12098" y="11033"/>
                    <a:pt x="10989" y="13276"/>
                  </a:cubicBezTo>
                  <a:cubicBezTo>
                    <a:pt x="9879" y="15520"/>
                    <a:pt x="8104" y="17596"/>
                    <a:pt x="6624" y="18926"/>
                  </a:cubicBezTo>
                  <a:cubicBezTo>
                    <a:pt x="5145" y="20255"/>
                    <a:pt x="3961" y="20836"/>
                    <a:pt x="2926" y="21127"/>
                  </a:cubicBezTo>
                  <a:cubicBezTo>
                    <a:pt x="1890" y="21418"/>
                    <a:pt x="1003" y="21418"/>
                    <a:pt x="485" y="21169"/>
                  </a:cubicBezTo>
                  <a:cubicBezTo>
                    <a:pt x="-33" y="20920"/>
                    <a:pt x="-181" y="20421"/>
                    <a:pt x="263" y="19840"/>
                  </a:cubicBezTo>
                  <a:cubicBezTo>
                    <a:pt x="707" y="19258"/>
                    <a:pt x="1742" y="18593"/>
                    <a:pt x="3370" y="18261"/>
                  </a:cubicBezTo>
                  <a:cubicBezTo>
                    <a:pt x="4997" y="17929"/>
                    <a:pt x="7216" y="17929"/>
                    <a:pt x="9731" y="18012"/>
                  </a:cubicBezTo>
                  <a:cubicBezTo>
                    <a:pt x="12246" y="18095"/>
                    <a:pt x="15057" y="18261"/>
                    <a:pt x="17055" y="18053"/>
                  </a:cubicBezTo>
                  <a:cubicBezTo>
                    <a:pt x="19052" y="17846"/>
                    <a:pt x="20235" y="17264"/>
                    <a:pt x="20827" y="16600"/>
                  </a:cubicBezTo>
                  <a:cubicBezTo>
                    <a:pt x="21419" y="15935"/>
                    <a:pt x="21419" y="15187"/>
                    <a:pt x="21419" y="1444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05" name="Line"/>
            <p:cNvSpPr/>
            <p:nvPr/>
          </p:nvSpPr>
          <p:spPr>
            <a:xfrm>
              <a:off x="11841629" y="5180615"/>
              <a:ext cx="373620"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4600" y="16200"/>
                    <a:pt x="9200" y="10800"/>
                    <a:pt x="12800" y="7200"/>
                  </a:cubicBezTo>
                  <a:cubicBezTo>
                    <a:pt x="16400" y="3600"/>
                    <a:pt x="19000" y="180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06" name="Line"/>
            <p:cNvSpPr/>
            <p:nvPr/>
          </p:nvSpPr>
          <p:spPr>
            <a:xfrm>
              <a:off x="12609622" y="5036183"/>
              <a:ext cx="335566" cy="372755"/>
            </a:xfrm>
            <a:custGeom>
              <a:avLst/>
              <a:gdLst/>
              <a:ahLst/>
              <a:cxnLst>
                <a:cxn ang="0">
                  <a:pos x="wd2" y="hd2"/>
                </a:cxn>
                <a:cxn ang="5400000">
                  <a:pos x="wd2" y="hd2"/>
                </a:cxn>
                <a:cxn ang="10800000">
                  <a:pos x="wd2" y="hd2"/>
                </a:cxn>
                <a:cxn ang="16200000">
                  <a:pos x="wd2" y="hd2"/>
                </a:cxn>
              </a:cxnLst>
              <a:rect l="0" t="0" r="r" b="b"/>
              <a:pathLst>
                <a:path w="21600" h="21550" fill="norm" stroke="1" extrusionOk="0">
                  <a:moveTo>
                    <a:pt x="11357" y="2350"/>
                  </a:moveTo>
                  <a:cubicBezTo>
                    <a:pt x="13584" y="1950"/>
                    <a:pt x="15810" y="1550"/>
                    <a:pt x="17814" y="1150"/>
                  </a:cubicBezTo>
                  <a:cubicBezTo>
                    <a:pt x="19819" y="750"/>
                    <a:pt x="21600" y="350"/>
                    <a:pt x="21600" y="150"/>
                  </a:cubicBezTo>
                  <a:cubicBezTo>
                    <a:pt x="21600" y="-50"/>
                    <a:pt x="19819" y="-50"/>
                    <a:pt x="17035" y="150"/>
                  </a:cubicBezTo>
                  <a:cubicBezTo>
                    <a:pt x="14252" y="350"/>
                    <a:pt x="10466" y="750"/>
                    <a:pt x="8016" y="1050"/>
                  </a:cubicBezTo>
                  <a:cubicBezTo>
                    <a:pt x="5567" y="1350"/>
                    <a:pt x="4454" y="1550"/>
                    <a:pt x="3786" y="2150"/>
                  </a:cubicBezTo>
                  <a:cubicBezTo>
                    <a:pt x="3118" y="2750"/>
                    <a:pt x="2895" y="3750"/>
                    <a:pt x="2450" y="5050"/>
                  </a:cubicBezTo>
                  <a:cubicBezTo>
                    <a:pt x="2004" y="6350"/>
                    <a:pt x="1336" y="7950"/>
                    <a:pt x="2116" y="8650"/>
                  </a:cubicBezTo>
                  <a:cubicBezTo>
                    <a:pt x="2895" y="9350"/>
                    <a:pt x="5122" y="9150"/>
                    <a:pt x="7460" y="9150"/>
                  </a:cubicBezTo>
                  <a:cubicBezTo>
                    <a:pt x="9798" y="9150"/>
                    <a:pt x="12247" y="9350"/>
                    <a:pt x="13806" y="9850"/>
                  </a:cubicBezTo>
                  <a:cubicBezTo>
                    <a:pt x="15365" y="10350"/>
                    <a:pt x="16033" y="11150"/>
                    <a:pt x="15699" y="12350"/>
                  </a:cubicBezTo>
                  <a:cubicBezTo>
                    <a:pt x="15365" y="13550"/>
                    <a:pt x="14029" y="15150"/>
                    <a:pt x="11245" y="16750"/>
                  </a:cubicBezTo>
                  <a:cubicBezTo>
                    <a:pt x="8462" y="18350"/>
                    <a:pt x="4231" y="19950"/>
                    <a:pt x="0" y="2155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07" name="Line"/>
            <p:cNvSpPr/>
            <p:nvPr/>
          </p:nvSpPr>
          <p:spPr>
            <a:xfrm>
              <a:off x="13035133" y="5025614"/>
              <a:ext cx="241501" cy="404080"/>
            </a:xfrm>
            <a:custGeom>
              <a:avLst/>
              <a:gdLst/>
              <a:ahLst/>
              <a:cxnLst>
                <a:cxn ang="0">
                  <a:pos x="wd2" y="hd2"/>
                </a:cxn>
                <a:cxn ang="5400000">
                  <a:pos x="wd2" y="hd2"/>
                </a:cxn>
                <a:cxn ang="10800000">
                  <a:pos x="wd2" y="hd2"/>
                </a:cxn>
                <a:cxn ang="16200000">
                  <a:pos x="wd2" y="hd2"/>
                </a:cxn>
              </a:cxnLst>
              <a:rect l="0" t="0" r="r" b="b"/>
              <a:pathLst>
                <a:path w="21238" h="21381" fill="norm" stroke="1" extrusionOk="0">
                  <a:moveTo>
                    <a:pt x="0" y="2710"/>
                  </a:moveTo>
                  <a:cubicBezTo>
                    <a:pt x="5476" y="1978"/>
                    <a:pt x="10952" y="1245"/>
                    <a:pt x="14755" y="696"/>
                  </a:cubicBezTo>
                  <a:cubicBezTo>
                    <a:pt x="18558" y="147"/>
                    <a:pt x="20687" y="-219"/>
                    <a:pt x="21144" y="147"/>
                  </a:cubicBezTo>
                  <a:cubicBezTo>
                    <a:pt x="21600" y="513"/>
                    <a:pt x="20383" y="1612"/>
                    <a:pt x="17797" y="4632"/>
                  </a:cubicBezTo>
                  <a:cubicBezTo>
                    <a:pt x="15211" y="7652"/>
                    <a:pt x="11256" y="12595"/>
                    <a:pt x="9127" y="15706"/>
                  </a:cubicBezTo>
                  <a:cubicBezTo>
                    <a:pt x="6997" y="18818"/>
                    <a:pt x="6693" y="20100"/>
                    <a:pt x="6389" y="21381"/>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08" name="Line"/>
            <p:cNvSpPr/>
            <p:nvPr/>
          </p:nvSpPr>
          <p:spPr>
            <a:xfrm>
              <a:off x="13003998" y="5253263"/>
              <a:ext cx="342484"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3491" y="16200"/>
                    <a:pt x="6982" y="10800"/>
                    <a:pt x="10582" y="7200"/>
                  </a:cubicBezTo>
                  <a:cubicBezTo>
                    <a:pt x="14182" y="3600"/>
                    <a:pt x="17891" y="180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09" name="Line"/>
            <p:cNvSpPr/>
            <p:nvPr/>
          </p:nvSpPr>
          <p:spPr>
            <a:xfrm>
              <a:off x="13481398" y="5232506"/>
              <a:ext cx="10381"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10" name="Line"/>
            <p:cNvSpPr/>
            <p:nvPr/>
          </p:nvSpPr>
          <p:spPr>
            <a:xfrm>
              <a:off x="13678586" y="4993805"/>
              <a:ext cx="332107" cy="43588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6875" y="686"/>
                    <a:pt x="12150" y="1371"/>
                    <a:pt x="9000" y="1800"/>
                  </a:cubicBezTo>
                  <a:cubicBezTo>
                    <a:pt x="5850" y="2229"/>
                    <a:pt x="4275" y="2400"/>
                    <a:pt x="3488" y="2914"/>
                  </a:cubicBezTo>
                  <a:cubicBezTo>
                    <a:pt x="2700" y="3429"/>
                    <a:pt x="2700" y="4286"/>
                    <a:pt x="2700" y="5143"/>
                  </a:cubicBezTo>
                  <a:cubicBezTo>
                    <a:pt x="2700" y="6000"/>
                    <a:pt x="2700" y="6857"/>
                    <a:pt x="2250" y="7543"/>
                  </a:cubicBezTo>
                  <a:cubicBezTo>
                    <a:pt x="1800" y="8229"/>
                    <a:pt x="900" y="8743"/>
                    <a:pt x="1013" y="9086"/>
                  </a:cubicBezTo>
                  <a:cubicBezTo>
                    <a:pt x="1125" y="9429"/>
                    <a:pt x="2250" y="9600"/>
                    <a:pt x="4050" y="9686"/>
                  </a:cubicBezTo>
                  <a:cubicBezTo>
                    <a:pt x="5850" y="9771"/>
                    <a:pt x="8325" y="9771"/>
                    <a:pt x="10125" y="9943"/>
                  </a:cubicBezTo>
                  <a:cubicBezTo>
                    <a:pt x="11925" y="10114"/>
                    <a:pt x="13050" y="10457"/>
                    <a:pt x="13837" y="11057"/>
                  </a:cubicBezTo>
                  <a:cubicBezTo>
                    <a:pt x="14625" y="11657"/>
                    <a:pt x="15075" y="12514"/>
                    <a:pt x="12712" y="14314"/>
                  </a:cubicBezTo>
                  <a:cubicBezTo>
                    <a:pt x="10350" y="16114"/>
                    <a:pt x="5175" y="18857"/>
                    <a:pt x="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11" name="Line"/>
            <p:cNvSpPr/>
            <p:nvPr/>
          </p:nvSpPr>
          <p:spPr>
            <a:xfrm>
              <a:off x="14674902" y="4962671"/>
              <a:ext cx="321727" cy="2802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232" y="4533"/>
                    <a:pt x="464" y="9067"/>
                    <a:pt x="1277" y="10400"/>
                  </a:cubicBezTo>
                  <a:cubicBezTo>
                    <a:pt x="2090" y="11733"/>
                    <a:pt x="3484" y="9867"/>
                    <a:pt x="4645" y="8133"/>
                  </a:cubicBezTo>
                  <a:cubicBezTo>
                    <a:pt x="5806" y="6400"/>
                    <a:pt x="6735" y="4800"/>
                    <a:pt x="7665" y="3467"/>
                  </a:cubicBezTo>
                  <a:cubicBezTo>
                    <a:pt x="8594" y="2133"/>
                    <a:pt x="9523" y="1067"/>
                    <a:pt x="10219" y="1200"/>
                  </a:cubicBezTo>
                  <a:cubicBezTo>
                    <a:pt x="10916" y="1333"/>
                    <a:pt x="11381" y="2667"/>
                    <a:pt x="11613" y="4800"/>
                  </a:cubicBezTo>
                  <a:cubicBezTo>
                    <a:pt x="11845" y="6933"/>
                    <a:pt x="11845" y="9867"/>
                    <a:pt x="11729" y="12133"/>
                  </a:cubicBezTo>
                  <a:cubicBezTo>
                    <a:pt x="11613" y="14400"/>
                    <a:pt x="11381" y="16000"/>
                    <a:pt x="11845" y="16667"/>
                  </a:cubicBezTo>
                  <a:cubicBezTo>
                    <a:pt x="12310" y="17333"/>
                    <a:pt x="13471" y="17067"/>
                    <a:pt x="14865" y="15600"/>
                  </a:cubicBezTo>
                  <a:cubicBezTo>
                    <a:pt x="16258" y="14133"/>
                    <a:pt x="17884" y="11467"/>
                    <a:pt x="19045" y="9600"/>
                  </a:cubicBezTo>
                  <a:cubicBezTo>
                    <a:pt x="20206" y="7733"/>
                    <a:pt x="20903" y="6667"/>
                    <a:pt x="21252" y="7067"/>
                  </a:cubicBezTo>
                  <a:cubicBezTo>
                    <a:pt x="21600" y="7467"/>
                    <a:pt x="21600" y="9333"/>
                    <a:pt x="21600" y="12000"/>
                  </a:cubicBezTo>
                  <a:cubicBezTo>
                    <a:pt x="21600" y="14667"/>
                    <a:pt x="21600" y="18133"/>
                    <a:pt x="216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12" name="Line"/>
            <p:cNvSpPr/>
            <p:nvPr/>
          </p:nvSpPr>
          <p:spPr>
            <a:xfrm>
              <a:off x="15093329" y="4928076"/>
              <a:ext cx="660916" cy="345944"/>
            </a:xfrm>
            <a:custGeom>
              <a:avLst/>
              <a:gdLst/>
              <a:ahLst/>
              <a:cxnLst>
                <a:cxn ang="0">
                  <a:pos x="wd2" y="hd2"/>
                </a:cxn>
                <a:cxn ang="5400000">
                  <a:pos x="wd2" y="hd2"/>
                </a:cxn>
                <a:cxn ang="10800000">
                  <a:pos x="wd2" y="hd2"/>
                </a:cxn>
                <a:cxn ang="16200000">
                  <a:pos x="wd2" y="hd2"/>
                </a:cxn>
              </a:cxnLst>
              <a:rect l="0" t="0" r="r" b="b"/>
              <a:pathLst>
                <a:path w="21493" h="21600" fill="norm" stroke="1" extrusionOk="0">
                  <a:moveTo>
                    <a:pt x="5293" y="5400"/>
                  </a:moveTo>
                  <a:cubicBezTo>
                    <a:pt x="4168" y="6264"/>
                    <a:pt x="3043" y="7128"/>
                    <a:pt x="2143" y="8532"/>
                  </a:cubicBezTo>
                  <a:cubicBezTo>
                    <a:pt x="1243" y="9936"/>
                    <a:pt x="568" y="11880"/>
                    <a:pt x="230" y="13500"/>
                  </a:cubicBezTo>
                  <a:cubicBezTo>
                    <a:pt x="-107" y="15120"/>
                    <a:pt x="-107" y="16416"/>
                    <a:pt x="455" y="17280"/>
                  </a:cubicBezTo>
                  <a:cubicBezTo>
                    <a:pt x="1018" y="18144"/>
                    <a:pt x="2143" y="18576"/>
                    <a:pt x="2987" y="18468"/>
                  </a:cubicBezTo>
                  <a:cubicBezTo>
                    <a:pt x="3830" y="18360"/>
                    <a:pt x="4393" y="17712"/>
                    <a:pt x="4843" y="15768"/>
                  </a:cubicBezTo>
                  <a:cubicBezTo>
                    <a:pt x="5293" y="13824"/>
                    <a:pt x="5630" y="10584"/>
                    <a:pt x="5574" y="8316"/>
                  </a:cubicBezTo>
                  <a:cubicBezTo>
                    <a:pt x="5518" y="6048"/>
                    <a:pt x="5068" y="4752"/>
                    <a:pt x="5012" y="4752"/>
                  </a:cubicBezTo>
                  <a:cubicBezTo>
                    <a:pt x="4956" y="4752"/>
                    <a:pt x="5293" y="6048"/>
                    <a:pt x="5743" y="6912"/>
                  </a:cubicBezTo>
                  <a:cubicBezTo>
                    <a:pt x="6193" y="7776"/>
                    <a:pt x="6756" y="8208"/>
                    <a:pt x="7318" y="8640"/>
                  </a:cubicBezTo>
                  <a:cubicBezTo>
                    <a:pt x="7881" y="9072"/>
                    <a:pt x="8443" y="9504"/>
                    <a:pt x="8780" y="10368"/>
                  </a:cubicBezTo>
                  <a:cubicBezTo>
                    <a:pt x="9118" y="11232"/>
                    <a:pt x="9230" y="12528"/>
                    <a:pt x="9230" y="13932"/>
                  </a:cubicBezTo>
                  <a:cubicBezTo>
                    <a:pt x="9230" y="15336"/>
                    <a:pt x="9118" y="16848"/>
                    <a:pt x="9062" y="16632"/>
                  </a:cubicBezTo>
                  <a:cubicBezTo>
                    <a:pt x="9006" y="16416"/>
                    <a:pt x="9006" y="14472"/>
                    <a:pt x="9174" y="11772"/>
                  </a:cubicBezTo>
                  <a:cubicBezTo>
                    <a:pt x="9343" y="9072"/>
                    <a:pt x="9680" y="5616"/>
                    <a:pt x="10074" y="3348"/>
                  </a:cubicBezTo>
                  <a:cubicBezTo>
                    <a:pt x="10468" y="1080"/>
                    <a:pt x="10918" y="0"/>
                    <a:pt x="11424" y="0"/>
                  </a:cubicBezTo>
                  <a:cubicBezTo>
                    <a:pt x="11931" y="0"/>
                    <a:pt x="12493" y="1080"/>
                    <a:pt x="13112" y="2808"/>
                  </a:cubicBezTo>
                  <a:cubicBezTo>
                    <a:pt x="13731" y="4536"/>
                    <a:pt x="14405" y="6912"/>
                    <a:pt x="15305" y="8424"/>
                  </a:cubicBezTo>
                  <a:cubicBezTo>
                    <a:pt x="16205" y="9936"/>
                    <a:pt x="17330" y="10584"/>
                    <a:pt x="18174" y="10692"/>
                  </a:cubicBezTo>
                  <a:cubicBezTo>
                    <a:pt x="19018" y="10800"/>
                    <a:pt x="19580" y="10368"/>
                    <a:pt x="19918" y="9612"/>
                  </a:cubicBezTo>
                  <a:cubicBezTo>
                    <a:pt x="20255" y="8856"/>
                    <a:pt x="20368" y="7776"/>
                    <a:pt x="20424" y="6696"/>
                  </a:cubicBezTo>
                  <a:cubicBezTo>
                    <a:pt x="20481" y="5616"/>
                    <a:pt x="20481" y="4536"/>
                    <a:pt x="20143" y="4212"/>
                  </a:cubicBezTo>
                  <a:cubicBezTo>
                    <a:pt x="19806" y="3888"/>
                    <a:pt x="19130" y="4320"/>
                    <a:pt x="18399" y="6048"/>
                  </a:cubicBezTo>
                  <a:cubicBezTo>
                    <a:pt x="17668" y="7776"/>
                    <a:pt x="16881" y="10800"/>
                    <a:pt x="16487" y="12960"/>
                  </a:cubicBezTo>
                  <a:cubicBezTo>
                    <a:pt x="16093" y="15120"/>
                    <a:pt x="16093" y="16416"/>
                    <a:pt x="16993" y="17712"/>
                  </a:cubicBezTo>
                  <a:cubicBezTo>
                    <a:pt x="17893" y="19008"/>
                    <a:pt x="19693" y="20304"/>
                    <a:pt x="21493"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13" name="Line"/>
            <p:cNvSpPr/>
            <p:nvPr/>
          </p:nvSpPr>
          <p:spPr>
            <a:xfrm>
              <a:off x="16335428" y="4786239"/>
              <a:ext cx="16029" cy="508538"/>
            </a:xfrm>
            <a:custGeom>
              <a:avLst/>
              <a:gdLst/>
              <a:ahLst/>
              <a:cxnLst>
                <a:cxn ang="0">
                  <a:pos x="wd2" y="hd2"/>
                </a:cxn>
                <a:cxn ang="5400000">
                  <a:pos x="wd2" y="hd2"/>
                </a:cxn>
                <a:cxn ang="10800000">
                  <a:pos x="wd2" y="hd2"/>
                </a:cxn>
                <a:cxn ang="16200000">
                  <a:pos x="wd2" y="hd2"/>
                </a:cxn>
              </a:cxnLst>
              <a:rect l="0" t="0" r="r" b="b"/>
              <a:pathLst>
                <a:path w="20015" h="21600" fill="norm" stroke="1" extrusionOk="0">
                  <a:moveTo>
                    <a:pt x="0" y="0"/>
                  </a:moveTo>
                  <a:cubicBezTo>
                    <a:pt x="8640" y="4114"/>
                    <a:pt x="17280" y="8229"/>
                    <a:pt x="19440" y="11829"/>
                  </a:cubicBezTo>
                  <a:cubicBezTo>
                    <a:pt x="21600" y="15429"/>
                    <a:pt x="17280" y="18514"/>
                    <a:pt x="12959"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14" name="Line"/>
            <p:cNvSpPr/>
            <p:nvPr/>
          </p:nvSpPr>
          <p:spPr>
            <a:xfrm>
              <a:off x="16200509" y="4430510"/>
              <a:ext cx="558263" cy="781240"/>
            </a:xfrm>
            <a:custGeom>
              <a:avLst/>
              <a:gdLst/>
              <a:ahLst/>
              <a:cxnLst>
                <a:cxn ang="0">
                  <a:pos x="wd2" y="hd2"/>
                </a:cxn>
                <a:cxn ang="5400000">
                  <a:pos x="wd2" y="hd2"/>
                </a:cxn>
                <a:cxn ang="10800000">
                  <a:pos x="wd2" y="hd2"/>
                </a:cxn>
                <a:cxn ang="16200000">
                  <a:pos x="wd2" y="hd2"/>
                </a:cxn>
              </a:cxnLst>
              <a:rect l="0" t="0" r="r" b="b"/>
              <a:pathLst>
                <a:path w="21517" h="21489" fill="norm" stroke="1" extrusionOk="0">
                  <a:moveTo>
                    <a:pt x="0" y="17207"/>
                  </a:moveTo>
                  <a:cubicBezTo>
                    <a:pt x="2267" y="16446"/>
                    <a:pt x="4533" y="15685"/>
                    <a:pt x="7467" y="14638"/>
                  </a:cubicBezTo>
                  <a:cubicBezTo>
                    <a:pt x="10400" y="13591"/>
                    <a:pt x="14000" y="12259"/>
                    <a:pt x="16467" y="10451"/>
                  </a:cubicBezTo>
                  <a:cubicBezTo>
                    <a:pt x="18933" y="8643"/>
                    <a:pt x="20267" y="6359"/>
                    <a:pt x="20933" y="4742"/>
                  </a:cubicBezTo>
                  <a:cubicBezTo>
                    <a:pt x="21600" y="3124"/>
                    <a:pt x="21600" y="2173"/>
                    <a:pt x="21400" y="1459"/>
                  </a:cubicBezTo>
                  <a:cubicBezTo>
                    <a:pt x="21200" y="745"/>
                    <a:pt x="20800" y="270"/>
                    <a:pt x="20267" y="79"/>
                  </a:cubicBezTo>
                  <a:cubicBezTo>
                    <a:pt x="19733" y="-111"/>
                    <a:pt x="19067" y="-16"/>
                    <a:pt x="18200" y="1031"/>
                  </a:cubicBezTo>
                  <a:cubicBezTo>
                    <a:pt x="17333" y="2078"/>
                    <a:pt x="16267" y="4076"/>
                    <a:pt x="15267" y="6407"/>
                  </a:cubicBezTo>
                  <a:cubicBezTo>
                    <a:pt x="14267" y="8738"/>
                    <a:pt x="13333" y="11403"/>
                    <a:pt x="12867" y="13258"/>
                  </a:cubicBezTo>
                  <a:cubicBezTo>
                    <a:pt x="12400" y="15114"/>
                    <a:pt x="12400" y="16160"/>
                    <a:pt x="12600" y="16874"/>
                  </a:cubicBezTo>
                  <a:cubicBezTo>
                    <a:pt x="12800" y="17588"/>
                    <a:pt x="13200" y="17968"/>
                    <a:pt x="13733" y="18111"/>
                  </a:cubicBezTo>
                  <a:cubicBezTo>
                    <a:pt x="14267" y="18254"/>
                    <a:pt x="14933" y="18159"/>
                    <a:pt x="15467" y="17826"/>
                  </a:cubicBezTo>
                  <a:cubicBezTo>
                    <a:pt x="16000" y="17493"/>
                    <a:pt x="16400" y="16922"/>
                    <a:pt x="16800" y="16398"/>
                  </a:cubicBezTo>
                  <a:cubicBezTo>
                    <a:pt x="17200" y="15875"/>
                    <a:pt x="17600" y="15399"/>
                    <a:pt x="18000" y="14971"/>
                  </a:cubicBezTo>
                  <a:cubicBezTo>
                    <a:pt x="18400" y="14543"/>
                    <a:pt x="18800" y="14162"/>
                    <a:pt x="19067" y="14305"/>
                  </a:cubicBezTo>
                  <a:cubicBezTo>
                    <a:pt x="19333" y="14448"/>
                    <a:pt x="19467" y="15114"/>
                    <a:pt x="19533" y="16208"/>
                  </a:cubicBezTo>
                  <a:cubicBezTo>
                    <a:pt x="19600" y="17302"/>
                    <a:pt x="19600" y="18825"/>
                    <a:pt x="19800" y="19776"/>
                  </a:cubicBezTo>
                  <a:cubicBezTo>
                    <a:pt x="20000" y="20728"/>
                    <a:pt x="20400" y="21108"/>
                    <a:pt x="20800" y="21489"/>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15" name="Line"/>
            <p:cNvSpPr/>
            <p:nvPr/>
          </p:nvSpPr>
          <p:spPr>
            <a:xfrm>
              <a:off x="16784557" y="4918784"/>
              <a:ext cx="599080" cy="262265"/>
            </a:xfrm>
            <a:custGeom>
              <a:avLst/>
              <a:gdLst/>
              <a:ahLst/>
              <a:cxnLst>
                <a:cxn ang="0">
                  <a:pos x="wd2" y="hd2"/>
                </a:cxn>
                <a:cxn ang="5400000">
                  <a:pos x="wd2" y="hd2"/>
                </a:cxn>
                <a:cxn ang="10800000">
                  <a:pos x="wd2" y="hd2"/>
                </a:cxn>
                <a:cxn ang="16200000">
                  <a:pos x="wd2" y="hd2"/>
                </a:cxn>
              </a:cxnLst>
              <a:rect l="0" t="0" r="r" b="b"/>
              <a:pathLst>
                <a:path w="21497" h="20994" fill="norm" stroke="1" extrusionOk="0">
                  <a:moveTo>
                    <a:pt x="8463" y="190"/>
                  </a:moveTo>
                  <a:cubicBezTo>
                    <a:pt x="7221" y="-87"/>
                    <a:pt x="5980" y="-364"/>
                    <a:pt x="4552" y="1713"/>
                  </a:cubicBezTo>
                  <a:cubicBezTo>
                    <a:pt x="3125" y="3790"/>
                    <a:pt x="1511" y="8221"/>
                    <a:pt x="704" y="11128"/>
                  </a:cubicBezTo>
                  <a:cubicBezTo>
                    <a:pt x="-103" y="14036"/>
                    <a:pt x="-103" y="15421"/>
                    <a:pt x="145" y="16528"/>
                  </a:cubicBezTo>
                  <a:cubicBezTo>
                    <a:pt x="394" y="17636"/>
                    <a:pt x="890" y="18467"/>
                    <a:pt x="2131" y="17498"/>
                  </a:cubicBezTo>
                  <a:cubicBezTo>
                    <a:pt x="3373" y="16528"/>
                    <a:pt x="5359" y="13759"/>
                    <a:pt x="6538" y="11544"/>
                  </a:cubicBezTo>
                  <a:cubicBezTo>
                    <a:pt x="7718" y="9328"/>
                    <a:pt x="8090" y="7667"/>
                    <a:pt x="8338" y="6005"/>
                  </a:cubicBezTo>
                  <a:cubicBezTo>
                    <a:pt x="8587" y="4344"/>
                    <a:pt x="8711" y="2682"/>
                    <a:pt x="8773" y="2544"/>
                  </a:cubicBezTo>
                  <a:cubicBezTo>
                    <a:pt x="8835" y="2405"/>
                    <a:pt x="8835" y="3790"/>
                    <a:pt x="8711" y="6005"/>
                  </a:cubicBezTo>
                  <a:cubicBezTo>
                    <a:pt x="8587" y="8221"/>
                    <a:pt x="8338" y="11267"/>
                    <a:pt x="8276" y="13759"/>
                  </a:cubicBezTo>
                  <a:cubicBezTo>
                    <a:pt x="8214" y="16251"/>
                    <a:pt x="8338" y="18190"/>
                    <a:pt x="8711" y="19159"/>
                  </a:cubicBezTo>
                  <a:cubicBezTo>
                    <a:pt x="9083" y="20128"/>
                    <a:pt x="9704" y="20128"/>
                    <a:pt x="10759" y="17913"/>
                  </a:cubicBezTo>
                  <a:cubicBezTo>
                    <a:pt x="11814" y="15698"/>
                    <a:pt x="13304" y="11267"/>
                    <a:pt x="14235" y="8498"/>
                  </a:cubicBezTo>
                  <a:cubicBezTo>
                    <a:pt x="15166" y="5728"/>
                    <a:pt x="15538" y="4621"/>
                    <a:pt x="15787" y="4759"/>
                  </a:cubicBezTo>
                  <a:cubicBezTo>
                    <a:pt x="16035" y="4898"/>
                    <a:pt x="16159" y="6282"/>
                    <a:pt x="16159" y="8498"/>
                  </a:cubicBezTo>
                  <a:cubicBezTo>
                    <a:pt x="16159" y="10713"/>
                    <a:pt x="16035" y="13759"/>
                    <a:pt x="15973" y="16251"/>
                  </a:cubicBezTo>
                  <a:cubicBezTo>
                    <a:pt x="15911" y="18744"/>
                    <a:pt x="15911" y="20682"/>
                    <a:pt x="16097" y="20959"/>
                  </a:cubicBezTo>
                  <a:cubicBezTo>
                    <a:pt x="16283" y="21236"/>
                    <a:pt x="16656" y="19851"/>
                    <a:pt x="17400" y="16944"/>
                  </a:cubicBezTo>
                  <a:cubicBezTo>
                    <a:pt x="18145" y="14036"/>
                    <a:pt x="19262" y="9605"/>
                    <a:pt x="20007" y="6836"/>
                  </a:cubicBezTo>
                  <a:cubicBezTo>
                    <a:pt x="20752" y="4067"/>
                    <a:pt x="21125" y="2959"/>
                    <a:pt x="21311" y="3098"/>
                  </a:cubicBezTo>
                  <a:cubicBezTo>
                    <a:pt x="21497" y="3236"/>
                    <a:pt x="21497" y="4621"/>
                    <a:pt x="21497" y="7805"/>
                  </a:cubicBezTo>
                  <a:cubicBezTo>
                    <a:pt x="21497" y="10990"/>
                    <a:pt x="21497" y="15974"/>
                    <a:pt x="21497" y="20959"/>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16" name="Line"/>
            <p:cNvSpPr/>
            <p:nvPr/>
          </p:nvSpPr>
          <p:spPr>
            <a:xfrm>
              <a:off x="17910836" y="4896399"/>
              <a:ext cx="406846" cy="300158"/>
            </a:xfrm>
            <a:custGeom>
              <a:avLst/>
              <a:gdLst/>
              <a:ahLst/>
              <a:cxnLst>
                <a:cxn ang="0">
                  <a:pos x="wd2" y="hd2"/>
                </a:cxn>
                <a:cxn ang="5400000">
                  <a:pos x="wd2" y="hd2"/>
                </a:cxn>
                <a:cxn ang="10800000">
                  <a:pos x="wd2" y="hd2"/>
                </a:cxn>
                <a:cxn ang="16200000">
                  <a:pos x="wd2" y="hd2"/>
                </a:cxn>
              </a:cxnLst>
              <a:rect l="0" t="0" r="r" b="b"/>
              <a:pathLst>
                <a:path w="21347" h="21058" fill="norm" stroke="1" extrusionOk="0">
                  <a:moveTo>
                    <a:pt x="4466" y="280"/>
                  </a:moveTo>
                  <a:cubicBezTo>
                    <a:pt x="3014" y="5862"/>
                    <a:pt x="1562" y="11444"/>
                    <a:pt x="745" y="15085"/>
                  </a:cubicBezTo>
                  <a:cubicBezTo>
                    <a:pt x="-71" y="18725"/>
                    <a:pt x="-253" y="20424"/>
                    <a:pt x="382" y="20910"/>
                  </a:cubicBezTo>
                  <a:cubicBezTo>
                    <a:pt x="1018" y="21395"/>
                    <a:pt x="2470" y="20667"/>
                    <a:pt x="3922" y="18968"/>
                  </a:cubicBezTo>
                  <a:cubicBezTo>
                    <a:pt x="5374" y="17269"/>
                    <a:pt x="6826" y="14600"/>
                    <a:pt x="7643" y="12537"/>
                  </a:cubicBezTo>
                  <a:cubicBezTo>
                    <a:pt x="8460" y="10474"/>
                    <a:pt x="8641" y="9017"/>
                    <a:pt x="8732" y="8896"/>
                  </a:cubicBezTo>
                  <a:cubicBezTo>
                    <a:pt x="8823" y="8775"/>
                    <a:pt x="8823" y="9988"/>
                    <a:pt x="8823" y="11202"/>
                  </a:cubicBezTo>
                  <a:cubicBezTo>
                    <a:pt x="8823" y="12415"/>
                    <a:pt x="8823" y="13629"/>
                    <a:pt x="8913" y="14842"/>
                  </a:cubicBezTo>
                  <a:cubicBezTo>
                    <a:pt x="9004" y="16056"/>
                    <a:pt x="9186" y="17269"/>
                    <a:pt x="9730" y="17876"/>
                  </a:cubicBezTo>
                  <a:cubicBezTo>
                    <a:pt x="10275" y="18483"/>
                    <a:pt x="11182" y="18483"/>
                    <a:pt x="11999" y="18119"/>
                  </a:cubicBezTo>
                  <a:cubicBezTo>
                    <a:pt x="12816" y="17755"/>
                    <a:pt x="13542" y="17026"/>
                    <a:pt x="13996" y="14478"/>
                  </a:cubicBezTo>
                  <a:cubicBezTo>
                    <a:pt x="14450" y="11930"/>
                    <a:pt x="14631" y="7561"/>
                    <a:pt x="14722" y="4649"/>
                  </a:cubicBezTo>
                  <a:cubicBezTo>
                    <a:pt x="14813" y="1737"/>
                    <a:pt x="14813" y="280"/>
                    <a:pt x="15266" y="38"/>
                  </a:cubicBezTo>
                  <a:cubicBezTo>
                    <a:pt x="15720" y="-205"/>
                    <a:pt x="16628" y="766"/>
                    <a:pt x="17717" y="1494"/>
                  </a:cubicBezTo>
                  <a:cubicBezTo>
                    <a:pt x="18806" y="2222"/>
                    <a:pt x="20076" y="2707"/>
                    <a:pt x="21347" y="3193"/>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17" name="Line"/>
            <p:cNvSpPr/>
            <p:nvPr/>
          </p:nvSpPr>
          <p:spPr>
            <a:xfrm>
              <a:off x="18299717" y="4512944"/>
              <a:ext cx="868984" cy="605402"/>
            </a:xfrm>
            <a:custGeom>
              <a:avLst/>
              <a:gdLst/>
              <a:ahLst/>
              <a:cxnLst>
                <a:cxn ang="0">
                  <a:pos x="wd2" y="hd2"/>
                </a:cxn>
                <a:cxn ang="5400000">
                  <a:pos x="wd2" y="hd2"/>
                </a:cxn>
                <a:cxn ang="10800000">
                  <a:pos x="wd2" y="hd2"/>
                </a:cxn>
                <a:cxn ang="16200000">
                  <a:pos x="wd2" y="hd2"/>
                </a:cxn>
              </a:cxnLst>
              <a:rect l="0" t="0" r="r" b="b"/>
              <a:pathLst>
                <a:path w="21531" h="21600" fill="norm" stroke="1" extrusionOk="0">
                  <a:moveTo>
                    <a:pt x="3531" y="7529"/>
                  </a:moveTo>
                  <a:cubicBezTo>
                    <a:pt x="3445" y="5431"/>
                    <a:pt x="3360" y="3333"/>
                    <a:pt x="3317" y="1975"/>
                  </a:cubicBezTo>
                  <a:cubicBezTo>
                    <a:pt x="3274" y="617"/>
                    <a:pt x="3274" y="0"/>
                    <a:pt x="3188" y="0"/>
                  </a:cubicBezTo>
                  <a:cubicBezTo>
                    <a:pt x="3102" y="0"/>
                    <a:pt x="2931" y="617"/>
                    <a:pt x="2717" y="2592"/>
                  </a:cubicBezTo>
                  <a:cubicBezTo>
                    <a:pt x="2502" y="4567"/>
                    <a:pt x="2245" y="7899"/>
                    <a:pt x="1860" y="11047"/>
                  </a:cubicBezTo>
                  <a:cubicBezTo>
                    <a:pt x="1474" y="14194"/>
                    <a:pt x="960" y="17157"/>
                    <a:pt x="574" y="18885"/>
                  </a:cubicBezTo>
                  <a:cubicBezTo>
                    <a:pt x="188" y="20613"/>
                    <a:pt x="-69" y="21106"/>
                    <a:pt x="17" y="21045"/>
                  </a:cubicBezTo>
                  <a:cubicBezTo>
                    <a:pt x="102" y="20983"/>
                    <a:pt x="531" y="20366"/>
                    <a:pt x="1388" y="18885"/>
                  </a:cubicBezTo>
                  <a:cubicBezTo>
                    <a:pt x="2245" y="17403"/>
                    <a:pt x="3531" y="15058"/>
                    <a:pt x="4388" y="13762"/>
                  </a:cubicBezTo>
                  <a:cubicBezTo>
                    <a:pt x="5245" y="12466"/>
                    <a:pt x="5674" y="12219"/>
                    <a:pt x="5888" y="12405"/>
                  </a:cubicBezTo>
                  <a:cubicBezTo>
                    <a:pt x="6102" y="12590"/>
                    <a:pt x="6102" y="13207"/>
                    <a:pt x="6060" y="14194"/>
                  </a:cubicBezTo>
                  <a:cubicBezTo>
                    <a:pt x="6017" y="15182"/>
                    <a:pt x="5931" y="16539"/>
                    <a:pt x="5888" y="17650"/>
                  </a:cubicBezTo>
                  <a:cubicBezTo>
                    <a:pt x="5845" y="18761"/>
                    <a:pt x="5845" y="19625"/>
                    <a:pt x="6060" y="20057"/>
                  </a:cubicBezTo>
                  <a:cubicBezTo>
                    <a:pt x="6274" y="20489"/>
                    <a:pt x="6702" y="20489"/>
                    <a:pt x="7431" y="19872"/>
                  </a:cubicBezTo>
                  <a:cubicBezTo>
                    <a:pt x="8160" y="19255"/>
                    <a:pt x="9188" y="18021"/>
                    <a:pt x="9831" y="17033"/>
                  </a:cubicBezTo>
                  <a:cubicBezTo>
                    <a:pt x="10474" y="16046"/>
                    <a:pt x="10731" y="15305"/>
                    <a:pt x="10902" y="14626"/>
                  </a:cubicBezTo>
                  <a:cubicBezTo>
                    <a:pt x="11074" y="13947"/>
                    <a:pt x="11160" y="13330"/>
                    <a:pt x="10988" y="13083"/>
                  </a:cubicBezTo>
                  <a:cubicBezTo>
                    <a:pt x="10817" y="12837"/>
                    <a:pt x="10388" y="12960"/>
                    <a:pt x="9960" y="13577"/>
                  </a:cubicBezTo>
                  <a:cubicBezTo>
                    <a:pt x="9531" y="14194"/>
                    <a:pt x="9102" y="15305"/>
                    <a:pt x="8845" y="16231"/>
                  </a:cubicBezTo>
                  <a:cubicBezTo>
                    <a:pt x="8588" y="17157"/>
                    <a:pt x="8502" y="17897"/>
                    <a:pt x="8502" y="18576"/>
                  </a:cubicBezTo>
                  <a:cubicBezTo>
                    <a:pt x="8502" y="19255"/>
                    <a:pt x="8588" y="19872"/>
                    <a:pt x="8888" y="20242"/>
                  </a:cubicBezTo>
                  <a:cubicBezTo>
                    <a:pt x="9188" y="20613"/>
                    <a:pt x="9702" y="20736"/>
                    <a:pt x="10174" y="20736"/>
                  </a:cubicBezTo>
                  <a:cubicBezTo>
                    <a:pt x="10645" y="20736"/>
                    <a:pt x="11074" y="20613"/>
                    <a:pt x="11588" y="19995"/>
                  </a:cubicBezTo>
                  <a:cubicBezTo>
                    <a:pt x="12102" y="19378"/>
                    <a:pt x="12702" y="18267"/>
                    <a:pt x="13131" y="17403"/>
                  </a:cubicBezTo>
                  <a:cubicBezTo>
                    <a:pt x="13560" y="16539"/>
                    <a:pt x="13817" y="15922"/>
                    <a:pt x="13902" y="15984"/>
                  </a:cubicBezTo>
                  <a:cubicBezTo>
                    <a:pt x="13988" y="16046"/>
                    <a:pt x="13902" y="16786"/>
                    <a:pt x="13860" y="17527"/>
                  </a:cubicBezTo>
                  <a:cubicBezTo>
                    <a:pt x="13817" y="18267"/>
                    <a:pt x="13817" y="19008"/>
                    <a:pt x="14031" y="19440"/>
                  </a:cubicBezTo>
                  <a:cubicBezTo>
                    <a:pt x="14245" y="19872"/>
                    <a:pt x="14674" y="19995"/>
                    <a:pt x="15274" y="19687"/>
                  </a:cubicBezTo>
                  <a:cubicBezTo>
                    <a:pt x="15874" y="19378"/>
                    <a:pt x="16645" y="18638"/>
                    <a:pt x="17160" y="18021"/>
                  </a:cubicBezTo>
                  <a:cubicBezTo>
                    <a:pt x="17674" y="17403"/>
                    <a:pt x="17931" y="16910"/>
                    <a:pt x="18317" y="16539"/>
                  </a:cubicBezTo>
                  <a:cubicBezTo>
                    <a:pt x="18702" y="16169"/>
                    <a:pt x="19217" y="15922"/>
                    <a:pt x="19517" y="16107"/>
                  </a:cubicBezTo>
                  <a:cubicBezTo>
                    <a:pt x="19817" y="16293"/>
                    <a:pt x="19902" y="16910"/>
                    <a:pt x="20117" y="17835"/>
                  </a:cubicBezTo>
                  <a:cubicBezTo>
                    <a:pt x="20331" y="18761"/>
                    <a:pt x="20674" y="19995"/>
                    <a:pt x="20931" y="20674"/>
                  </a:cubicBezTo>
                  <a:cubicBezTo>
                    <a:pt x="21188" y="21353"/>
                    <a:pt x="21360" y="21477"/>
                    <a:pt x="21531"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18" name="Line"/>
            <p:cNvSpPr/>
            <p:nvPr/>
          </p:nvSpPr>
          <p:spPr>
            <a:xfrm>
              <a:off x="1463338" y="5990121"/>
              <a:ext cx="31136" cy="39437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7200" y="2274"/>
                  </a:moveTo>
                  <a:cubicBezTo>
                    <a:pt x="4800" y="1137"/>
                    <a:pt x="2400" y="0"/>
                    <a:pt x="1200" y="0"/>
                  </a:cubicBezTo>
                  <a:cubicBezTo>
                    <a:pt x="0" y="0"/>
                    <a:pt x="0" y="1137"/>
                    <a:pt x="0" y="4263"/>
                  </a:cubicBezTo>
                  <a:cubicBezTo>
                    <a:pt x="0" y="7389"/>
                    <a:pt x="0" y="12505"/>
                    <a:pt x="3600" y="15726"/>
                  </a:cubicBezTo>
                  <a:cubicBezTo>
                    <a:pt x="7200" y="18947"/>
                    <a:pt x="14400" y="20274"/>
                    <a:pt x="216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19" name="Line"/>
            <p:cNvSpPr/>
            <p:nvPr/>
          </p:nvSpPr>
          <p:spPr>
            <a:xfrm>
              <a:off x="1577500" y="5886338"/>
              <a:ext cx="1" cy="51893"/>
            </a:xfrm>
            <a:prstGeom prst="ellipse">
              <a:avLst/>
            </a:prstGeom>
            <a:noFill/>
            <a:ln w="88900" cap="rnd">
              <a:solidFill>
                <a:srgbClr val="000000"/>
              </a:solidFill>
              <a:prstDash val="solid"/>
              <a:round/>
            </a:ln>
            <a:effectLst/>
          </p:spPr>
          <p:txBody>
            <a:bodyPr wrap="square" lIns="45718" tIns="45718" rIns="45718" bIns="45718" numCol="1" anchor="t">
              <a:noAutofit/>
            </a:bodyPr>
            <a:lstStyle/>
            <a:p>
              <a:pPr/>
            </a:p>
          </p:txBody>
        </p:sp>
        <p:sp>
          <p:nvSpPr>
            <p:cNvPr id="820" name="Line"/>
            <p:cNvSpPr/>
            <p:nvPr/>
          </p:nvSpPr>
          <p:spPr>
            <a:xfrm>
              <a:off x="1608634" y="5882728"/>
              <a:ext cx="1681284" cy="479473"/>
            </a:xfrm>
            <a:custGeom>
              <a:avLst/>
              <a:gdLst/>
              <a:ahLst/>
              <a:cxnLst>
                <a:cxn ang="0">
                  <a:pos x="wd2" y="hd2"/>
                </a:cxn>
                <a:cxn ang="5400000">
                  <a:pos x="wd2" y="hd2"/>
                </a:cxn>
                <a:cxn ang="10800000">
                  <a:pos x="wd2" y="hd2"/>
                </a:cxn>
                <a:cxn ang="16200000">
                  <a:pos x="wd2" y="hd2"/>
                </a:cxn>
              </a:cxnLst>
              <a:rect l="0" t="0" r="r" b="b"/>
              <a:pathLst>
                <a:path w="21600" h="21232" fill="norm" stroke="1" extrusionOk="0">
                  <a:moveTo>
                    <a:pt x="0" y="8891"/>
                  </a:moveTo>
                  <a:cubicBezTo>
                    <a:pt x="89" y="11189"/>
                    <a:pt x="178" y="13487"/>
                    <a:pt x="244" y="15096"/>
                  </a:cubicBezTo>
                  <a:cubicBezTo>
                    <a:pt x="311" y="16704"/>
                    <a:pt x="356" y="17623"/>
                    <a:pt x="444" y="17700"/>
                  </a:cubicBezTo>
                  <a:cubicBezTo>
                    <a:pt x="533" y="17777"/>
                    <a:pt x="667" y="17011"/>
                    <a:pt x="867" y="15862"/>
                  </a:cubicBezTo>
                  <a:cubicBezTo>
                    <a:pt x="1067" y="14713"/>
                    <a:pt x="1333" y="13181"/>
                    <a:pt x="1533" y="12108"/>
                  </a:cubicBezTo>
                  <a:cubicBezTo>
                    <a:pt x="1733" y="11036"/>
                    <a:pt x="1867" y="10423"/>
                    <a:pt x="1933" y="10577"/>
                  </a:cubicBezTo>
                  <a:cubicBezTo>
                    <a:pt x="2000" y="10730"/>
                    <a:pt x="2000" y="11649"/>
                    <a:pt x="1978" y="13104"/>
                  </a:cubicBezTo>
                  <a:cubicBezTo>
                    <a:pt x="1956" y="14560"/>
                    <a:pt x="1911" y="16551"/>
                    <a:pt x="1889" y="17930"/>
                  </a:cubicBezTo>
                  <a:cubicBezTo>
                    <a:pt x="1867" y="19309"/>
                    <a:pt x="1867" y="20074"/>
                    <a:pt x="1978" y="20534"/>
                  </a:cubicBezTo>
                  <a:cubicBezTo>
                    <a:pt x="2089" y="20994"/>
                    <a:pt x="2311" y="21147"/>
                    <a:pt x="2578" y="20534"/>
                  </a:cubicBezTo>
                  <a:cubicBezTo>
                    <a:pt x="2844" y="19921"/>
                    <a:pt x="3156" y="18543"/>
                    <a:pt x="3422" y="16321"/>
                  </a:cubicBezTo>
                  <a:cubicBezTo>
                    <a:pt x="3689" y="14100"/>
                    <a:pt x="3911" y="11036"/>
                    <a:pt x="4067" y="8662"/>
                  </a:cubicBezTo>
                  <a:cubicBezTo>
                    <a:pt x="4222" y="6287"/>
                    <a:pt x="4311" y="4602"/>
                    <a:pt x="4356" y="4296"/>
                  </a:cubicBezTo>
                  <a:cubicBezTo>
                    <a:pt x="4400" y="3989"/>
                    <a:pt x="4400" y="5062"/>
                    <a:pt x="4422" y="7666"/>
                  </a:cubicBezTo>
                  <a:cubicBezTo>
                    <a:pt x="4444" y="10270"/>
                    <a:pt x="4489" y="14406"/>
                    <a:pt x="4511" y="16934"/>
                  </a:cubicBezTo>
                  <a:cubicBezTo>
                    <a:pt x="4533" y="19462"/>
                    <a:pt x="4533" y="20381"/>
                    <a:pt x="4467" y="20534"/>
                  </a:cubicBezTo>
                  <a:cubicBezTo>
                    <a:pt x="4400" y="20687"/>
                    <a:pt x="4267" y="20074"/>
                    <a:pt x="4178" y="19385"/>
                  </a:cubicBezTo>
                  <a:cubicBezTo>
                    <a:pt x="4089" y="18696"/>
                    <a:pt x="4044" y="17930"/>
                    <a:pt x="4000" y="17164"/>
                  </a:cubicBezTo>
                  <a:cubicBezTo>
                    <a:pt x="3956" y="16398"/>
                    <a:pt x="3911" y="15632"/>
                    <a:pt x="3911" y="14866"/>
                  </a:cubicBezTo>
                  <a:cubicBezTo>
                    <a:pt x="3911" y="14100"/>
                    <a:pt x="3956" y="13334"/>
                    <a:pt x="4133" y="12951"/>
                  </a:cubicBezTo>
                  <a:cubicBezTo>
                    <a:pt x="4311" y="12568"/>
                    <a:pt x="4622" y="12568"/>
                    <a:pt x="5267" y="12415"/>
                  </a:cubicBezTo>
                  <a:cubicBezTo>
                    <a:pt x="5911" y="12262"/>
                    <a:pt x="6889" y="11955"/>
                    <a:pt x="7489" y="11572"/>
                  </a:cubicBezTo>
                  <a:cubicBezTo>
                    <a:pt x="8089" y="11189"/>
                    <a:pt x="8311" y="10730"/>
                    <a:pt x="8356" y="10194"/>
                  </a:cubicBezTo>
                  <a:cubicBezTo>
                    <a:pt x="8400" y="9657"/>
                    <a:pt x="8267" y="9045"/>
                    <a:pt x="8067" y="8815"/>
                  </a:cubicBezTo>
                  <a:cubicBezTo>
                    <a:pt x="7867" y="8585"/>
                    <a:pt x="7600" y="8738"/>
                    <a:pt x="7333" y="9811"/>
                  </a:cubicBezTo>
                  <a:cubicBezTo>
                    <a:pt x="7067" y="10883"/>
                    <a:pt x="6800" y="12874"/>
                    <a:pt x="6667" y="14406"/>
                  </a:cubicBezTo>
                  <a:cubicBezTo>
                    <a:pt x="6533" y="15938"/>
                    <a:pt x="6533" y="17011"/>
                    <a:pt x="6622" y="17777"/>
                  </a:cubicBezTo>
                  <a:cubicBezTo>
                    <a:pt x="6711" y="18543"/>
                    <a:pt x="6889" y="19002"/>
                    <a:pt x="7089" y="19232"/>
                  </a:cubicBezTo>
                  <a:cubicBezTo>
                    <a:pt x="7289" y="19462"/>
                    <a:pt x="7511" y="19462"/>
                    <a:pt x="7800" y="19079"/>
                  </a:cubicBezTo>
                  <a:cubicBezTo>
                    <a:pt x="8089" y="18696"/>
                    <a:pt x="8444" y="17930"/>
                    <a:pt x="8689" y="17164"/>
                  </a:cubicBezTo>
                  <a:cubicBezTo>
                    <a:pt x="8933" y="16398"/>
                    <a:pt x="9067" y="15632"/>
                    <a:pt x="9222" y="15709"/>
                  </a:cubicBezTo>
                  <a:cubicBezTo>
                    <a:pt x="9378" y="15785"/>
                    <a:pt x="9556" y="16704"/>
                    <a:pt x="9644" y="17547"/>
                  </a:cubicBezTo>
                  <a:cubicBezTo>
                    <a:pt x="9733" y="18389"/>
                    <a:pt x="9733" y="19155"/>
                    <a:pt x="9756" y="19155"/>
                  </a:cubicBezTo>
                  <a:cubicBezTo>
                    <a:pt x="9778" y="19155"/>
                    <a:pt x="9822" y="18389"/>
                    <a:pt x="9978" y="16321"/>
                  </a:cubicBezTo>
                  <a:cubicBezTo>
                    <a:pt x="10133" y="14253"/>
                    <a:pt x="10400" y="10883"/>
                    <a:pt x="10600" y="8815"/>
                  </a:cubicBezTo>
                  <a:cubicBezTo>
                    <a:pt x="10800" y="6747"/>
                    <a:pt x="10933" y="5981"/>
                    <a:pt x="11022" y="5981"/>
                  </a:cubicBezTo>
                  <a:cubicBezTo>
                    <a:pt x="11111" y="5981"/>
                    <a:pt x="11156" y="6747"/>
                    <a:pt x="11200" y="7972"/>
                  </a:cubicBezTo>
                  <a:cubicBezTo>
                    <a:pt x="11244" y="9198"/>
                    <a:pt x="11289" y="10883"/>
                    <a:pt x="11378" y="12032"/>
                  </a:cubicBezTo>
                  <a:cubicBezTo>
                    <a:pt x="11467" y="13181"/>
                    <a:pt x="11600" y="13794"/>
                    <a:pt x="12000" y="13947"/>
                  </a:cubicBezTo>
                  <a:cubicBezTo>
                    <a:pt x="12400" y="14100"/>
                    <a:pt x="13067" y="13794"/>
                    <a:pt x="13489" y="13334"/>
                  </a:cubicBezTo>
                  <a:cubicBezTo>
                    <a:pt x="13911" y="12874"/>
                    <a:pt x="14089" y="12262"/>
                    <a:pt x="14200" y="11496"/>
                  </a:cubicBezTo>
                  <a:cubicBezTo>
                    <a:pt x="14311" y="10730"/>
                    <a:pt x="14356" y="9811"/>
                    <a:pt x="14267" y="9581"/>
                  </a:cubicBezTo>
                  <a:cubicBezTo>
                    <a:pt x="14178" y="9351"/>
                    <a:pt x="13956" y="9811"/>
                    <a:pt x="13778" y="10806"/>
                  </a:cubicBezTo>
                  <a:cubicBezTo>
                    <a:pt x="13600" y="11802"/>
                    <a:pt x="13467" y="13334"/>
                    <a:pt x="13400" y="14483"/>
                  </a:cubicBezTo>
                  <a:cubicBezTo>
                    <a:pt x="13333" y="15632"/>
                    <a:pt x="13333" y="16398"/>
                    <a:pt x="13378" y="17164"/>
                  </a:cubicBezTo>
                  <a:cubicBezTo>
                    <a:pt x="13422" y="17930"/>
                    <a:pt x="13511" y="18696"/>
                    <a:pt x="13711" y="19079"/>
                  </a:cubicBezTo>
                  <a:cubicBezTo>
                    <a:pt x="13911" y="19462"/>
                    <a:pt x="14222" y="19462"/>
                    <a:pt x="14578" y="18849"/>
                  </a:cubicBezTo>
                  <a:cubicBezTo>
                    <a:pt x="14933" y="18236"/>
                    <a:pt x="15333" y="17011"/>
                    <a:pt x="15622" y="15479"/>
                  </a:cubicBezTo>
                  <a:cubicBezTo>
                    <a:pt x="15911" y="13947"/>
                    <a:pt x="16089" y="12109"/>
                    <a:pt x="16222" y="10653"/>
                  </a:cubicBezTo>
                  <a:cubicBezTo>
                    <a:pt x="16356" y="9198"/>
                    <a:pt x="16444" y="8126"/>
                    <a:pt x="16489" y="7972"/>
                  </a:cubicBezTo>
                  <a:cubicBezTo>
                    <a:pt x="16533" y="7819"/>
                    <a:pt x="16533" y="8585"/>
                    <a:pt x="16778" y="9887"/>
                  </a:cubicBezTo>
                  <a:cubicBezTo>
                    <a:pt x="17022" y="11189"/>
                    <a:pt x="17511" y="13028"/>
                    <a:pt x="17822" y="14253"/>
                  </a:cubicBezTo>
                  <a:cubicBezTo>
                    <a:pt x="18133" y="15479"/>
                    <a:pt x="18267" y="16091"/>
                    <a:pt x="18311" y="16781"/>
                  </a:cubicBezTo>
                  <a:cubicBezTo>
                    <a:pt x="18356" y="17470"/>
                    <a:pt x="18311" y="18236"/>
                    <a:pt x="18200" y="18849"/>
                  </a:cubicBezTo>
                  <a:cubicBezTo>
                    <a:pt x="18089" y="19462"/>
                    <a:pt x="17911" y="19921"/>
                    <a:pt x="17622" y="20381"/>
                  </a:cubicBezTo>
                  <a:cubicBezTo>
                    <a:pt x="17333" y="20840"/>
                    <a:pt x="16933" y="21300"/>
                    <a:pt x="16800" y="21223"/>
                  </a:cubicBezTo>
                  <a:cubicBezTo>
                    <a:pt x="16667" y="21147"/>
                    <a:pt x="16800" y="20534"/>
                    <a:pt x="17178" y="19232"/>
                  </a:cubicBezTo>
                  <a:cubicBezTo>
                    <a:pt x="17556" y="17930"/>
                    <a:pt x="18178" y="15938"/>
                    <a:pt x="18711" y="13257"/>
                  </a:cubicBezTo>
                  <a:cubicBezTo>
                    <a:pt x="19244" y="10577"/>
                    <a:pt x="19689" y="7206"/>
                    <a:pt x="19956" y="4679"/>
                  </a:cubicBezTo>
                  <a:cubicBezTo>
                    <a:pt x="20222" y="2151"/>
                    <a:pt x="20311" y="466"/>
                    <a:pt x="20289" y="83"/>
                  </a:cubicBezTo>
                  <a:cubicBezTo>
                    <a:pt x="20267" y="-300"/>
                    <a:pt x="20133" y="619"/>
                    <a:pt x="20000" y="3223"/>
                  </a:cubicBezTo>
                  <a:cubicBezTo>
                    <a:pt x="19867" y="5828"/>
                    <a:pt x="19733" y="10117"/>
                    <a:pt x="19756" y="13104"/>
                  </a:cubicBezTo>
                  <a:cubicBezTo>
                    <a:pt x="19778" y="16091"/>
                    <a:pt x="19956" y="17777"/>
                    <a:pt x="20156" y="18772"/>
                  </a:cubicBezTo>
                  <a:cubicBezTo>
                    <a:pt x="20356" y="19768"/>
                    <a:pt x="20578" y="20074"/>
                    <a:pt x="20822" y="19998"/>
                  </a:cubicBezTo>
                  <a:cubicBezTo>
                    <a:pt x="21067" y="19921"/>
                    <a:pt x="21333" y="19462"/>
                    <a:pt x="21600" y="19002"/>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21" name="Line"/>
            <p:cNvSpPr/>
            <p:nvPr/>
          </p:nvSpPr>
          <p:spPr>
            <a:xfrm>
              <a:off x="3217269" y="6031634"/>
              <a:ext cx="134919"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22" name="Line"/>
            <p:cNvSpPr/>
            <p:nvPr/>
          </p:nvSpPr>
          <p:spPr>
            <a:xfrm>
              <a:off x="3871102" y="6125039"/>
              <a:ext cx="93405" cy="2594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23" name="Line"/>
            <p:cNvSpPr/>
            <p:nvPr/>
          </p:nvSpPr>
          <p:spPr>
            <a:xfrm>
              <a:off x="3912615" y="5967515"/>
              <a:ext cx="31136" cy="43364"/>
            </a:xfrm>
            <a:custGeom>
              <a:avLst/>
              <a:gdLst/>
              <a:ahLst/>
              <a:cxnLst>
                <a:cxn ang="0">
                  <a:pos x="wd2" y="hd2"/>
                </a:cxn>
                <a:cxn ang="5400000">
                  <a:pos x="wd2" y="hd2"/>
                </a:cxn>
                <a:cxn ang="10800000">
                  <a:pos x="wd2" y="hd2"/>
                </a:cxn>
                <a:cxn ang="16200000">
                  <a:pos x="wd2" y="hd2"/>
                </a:cxn>
              </a:cxnLst>
              <a:rect l="0" t="0" r="r" b="b"/>
              <a:pathLst>
                <a:path w="21600" h="20827" fill="norm" stroke="1" extrusionOk="0">
                  <a:moveTo>
                    <a:pt x="0" y="15842"/>
                  </a:moveTo>
                  <a:cubicBezTo>
                    <a:pt x="0" y="7535"/>
                    <a:pt x="0" y="-773"/>
                    <a:pt x="3600" y="58"/>
                  </a:cubicBezTo>
                  <a:cubicBezTo>
                    <a:pt x="7200" y="889"/>
                    <a:pt x="14400" y="10858"/>
                    <a:pt x="21600" y="20827"/>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24" name="Line"/>
            <p:cNvSpPr/>
            <p:nvPr/>
          </p:nvSpPr>
          <p:spPr>
            <a:xfrm>
              <a:off x="4064321" y="6140903"/>
              <a:ext cx="280474" cy="295485"/>
            </a:xfrm>
            <a:custGeom>
              <a:avLst/>
              <a:gdLst/>
              <a:ahLst/>
              <a:cxnLst>
                <a:cxn ang="0">
                  <a:pos x="wd2" y="hd2"/>
                </a:cxn>
                <a:cxn ang="5400000">
                  <a:pos x="wd2" y="hd2"/>
                </a:cxn>
                <a:cxn ang="10800000">
                  <a:pos x="wd2" y="hd2"/>
                </a:cxn>
                <a:cxn ang="16200000">
                  <a:pos x="wd2" y="hd2"/>
                </a:cxn>
              </a:cxnLst>
              <a:rect l="0" t="0" r="r" b="b"/>
              <a:pathLst>
                <a:path w="21099" h="21453" fill="norm" stroke="1" extrusionOk="0">
                  <a:moveTo>
                    <a:pt x="7325" y="355"/>
                  </a:moveTo>
                  <a:cubicBezTo>
                    <a:pt x="6024" y="104"/>
                    <a:pt x="4723" y="-147"/>
                    <a:pt x="3291" y="104"/>
                  </a:cubicBezTo>
                  <a:cubicBezTo>
                    <a:pt x="1860" y="355"/>
                    <a:pt x="298" y="1109"/>
                    <a:pt x="38" y="1862"/>
                  </a:cubicBezTo>
                  <a:cubicBezTo>
                    <a:pt x="-222" y="2616"/>
                    <a:pt x="819" y="3369"/>
                    <a:pt x="3942" y="4499"/>
                  </a:cubicBezTo>
                  <a:cubicBezTo>
                    <a:pt x="7065" y="5630"/>
                    <a:pt x="12270" y="7137"/>
                    <a:pt x="15523" y="8267"/>
                  </a:cubicBezTo>
                  <a:cubicBezTo>
                    <a:pt x="18776" y="9397"/>
                    <a:pt x="20077" y="10151"/>
                    <a:pt x="20727" y="11155"/>
                  </a:cubicBezTo>
                  <a:cubicBezTo>
                    <a:pt x="21378" y="12160"/>
                    <a:pt x="21378" y="13416"/>
                    <a:pt x="19036" y="15174"/>
                  </a:cubicBezTo>
                  <a:cubicBezTo>
                    <a:pt x="16694" y="16932"/>
                    <a:pt x="12009" y="19193"/>
                    <a:pt x="7325" y="21453"/>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25" name="Line"/>
            <p:cNvSpPr/>
            <p:nvPr/>
          </p:nvSpPr>
          <p:spPr>
            <a:xfrm>
              <a:off x="4743967" y="6000623"/>
              <a:ext cx="1195490" cy="557209"/>
            </a:xfrm>
            <a:custGeom>
              <a:avLst/>
              <a:gdLst/>
              <a:ahLst/>
              <a:cxnLst>
                <a:cxn ang="0">
                  <a:pos x="wd2" y="hd2"/>
                </a:cxn>
                <a:cxn ang="5400000">
                  <a:pos x="wd2" y="hd2"/>
                </a:cxn>
                <a:cxn ang="10800000">
                  <a:pos x="wd2" y="hd2"/>
                </a:cxn>
                <a:cxn ang="16200000">
                  <a:pos x="wd2" y="hd2"/>
                </a:cxn>
              </a:cxnLst>
              <a:rect l="0" t="0" r="r" b="b"/>
              <a:pathLst>
                <a:path w="21388" h="21344" fill="norm" stroke="1" extrusionOk="0">
                  <a:moveTo>
                    <a:pt x="3880" y="8344"/>
                  </a:moveTo>
                  <a:cubicBezTo>
                    <a:pt x="3632" y="7681"/>
                    <a:pt x="3385" y="7019"/>
                    <a:pt x="2735" y="7218"/>
                  </a:cubicBezTo>
                  <a:cubicBezTo>
                    <a:pt x="2085" y="7416"/>
                    <a:pt x="1033" y="8476"/>
                    <a:pt x="476" y="9404"/>
                  </a:cubicBezTo>
                  <a:cubicBezTo>
                    <a:pt x="-81" y="10332"/>
                    <a:pt x="-143" y="11127"/>
                    <a:pt x="259" y="12121"/>
                  </a:cubicBezTo>
                  <a:cubicBezTo>
                    <a:pt x="662" y="13115"/>
                    <a:pt x="1528" y="14307"/>
                    <a:pt x="2642" y="14108"/>
                  </a:cubicBezTo>
                  <a:cubicBezTo>
                    <a:pt x="3756" y="13910"/>
                    <a:pt x="5118" y="12319"/>
                    <a:pt x="5953" y="11326"/>
                  </a:cubicBezTo>
                  <a:cubicBezTo>
                    <a:pt x="6789" y="10332"/>
                    <a:pt x="7098" y="9934"/>
                    <a:pt x="7439" y="9603"/>
                  </a:cubicBezTo>
                  <a:cubicBezTo>
                    <a:pt x="7779" y="9272"/>
                    <a:pt x="8150" y="9007"/>
                    <a:pt x="8398" y="9537"/>
                  </a:cubicBezTo>
                  <a:cubicBezTo>
                    <a:pt x="8646" y="10067"/>
                    <a:pt x="8769" y="11392"/>
                    <a:pt x="8584" y="12584"/>
                  </a:cubicBezTo>
                  <a:cubicBezTo>
                    <a:pt x="8398" y="13777"/>
                    <a:pt x="7903" y="14837"/>
                    <a:pt x="7501" y="15434"/>
                  </a:cubicBezTo>
                  <a:cubicBezTo>
                    <a:pt x="7098" y="16030"/>
                    <a:pt x="6789" y="16162"/>
                    <a:pt x="6603" y="15897"/>
                  </a:cubicBezTo>
                  <a:cubicBezTo>
                    <a:pt x="6417" y="15632"/>
                    <a:pt x="6356" y="14970"/>
                    <a:pt x="6510" y="13910"/>
                  </a:cubicBezTo>
                  <a:cubicBezTo>
                    <a:pt x="6665" y="12849"/>
                    <a:pt x="7036" y="11392"/>
                    <a:pt x="7501" y="10199"/>
                  </a:cubicBezTo>
                  <a:cubicBezTo>
                    <a:pt x="7965" y="9007"/>
                    <a:pt x="8522" y="8079"/>
                    <a:pt x="9048" y="7549"/>
                  </a:cubicBezTo>
                  <a:cubicBezTo>
                    <a:pt x="9574" y="7019"/>
                    <a:pt x="10069" y="6886"/>
                    <a:pt x="10409" y="7085"/>
                  </a:cubicBezTo>
                  <a:cubicBezTo>
                    <a:pt x="10750" y="7284"/>
                    <a:pt x="10936" y="7814"/>
                    <a:pt x="11028" y="8410"/>
                  </a:cubicBezTo>
                  <a:cubicBezTo>
                    <a:pt x="11121" y="9007"/>
                    <a:pt x="11121" y="9669"/>
                    <a:pt x="11121" y="10332"/>
                  </a:cubicBezTo>
                  <a:cubicBezTo>
                    <a:pt x="11121" y="10994"/>
                    <a:pt x="11121" y="11657"/>
                    <a:pt x="11245" y="11789"/>
                  </a:cubicBezTo>
                  <a:cubicBezTo>
                    <a:pt x="11369" y="11922"/>
                    <a:pt x="11616" y="11524"/>
                    <a:pt x="11864" y="11061"/>
                  </a:cubicBezTo>
                  <a:cubicBezTo>
                    <a:pt x="12111" y="10597"/>
                    <a:pt x="12359" y="10067"/>
                    <a:pt x="12607" y="9603"/>
                  </a:cubicBezTo>
                  <a:cubicBezTo>
                    <a:pt x="12854" y="9139"/>
                    <a:pt x="13102" y="8742"/>
                    <a:pt x="13318" y="8808"/>
                  </a:cubicBezTo>
                  <a:cubicBezTo>
                    <a:pt x="13535" y="8874"/>
                    <a:pt x="13721" y="9404"/>
                    <a:pt x="13968" y="9669"/>
                  </a:cubicBezTo>
                  <a:cubicBezTo>
                    <a:pt x="14216" y="9934"/>
                    <a:pt x="14525" y="9934"/>
                    <a:pt x="14835" y="9934"/>
                  </a:cubicBezTo>
                  <a:cubicBezTo>
                    <a:pt x="15144" y="9934"/>
                    <a:pt x="15454" y="9934"/>
                    <a:pt x="15763" y="9802"/>
                  </a:cubicBezTo>
                  <a:cubicBezTo>
                    <a:pt x="16072" y="9669"/>
                    <a:pt x="16382" y="9404"/>
                    <a:pt x="16568" y="8940"/>
                  </a:cubicBezTo>
                  <a:cubicBezTo>
                    <a:pt x="16753" y="8477"/>
                    <a:pt x="16815" y="7814"/>
                    <a:pt x="16970" y="7284"/>
                  </a:cubicBezTo>
                  <a:cubicBezTo>
                    <a:pt x="17125" y="6754"/>
                    <a:pt x="17372" y="6356"/>
                    <a:pt x="17558" y="6489"/>
                  </a:cubicBezTo>
                  <a:cubicBezTo>
                    <a:pt x="17744" y="6621"/>
                    <a:pt x="17867" y="7284"/>
                    <a:pt x="18115" y="9139"/>
                  </a:cubicBezTo>
                  <a:cubicBezTo>
                    <a:pt x="18362" y="10994"/>
                    <a:pt x="18734" y="14042"/>
                    <a:pt x="18950" y="15897"/>
                  </a:cubicBezTo>
                  <a:cubicBezTo>
                    <a:pt x="19167" y="17753"/>
                    <a:pt x="19229" y="18415"/>
                    <a:pt x="19353" y="19277"/>
                  </a:cubicBezTo>
                  <a:cubicBezTo>
                    <a:pt x="19476" y="20138"/>
                    <a:pt x="19662" y="21198"/>
                    <a:pt x="19662" y="21330"/>
                  </a:cubicBezTo>
                  <a:cubicBezTo>
                    <a:pt x="19662" y="21463"/>
                    <a:pt x="19476" y="20668"/>
                    <a:pt x="19136" y="18216"/>
                  </a:cubicBezTo>
                  <a:cubicBezTo>
                    <a:pt x="18796" y="15765"/>
                    <a:pt x="18301" y="11657"/>
                    <a:pt x="18115" y="8609"/>
                  </a:cubicBezTo>
                  <a:cubicBezTo>
                    <a:pt x="17929" y="5561"/>
                    <a:pt x="18053" y="3573"/>
                    <a:pt x="18239" y="2248"/>
                  </a:cubicBezTo>
                  <a:cubicBezTo>
                    <a:pt x="18424" y="923"/>
                    <a:pt x="18672" y="261"/>
                    <a:pt x="19043" y="62"/>
                  </a:cubicBezTo>
                  <a:cubicBezTo>
                    <a:pt x="19415" y="-137"/>
                    <a:pt x="19910" y="128"/>
                    <a:pt x="20343" y="1122"/>
                  </a:cubicBezTo>
                  <a:cubicBezTo>
                    <a:pt x="20776" y="2116"/>
                    <a:pt x="21148" y="3838"/>
                    <a:pt x="21302" y="5429"/>
                  </a:cubicBezTo>
                  <a:cubicBezTo>
                    <a:pt x="21457" y="7019"/>
                    <a:pt x="21395" y="8476"/>
                    <a:pt x="21178" y="9537"/>
                  </a:cubicBezTo>
                  <a:cubicBezTo>
                    <a:pt x="20962" y="10597"/>
                    <a:pt x="20591" y="11259"/>
                    <a:pt x="20250" y="11723"/>
                  </a:cubicBezTo>
                  <a:cubicBezTo>
                    <a:pt x="19910" y="12187"/>
                    <a:pt x="19600" y="12452"/>
                    <a:pt x="19569" y="12319"/>
                  </a:cubicBezTo>
                  <a:cubicBezTo>
                    <a:pt x="19538" y="12187"/>
                    <a:pt x="19786" y="11657"/>
                    <a:pt x="20034" y="11127"/>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26" name="Line"/>
            <p:cNvSpPr/>
            <p:nvPr/>
          </p:nvSpPr>
          <p:spPr>
            <a:xfrm>
              <a:off x="5915625" y="6228822"/>
              <a:ext cx="255358" cy="137604"/>
            </a:xfrm>
            <a:custGeom>
              <a:avLst/>
              <a:gdLst/>
              <a:ahLst/>
              <a:cxnLst>
                <a:cxn ang="0">
                  <a:pos x="wd2" y="hd2"/>
                </a:cxn>
                <a:cxn ang="5400000">
                  <a:pos x="wd2" y="hd2"/>
                </a:cxn>
                <a:cxn ang="10800000">
                  <a:pos x="wd2" y="hd2"/>
                </a:cxn>
                <a:cxn ang="16200000">
                  <a:pos x="wd2" y="hd2"/>
                </a:cxn>
              </a:cxnLst>
              <a:rect l="0" t="0" r="r" b="b"/>
              <a:pathLst>
                <a:path w="21259" h="20955" fill="norm" stroke="1" extrusionOk="0">
                  <a:moveTo>
                    <a:pt x="0" y="6322"/>
                  </a:moveTo>
                  <a:cubicBezTo>
                    <a:pt x="4320" y="3688"/>
                    <a:pt x="8640" y="1054"/>
                    <a:pt x="12240" y="527"/>
                  </a:cubicBezTo>
                  <a:cubicBezTo>
                    <a:pt x="15840" y="0"/>
                    <a:pt x="18720" y="1580"/>
                    <a:pt x="20160" y="3688"/>
                  </a:cubicBezTo>
                  <a:cubicBezTo>
                    <a:pt x="21600" y="5795"/>
                    <a:pt x="21600" y="8429"/>
                    <a:pt x="20304" y="11327"/>
                  </a:cubicBezTo>
                  <a:cubicBezTo>
                    <a:pt x="19008" y="14224"/>
                    <a:pt x="16416" y="17385"/>
                    <a:pt x="14256" y="19229"/>
                  </a:cubicBezTo>
                  <a:cubicBezTo>
                    <a:pt x="12096" y="21073"/>
                    <a:pt x="10368" y="21600"/>
                    <a:pt x="9360" y="20020"/>
                  </a:cubicBezTo>
                  <a:cubicBezTo>
                    <a:pt x="8352" y="18439"/>
                    <a:pt x="8064" y="14751"/>
                    <a:pt x="8640" y="11063"/>
                  </a:cubicBezTo>
                  <a:cubicBezTo>
                    <a:pt x="9216" y="7376"/>
                    <a:pt x="10656" y="3688"/>
                    <a:pt x="12096"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27" name="Line"/>
            <p:cNvSpPr/>
            <p:nvPr/>
          </p:nvSpPr>
          <p:spPr>
            <a:xfrm>
              <a:off x="6268487" y="6093904"/>
              <a:ext cx="446267" cy="186797"/>
            </a:xfrm>
            <a:custGeom>
              <a:avLst/>
              <a:gdLst/>
              <a:ahLst/>
              <a:cxnLst>
                <a:cxn ang="0">
                  <a:pos x="wd2" y="hd2"/>
                </a:cxn>
                <a:cxn ang="5400000">
                  <a:pos x="wd2" y="hd2"/>
                </a:cxn>
                <a:cxn ang="10800000">
                  <a:pos x="wd2" y="hd2"/>
                </a:cxn>
                <a:cxn ang="16200000">
                  <a:pos x="wd2" y="hd2"/>
                </a:cxn>
              </a:cxnLst>
              <a:rect l="0" t="0" r="r" b="b"/>
              <a:pathLst>
                <a:path w="21600" h="20827" fill="norm" stroke="1" extrusionOk="0">
                  <a:moveTo>
                    <a:pt x="0" y="0"/>
                  </a:moveTo>
                  <a:cubicBezTo>
                    <a:pt x="502" y="1543"/>
                    <a:pt x="1005" y="3086"/>
                    <a:pt x="1423" y="6171"/>
                  </a:cubicBezTo>
                  <a:cubicBezTo>
                    <a:pt x="1842" y="9257"/>
                    <a:pt x="2177" y="13886"/>
                    <a:pt x="3181" y="16971"/>
                  </a:cubicBezTo>
                  <a:cubicBezTo>
                    <a:pt x="4186" y="20057"/>
                    <a:pt x="5860" y="21600"/>
                    <a:pt x="7619" y="20443"/>
                  </a:cubicBezTo>
                  <a:cubicBezTo>
                    <a:pt x="9377" y="19286"/>
                    <a:pt x="11219" y="15429"/>
                    <a:pt x="12140" y="12536"/>
                  </a:cubicBezTo>
                  <a:cubicBezTo>
                    <a:pt x="13060" y="9643"/>
                    <a:pt x="13060" y="7714"/>
                    <a:pt x="12977" y="7714"/>
                  </a:cubicBezTo>
                  <a:cubicBezTo>
                    <a:pt x="12893" y="7714"/>
                    <a:pt x="12726" y="9643"/>
                    <a:pt x="12642" y="11957"/>
                  </a:cubicBezTo>
                  <a:cubicBezTo>
                    <a:pt x="12558" y="14271"/>
                    <a:pt x="12558" y="16971"/>
                    <a:pt x="12977" y="18129"/>
                  </a:cubicBezTo>
                  <a:cubicBezTo>
                    <a:pt x="13395" y="19286"/>
                    <a:pt x="14233" y="18900"/>
                    <a:pt x="14902" y="17743"/>
                  </a:cubicBezTo>
                  <a:cubicBezTo>
                    <a:pt x="15572" y="16586"/>
                    <a:pt x="16074" y="14657"/>
                    <a:pt x="16577" y="12921"/>
                  </a:cubicBezTo>
                  <a:cubicBezTo>
                    <a:pt x="17079" y="11186"/>
                    <a:pt x="17581" y="9643"/>
                    <a:pt x="18084" y="9836"/>
                  </a:cubicBezTo>
                  <a:cubicBezTo>
                    <a:pt x="18586" y="10029"/>
                    <a:pt x="19088" y="11957"/>
                    <a:pt x="19674" y="13500"/>
                  </a:cubicBezTo>
                  <a:cubicBezTo>
                    <a:pt x="20260" y="15043"/>
                    <a:pt x="20930" y="16200"/>
                    <a:pt x="21600" y="17357"/>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28" name="Line"/>
            <p:cNvSpPr/>
            <p:nvPr/>
          </p:nvSpPr>
          <p:spPr>
            <a:xfrm>
              <a:off x="6824216" y="5775250"/>
              <a:ext cx="969880" cy="562086"/>
            </a:xfrm>
            <a:custGeom>
              <a:avLst/>
              <a:gdLst/>
              <a:ahLst/>
              <a:cxnLst>
                <a:cxn ang="0">
                  <a:pos x="wd2" y="hd2"/>
                </a:cxn>
                <a:cxn ang="5400000">
                  <a:pos x="wd2" y="hd2"/>
                </a:cxn>
                <a:cxn ang="10800000">
                  <a:pos x="wd2" y="hd2"/>
                </a:cxn>
                <a:cxn ang="16200000">
                  <a:pos x="wd2" y="hd2"/>
                </a:cxn>
              </a:cxnLst>
              <a:rect l="0" t="0" r="r" b="b"/>
              <a:pathLst>
                <a:path w="21474" h="21270" fill="norm" stroke="1" extrusionOk="0">
                  <a:moveTo>
                    <a:pt x="4010" y="14808"/>
                  </a:moveTo>
                  <a:cubicBezTo>
                    <a:pt x="4240" y="14022"/>
                    <a:pt x="4470" y="13237"/>
                    <a:pt x="4355" y="12844"/>
                  </a:cubicBezTo>
                  <a:cubicBezTo>
                    <a:pt x="4240" y="12451"/>
                    <a:pt x="3780" y="12451"/>
                    <a:pt x="3244" y="12386"/>
                  </a:cubicBezTo>
                  <a:cubicBezTo>
                    <a:pt x="2708" y="12320"/>
                    <a:pt x="2095" y="12189"/>
                    <a:pt x="1483" y="13040"/>
                  </a:cubicBezTo>
                  <a:cubicBezTo>
                    <a:pt x="870" y="13891"/>
                    <a:pt x="257" y="15724"/>
                    <a:pt x="65" y="17033"/>
                  </a:cubicBezTo>
                  <a:cubicBezTo>
                    <a:pt x="-126" y="18342"/>
                    <a:pt x="104" y="19128"/>
                    <a:pt x="717" y="19324"/>
                  </a:cubicBezTo>
                  <a:cubicBezTo>
                    <a:pt x="1329" y="19520"/>
                    <a:pt x="2325" y="19128"/>
                    <a:pt x="3206" y="17360"/>
                  </a:cubicBezTo>
                  <a:cubicBezTo>
                    <a:pt x="4087" y="15593"/>
                    <a:pt x="4853" y="12451"/>
                    <a:pt x="5236" y="9637"/>
                  </a:cubicBezTo>
                  <a:cubicBezTo>
                    <a:pt x="5619" y="6822"/>
                    <a:pt x="5619" y="4335"/>
                    <a:pt x="5619" y="2764"/>
                  </a:cubicBezTo>
                  <a:cubicBezTo>
                    <a:pt x="5619" y="1193"/>
                    <a:pt x="5619" y="538"/>
                    <a:pt x="5504" y="735"/>
                  </a:cubicBezTo>
                  <a:cubicBezTo>
                    <a:pt x="5389" y="931"/>
                    <a:pt x="5159" y="1978"/>
                    <a:pt x="5121" y="4335"/>
                  </a:cubicBezTo>
                  <a:cubicBezTo>
                    <a:pt x="5083" y="6691"/>
                    <a:pt x="5236" y="10357"/>
                    <a:pt x="5580" y="12713"/>
                  </a:cubicBezTo>
                  <a:cubicBezTo>
                    <a:pt x="5925" y="15069"/>
                    <a:pt x="6461" y="16117"/>
                    <a:pt x="7189" y="16378"/>
                  </a:cubicBezTo>
                  <a:cubicBezTo>
                    <a:pt x="7917" y="16640"/>
                    <a:pt x="8836" y="16117"/>
                    <a:pt x="9448" y="15658"/>
                  </a:cubicBezTo>
                  <a:cubicBezTo>
                    <a:pt x="10061" y="15200"/>
                    <a:pt x="10368" y="14808"/>
                    <a:pt x="10636" y="14349"/>
                  </a:cubicBezTo>
                  <a:cubicBezTo>
                    <a:pt x="10904" y="13891"/>
                    <a:pt x="11134" y="13368"/>
                    <a:pt x="11057" y="13302"/>
                  </a:cubicBezTo>
                  <a:cubicBezTo>
                    <a:pt x="10980" y="13237"/>
                    <a:pt x="10597" y="13629"/>
                    <a:pt x="10176" y="14088"/>
                  </a:cubicBezTo>
                  <a:cubicBezTo>
                    <a:pt x="9755" y="14546"/>
                    <a:pt x="9295" y="15069"/>
                    <a:pt x="9065" y="15855"/>
                  </a:cubicBezTo>
                  <a:cubicBezTo>
                    <a:pt x="8836" y="16640"/>
                    <a:pt x="8836" y="17688"/>
                    <a:pt x="9065" y="18408"/>
                  </a:cubicBezTo>
                  <a:cubicBezTo>
                    <a:pt x="9295" y="19128"/>
                    <a:pt x="9755" y="19520"/>
                    <a:pt x="10789" y="19651"/>
                  </a:cubicBezTo>
                  <a:cubicBezTo>
                    <a:pt x="11823" y="19782"/>
                    <a:pt x="13431" y="19651"/>
                    <a:pt x="14734" y="19128"/>
                  </a:cubicBezTo>
                  <a:cubicBezTo>
                    <a:pt x="16036" y="18604"/>
                    <a:pt x="17031" y="17688"/>
                    <a:pt x="17606" y="16902"/>
                  </a:cubicBezTo>
                  <a:cubicBezTo>
                    <a:pt x="18180" y="16117"/>
                    <a:pt x="18334" y="15462"/>
                    <a:pt x="18180" y="15004"/>
                  </a:cubicBezTo>
                  <a:cubicBezTo>
                    <a:pt x="18027" y="14546"/>
                    <a:pt x="17568" y="14284"/>
                    <a:pt x="16917" y="14415"/>
                  </a:cubicBezTo>
                  <a:cubicBezTo>
                    <a:pt x="16265" y="14546"/>
                    <a:pt x="15423" y="15069"/>
                    <a:pt x="14810" y="15855"/>
                  </a:cubicBezTo>
                  <a:cubicBezTo>
                    <a:pt x="14197" y="16640"/>
                    <a:pt x="13814" y="17688"/>
                    <a:pt x="13661" y="18604"/>
                  </a:cubicBezTo>
                  <a:cubicBezTo>
                    <a:pt x="13508" y="19520"/>
                    <a:pt x="13585" y="20306"/>
                    <a:pt x="13814" y="20764"/>
                  </a:cubicBezTo>
                  <a:cubicBezTo>
                    <a:pt x="14044" y="21222"/>
                    <a:pt x="14427" y="21353"/>
                    <a:pt x="15040" y="21222"/>
                  </a:cubicBezTo>
                  <a:cubicBezTo>
                    <a:pt x="15653" y="21091"/>
                    <a:pt x="16495" y="20698"/>
                    <a:pt x="17300" y="18997"/>
                  </a:cubicBezTo>
                  <a:cubicBezTo>
                    <a:pt x="18104" y="17295"/>
                    <a:pt x="18870" y="14284"/>
                    <a:pt x="19214" y="11077"/>
                  </a:cubicBezTo>
                  <a:cubicBezTo>
                    <a:pt x="19559" y="7869"/>
                    <a:pt x="19482" y="4466"/>
                    <a:pt x="19368" y="2437"/>
                  </a:cubicBezTo>
                  <a:cubicBezTo>
                    <a:pt x="19253" y="408"/>
                    <a:pt x="19100" y="-247"/>
                    <a:pt x="18870" y="80"/>
                  </a:cubicBezTo>
                  <a:cubicBezTo>
                    <a:pt x="18640" y="408"/>
                    <a:pt x="18334" y="1717"/>
                    <a:pt x="18142" y="3877"/>
                  </a:cubicBezTo>
                  <a:cubicBezTo>
                    <a:pt x="17951" y="6037"/>
                    <a:pt x="17874" y="9048"/>
                    <a:pt x="18448" y="11993"/>
                  </a:cubicBezTo>
                  <a:cubicBezTo>
                    <a:pt x="19023" y="14938"/>
                    <a:pt x="20248" y="17818"/>
                    <a:pt x="21474" y="20698"/>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29" name="Line"/>
            <p:cNvSpPr/>
            <p:nvPr/>
          </p:nvSpPr>
          <p:spPr>
            <a:xfrm>
              <a:off x="8342152" y="6075075"/>
              <a:ext cx="520908" cy="247152"/>
            </a:xfrm>
            <a:custGeom>
              <a:avLst/>
              <a:gdLst/>
              <a:ahLst/>
              <a:cxnLst>
                <a:cxn ang="0">
                  <a:pos x="wd2" y="hd2"/>
                </a:cxn>
                <a:cxn ang="5400000">
                  <a:pos x="wd2" y="hd2"/>
                </a:cxn>
                <a:cxn ang="10800000">
                  <a:pos x="wd2" y="hd2"/>
                </a:cxn>
                <a:cxn ang="16200000">
                  <a:pos x="wd2" y="hd2"/>
                </a:cxn>
              </a:cxnLst>
              <a:rect l="0" t="0" r="r" b="b"/>
              <a:pathLst>
                <a:path w="21539" h="21433" fill="norm" stroke="1" extrusionOk="0">
                  <a:moveTo>
                    <a:pt x="9094" y="4333"/>
                  </a:moveTo>
                  <a:cubicBezTo>
                    <a:pt x="8808" y="2833"/>
                    <a:pt x="8522" y="1333"/>
                    <a:pt x="7950" y="583"/>
                  </a:cubicBezTo>
                  <a:cubicBezTo>
                    <a:pt x="7377" y="-167"/>
                    <a:pt x="6519" y="-167"/>
                    <a:pt x="5303" y="433"/>
                  </a:cubicBezTo>
                  <a:cubicBezTo>
                    <a:pt x="4087" y="1033"/>
                    <a:pt x="2514" y="2233"/>
                    <a:pt x="1512" y="4333"/>
                  </a:cubicBezTo>
                  <a:cubicBezTo>
                    <a:pt x="511" y="6433"/>
                    <a:pt x="82" y="9433"/>
                    <a:pt x="11" y="11683"/>
                  </a:cubicBezTo>
                  <a:cubicBezTo>
                    <a:pt x="-61" y="13933"/>
                    <a:pt x="225" y="15433"/>
                    <a:pt x="726" y="16033"/>
                  </a:cubicBezTo>
                  <a:cubicBezTo>
                    <a:pt x="1226" y="16633"/>
                    <a:pt x="1942" y="16333"/>
                    <a:pt x="2871" y="15133"/>
                  </a:cubicBezTo>
                  <a:cubicBezTo>
                    <a:pt x="3801" y="13933"/>
                    <a:pt x="4946" y="11833"/>
                    <a:pt x="5661" y="9283"/>
                  </a:cubicBezTo>
                  <a:cubicBezTo>
                    <a:pt x="6376" y="6733"/>
                    <a:pt x="6662" y="3733"/>
                    <a:pt x="6805" y="2983"/>
                  </a:cubicBezTo>
                  <a:cubicBezTo>
                    <a:pt x="6948" y="2233"/>
                    <a:pt x="6948" y="3733"/>
                    <a:pt x="7020" y="5983"/>
                  </a:cubicBezTo>
                  <a:cubicBezTo>
                    <a:pt x="7091" y="8233"/>
                    <a:pt x="7234" y="11233"/>
                    <a:pt x="7449" y="13483"/>
                  </a:cubicBezTo>
                  <a:cubicBezTo>
                    <a:pt x="7664" y="15733"/>
                    <a:pt x="7950" y="17233"/>
                    <a:pt x="8450" y="18133"/>
                  </a:cubicBezTo>
                  <a:cubicBezTo>
                    <a:pt x="8951" y="19033"/>
                    <a:pt x="9666" y="19333"/>
                    <a:pt x="10381" y="17383"/>
                  </a:cubicBezTo>
                  <a:cubicBezTo>
                    <a:pt x="11097" y="15433"/>
                    <a:pt x="11812" y="11233"/>
                    <a:pt x="12384" y="8533"/>
                  </a:cubicBezTo>
                  <a:cubicBezTo>
                    <a:pt x="12956" y="5833"/>
                    <a:pt x="13385" y="4633"/>
                    <a:pt x="13671" y="4933"/>
                  </a:cubicBezTo>
                  <a:cubicBezTo>
                    <a:pt x="13958" y="5233"/>
                    <a:pt x="14101" y="7033"/>
                    <a:pt x="14244" y="8833"/>
                  </a:cubicBezTo>
                  <a:cubicBezTo>
                    <a:pt x="14387" y="10633"/>
                    <a:pt x="14530" y="12433"/>
                    <a:pt x="14673" y="14083"/>
                  </a:cubicBezTo>
                  <a:cubicBezTo>
                    <a:pt x="14816" y="15733"/>
                    <a:pt x="14959" y="17233"/>
                    <a:pt x="15245" y="17233"/>
                  </a:cubicBezTo>
                  <a:cubicBezTo>
                    <a:pt x="15531" y="17233"/>
                    <a:pt x="15960" y="15733"/>
                    <a:pt x="16246" y="13933"/>
                  </a:cubicBezTo>
                  <a:cubicBezTo>
                    <a:pt x="16532" y="12133"/>
                    <a:pt x="16675" y="10033"/>
                    <a:pt x="16890" y="8083"/>
                  </a:cubicBezTo>
                  <a:cubicBezTo>
                    <a:pt x="17105" y="6133"/>
                    <a:pt x="17391" y="4333"/>
                    <a:pt x="17891" y="3433"/>
                  </a:cubicBezTo>
                  <a:cubicBezTo>
                    <a:pt x="18392" y="2533"/>
                    <a:pt x="19107" y="2533"/>
                    <a:pt x="19536" y="3283"/>
                  </a:cubicBezTo>
                  <a:cubicBezTo>
                    <a:pt x="19965" y="4033"/>
                    <a:pt x="20109" y="5533"/>
                    <a:pt x="20395" y="8683"/>
                  </a:cubicBezTo>
                  <a:cubicBezTo>
                    <a:pt x="20681" y="11833"/>
                    <a:pt x="21110" y="16633"/>
                    <a:pt x="21539" y="21433"/>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30" name="Line"/>
            <p:cNvSpPr/>
            <p:nvPr/>
          </p:nvSpPr>
          <p:spPr>
            <a:xfrm>
              <a:off x="8914951" y="6136958"/>
              <a:ext cx="207567" cy="185269"/>
            </a:xfrm>
            <a:custGeom>
              <a:avLst/>
              <a:gdLst/>
              <a:ahLst/>
              <a:cxnLst>
                <a:cxn ang="0">
                  <a:pos x="wd2" y="hd2"/>
                </a:cxn>
                <a:cxn ang="5400000">
                  <a:pos x="wd2" y="hd2"/>
                </a:cxn>
                <a:cxn ang="10800000">
                  <a:pos x="wd2" y="hd2"/>
                </a:cxn>
                <a:cxn ang="16200000">
                  <a:pos x="wd2" y="hd2"/>
                </a:cxn>
              </a:cxnLst>
              <a:rect l="0" t="0" r="r" b="b"/>
              <a:pathLst>
                <a:path w="21600" h="21422" fill="norm" stroke="1" extrusionOk="0">
                  <a:moveTo>
                    <a:pt x="0" y="4622"/>
                  </a:moveTo>
                  <a:cubicBezTo>
                    <a:pt x="0" y="2622"/>
                    <a:pt x="0" y="622"/>
                    <a:pt x="0" y="622"/>
                  </a:cubicBezTo>
                  <a:cubicBezTo>
                    <a:pt x="0" y="622"/>
                    <a:pt x="0" y="2622"/>
                    <a:pt x="360" y="4622"/>
                  </a:cubicBezTo>
                  <a:cubicBezTo>
                    <a:pt x="720" y="6622"/>
                    <a:pt x="1440" y="8622"/>
                    <a:pt x="2160" y="11222"/>
                  </a:cubicBezTo>
                  <a:cubicBezTo>
                    <a:pt x="2880" y="13822"/>
                    <a:pt x="3600" y="17022"/>
                    <a:pt x="4320" y="16622"/>
                  </a:cubicBezTo>
                  <a:cubicBezTo>
                    <a:pt x="5040" y="16222"/>
                    <a:pt x="5760" y="12222"/>
                    <a:pt x="6660" y="9222"/>
                  </a:cubicBezTo>
                  <a:cubicBezTo>
                    <a:pt x="7560" y="6222"/>
                    <a:pt x="8640" y="4222"/>
                    <a:pt x="9900" y="2622"/>
                  </a:cubicBezTo>
                  <a:cubicBezTo>
                    <a:pt x="11160" y="1022"/>
                    <a:pt x="12600" y="-178"/>
                    <a:pt x="13860" y="22"/>
                  </a:cubicBezTo>
                  <a:cubicBezTo>
                    <a:pt x="15120" y="222"/>
                    <a:pt x="16200" y="1822"/>
                    <a:pt x="17460" y="5622"/>
                  </a:cubicBezTo>
                  <a:cubicBezTo>
                    <a:pt x="18720" y="9422"/>
                    <a:pt x="20160" y="15422"/>
                    <a:pt x="21600" y="21422"/>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31" name="Line"/>
            <p:cNvSpPr/>
            <p:nvPr/>
          </p:nvSpPr>
          <p:spPr>
            <a:xfrm>
              <a:off x="9184786" y="6114661"/>
              <a:ext cx="321729" cy="21794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465" y="5486"/>
                    <a:pt x="929" y="10971"/>
                    <a:pt x="1626" y="14400"/>
                  </a:cubicBezTo>
                  <a:cubicBezTo>
                    <a:pt x="2323" y="17829"/>
                    <a:pt x="3252" y="19200"/>
                    <a:pt x="4413" y="19543"/>
                  </a:cubicBezTo>
                  <a:cubicBezTo>
                    <a:pt x="5574" y="19886"/>
                    <a:pt x="6968" y="19200"/>
                    <a:pt x="8013" y="16971"/>
                  </a:cubicBezTo>
                  <a:cubicBezTo>
                    <a:pt x="9058" y="14743"/>
                    <a:pt x="9755" y="10971"/>
                    <a:pt x="10335" y="8229"/>
                  </a:cubicBezTo>
                  <a:cubicBezTo>
                    <a:pt x="10916" y="5486"/>
                    <a:pt x="11381" y="3771"/>
                    <a:pt x="11729" y="3771"/>
                  </a:cubicBezTo>
                  <a:cubicBezTo>
                    <a:pt x="12077" y="3771"/>
                    <a:pt x="12310" y="5486"/>
                    <a:pt x="12542" y="8057"/>
                  </a:cubicBezTo>
                  <a:cubicBezTo>
                    <a:pt x="12774" y="10629"/>
                    <a:pt x="13006" y="14057"/>
                    <a:pt x="14168" y="16457"/>
                  </a:cubicBezTo>
                  <a:cubicBezTo>
                    <a:pt x="15329" y="18857"/>
                    <a:pt x="17419" y="20229"/>
                    <a:pt x="18813" y="20914"/>
                  </a:cubicBezTo>
                  <a:cubicBezTo>
                    <a:pt x="20206" y="21600"/>
                    <a:pt x="20903" y="21600"/>
                    <a:pt x="216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32" name="Line"/>
            <p:cNvSpPr/>
            <p:nvPr/>
          </p:nvSpPr>
          <p:spPr>
            <a:xfrm>
              <a:off x="9492897" y="5800579"/>
              <a:ext cx="949022" cy="868171"/>
            </a:xfrm>
            <a:custGeom>
              <a:avLst/>
              <a:gdLst/>
              <a:ahLst/>
              <a:cxnLst>
                <a:cxn ang="0">
                  <a:pos x="wd2" y="hd2"/>
                </a:cxn>
                <a:cxn ang="5400000">
                  <a:pos x="wd2" y="hd2"/>
                </a:cxn>
                <a:cxn ang="10800000">
                  <a:pos x="wd2" y="hd2"/>
                </a:cxn>
                <a:cxn ang="16200000">
                  <a:pos x="wd2" y="hd2"/>
                </a:cxn>
              </a:cxnLst>
              <a:rect l="0" t="0" r="r" b="b"/>
              <a:pathLst>
                <a:path w="21392" h="21341" fill="norm" stroke="1" extrusionOk="0">
                  <a:moveTo>
                    <a:pt x="3816" y="9251"/>
                  </a:moveTo>
                  <a:cubicBezTo>
                    <a:pt x="3816" y="8571"/>
                    <a:pt x="3816" y="7891"/>
                    <a:pt x="3621" y="7636"/>
                  </a:cubicBezTo>
                  <a:cubicBezTo>
                    <a:pt x="3426" y="7380"/>
                    <a:pt x="3036" y="7551"/>
                    <a:pt x="2412" y="8188"/>
                  </a:cubicBezTo>
                  <a:cubicBezTo>
                    <a:pt x="1788" y="8826"/>
                    <a:pt x="931" y="9932"/>
                    <a:pt x="463" y="10697"/>
                  </a:cubicBezTo>
                  <a:cubicBezTo>
                    <a:pt x="-5" y="11462"/>
                    <a:pt x="-83" y="11888"/>
                    <a:pt x="73" y="12143"/>
                  </a:cubicBezTo>
                  <a:cubicBezTo>
                    <a:pt x="229" y="12398"/>
                    <a:pt x="619" y="12483"/>
                    <a:pt x="1165" y="12313"/>
                  </a:cubicBezTo>
                  <a:cubicBezTo>
                    <a:pt x="1710" y="12143"/>
                    <a:pt x="2412" y="11717"/>
                    <a:pt x="2880" y="11335"/>
                  </a:cubicBezTo>
                  <a:cubicBezTo>
                    <a:pt x="3348" y="10952"/>
                    <a:pt x="3582" y="10612"/>
                    <a:pt x="3777" y="10229"/>
                  </a:cubicBezTo>
                  <a:cubicBezTo>
                    <a:pt x="3972" y="9847"/>
                    <a:pt x="4128" y="9421"/>
                    <a:pt x="4128" y="9506"/>
                  </a:cubicBezTo>
                  <a:cubicBezTo>
                    <a:pt x="4128" y="9591"/>
                    <a:pt x="3972" y="10187"/>
                    <a:pt x="3894" y="10995"/>
                  </a:cubicBezTo>
                  <a:cubicBezTo>
                    <a:pt x="3816" y="11803"/>
                    <a:pt x="3816" y="12823"/>
                    <a:pt x="3972" y="13461"/>
                  </a:cubicBezTo>
                  <a:cubicBezTo>
                    <a:pt x="4128" y="14099"/>
                    <a:pt x="4440" y="14354"/>
                    <a:pt x="5103" y="14311"/>
                  </a:cubicBezTo>
                  <a:cubicBezTo>
                    <a:pt x="5765" y="14269"/>
                    <a:pt x="6779" y="13928"/>
                    <a:pt x="7598" y="12823"/>
                  </a:cubicBezTo>
                  <a:cubicBezTo>
                    <a:pt x="8417" y="11717"/>
                    <a:pt x="9040" y="9847"/>
                    <a:pt x="9430" y="7806"/>
                  </a:cubicBezTo>
                  <a:cubicBezTo>
                    <a:pt x="9820" y="5765"/>
                    <a:pt x="9976" y="3554"/>
                    <a:pt x="10054" y="2151"/>
                  </a:cubicBezTo>
                  <a:cubicBezTo>
                    <a:pt x="10132" y="747"/>
                    <a:pt x="10132" y="152"/>
                    <a:pt x="9976" y="25"/>
                  </a:cubicBezTo>
                  <a:cubicBezTo>
                    <a:pt x="9820" y="-103"/>
                    <a:pt x="9508" y="237"/>
                    <a:pt x="9157" y="1683"/>
                  </a:cubicBezTo>
                  <a:cubicBezTo>
                    <a:pt x="8807" y="3128"/>
                    <a:pt x="8417" y="5680"/>
                    <a:pt x="8339" y="7423"/>
                  </a:cubicBezTo>
                  <a:cubicBezTo>
                    <a:pt x="8261" y="9166"/>
                    <a:pt x="8495" y="10102"/>
                    <a:pt x="8768" y="10740"/>
                  </a:cubicBezTo>
                  <a:cubicBezTo>
                    <a:pt x="9040" y="11377"/>
                    <a:pt x="9352" y="11717"/>
                    <a:pt x="9703" y="11845"/>
                  </a:cubicBezTo>
                  <a:cubicBezTo>
                    <a:pt x="10054" y="11973"/>
                    <a:pt x="10444" y="11888"/>
                    <a:pt x="10717" y="11590"/>
                  </a:cubicBezTo>
                  <a:cubicBezTo>
                    <a:pt x="10990" y="11292"/>
                    <a:pt x="11146" y="10782"/>
                    <a:pt x="11341" y="9421"/>
                  </a:cubicBezTo>
                  <a:cubicBezTo>
                    <a:pt x="11536" y="8061"/>
                    <a:pt x="11770" y="5850"/>
                    <a:pt x="11926" y="4447"/>
                  </a:cubicBezTo>
                  <a:cubicBezTo>
                    <a:pt x="12082" y="3043"/>
                    <a:pt x="12160" y="2448"/>
                    <a:pt x="12082" y="2448"/>
                  </a:cubicBezTo>
                  <a:cubicBezTo>
                    <a:pt x="12004" y="2448"/>
                    <a:pt x="11770" y="3043"/>
                    <a:pt x="11653" y="4319"/>
                  </a:cubicBezTo>
                  <a:cubicBezTo>
                    <a:pt x="11536" y="5595"/>
                    <a:pt x="11536" y="7551"/>
                    <a:pt x="11614" y="8741"/>
                  </a:cubicBezTo>
                  <a:cubicBezTo>
                    <a:pt x="11692" y="9932"/>
                    <a:pt x="11848" y="10357"/>
                    <a:pt x="12121" y="10654"/>
                  </a:cubicBezTo>
                  <a:cubicBezTo>
                    <a:pt x="12394" y="10952"/>
                    <a:pt x="12783" y="11122"/>
                    <a:pt x="13173" y="11080"/>
                  </a:cubicBezTo>
                  <a:cubicBezTo>
                    <a:pt x="13563" y="11037"/>
                    <a:pt x="13953" y="10782"/>
                    <a:pt x="14382" y="10187"/>
                  </a:cubicBezTo>
                  <a:cubicBezTo>
                    <a:pt x="14811" y="9591"/>
                    <a:pt x="15279" y="8656"/>
                    <a:pt x="15630" y="7848"/>
                  </a:cubicBezTo>
                  <a:cubicBezTo>
                    <a:pt x="15981" y="7040"/>
                    <a:pt x="16214" y="6360"/>
                    <a:pt x="16253" y="6530"/>
                  </a:cubicBezTo>
                  <a:cubicBezTo>
                    <a:pt x="16292" y="6700"/>
                    <a:pt x="16136" y="7721"/>
                    <a:pt x="16059" y="8443"/>
                  </a:cubicBezTo>
                  <a:cubicBezTo>
                    <a:pt x="15981" y="9166"/>
                    <a:pt x="15981" y="9591"/>
                    <a:pt x="15981" y="10017"/>
                  </a:cubicBezTo>
                  <a:cubicBezTo>
                    <a:pt x="15981" y="10442"/>
                    <a:pt x="15981" y="10867"/>
                    <a:pt x="16175" y="11037"/>
                  </a:cubicBezTo>
                  <a:cubicBezTo>
                    <a:pt x="16370" y="11207"/>
                    <a:pt x="16760" y="11122"/>
                    <a:pt x="17228" y="10697"/>
                  </a:cubicBezTo>
                  <a:cubicBezTo>
                    <a:pt x="17696" y="10272"/>
                    <a:pt x="18242" y="9506"/>
                    <a:pt x="18593" y="8869"/>
                  </a:cubicBezTo>
                  <a:cubicBezTo>
                    <a:pt x="18944" y="8231"/>
                    <a:pt x="19100" y="7721"/>
                    <a:pt x="19256" y="7253"/>
                  </a:cubicBezTo>
                  <a:cubicBezTo>
                    <a:pt x="19412" y="6785"/>
                    <a:pt x="19568" y="6360"/>
                    <a:pt x="19646" y="6573"/>
                  </a:cubicBezTo>
                  <a:cubicBezTo>
                    <a:pt x="19723" y="6785"/>
                    <a:pt x="19723" y="7636"/>
                    <a:pt x="20035" y="9251"/>
                  </a:cubicBezTo>
                  <a:cubicBezTo>
                    <a:pt x="20347" y="10867"/>
                    <a:pt x="20971" y="13248"/>
                    <a:pt x="21244" y="15077"/>
                  </a:cubicBezTo>
                  <a:cubicBezTo>
                    <a:pt x="21517" y="16905"/>
                    <a:pt x="21439" y="18180"/>
                    <a:pt x="20776" y="19201"/>
                  </a:cubicBezTo>
                  <a:cubicBezTo>
                    <a:pt x="20113" y="20221"/>
                    <a:pt x="18866" y="20987"/>
                    <a:pt x="17150" y="21242"/>
                  </a:cubicBezTo>
                  <a:cubicBezTo>
                    <a:pt x="15435" y="21497"/>
                    <a:pt x="13251" y="21242"/>
                    <a:pt x="11809" y="20689"/>
                  </a:cubicBezTo>
                  <a:cubicBezTo>
                    <a:pt x="10366" y="20136"/>
                    <a:pt x="9664" y="19286"/>
                    <a:pt x="9547" y="18351"/>
                  </a:cubicBezTo>
                  <a:cubicBezTo>
                    <a:pt x="9430" y="17415"/>
                    <a:pt x="9898" y="16395"/>
                    <a:pt x="10366" y="15374"/>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33" name="Line"/>
            <p:cNvSpPr/>
            <p:nvPr/>
          </p:nvSpPr>
          <p:spPr>
            <a:xfrm>
              <a:off x="10658504" y="6249578"/>
              <a:ext cx="31135"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grpSp>
      <p:grpSp>
        <p:nvGrpSpPr>
          <p:cNvPr id="867" name="Drawing"/>
          <p:cNvGrpSpPr/>
          <p:nvPr/>
        </p:nvGrpSpPr>
        <p:grpSpPr>
          <a:xfrm>
            <a:off x="15422138" y="3767319"/>
            <a:ext cx="7721288" cy="2303981"/>
            <a:chOff x="0" y="0"/>
            <a:chExt cx="7721286" cy="2303980"/>
          </a:xfrm>
        </p:grpSpPr>
        <p:sp>
          <p:nvSpPr>
            <p:cNvPr id="835" name="Line"/>
            <p:cNvSpPr/>
            <p:nvPr/>
          </p:nvSpPr>
          <p:spPr>
            <a:xfrm>
              <a:off x="0" y="342483"/>
              <a:ext cx="404754" cy="237116"/>
            </a:xfrm>
            <a:custGeom>
              <a:avLst/>
              <a:gdLst/>
              <a:ahLst/>
              <a:cxnLst>
                <a:cxn ang="0">
                  <a:pos x="wd2" y="hd2"/>
                </a:cxn>
                <a:cxn ang="5400000">
                  <a:pos x="wd2" y="hd2"/>
                </a:cxn>
                <a:cxn ang="10800000">
                  <a:pos x="wd2" y="hd2"/>
                </a:cxn>
                <a:cxn ang="16200000">
                  <a:pos x="wd2" y="hd2"/>
                </a:cxn>
              </a:cxnLst>
              <a:rect l="0" t="0" r="r" b="b"/>
              <a:pathLst>
                <a:path w="21600" h="21150" fill="norm" stroke="1" extrusionOk="0">
                  <a:moveTo>
                    <a:pt x="0" y="0"/>
                  </a:moveTo>
                  <a:cubicBezTo>
                    <a:pt x="369" y="3086"/>
                    <a:pt x="738" y="6171"/>
                    <a:pt x="923" y="9720"/>
                  </a:cubicBezTo>
                  <a:cubicBezTo>
                    <a:pt x="1108" y="13269"/>
                    <a:pt x="1108" y="17280"/>
                    <a:pt x="1292" y="18514"/>
                  </a:cubicBezTo>
                  <a:cubicBezTo>
                    <a:pt x="1477" y="19749"/>
                    <a:pt x="1846" y="18206"/>
                    <a:pt x="2769" y="15583"/>
                  </a:cubicBezTo>
                  <a:cubicBezTo>
                    <a:pt x="3692" y="12960"/>
                    <a:pt x="5169" y="9257"/>
                    <a:pt x="6185" y="6789"/>
                  </a:cubicBezTo>
                  <a:cubicBezTo>
                    <a:pt x="7200" y="4320"/>
                    <a:pt x="7754" y="3086"/>
                    <a:pt x="8400" y="3086"/>
                  </a:cubicBezTo>
                  <a:cubicBezTo>
                    <a:pt x="9046" y="3086"/>
                    <a:pt x="9785" y="4320"/>
                    <a:pt x="10154" y="6634"/>
                  </a:cubicBezTo>
                  <a:cubicBezTo>
                    <a:pt x="10523" y="8949"/>
                    <a:pt x="10523" y="12343"/>
                    <a:pt x="10523" y="15120"/>
                  </a:cubicBezTo>
                  <a:cubicBezTo>
                    <a:pt x="10523" y="17897"/>
                    <a:pt x="10523" y="20057"/>
                    <a:pt x="10985" y="20829"/>
                  </a:cubicBezTo>
                  <a:cubicBezTo>
                    <a:pt x="11446" y="21600"/>
                    <a:pt x="12369" y="20983"/>
                    <a:pt x="13477" y="18977"/>
                  </a:cubicBezTo>
                  <a:cubicBezTo>
                    <a:pt x="14585" y="16971"/>
                    <a:pt x="15877" y="13577"/>
                    <a:pt x="16892" y="11109"/>
                  </a:cubicBezTo>
                  <a:cubicBezTo>
                    <a:pt x="17908" y="8640"/>
                    <a:pt x="18646" y="7097"/>
                    <a:pt x="19108" y="7560"/>
                  </a:cubicBezTo>
                  <a:cubicBezTo>
                    <a:pt x="19569" y="8023"/>
                    <a:pt x="19754" y="10491"/>
                    <a:pt x="20123" y="12343"/>
                  </a:cubicBezTo>
                  <a:cubicBezTo>
                    <a:pt x="20492" y="14194"/>
                    <a:pt x="21046" y="15429"/>
                    <a:pt x="21600" y="1666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36" name="Line"/>
            <p:cNvSpPr/>
            <p:nvPr/>
          </p:nvSpPr>
          <p:spPr>
            <a:xfrm>
              <a:off x="601939" y="404753"/>
              <a:ext cx="249081"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37" name="Line"/>
            <p:cNvSpPr/>
            <p:nvPr/>
          </p:nvSpPr>
          <p:spPr>
            <a:xfrm>
              <a:off x="633076" y="550049"/>
              <a:ext cx="300970"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38" name="Line"/>
            <p:cNvSpPr/>
            <p:nvPr/>
          </p:nvSpPr>
          <p:spPr>
            <a:xfrm>
              <a:off x="1235016" y="266376"/>
              <a:ext cx="260177" cy="387457"/>
            </a:xfrm>
            <a:custGeom>
              <a:avLst/>
              <a:gdLst/>
              <a:ahLst/>
              <a:cxnLst>
                <a:cxn ang="0">
                  <a:pos x="wd2" y="hd2"/>
                </a:cxn>
                <a:cxn ang="5400000">
                  <a:pos x="wd2" y="hd2"/>
                </a:cxn>
                <a:cxn ang="10800000">
                  <a:pos x="wd2" y="hd2"/>
                </a:cxn>
                <a:cxn ang="16200000">
                  <a:pos x="wd2" y="hd2"/>
                </a:cxn>
              </a:cxnLst>
              <a:rect l="0" t="0" r="r" b="b"/>
              <a:pathLst>
                <a:path w="21097" h="21600" fill="norm" stroke="1" extrusionOk="0">
                  <a:moveTo>
                    <a:pt x="0" y="771"/>
                  </a:moveTo>
                  <a:cubicBezTo>
                    <a:pt x="5330" y="386"/>
                    <a:pt x="10660" y="0"/>
                    <a:pt x="14166" y="0"/>
                  </a:cubicBezTo>
                  <a:cubicBezTo>
                    <a:pt x="17673" y="0"/>
                    <a:pt x="19356" y="386"/>
                    <a:pt x="20338" y="1061"/>
                  </a:cubicBezTo>
                  <a:cubicBezTo>
                    <a:pt x="21319" y="1736"/>
                    <a:pt x="21600" y="2700"/>
                    <a:pt x="19636" y="3857"/>
                  </a:cubicBezTo>
                  <a:cubicBezTo>
                    <a:pt x="17673" y="5014"/>
                    <a:pt x="13465" y="6364"/>
                    <a:pt x="10660" y="7232"/>
                  </a:cubicBezTo>
                  <a:cubicBezTo>
                    <a:pt x="7855" y="8100"/>
                    <a:pt x="6452" y="8486"/>
                    <a:pt x="6592" y="8968"/>
                  </a:cubicBezTo>
                  <a:cubicBezTo>
                    <a:pt x="6733" y="9450"/>
                    <a:pt x="8416" y="10029"/>
                    <a:pt x="10800" y="10800"/>
                  </a:cubicBezTo>
                  <a:cubicBezTo>
                    <a:pt x="13184" y="11571"/>
                    <a:pt x="16270" y="12536"/>
                    <a:pt x="18093" y="13500"/>
                  </a:cubicBezTo>
                  <a:cubicBezTo>
                    <a:pt x="19917" y="14464"/>
                    <a:pt x="20478" y="15429"/>
                    <a:pt x="19496" y="16586"/>
                  </a:cubicBezTo>
                  <a:cubicBezTo>
                    <a:pt x="18514" y="17743"/>
                    <a:pt x="15990" y="19093"/>
                    <a:pt x="12623" y="19961"/>
                  </a:cubicBezTo>
                  <a:cubicBezTo>
                    <a:pt x="9257" y="20829"/>
                    <a:pt x="5049" y="21214"/>
                    <a:pt x="842"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39" name="Line"/>
            <p:cNvSpPr/>
            <p:nvPr/>
          </p:nvSpPr>
          <p:spPr>
            <a:xfrm>
              <a:off x="1547754" y="238700"/>
              <a:ext cx="382608" cy="409440"/>
            </a:xfrm>
            <a:custGeom>
              <a:avLst/>
              <a:gdLst/>
              <a:ahLst/>
              <a:cxnLst>
                <a:cxn ang="0">
                  <a:pos x="wd2" y="hd2"/>
                </a:cxn>
                <a:cxn ang="5400000">
                  <a:pos x="wd2" y="hd2"/>
                </a:cxn>
                <a:cxn ang="10800000">
                  <a:pos x="wd2" y="hd2"/>
                </a:cxn>
                <a:cxn ang="16200000">
                  <a:pos x="wd2" y="hd2"/>
                </a:cxn>
              </a:cxnLst>
              <a:rect l="0" t="0" r="r" b="b"/>
              <a:pathLst>
                <a:path w="21522" h="21483" fill="norm" stroke="1" extrusionOk="0">
                  <a:moveTo>
                    <a:pt x="21522" y="0"/>
                  </a:moveTo>
                  <a:cubicBezTo>
                    <a:pt x="18409" y="1271"/>
                    <a:pt x="15295" y="2541"/>
                    <a:pt x="11890" y="4901"/>
                  </a:cubicBezTo>
                  <a:cubicBezTo>
                    <a:pt x="8484" y="7261"/>
                    <a:pt x="4787" y="10709"/>
                    <a:pt x="2744" y="12978"/>
                  </a:cubicBezTo>
                  <a:cubicBezTo>
                    <a:pt x="700" y="15247"/>
                    <a:pt x="311" y="16336"/>
                    <a:pt x="117" y="17334"/>
                  </a:cubicBezTo>
                  <a:cubicBezTo>
                    <a:pt x="-78" y="18333"/>
                    <a:pt x="-78" y="19240"/>
                    <a:pt x="506" y="19966"/>
                  </a:cubicBezTo>
                  <a:cubicBezTo>
                    <a:pt x="1090" y="20692"/>
                    <a:pt x="2257" y="21237"/>
                    <a:pt x="4495" y="21418"/>
                  </a:cubicBezTo>
                  <a:cubicBezTo>
                    <a:pt x="6733" y="21600"/>
                    <a:pt x="10041" y="21418"/>
                    <a:pt x="12279" y="20602"/>
                  </a:cubicBezTo>
                  <a:cubicBezTo>
                    <a:pt x="14517" y="19785"/>
                    <a:pt x="15684" y="18333"/>
                    <a:pt x="15781" y="16608"/>
                  </a:cubicBezTo>
                  <a:cubicBezTo>
                    <a:pt x="15879" y="14884"/>
                    <a:pt x="14906" y="12887"/>
                    <a:pt x="13933" y="11708"/>
                  </a:cubicBezTo>
                  <a:cubicBezTo>
                    <a:pt x="12960" y="10528"/>
                    <a:pt x="11987" y="10165"/>
                    <a:pt x="11111" y="10255"/>
                  </a:cubicBezTo>
                  <a:cubicBezTo>
                    <a:pt x="10236" y="10346"/>
                    <a:pt x="9457" y="10891"/>
                    <a:pt x="8679" y="1143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40" name="Line"/>
            <p:cNvSpPr/>
            <p:nvPr/>
          </p:nvSpPr>
          <p:spPr>
            <a:xfrm>
              <a:off x="2003009" y="290591"/>
              <a:ext cx="321729" cy="41513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8116" y="0"/>
                    <a:pt x="14632" y="0"/>
                    <a:pt x="11845" y="270"/>
                  </a:cubicBezTo>
                  <a:cubicBezTo>
                    <a:pt x="9058" y="540"/>
                    <a:pt x="6968" y="1080"/>
                    <a:pt x="5806" y="2250"/>
                  </a:cubicBezTo>
                  <a:cubicBezTo>
                    <a:pt x="4645" y="3420"/>
                    <a:pt x="4413" y="5220"/>
                    <a:pt x="3948" y="6480"/>
                  </a:cubicBezTo>
                  <a:cubicBezTo>
                    <a:pt x="3484" y="7740"/>
                    <a:pt x="2787" y="8460"/>
                    <a:pt x="3135" y="9000"/>
                  </a:cubicBezTo>
                  <a:cubicBezTo>
                    <a:pt x="3484" y="9540"/>
                    <a:pt x="4877" y="9900"/>
                    <a:pt x="7084" y="9900"/>
                  </a:cubicBezTo>
                  <a:cubicBezTo>
                    <a:pt x="9290" y="9900"/>
                    <a:pt x="12310" y="9540"/>
                    <a:pt x="14284" y="9720"/>
                  </a:cubicBezTo>
                  <a:cubicBezTo>
                    <a:pt x="16258" y="9900"/>
                    <a:pt x="17187" y="10620"/>
                    <a:pt x="17768" y="11520"/>
                  </a:cubicBezTo>
                  <a:cubicBezTo>
                    <a:pt x="18348" y="12420"/>
                    <a:pt x="18581" y="13500"/>
                    <a:pt x="18581" y="14490"/>
                  </a:cubicBezTo>
                  <a:cubicBezTo>
                    <a:pt x="18581" y="15480"/>
                    <a:pt x="18348" y="16380"/>
                    <a:pt x="15213" y="17550"/>
                  </a:cubicBezTo>
                  <a:cubicBezTo>
                    <a:pt x="12077" y="18720"/>
                    <a:pt x="6039" y="2016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41" name="Line"/>
            <p:cNvSpPr/>
            <p:nvPr/>
          </p:nvSpPr>
          <p:spPr>
            <a:xfrm>
              <a:off x="3071973" y="581184"/>
              <a:ext cx="197189" cy="15567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42" name="Line"/>
            <p:cNvSpPr/>
            <p:nvPr/>
          </p:nvSpPr>
          <p:spPr>
            <a:xfrm>
              <a:off x="4794769" y="249078"/>
              <a:ext cx="207566" cy="23870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360" y="3443"/>
                    <a:pt x="720" y="6887"/>
                    <a:pt x="1260" y="9861"/>
                  </a:cubicBezTo>
                  <a:cubicBezTo>
                    <a:pt x="1800" y="12835"/>
                    <a:pt x="2520" y="15339"/>
                    <a:pt x="3060" y="15809"/>
                  </a:cubicBezTo>
                  <a:cubicBezTo>
                    <a:pt x="3600" y="16278"/>
                    <a:pt x="3960" y="14713"/>
                    <a:pt x="5040" y="12209"/>
                  </a:cubicBezTo>
                  <a:cubicBezTo>
                    <a:pt x="6120" y="9704"/>
                    <a:pt x="7920" y="6261"/>
                    <a:pt x="9540" y="3913"/>
                  </a:cubicBezTo>
                  <a:cubicBezTo>
                    <a:pt x="11160" y="1565"/>
                    <a:pt x="12600" y="313"/>
                    <a:pt x="13680" y="626"/>
                  </a:cubicBezTo>
                  <a:cubicBezTo>
                    <a:pt x="14760" y="939"/>
                    <a:pt x="15480" y="2817"/>
                    <a:pt x="16020" y="5948"/>
                  </a:cubicBezTo>
                  <a:cubicBezTo>
                    <a:pt x="16560" y="9078"/>
                    <a:pt x="16920" y="13461"/>
                    <a:pt x="17820" y="16278"/>
                  </a:cubicBezTo>
                  <a:cubicBezTo>
                    <a:pt x="18720" y="19096"/>
                    <a:pt x="20160" y="20348"/>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43" name="Line"/>
            <p:cNvSpPr/>
            <p:nvPr/>
          </p:nvSpPr>
          <p:spPr>
            <a:xfrm>
              <a:off x="5230657" y="259457"/>
              <a:ext cx="197189"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0" y="0"/>
                  </a:moveTo>
                  <a:cubicBezTo>
                    <a:pt x="7200" y="21600"/>
                    <a:pt x="14400" y="216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44" name="Line"/>
            <p:cNvSpPr/>
            <p:nvPr/>
          </p:nvSpPr>
          <p:spPr>
            <a:xfrm>
              <a:off x="5199522" y="415131"/>
              <a:ext cx="228324"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45" name="Line"/>
            <p:cNvSpPr/>
            <p:nvPr/>
          </p:nvSpPr>
          <p:spPr>
            <a:xfrm>
              <a:off x="5708059" y="114161"/>
              <a:ext cx="352863" cy="21794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847" y="1371"/>
                    <a:pt x="1694" y="2743"/>
                    <a:pt x="2224" y="5314"/>
                  </a:cubicBezTo>
                  <a:cubicBezTo>
                    <a:pt x="2753" y="7886"/>
                    <a:pt x="2965" y="11657"/>
                    <a:pt x="2753" y="14229"/>
                  </a:cubicBezTo>
                  <a:cubicBezTo>
                    <a:pt x="2541" y="16800"/>
                    <a:pt x="1906" y="18171"/>
                    <a:pt x="1906" y="18171"/>
                  </a:cubicBezTo>
                  <a:cubicBezTo>
                    <a:pt x="1906" y="18171"/>
                    <a:pt x="2541" y="16800"/>
                    <a:pt x="3600" y="14571"/>
                  </a:cubicBezTo>
                  <a:cubicBezTo>
                    <a:pt x="4659" y="12343"/>
                    <a:pt x="6141" y="9257"/>
                    <a:pt x="7094" y="6857"/>
                  </a:cubicBezTo>
                  <a:cubicBezTo>
                    <a:pt x="8047" y="4457"/>
                    <a:pt x="8471" y="2743"/>
                    <a:pt x="8788" y="2743"/>
                  </a:cubicBezTo>
                  <a:cubicBezTo>
                    <a:pt x="9106" y="2743"/>
                    <a:pt x="9318" y="4457"/>
                    <a:pt x="9424" y="6514"/>
                  </a:cubicBezTo>
                  <a:cubicBezTo>
                    <a:pt x="9529" y="8571"/>
                    <a:pt x="9529" y="10971"/>
                    <a:pt x="9635" y="13029"/>
                  </a:cubicBezTo>
                  <a:cubicBezTo>
                    <a:pt x="9741" y="15086"/>
                    <a:pt x="9953" y="16800"/>
                    <a:pt x="10588" y="17143"/>
                  </a:cubicBezTo>
                  <a:cubicBezTo>
                    <a:pt x="11223" y="17486"/>
                    <a:pt x="12282" y="16457"/>
                    <a:pt x="13129" y="15086"/>
                  </a:cubicBezTo>
                  <a:cubicBezTo>
                    <a:pt x="13976" y="13714"/>
                    <a:pt x="14612" y="12000"/>
                    <a:pt x="15565" y="9943"/>
                  </a:cubicBezTo>
                  <a:cubicBezTo>
                    <a:pt x="16518" y="7886"/>
                    <a:pt x="17788" y="5486"/>
                    <a:pt x="18529" y="5143"/>
                  </a:cubicBezTo>
                  <a:cubicBezTo>
                    <a:pt x="19271" y="4800"/>
                    <a:pt x="19482" y="6514"/>
                    <a:pt x="19906" y="9600"/>
                  </a:cubicBezTo>
                  <a:cubicBezTo>
                    <a:pt x="20329" y="12686"/>
                    <a:pt x="20965" y="17143"/>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46" name="Line"/>
            <p:cNvSpPr/>
            <p:nvPr/>
          </p:nvSpPr>
          <p:spPr>
            <a:xfrm>
              <a:off x="6247730" y="83026"/>
              <a:ext cx="321728" cy="29059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3716" y="5143"/>
                    <a:pt x="7432" y="10286"/>
                    <a:pt x="11032" y="13886"/>
                  </a:cubicBezTo>
                  <a:cubicBezTo>
                    <a:pt x="14632" y="17486"/>
                    <a:pt x="18116" y="19543"/>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47" name="Line"/>
            <p:cNvSpPr/>
            <p:nvPr/>
          </p:nvSpPr>
          <p:spPr>
            <a:xfrm>
              <a:off x="6247730" y="72647"/>
              <a:ext cx="217946" cy="32172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8857" y="1626"/>
                    <a:pt x="16114" y="3252"/>
                    <a:pt x="12857" y="6619"/>
                  </a:cubicBezTo>
                  <a:cubicBezTo>
                    <a:pt x="9600" y="9987"/>
                    <a:pt x="5829" y="15097"/>
                    <a:pt x="3600" y="17884"/>
                  </a:cubicBezTo>
                  <a:cubicBezTo>
                    <a:pt x="1371" y="20671"/>
                    <a:pt x="686" y="21135"/>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48" name="Line"/>
            <p:cNvSpPr/>
            <p:nvPr/>
          </p:nvSpPr>
          <p:spPr>
            <a:xfrm>
              <a:off x="6761148" y="0"/>
              <a:ext cx="181928" cy="363241"/>
            </a:xfrm>
            <a:custGeom>
              <a:avLst/>
              <a:gdLst/>
              <a:ahLst/>
              <a:cxnLst>
                <a:cxn ang="0">
                  <a:pos x="wd2" y="hd2"/>
                </a:cxn>
                <a:cxn ang="5400000">
                  <a:pos x="wd2" y="hd2"/>
                </a:cxn>
                <a:cxn ang="10800000">
                  <a:pos x="wd2" y="hd2"/>
                </a:cxn>
                <a:cxn ang="16200000">
                  <a:pos x="wd2" y="hd2"/>
                </a:cxn>
              </a:cxnLst>
              <a:rect l="0" t="0" r="r" b="b"/>
              <a:pathLst>
                <a:path w="21035" h="21600" fill="norm" stroke="1" extrusionOk="0">
                  <a:moveTo>
                    <a:pt x="6635" y="0"/>
                  </a:moveTo>
                  <a:cubicBezTo>
                    <a:pt x="3835" y="4320"/>
                    <a:pt x="1035" y="8640"/>
                    <a:pt x="235" y="11726"/>
                  </a:cubicBezTo>
                  <a:cubicBezTo>
                    <a:pt x="-565" y="14811"/>
                    <a:pt x="635" y="16663"/>
                    <a:pt x="4435" y="18103"/>
                  </a:cubicBezTo>
                  <a:cubicBezTo>
                    <a:pt x="8235" y="19543"/>
                    <a:pt x="14635" y="20571"/>
                    <a:pt x="21035"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49" name="Line"/>
            <p:cNvSpPr/>
            <p:nvPr/>
          </p:nvSpPr>
          <p:spPr>
            <a:xfrm>
              <a:off x="6787401" y="155674"/>
              <a:ext cx="166054"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50" name="Line"/>
            <p:cNvSpPr/>
            <p:nvPr/>
          </p:nvSpPr>
          <p:spPr>
            <a:xfrm>
              <a:off x="5241036" y="882154"/>
              <a:ext cx="166053" cy="1"/>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851" name="Line"/>
            <p:cNvSpPr/>
            <p:nvPr/>
          </p:nvSpPr>
          <p:spPr>
            <a:xfrm>
              <a:off x="5230657" y="1027450"/>
              <a:ext cx="269837" cy="1"/>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852" name="Line"/>
            <p:cNvSpPr/>
            <p:nvPr/>
          </p:nvSpPr>
          <p:spPr>
            <a:xfrm>
              <a:off x="5597791" y="736858"/>
              <a:ext cx="151783" cy="539672"/>
            </a:xfrm>
            <a:custGeom>
              <a:avLst/>
              <a:gdLst/>
              <a:ahLst/>
              <a:cxnLst>
                <a:cxn ang="0">
                  <a:pos x="wd2" y="hd2"/>
                </a:cxn>
                <a:cxn ang="5400000">
                  <a:pos x="wd2" y="hd2"/>
                </a:cxn>
                <a:cxn ang="10800000">
                  <a:pos x="wd2" y="hd2"/>
                </a:cxn>
                <a:cxn ang="16200000">
                  <a:pos x="wd2" y="hd2"/>
                </a:cxn>
              </a:cxnLst>
              <a:rect l="0" t="0" r="r" b="b"/>
              <a:pathLst>
                <a:path w="21060" h="21600" fill="norm" stroke="1" extrusionOk="0">
                  <a:moveTo>
                    <a:pt x="21060" y="0"/>
                  </a:moveTo>
                  <a:cubicBezTo>
                    <a:pt x="13860" y="2769"/>
                    <a:pt x="6660" y="5538"/>
                    <a:pt x="3060" y="8723"/>
                  </a:cubicBezTo>
                  <a:cubicBezTo>
                    <a:pt x="-540" y="11908"/>
                    <a:pt x="-540" y="15508"/>
                    <a:pt x="900" y="17723"/>
                  </a:cubicBezTo>
                  <a:cubicBezTo>
                    <a:pt x="2340" y="19938"/>
                    <a:pt x="5220" y="20769"/>
                    <a:pt x="81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53" name="Line"/>
            <p:cNvSpPr/>
            <p:nvPr/>
          </p:nvSpPr>
          <p:spPr>
            <a:xfrm>
              <a:off x="5791085" y="851891"/>
              <a:ext cx="230213" cy="383126"/>
            </a:xfrm>
            <a:custGeom>
              <a:avLst/>
              <a:gdLst/>
              <a:ahLst/>
              <a:cxnLst>
                <a:cxn ang="0">
                  <a:pos x="wd2" y="hd2"/>
                </a:cxn>
                <a:cxn ang="5400000">
                  <a:pos x="wd2" y="hd2"/>
                </a:cxn>
                <a:cxn ang="10800000">
                  <a:pos x="wd2" y="hd2"/>
                </a:cxn>
                <a:cxn ang="16200000">
                  <a:pos x="wd2" y="hd2"/>
                </a:cxn>
              </a:cxnLst>
              <a:rect l="0" t="0" r="r" b="b"/>
              <a:pathLst>
                <a:path w="21138" h="21551" fill="norm" stroke="1" extrusionOk="0">
                  <a:moveTo>
                    <a:pt x="6671" y="3454"/>
                  </a:moveTo>
                  <a:cubicBezTo>
                    <a:pt x="7306" y="2481"/>
                    <a:pt x="7941" y="1508"/>
                    <a:pt x="9212" y="924"/>
                  </a:cubicBezTo>
                  <a:cubicBezTo>
                    <a:pt x="10482" y="340"/>
                    <a:pt x="12388" y="146"/>
                    <a:pt x="14453" y="48"/>
                  </a:cubicBezTo>
                  <a:cubicBezTo>
                    <a:pt x="16518" y="-49"/>
                    <a:pt x="18741" y="-49"/>
                    <a:pt x="20012" y="535"/>
                  </a:cubicBezTo>
                  <a:cubicBezTo>
                    <a:pt x="21282" y="1119"/>
                    <a:pt x="21600" y="2286"/>
                    <a:pt x="20329" y="3551"/>
                  </a:cubicBezTo>
                  <a:cubicBezTo>
                    <a:pt x="19059" y="4816"/>
                    <a:pt x="16200" y="6178"/>
                    <a:pt x="13818" y="7151"/>
                  </a:cubicBezTo>
                  <a:cubicBezTo>
                    <a:pt x="11435" y="8124"/>
                    <a:pt x="9529" y="8708"/>
                    <a:pt x="9371" y="9097"/>
                  </a:cubicBezTo>
                  <a:cubicBezTo>
                    <a:pt x="9212" y="9486"/>
                    <a:pt x="10800" y="9681"/>
                    <a:pt x="12388" y="10654"/>
                  </a:cubicBezTo>
                  <a:cubicBezTo>
                    <a:pt x="13976" y="11627"/>
                    <a:pt x="15565" y="13378"/>
                    <a:pt x="16200" y="14740"/>
                  </a:cubicBezTo>
                  <a:cubicBezTo>
                    <a:pt x="16835" y="16102"/>
                    <a:pt x="16518" y="17075"/>
                    <a:pt x="13659" y="18146"/>
                  </a:cubicBezTo>
                  <a:cubicBezTo>
                    <a:pt x="10800" y="19216"/>
                    <a:pt x="5400" y="20383"/>
                    <a:pt x="0" y="2155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54" name="Line"/>
            <p:cNvSpPr/>
            <p:nvPr/>
          </p:nvSpPr>
          <p:spPr>
            <a:xfrm>
              <a:off x="6105251" y="892533"/>
              <a:ext cx="256640" cy="442807"/>
            </a:xfrm>
            <a:custGeom>
              <a:avLst/>
              <a:gdLst/>
              <a:ahLst/>
              <a:cxnLst>
                <a:cxn ang="0">
                  <a:pos x="wd2" y="hd2"/>
                </a:cxn>
                <a:cxn ang="5400000">
                  <a:pos x="wd2" y="hd2"/>
                </a:cxn>
                <a:cxn ang="10800000">
                  <a:pos x="wd2" y="hd2"/>
                </a:cxn>
                <a:cxn ang="16200000">
                  <a:pos x="wd2" y="hd2"/>
                </a:cxn>
              </a:cxnLst>
              <a:rect l="0" t="0" r="r" b="b"/>
              <a:pathLst>
                <a:path w="21365" h="21600" fill="norm" stroke="1" extrusionOk="0">
                  <a:moveTo>
                    <a:pt x="21365" y="0"/>
                  </a:moveTo>
                  <a:cubicBezTo>
                    <a:pt x="18485" y="169"/>
                    <a:pt x="15605" y="337"/>
                    <a:pt x="12293" y="1772"/>
                  </a:cubicBezTo>
                  <a:cubicBezTo>
                    <a:pt x="8981" y="3206"/>
                    <a:pt x="5237" y="5906"/>
                    <a:pt x="2933" y="8606"/>
                  </a:cubicBezTo>
                  <a:cubicBezTo>
                    <a:pt x="629" y="11306"/>
                    <a:pt x="-235" y="14006"/>
                    <a:pt x="53" y="16116"/>
                  </a:cubicBezTo>
                  <a:cubicBezTo>
                    <a:pt x="341" y="18225"/>
                    <a:pt x="1781" y="19744"/>
                    <a:pt x="3221" y="20588"/>
                  </a:cubicBezTo>
                  <a:cubicBezTo>
                    <a:pt x="4661" y="21431"/>
                    <a:pt x="6101" y="21600"/>
                    <a:pt x="7541" y="21600"/>
                  </a:cubicBezTo>
                  <a:cubicBezTo>
                    <a:pt x="8981" y="21600"/>
                    <a:pt x="10421" y="21431"/>
                    <a:pt x="11285" y="20925"/>
                  </a:cubicBezTo>
                  <a:cubicBezTo>
                    <a:pt x="12149" y="20419"/>
                    <a:pt x="12437" y="19575"/>
                    <a:pt x="12437" y="18309"/>
                  </a:cubicBezTo>
                  <a:cubicBezTo>
                    <a:pt x="12437" y="17044"/>
                    <a:pt x="12149" y="15356"/>
                    <a:pt x="10421" y="13837"/>
                  </a:cubicBezTo>
                  <a:cubicBezTo>
                    <a:pt x="8693" y="12319"/>
                    <a:pt x="5525" y="10969"/>
                    <a:pt x="2357" y="961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55" name="Line"/>
            <p:cNvSpPr/>
            <p:nvPr/>
          </p:nvSpPr>
          <p:spPr>
            <a:xfrm>
              <a:off x="6424161" y="956342"/>
              <a:ext cx="249080" cy="320188"/>
            </a:xfrm>
            <a:custGeom>
              <a:avLst/>
              <a:gdLst/>
              <a:ahLst/>
              <a:cxnLst>
                <a:cxn ang="0">
                  <a:pos x="wd2" y="hd2"/>
                </a:cxn>
                <a:cxn ang="5400000">
                  <a:pos x="wd2" y="hd2"/>
                </a:cxn>
                <a:cxn ang="10800000">
                  <a:pos x="wd2" y="hd2"/>
                </a:cxn>
                <a:cxn ang="16200000">
                  <a:pos x="wd2" y="hd2"/>
                </a:cxn>
              </a:cxnLst>
              <a:rect l="0" t="0" r="r" b="b"/>
              <a:pathLst>
                <a:path w="21600" h="21497" fill="norm" stroke="1" extrusionOk="0">
                  <a:moveTo>
                    <a:pt x="21600" y="1291"/>
                  </a:moveTo>
                  <a:cubicBezTo>
                    <a:pt x="18300" y="594"/>
                    <a:pt x="15000" y="-103"/>
                    <a:pt x="11850" y="13"/>
                  </a:cubicBezTo>
                  <a:cubicBezTo>
                    <a:pt x="8700" y="129"/>
                    <a:pt x="5700" y="1058"/>
                    <a:pt x="3750" y="1987"/>
                  </a:cubicBezTo>
                  <a:cubicBezTo>
                    <a:pt x="1800" y="2916"/>
                    <a:pt x="900" y="3845"/>
                    <a:pt x="600" y="4891"/>
                  </a:cubicBezTo>
                  <a:cubicBezTo>
                    <a:pt x="300" y="5936"/>
                    <a:pt x="600" y="7097"/>
                    <a:pt x="2250" y="7794"/>
                  </a:cubicBezTo>
                  <a:cubicBezTo>
                    <a:pt x="3900" y="8491"/>
                    <a:pt x="6900" y="8723"/>
                    <a:pt x="10200" y="9536"/>
                  </a:cubicBezTo>
                  <a:cubicBezTo>
                    <a:pt x="13500" y="10349"/>
                    <a:pt x="17100" y="11742"/>
                    <a:pt x="18900" y="13020"/>
                  </a:cubicBezTo>
                  <a:cubicBezTo>
                    <a:pt x="20700" y="14297"/>
                    <a:pt x="20700" y="15458"/>
                    <a:pt x="19050" y="16503"/>
                  </a:cubicBezTo>
                  <a:cubicBezTo>
                    <a:pt x="17400" y="17549"/>
                    <a:pt x="14100" y="18478"/>
                    <a:pt x="10650" y="19291"/>
                  </a:cubicBezTo>
                  <a:cubicBezTo>
                    <a:pt x="7200" y="20103"/>
                    <a:pt x="3600" y="20800"/>
                    <a:pt x="0" y="2149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56" name="Line"/>
            <p:cNvSpPr/>
            <p:nvPr/>
          </p:nvSpPr>
          <p:spPr>
            <a:xfrm>
              <a:off x="6683618" y="799128"/>
              <a:ext cx="247981" cy="664211"/>
            </a:xfrm>
            <a:custGeom>
              <a:avLst/>
              <a:gdLst/>
              <a:ahLst/>
              <a:cxnLst>
                <a:cxn ang="0">
                  <a:pos x="wd2" y="hd2"/>
                </a:cxn>
                <a:cxn ang="5400000">
                  <a:pos x="wd2" y="hd2"/>
                </a:cxn>
                <a:cxn ang="10800000">
                  <a:pos x="wd2" y="hd2"/>
                </a:cxn>
                <a:cxn ang="16200000">
                  <a:pos x="wd2" y="hd2"/>
                </a:cxn>
              </a:cxnLst>
              <a:rect l="0" t="0" r="r" b="b"/>
              <a:pathLst>
                <a:path w="20923" h="21600" fill="norm" stroke="1" extrusionOk="0">
                  <a:moveTo>
                    <a:pt x="11384" y="0"/>
                  </a:moveTo>
                  <a:cubicBezTo>
                    <a:pt x="14886" y="2813"/>
                    <a:pt x="18389" y="5625"/>
                    <a:pt x="19995" y="8044"/>
                  </a:cubicBezTo>
                  <a:cubicBezTo>
                    <a:pt x="21600" y="10463"/>
                    <a:pt x="21308" y="12488"/>
                    <a:pt x="17659" y="14681"/>
                  </a:cubicBezTo>
                  <a:cubicBezTo>
                    <a:pt x="14011" y="16875"/>
                    <a:pt x="7005" y="19237"/>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57" name="Line"/>
            <p:cNvSpPr/>
            <p:nvPr/>
          </p:nvSpPr>
          <p:spPr>
            <a:xfrm>
              <a:off x="7037209" y="892533"/>
              <a:ext cx="123812" cy="498158"/>
            </a:xfrm>
            <a:custGeom>
              <a:avLst/>
              <a:gdLst/>
              <a:ahLst/>
              <a:cxnLst>
                <a:cxn ang="0">
                  <a:pos x="wd2" y="hd2"/>
                </a:cxn>
                <a:cxn ang="5400000">
                  <a:pos x="wd2" y="hd2"/>
                </a:cxn>
                <a:cxn ang="10800000">
                  <a:pos x="wd2" y="hd2"/>
                </a:cxn>
                <a:cxn ang="16200000">
                  <a:pos x="wd2" y="hd2"/>
                </a:cxn>
              </a:cxnLst>
              <a:rect l="0" t="0" r="r" b="b"/>
              <a:pathLst>
                <a:path w="20343" h="21600" fill="norm" stroke="1" extrusionOk="0">
                  <a:moveTo>
                    <a:pt x="15227" y="0"/>
                  </a:moveTo>
                  <a:cubicBezTo>
                    <a:pt x="8974" y="2700"/>
                    <a:pt x="2722" y="5400"/>
                    <a:pt x="732" y="8400"/>
                  </a:cubicBezTo>
                  <a:cubicBezTo>
                    <a:pt x="-1257" y="11400"/>
                    <a:pt x="1017" y="14700"/>
                    <a:pt x="4996" y="16950"/>
                  </a:cubicBezTo>
                  <a:cubicBezTo>
                    <a:pt x="8975" y="19200"/>
                    <a:pt x="14659" y="20400"/>
                    <a:pt x="20343"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58" name="Line"/>
            <p:cNvSpPr/>
            <p:nvPr/>
          </p:nvSpPr>
          <p:spPr>
            <a:xfrm>
              <a:off x="7316694" y="950634"/>
              <a:ext cx="139784" cy="336274"/>
            </a:xfrm>
            <a:custGeom>
              <a:avLst/>
              <a:gdLst/>
              <a:ahLst/>
              <a:cxnLst>
                <a:cxn ang="0">
                  <a:pos x="wd2" y="hd2"/>
                </a:cxn>
                <a:cxn ang="5400000">
                  <a:pos x="wd2" y="hd2"/>
                </a:cxn>
                <a:cxn ang="10800000">
                  <a:pos x="wd2" y="hd2"/>
                </a:cxn>
                <a:cxn ang="16200000">
                  <a:pos x="wd2" y="hd2"/>
                </a:cxn>
              </a:cxnLst>
              <a:rect l="0" t="0" r="r" b="b"/>
              <a:pathLst>
                <a:path w="20780" h="21425" fill="norm" stroke="1" extrusionOk="0">
                  <a:moveTo>
                    <a:pt x="1543" y="2249"/>
                  </a:moveTo>
                  <a:cubicBezTo>
                    <a:pt x="4114" y="1368"/>
                    <a:pt x="6686" y="486"/>
                    <a:pt x="9514" y="156"/>
                  </a:cubicBezTo>
                  <a:cubicBezTo>
                    <a:pt x="12343" y="-175"/>
                    <a:pt x="15429" y="45"/>
                    <a:pt x="17743" y="596"/>
                  </a:cubicBezTo>
                  <a:cubicBezTo>
                    <a:pt x="20057" y="1147"/>
                    <a:pt x="21600" y="2029"/>
                    <a:pt x="20314" y="3241"/>
                  </a:cubicBezTo>
                  <a:cubicBezTo>
                    <a:pt x="19029" y="4454"/>
                    <a:pt x="14914" y="5996"/>
                    <a:pt x="11571" y="7098"/>
                  </a:cubicBezTo>
                  <a:cubicBezTo>
                    <a:pt x="8229" y="8201"/>
                    <a:pt x="5657" y="8862"/>
                    <a:pt x="5657" y="9523"/>
                  </a:cubicBezTo>
                  <a:cubicBezTo>
                    <a:pt x="5657" y="10184"/>
                    <a:pt x="8229" y="10845"/>
                    <a:pt x="11057" y="12058"/>
                  </a:cubicBezTo>
                  <a:cubicBezTo>
                    <a:pt x="13886" y="13270"/>
                    <a:pt x="16971" y="15033"/>
                    <a:pt x="18257" y="16466"/>
                  </a:cubicBezTo>
                  <a:cubicBezTo>
                    <a:pt x="19543" y="17898"/>
                    <a:pt x="19029" y="19001"/>
                    <a:pt x="15686" y="19772"/>
                  </a:cubicBezTo>
                  <a:cubicBezTo>
                    <a:pt x="12343" y="20543"/>
                    <a:pt x="6171" y="20984"/>
                    <a:pt x="0" y="2142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59" name="Line"/>
            <p:cNvSpPr/>
            <p:nvPr/>
          </p:nvSpPr>
          <p:spPr>
            <a:xfrm>
              <a:off x="7472369" y="871776"/>
              <a:ext cx="248918" cy="612320"/>
            </a:xfrm>
            <a:custGeom>
              <a:avLst/>
              <a:gdLst/>
              <a:ahLst/>
              <a:cxnLst>
                <a:cxn ang="0">
                  <a:pos x="wd2" y="hd2"/>
                </a:cxn>
                <a:cxn ang="5400000">
                  <a:pos x="wd2" y="hd2"/>
                </a:cxn>
                <a:cxn ang="10800000">
                  <a:pos x="wd2" y="hd2"/>
                </a:cxn>
                <a:cxn ang="16200000">
                  <a:pos x="wd2" y="hd2"/>
                </a:cxn>
              </a:cxnLst>
              <a:rect l="0" t="0" r="r" b="b"/>
              <a:pathLst>
                <a:path w="20723" h="21600" fill="norm" stroke="1" extrusionOk="0">
                  <a:moveTo>
                    <a:pt x="9504" y="0"/>
                  </a:moveTo>
                  <a:cubicBezTo>
                    <a:pt x="12960" y="1953"/>
                    <a:pt x="16416" y="3905"/>
                    <a:pt x="18576" y="6224"/>
                  </a:cubicBezTo>
                  <a:cubicBezTo>
                    <a:pt x="20736" y="8542"/>
                    <a:pt x="21600" y="11227"/>
                    <a:pt x="19584" y="13607"/>
                  </a:cubicBezTo>
                  <a:cubicBezTo>
                    <a:pt x="17568" y="15986"/>
                    <a:pt x="12672" y="18061"/>
                    <a:pt x="8928" y="19342"/>
                  </a:cubicBezTo>
                  <a:cubicBezTo>
                    <a:pt x="5184" y="20624"/>
                    <a:pt x="2592" y="21112"/>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60" name="Line"/>
            <p:cNvSpPr/>
            <p:nvPr/>
          </p:nvSpPr>
          <p:spPr>
            <a:xfrm>
              <a:off x="5054226" y="1982253"/>
              <a:ext cx="228323"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61" name="Line"/>
            <p:cNvSpPr/>
            <p:nvPr/>
          </p:nvSpPr>
          <p:spPr>
            <a:xfrm>
              <a:off x="5095740" y="2148306"/>
              <a:ext cx="238701"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62" name="Line"/>
            <p:cNvSpPr/>
            <p:nvPr/>
          </p:nvSpPr>
          <p:spPr>
            <a:xfrm>
              <a:off x="5739193" y="1803976"/>
              <a:ext cx="185273" cy="406600"/>
            </a:xfrm>
            <a:custGeom>
              <a:avLst/>
              <a:gdLst/>
              <a:ahLst/>
              <a:cxnLst>
                <a:cxn ang="0">
                  <a:pos x="wd2" y="hd2"/>
                </a:cxn>
                <a:cxn ang="5400000">
                  <a:pos x="wd2" y="hd2"/>
                </a:cxn>
                <a:cxn ang="10800000">
                  <a:pos x="wd2" y="hd2"/>
                </a:cxn>
                <a:cxn ang="16200000">
                  <a:pos x="wd2" y="hd2"/>
                </a:cxn>
              </a:cxnLst>
              <a:rect l="0" t="0" r="r" b="b"/>
              <a:pathLst>
                <a:path w="21422" h="21515" fill="norm" stroke="1" extrusionOk="0">
                  <a:moveTo>
                    <a:pt x="0" y="11081"/>
                  </a:moveTo>
                  <a:cubicBezTo>
                    <a:pt x="4000" y="10349"/>
                    <a:pt x="8000" y="9617"/>
                    <a:pt x="11600" y="8152"/>
                  </a:cubicBezTo>
                  <a:cubicBezTo>
                    <a:pt x="15200" y="6688"/>
                    <a:pt x="18400" y="4491"/>
                    <a:pt x="20000" y="2844"/>
                  </a:cubicBezTo>
                  <a:cubicBezTo>
                    <a:pt x="21600" y="1196"/>
                    <a:pt x="21600" y="98"/>
                    <a:pt x="21200" y="7"/>
                  </a:cubicBezTo>
                  <a:cubicBezTo>
                    <a:pt x="20800" y="-85"/>
                    <a:pt x="20000" y="830"/>
                    <a:pt x="18600" y="3759"/>
                  </a:cubicBezTo>
                  <a:cubicBezTo>
                    <a:pt x="17200" y="6688"/>
                    <a:pt x="15200" y="11630"/>
                    <a:pt x="14800" y="14925"/>
                  </a:cubicBezTo>
                  <a:cubicBezTo>
                    <a:pt x="14400" y="18220"/>
                    <a:pt x="15600" y="19868"/>
                    <a:pt x="16800" y="2151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63" name="Line"/>
            <p:cNvSpPr/>
            <p:nvPr/>
          </p:nvSpPr>
          <p:spPr>
            <a:xfrm>
              <a:off x="6041127" y="1925028"/>
              <a:ext cx="185847" cy="230818"/>
            </a:xfrm>
            <a:custGeom>
              <a:avLst/>
              <a:gdLst/>
              <a:ahLst/>
              <a:cxnLst>
                <a:cxn ang="0">
                  <a:pos x="wd2" y="hd2"/>
                </a:cxn>
                <a:cxn ang="5400000">
                  <a:pos x="wd2" y="hd2"/>
                </a:cxn>
                <a:cxn ang="10800000">
                  <a:pos x="wd2" y="hd2"/>
                </a:cxn>
                <a:cxn ang="16200000">
                  <a:pos x="wd2" y="hd2"/>
                </a:cxn>
              </a:cxnLst>
              <a:rect l="0" t="0" r="r" b="b"/>
              <a:pathLst>
                <a:path w="21098" h="21194" fill="norm" stroke="1" extrusionOk="0">
                  <a:moveTo>
                    <a:pt x="21098" y="3348"/>
                  </a:moveTo>
                  <a:cubicBezTo>
                    <a:pt x="19920" y="1760"/>
                    <a:pt x="18742" y="172"/>
                    <a:pt x="15403" y="13"/>
                  </a:cubicBezTo>
                  <a:cubicBezTo>
                    <a:pt x="12065" y="-146"/>
                    <a:pt x="6567" y="1125"/>
                    <a:pt x="3425" y="3507"/>
                  </a:cubicBezTo>
                  <a:cubicBezTo>
                    <a:pt x="283" y="5889"/>
                    <a:pt x="-502" y="9383"/>
                    <a:pt x="283" y="12560"/>
                  </a:cubicBezTo>
                  <a:cubicBezTo>
                    <a:pt x="1069" y="15736"/>
                    <a:pt x="3425" y="18595"/>
                    <a:pt x="6960" y="20025"/>
                  </a:cubicBezTo>
                  <a:cubicBezTo>
                    <a:pt x="10494" y="21454"/>
                    <a:pt x="15207" y="21454"/>
                    <a:pt x="17760" y="20660"/>
                  </a:cubicBezTo>
                  <a:cubicBezTo>
                    <a:pt x="20313" y="19866"/>
                    <a:pt x="20705" y="18278"/>
                    <a:pt x="19920" y="16054"/>
                  </a:cubicBezTo>
                  <a:cubicBezTo>
                    <a:pt x="19134" y="13830"/>
                    <a:pt x="17171" y="10972"/>
                    <a:pt x="15207" y="9066"/>
                  </a:cubicBezTo>
                  <a:cubicBezTo>
                    <a:pt x="13243" y="7160"/>
                    <a:pt x="11280" y="6207"/>
                    <a:pt x="10298" y="5730"/>
                  </a:cubicBezTo>
                  <a:cubicBezTo>
                    <a:pt x="9316" y="5254"/>
                    <a:pt x="9316" y="5254"/>
                    <a:pt x="9316" y="525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64" name="Line"/>
            <p:cNvSpPr/>
            <p:nvPr/>
          </p:nvSpPr>
          <p:spPr>
            <a:xfrm>
              <a:off x="6372269" y="1891649"/>
              <a:ext cx="221405" cy="412332"/>
            </a:xfrm>
            <a:custGeom>
              <a:avLst/>
              <a:gdLst/>
              <a:ahLst/>
              <a:cxnLst>
                <a:cxn ang="0">
                  <a:pos x="wd2" y="hd2"/>
                </a:cxn>
                <a:cxn ang="5400000">
                  <a:pos x="wd2" y="hd2"/>
                </a:cxn>
                <a:cxn ang="10800000">
                  <a:pos x="wd2" y="hd2"/>
                </a:cxn>
                <a:cxn ang="16200000">
                  <a:pos x="wd2" y="hd2"/>
                </a:cxn>
              </a:cxnLst>
              <a:rect l="0" t="0" r="r" b="b"/>
              <a:pathLst>
                <a:path w="21600" h="21454" fill="norm" stroke="1" extrusionOk="0">
                  <a:moveTo>
                    <a:pt x="21262" y="5794"/>
                  </a:moveTo>
                  <a:cubicBezTo>
                    <a:pt x="16875" y="6694"/>
                    <a:pt x="12487" y="7594"/>
                    <a:pt x="9450" y="7954"/>
                  </a:cubicBezTo>
                  <a:cubicBezTo>
                    <a:pt x="6412" y="8314"/>
                    <a:pt x="4725" y="8134"/>
                    <a:pt x="4556" y="7594"/>
                  </a:cubicBezTo>
                  <a:cubicBezTo>
                    <a:pt x="4387" y="7054"/>
                    <a:pt x="5738" y="6154"/>
                    <a:pt x="7931" y="4984"/>
                  </a:cubicBezTo>
                  <a:cubicBezTo>
                    <a:pt x="10125" y="3814"/>
                    <a:pt x="13162" y="2374"/>
                    <a:pt x="15356" y="1384"/>
                  </a:cubicBezTo>
                  <a:cubicBezTo>
                    <a:pt x="17550" y="394"/>
                    <a:pt x="18900" y="-146"/>
                    <a:pt x="19912" y="34"/>
                  </a:cubicBezTo>
                  <a:cubicBezTo>
                    <a:pt x="20925" y="214"/>
                    <a:pt x="21600" y="1114"/>
                    <a:pt x="21600" y="3094"/>
                  </a:cubicBezTo>
                  <a:cubicBezTo>
                    <a:pt x="21600" y="5074"/>
                    <a:pt x="20925" y="8134"/>
                    <a:pt x="17212" y="11374"/>
                  </a:cubicBezTo>
                  <a:cubicBezTo>
                    <a:pt x="13500" y="14614"/>
                    <a:pt x="6750" y="18034"/>
                    <a:pt x="0" y="2145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65" name="Line"/>
            <p:cNvSpPr/>
            <p:nvPr/>
          </p:nvSpPr>
          <p:spPr>
            <a:xfrm>
              <a:off x="6745887" y="1816200"/>
              <a:ext cx="259460" cy="42551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1054"/>
                  </a:moveTo>
                  <a:cubicBezTo>
                    <a:pt x="20448" y="527"/>
                    <a:pt x="19296" y="0"/>
                    <a:pt x="17280" y="0"/>
                  </a:cubicBezTo>
                  <a:cubicBezTo>
                    <a:pt x="15264" y="0"/>
                    <a:pt x="12384" y="527"/>
                    <a:pt x="9936" y="966"/>
                  </a:cubicBezTo>
                  <a:cubicBezTo>
                    <a:pt x="7488" y="1405"/>
                    <a:pt x="5472" y="1756"/>
                    <a:pt x="4752" y="2371"/>
                  </a:cubicBezTo>
                  <a:cubicBezTo>
                    <a:pt x="4032" y="2985"/>
                    <a:pt x="4608" y="3863"/>
                    <a:pt x="4896" y="4741"/>
                  </a:cubicBezTo>
                  <a:cubicBezTo>
                    <a:pt x="5184" y="5620"/>
                    <a:pt x="5184" y="6498"/>
                    <a:pt x="5904" y="7024"/>
                  </a:cubicBezTo>
                  <a:cubicBezTo>
                    <a:pt x="6624" y="7551"/>
                    <a:pt x="8064" y="7727"/>
                    <a:pt x="9648" y="7727"/>
                  </a:cubicBezTo>
                  <a:cubicBezTo>
                    <a:pt x="11232" y="7727"/>
                    <a:pt x="12960" y="7551"/>
                    <a:pt x="14544" y="7463"/>
                  </a:cubicBezTo>
                  <a:cubicBezTo>
                    <a:pt x="16128" y="7376"/>
                    <a:pt x="17568" y="7376"/>
                    <a:pt x="18576" y="7815"/>
                  </a:cubicBezTo>
                  <a:cubicBezTo>
                    <a:pt x="19584" y="8254"/>
                    <a:pt x="20160" y="9132"/>
                    <a:pt x="20448" y="10098"/>
                  </a:cubicBezTo>
                  <a:cubicBezTo>
                    <a:pt x="20736" y="11063"/>
                    <a:pt x="20736" y="12117"/>
                    <a:pt x="17280" y="14049"/>
                  </a:cubicBezTo>
                  <a:cubicBezTo>
                    <a:pt x="13824" y="15980"/>
                    <a:pt x="6912" y="1879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66" name="Line"/>
            <p:cNvSpPr/>
            <p:nvPr/>
          </p:nvSpPr>
          <p:spPr>
            <a:xfrm>
              <a:off x="6050542" y="1946742"/>
              <a:ext cx="197189" cy="201578"/>
            </a:xfrm>
            <a:custGeom>
              <a:avLst/>
              <a:gdLst/>
              <a:ahLst/>
              <a:cxnLst>
                <a:cxn ang="0">
                  <a:pos x="wd2" y="hd2"/>
                </a:cxn>
                <a:cxn ang="5400000">
                  <a:pos x="wd2" y="hd2"/>
                </a:cxn>
                <a:cxn ang="10800000">
                  <a:pos x="wd2" y="hd2"/>
                </a:cxn>
                <a:cxn ang="16200000">
                  <a:pos x="wd2" y="hd2"/>
                </a:cxn>
              </a:cxnLst>
              <a:rect l="0" t="0" r="r" b="b"/>
              <a:pathLst>
                <a:path w="21600" h="20977" fill="norm" stroke="1" extrusionOk="0">
                  <a:moveTo>
                    <a:pt x="15916" y="455"/>
                  </a:moveTo>
                  <a:cubicBezTo>
                    <a:pt x="14021" y="95"/>
                    <a:pt x="12126" y="-265"/>
                    <a:pt x="9663" y="275"/>
                  </a:cubicBezTo>
                  <a:cubicBezTo>
                    <a:pt x="7200" y="815"/>
                    <a:pt x="4168" y="2255"/>
                    <a:pt x="2463" y="4775"/>
                  </a:cubicBezTo>
                  <a:cubicBezTo>
                    <a:pt x="758" y="7295"/>
                    <a:pt x="379" y="10895"/>
                    <a:pt x="379" y="13595"/>
                  </a:cubicBezTo>
                  <a:cubicBezTo>
                    <a:pt x="379" y="16295"/>
                    <a:pt x="758" y="18095"/>
                    <a:pt x="2842" y="19355"/>
                  </a:cubicBezTo>
                  <a:cubicBezTo>
                    <a:pt x="4926" y="20615"/>
                    <a:pt x="8716" y="21335"/>
                    <a:pt x="12126" y="20795"/>
                  </a:cubicBezTo>
                  <a:cubicBezTo>
                    <a:pt x="15537" y="20255"/>
                    <a:pt x="18568" y="18455"/>
                    <a:pt x="20084" y="16475"/>
                  </a:cubicBezTo>
                  <a:cubicBezTo>
                    <a:pt x="21600" y="14495"/>
                    <a:pt x="21600" y="12335"/>
                    <a:pt x="21600" y="10355"/>
                  </a:cubicBezTo>
                  <a:cubicBezTo>
                    <a:pt x="21600" y="8375"/>
                    <a:pt x="21600" y="6575"/>
                    <a:pt x="20463" y="5675"/>
                  </a:cubicBezTo>
                  <a:cubicBezTo>
                    <a:pt x="19326" y="4775"/>
                    <a:pt x="17053" y="4775"/>
                    <a:pt x="13453" y="4955"/>
                  </a:cubicBezTo>
                  <a:cubicBezTo>
                    <a:pt x="9853" y="5135"/>
                    <a:pt x="4926" y="5495"/>
                    <a:pt x="0" y="585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869"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870" name="Google Shape;128;p4"/>
          <p:cNvSpPr txBox="1"/>
          <p:nvPr/>
        </p:nvSpPr>
        <p:spPr>
          <a:xfrm>
            <a:off x="2298073" y="4451436"/>
            <a:ext cx="18754392" cy="7546241"/>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l">
              <a:defRPr b="1">
                <a:solidFill>
                  <a:srgbClr val="0A1F61"/>
                </a:solidFill>
                <a:latin typeface="Tajawal Medium"/>
                <a:ea typeface="Tajawal Medium"/>
                <a:cs typeface="Tajawal Medium"/>
                <a:sym typeface="Tajawal Medium"/>
              </a:defRPr>
            </a:pPr>
            <a:r>
              <a:t>Continuous compounding</a:t>
            </a:r>
          </a:p>
          <a:p>
            <a:pPr algn="just">
              <a:lnSpc>
                <a:spcPct val="113399"/>
              </a:lnSpc>
              <a:defRPr>
                <a:solidFill>
                  <a:srgbClr val="0A1F61"/>
                </a:solidFill>
                <a:latin typeface="Tajawal Medium"/>
                <a:ea typeface="Tajawal Medium"/>
                <a:cs typeface="Tajawal Medium"/>
                <a:sym typeface="Tajawal Medium"/>
              </a:defRPr>
            </a:pPr>
            <a:r>
              <a:t>In the previous example, compounding over several time intervals was illustrated: semiannually, monthly and daily. In each case, the return on the investment increases as m, the number of compounding per year, increases. One could also compound continuously, for example every minute, second or microsecond. With continuous compounding, the total value is given by the formula)</a:t>
            </a:r>
          </a:p>
          <a:p>
            <a:pPr algn="just">
              <a:lnSpc>
                <a:spcPct val="113399"/>
              </a:lnSpc>
              <a:defRPr>
                <a:solidFill>
                  <a:srgbClr val="0A1F61"/>
                </a:solidFill>
                <a:latin typeface="Tajawal Medium"/>
                <a:ea typeface="Tajawal Medium"/>
                <a:cs typeface="Tajawal Medium"/>
                <a:sym typeface="Tajawal Medium"/>
              </a:defRPr>
            </a:pPr>
            <a:r>
              <a:t>                   </a:t>
            </a:r>
          </a:p>
          <a:p>
            <a:pPr algn="just">
              <a:lnSpc>
                <a:spcPct val="113399"/>
              </a:lnSpc>
              <a:defRPr>
                <a:solidFill>
                  <a:srgbClr val="0A1F61"/>
                </a:solidFill>
                <a:latin typeface="Tajawal Medium"/>
                <a:ea typeface="Tajawal Medium"/>
                <a:cs typeface="Tajawal Medium"/>
                <a:sym typeface="Tajawal Medium"/>
              </a:defRPr>
            </a:pPr>
            <a14:m>
              <m:oMath>
                <m:sSub>
                  <m:e>
                    <m:r>
                      <a:rPr xmlns:a="http://schemas.openxmlformats.org/drawingml/2006/main" sz="4350" i="1">
                        <a:solidFill>
                          <a:srgbClr val="0A1F61"/>
                        </a:solidFill>
                        <a:latin typeface="Cambria Math" panose="02040503050406030204" pitchFamily="18" charset="0"/>
                      </a:rPr>
                      <m:t>P</m:t>
                    </m:r>
                  </m:e>
                  <m:sub>
                    <m:r>
                      <a:rPr xmlns:a="http://schemas.openxmlformats.org/drawingml/2006/main" sz="4350" i="1">
                        <a:solidFill>
                          <a:srgbClr val="0A1F61"/>
                        </a:solidFill>
                        <a:latin typeface="Cambria Math" panose="02040503050406030204" pitchFamily="18" charset="0"/>
                      </a:rPr>
                      <m:t>t</m:t>
                    </m:r>
                  </m:sub>
                </m:sSub>
                <m:r>
                  <a:rPr xmlns:a="http://schemas.openxmlformats.org/drawingml/2006/main" sz="4350" i="1">
                    <a:solidFill>
                      <a:srgbClr val="0A1F61"/>
                    </a:solidFill>
                    <a:latin typeface="Cambria Math" panose="02040503050406030204" pitchFamily="18" charset="0"/>
                  </a:rPr>
                  <m:t>=</m:t>
                </m:r>
                <m:sSub>
                  <m:e>
                    <m:r>
                      <a:rPr xmlns:a="http://schemas.openxmlformats.org/drawingml/2006/main" sz="4350" i="1">
                        <a:solidFill>
                          <a:srgbClr val="0A1F61"/>
                        </a:solidFill>
                        <a:latin typeface="Cambria Math" panose="02040503050406030204" pitchFamily="18" charset="0"/>
                      </a:rPr>
                      <m:t>P</m:t>
                    </m:r>
                  </m:e>
                  <m:sub>
                    <m:r>
                      <a:rPr xmlns:a="http://schemas.openxmlformats.org/drawingml/2006/main" sz="4350" i="1">
                        <a:solidFill>
                          <a:srgbClr val="0A1F61"/>
                        </a:solidFill>
                        <a:latin typeface="Cambria Math" panose="02040503050406030204" pitchFamily="18" charset="0"/>
                      </a:rPr>
                      <m:t>0</m:t>
                    </m:r>
                  </m:sub>
                </m:sSub>
                <m:sSup>
                  <m:e>
                    <m:r>
                      <a:rPr xmlns:a="http://schemas.openxmlformats.org/drawingml/2006/main" sz="4350" i="1">
                        <a:solidFill>
                          <a:srgbClr val="0A1F61"/>
                        </a:solidFill>
                        <a:latin typeface="Cambria Math" panose="02040503050406030204" pitchFamily="18" charset="0"/>
                      </a:rPr>
                      <m:t>e</m:t>
                    </m:r>
                  </m:e>
                  <m:sup>
                    <m:r>
                      <a:rPr xmlns:a="http://schemas.openxmlformats.org/drawingml/2006/main" sz="4350" i="1">
                        <a:solidFill>
                          <a:srgbClr val="0A1F61"/>
                        </a:solidFill>
                        <a:latin typeface="Cambria Math" panose="02040503050406030204" pitchFamily="18" charset="0"/>
                      </a:rPr>
                      <m:t>i</m:t>
                    </m:r>
                    <m:r>
                      <a:rPr xmlns:a="http://schemas.openxmlformats.org/drawingml/2006/main" sz="4350" i="1">
                        <a:solidFill>
                          <a:srgbClr val="0A1F61"/>
                        </a:solidFill>
                        <a:latin typeface="Cambria Math" panose="02040503050406030204" pitchFamily="18" charset="0"/>
                      </a:rPr>
                      <m:t>t</m:t>
                    </m:r>
                  </m:sup>
                </m:sSup>
              </m:oMath>
            </a14:m>
            <a:r>
              <a:t>                      (5.14)</a:t>
            </a:r>
          </a:p>
          <a:p>
            <a:pPr algn="just">
              <a:lnSpc>
                <a:spcPct val="113399"/>
              </a:lnSpc>
              <a:defRPr>
                <a:solidFill>
                  <a:srgbClr val="0A1F61"/>
                </a:solidFill>
                <a:latin typeface="Tajawal Medium"/>
                <a:ea typeface="Tajawal Medium"/>
                <a:cs typeface="Tajawal Medium"/>
                <a:sym typeface="Tajawal Medium"/>
              </a:defRPr>
            </a:pPr>
            <a:r>
              <a:t>     </a:t>
            </a:r>
          </a:p>
          <a:p>
            <a:pPr algn="just">
              <a:lnSpc>
                <a:spcPct val="113399"/>
              </a:lnSpc>
              <a:defRPr>
                <a:solidFill>
                  <a:srgbClr val="0A1F61"/>
                </a:solidFill>
                <a:latin typeface="Tajawal Medium"/>
                <a:ea typeface="Tajawal Medium"/>
                <a:cs typeface="Tajawal Medium"/>
                <a:sym typeface="Tajawal Medium"/>
              </a:defRPr>
            </a:pPr>
            <a:r>
              <a:t>where  e = 2.718281828</a:t>
            </a:r>
            <a:r>
              <a:rPr b="1">
                <a:solidFill>
                  <a:srgbClr val="000000"/>
                </a:solidFill>
                <a:latin typeface="Times New Roman"/>
                <a:ea typeface="Times New Roman"/>
                <a:cs typeface="Times New Roman"/>
                <a:sym typeface="Times New Roman"/>
              </a:rPr>
              <a:t>.</a:t>
            </a:r>
            <a:endParaRPr b="1">
              <a:solidFill>
                <a:srgbClr val="000000"/>
              </a:solidFill>
              <a:latin typeface="Times New Roman"/>
              <a:ea typeface="Times New Roman"/>
              <a:cs typeface="Times New Roman"/>
              <a:sym typeface="Times New Roman"/>
            </a:endParaRPr>
          </a:p>
          <a:p>
            <a:pPr algn="just">
              <a:lnSpc>
                <a:spcPct val="113399"/>
              </a:lnSpc>
              <a:defRPr>
                <a:solidFill>
                  <a:srgbClr val="0A1F61"/>
                </a:solidFill>
                <a:latin typeface="Tajawal Medium"/>
                <a:ea typeface="Tajawal Medium"/>
                <a:cs typeface="Tajawal Medium"/>
                <a:sym typeface="Tajawal Medium"/>
              </a:defRPr>
            </a:pPr>
          </a:p>
        </p:txBody>
      </p:sp>
      <p:sp>
        <p:nvSpPr>
          <p:cNvPr id="871" name="Google Shape;126;p4"/>
          <p:cNvSpPr txBox="1"/>
          <p:nvPr/>
        </p:nvSpPr>
        <p:spPr>
          <a:xfrm>
            <a:off x="4709164" y="1167623"/>
            <a:ext cx="13366186" cy="18845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defRPr sz="5600">
                <a:solidFill>
                  <a:srgbClr val="FFFFFF"/>
                </a:solidFill>
                <a:latin typeface="Tajawal Medium"/>
                <a:ea typeface="Tajawal Medium"/>
                <a:cs typeface="Tajawal Medium"/>
                <a:sym typeface="Tajawal Medium"/>
              </a:defRPr>
            </a:lvl1pPr>
          </a:lstStyle>
          <a:p>
            <a:pPr/>
            <a:r>
              <a:t> Continuous compounding</a:t>
            </a:r>
          </a:p>
        </p:txBody>
      </p:sp>
      <p:grpSp>
        <p:nvGrpSpPr>
          <p:cNvPr id="889" name="Drawing"/>
          <p:cNvGrpSpPr/>
          <p:nvPr/>
        </p:nvGrpSpPr>
        <p:grpSpPr>
          <a:xfrm>
            <a:off x="12381300" y="7698734"/>
            <a:ext cx="5625034" cy="1081300"/>
            <a:chOff x="0" y="0"/>
            <a:chExt cx="5625033" cy="1081298"/>
          </a:xfrm>
        </p:grpSpPr>
        <p:sp>
          <p:nvSpPr>
            <p:cNvPr id="872" name="Line"/>
            <p:cNvSpPr/>
            <p:nvPr/>
          </p:nvSpPr>
          <p:spPr>
            <a:xfrm>
              <a:off x="0" y="-1"/>
              <a:ext cx="283950" cy="882451"/>
            </a:xfrm>
            <a:custGeom>
              <a:avLst/>
              <a:gdLst/>
              <a:ahLst/>
              <a:cxnLst>
                <a:cxn ang="0">
                  <a:pos x="wd2" y="hd2"/>
                </a:cxn>
                <a:cxn ang="5400000">
                  <a:pos x="wd2" y="hd2"/>
                </a:cxn>
                <a:cxn ang="10800000">
                  <a:pos x="wd2" y="hd2"/>
                </a:cxn>
                <a:cxn ang="16200000">
                  <a:pos x="wd2" y="hd2"/>
                </a:cxn>
              </a:cxnLst>
              <a:rect l="0" t="0" r="r" b="b"/>
              <a:pathLst>
                <a:path w="20615" h="21439" fill="norm" stroke="1" extrusionOk="0">
                  <a:moveTo>
                    <a:pt x="0" y="5594"/>
                  </a:moveTo>
                  <a:cubicBezTo>
                    <a:pt x="0" y="8956"/>
                    <a:pt x="0" y="12318"/>
                    <a:pt x="251" y="14461"/>
                  </a:cubicBezTo>
                  <a:cubicBezTo>
                    <a:pt x="502" y="16604"/>
                    <a:pt x="1005" y="17529"/>
                    <a:pt x="1381" y="18201"/>
                  </a:cubicBezTo>
                  <a:cubicBezTo>
                    <a:pt x="1758" y="18874"/>
                    <a:pt x="2009" y="19294"/>
                    <a:pt x="2386" y="19924"/>
                  </a:cubicBezTo>
                  <a:cubicBezTo>
                    <a:pt x="2763" y="20554"/>
                    <a:pt x="3265" y="21395"/>
                    <a:pt x="3140" y="21437"/>
                  </a:cubicBezTo>
                  <a:cubicBezTo>
                    <a:pt x="3014" y="21479"/>
                    <a:pt x="2260" y="20723"/>
                    <a:pt x="2135" y="18747"/>
                  </a:cubicBezTo>
                  <a:cubicBezTo>
                    <a:pt x="2009" y="16772"/>
                    <a:pt x="2512" y="13579"/>
                    <a:pt x="3014" y="10721"/>
                  </a:cubicBezTo>
                  <a:cubicBezTo>
                    <a:pt x="3516" y="7863"/>
                    <a:pt x="4019" y="5342"/>
                    <a:pt x="3893" y="3829"/>
                  </a:cubicBezTo>
                  <a:cubicBezTo>
                    <a:pt x="3767" y="2316"/>
                    <a:pt x="3014" y="1812"/>
                    <a:pt x="2637" y="1350"/>
                  </a:cubicBezTo>
                  <a:cubicBezTo>
                    <a:pt x="2260" y="888"/>
                    <a:pt x="2260" y="467"/>
                    <a:pt x="2888" y="215"/>
                  </a:cubicBezTo>
                  <a:cubicBezTo>
                    <a:pt x="3516" y="-37"/>
                    <a:pt x="4772" y="-121"/>
                    <a:pt x="7660" y="257"/>
                  </a:cubicBezTo>
                  <a:cubicBezTo>
                    <a:pt x="10549" y="635"/>
                    <a:pt x="15070" y="1476"/>
                    <a:pt x="17833" y="2484"/>
                  </a:cubicBezTo>
                  <a:cubicBezTo>
                    <a:pt x="20595" y="3493"/>
                    <a:pt x="21600" y="4670"/>
                    <a:pt x="19465" y="5846"/>
                  </a:cubicBezTo>
                  <a:cubicBezTo>
                    <a:pt x="17330" y="7023"/>
                    <a:pt x="12056" y="8200"/>
                    <a:pt x="6781" y="9376"/>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73" name="Line"/>
            <p:cNvSpPr/>
            <p:nvPr/>
          </p:nvSpPr>
          <p:spPr>
            <a:xfrm>
              <a:off x="323889" y="635032"/>
              <a:ext cx="101621" cy="407848"/>
            </a:xfrm>
            <a:custGeom>
              <a:avLst/>
              <a:gdLst/>
              <a:ahLst/>
              <a:cxnLst>
                <a:cxn ang="0">
                  <a:pos x="wd2" y="hd2"/>
                </a:cxn>
                <a:cxn ang="5400000">
                  <a:pos x="wd2" y="hd2"/>
                </a:cxn>
                <a:cxn ang="10800000">
                  <a:pos x="wd2" y="hd2"/>
                </a:cxn>
                <a:cxn ang="16200000">
                  <a:pos x="wd2" y="hd2"/>
                </a:cxn>
              </a:cxnLst>
              <a:rect l="0" t="0" r="r" b="b"/>
              <a:pathLst>
                <a:path w="21150" h="21399" fill="norm" stroke="1" extrusionOk="0">
                  <a:moveTo>
                    <a:pt x="10350" y="0"/>
                  </a:moveTo>
                  <a:cubicBezTo>
                    <a:pt x="6750" y="2541"/>
                    <a:pt x="3150" y="5082"/>
                    <a:pt x="1350" y="7896"/>
                  </a:cubicBezTo>
                  <a:cubicBezTo>
                    <a:pt x="-450" y="10709"/>
                    <a:pt x="-450" y="13795"/>
                    <a:pt x="1350" y="16155"/>
                  </a:cubicBezTo>
                  <a:cubicBezTo>
                    <a:pt x="3150" y="18514"/>
                    <a:pt x="6750" y="20148"/>
                    <a:pt x="10350" y="20874"/>
                  </a:cubicBezTo>
                  <a:cubicBezTo>
                    <a:pt x="13950" y="21600"/>
                    <a:pt x="17550" y="21418"/>
                    <a:pt x="21150" y="21237"/>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74" name="Line"/>
            <p:cNvSpPr/>
            <p:nvPr/>
          </p:nvSpPr>
          <p:spPr>
            <a:xfrm>
              <a:off x="332105" y="790707"/>
              <a:ext cx="166053"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75" name="Line"/>
            <p:cNvSpPr/>
            <p:nvPr/>
          </p:nvSpPr>
          <p:spPr>
            <a:xfrm>
              <a:off x="851019" y="520871"/>
              <a:ext cx="249080"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76" name="Line"/>
            <p:cNvSpPr/>
            <p:nvPr/>
          </p:nvSpPr>
          <p:spPr>
            <a:xfrm>
              <a:off x="892533" y="645410"/>
              <a:ext cx="259458" cy="4151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77" name="Line"/>
            <p:cNvSpPr/>
            <p:nvPr/>
          </p:nvSpPr>
          <p:spPr>
            <a:xfrm>
              <a:off x="1670847" y="81791"/>
              <a:ext cx="218002" cy="733132"/>
            </a:xfrm>
            <a:custGeom>
              <a:avLst/>
              <a:gdLst/>
              <a:ahLst/>
              <a:cxnLst>
                <a:cxn ang="0">
                  <a:pos x="wd2" y="hd2"/>
                </a:cxn>
                <a:cxn ang="5400000">
                  <a:pos x="wd2" y="hd2"/>
                </a:cxn>
                <a:cxn ang="10800000">
                  <a:pos x="wd2" y="hd2"/>
                </a:cxn>
                <a:cxn ang="16200000">
                  <a:pos x="wd2" y="hd2"/>
                </a:cxn>
              </a:cxnLst>
              <a:rect l="0" t="0" r="r" b="b"/>
              <a:pathLst>
                <a:path w="20624" h="21491" fill="norm" stroke="1" extrusionOk="0">
                  <a:moveTo>
                    <a:pt x="2951" y="3440"/>
                  </a:moveTo>
                  <a:cubicBezTo>
                    <a:pt x="2623" y="6584"/>
                    <a:pt x="2296" y="9728"/>
                    <a:pt x="2623" y="12567"/>
                  </a:cubicBezTo>
                  <a:cubicBezTo>
                    <a:pt x="2951" y="15406"/>
                    <a:pt x="3932" y="17942"/>
                    <a:pt x="4260" y="19463"/>
                  </a:cubicBezTo>
                  <a:cubicBezTo>
                    <a:pt x="4587" y="20984"/>
                    <a:pt x="4260" y="21491"/>
                    <a:pt x="3605" y="21491"/>
                  </a:cubicBezTo>
                  <a:cubicBezTo>
                    <a:pt x="2951" y="21491"/>
                    <a:pt x="1969" y="20984"/>
                    <a:pt x="1151" y="18956"/>
                  </a:cubicBezTo>
                  <a:cubicBezTo>
                    <a:pt x="333" y="16928"/>
                    <a:pt x="-322" y="13378"/>
                    <a:pt x="169" y="10184"/>
                  </a:cubicBezTo>
                  <a:cubicBezTo>
                    <a:pt x="660" y="6990"/>
                    <a:pt x="2296" y="4150"/>
                    <a:pt x="3605" y="2477"/>
                  </a:cubicBezTo>
                  <a:cubicBezTo>
                    <a:pt x="4914" y="804"/>
                    <a:pt x="5896" y="297"/>
                    <a:pt x="7205" y="94"/>
                  </a:cubicBezTo>
                  <a:cubicBezTo>
                    <a:pt x="8514" y="-109"/>
                    <a:pt x="10151" y="-8"/>
                    <a:pt x="12442" y="652"/>
                  </a:cubicBezTo>
                  <a:cubicBezTo>
                    <a:pt x="14733" y="1311"/>
                    <a:pt x="17678" y="2528"/>
                    <a:pt x="19314" y="3998"/>
                  </a:cubicBezTo>
                  <a:cubicBezTo>
                    <a:pt x="20951" y="5468"/>
                    <a:pt x="21278" y="7192"/>
                    <a:pt x="18987" y="8764"/>
                  </a:cubicBezTo>
                  <a:cubicBezTo>
                    <a:pt x="16696" y="10336"/>
                    <a:pt x="11787" y="11756"/>
                    <a:pt x="6878" y="13175"/>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78" name="Line"/>
            <p:cNvSpPr/>
            <p:nvPr/>
          </p:nvSpPr>
          <p:spPr>
            <a:xfrm>
              <a:off x="1877680" y="603897"/>
              <a:ext cx="231128" cy="227613"/>
            </a:xfrm>
            <a:custGeom>
              <a:avLst/>
              <a:gdLst/>
              <a:ahLst/>
              <a:cxnLst>
                <a:cxn ang="0">
                  <a:pos x="wd2" y="hd2"/>
                </a:cxn>
                <a:cxn ang="5400000">
                  <a:pos x="wd2" y="hd2"/>
                </a:cxn>
                <a:cxn ang="10800000">
                  <a:pos x="wd2" y="hd2"/>
                </a:cxn>
                <a:cxn ang="16200000">
                  <a:pos x="wd2" y="hd2"/>
                </a:cxn>
              </a:cxnLst>
              <a:rect l="0" t="0" r="r" b="b"/>
              <a:pathLst>
                <a:path w="20326" h="21211" fill="norm" stroke="1" extrusionOk="0">
                  <a:moveTo>
                    <a:pt x="15585" y="2901"/>
                  </a:moveTo>
                  <a:cubicBezTo>
                    <a:pt x="11022" y="4191"/>
                    <a:pt x="6458" y="5481"/>
                    <a:pt x="3568" y="7737"/>
                  </a:cubicBezTo>
                  <a:cubicBezTo>
                    <a:pt x="678" y="9994"/>
                    <a:pt x="-539" y="13218"/>
                    <a:pt x="222" y="15797"/>
                  </a:cubicBezTo>
                  <a:cubicBezTo>
                    <a:pt x="982" y="18376"/>
                    <a:pt x="3720" y="20310"/>
                    <a:pt x="7219" y="20955"/>
                  </a:cubicBezTo>
                  <a:cubicBezTo>
                    <a:pt x="10717" y="21600"/>
                    <a:pt x="14976" y="20955"/>
                    <a:pt x="17562" y="19827"/>
                  </a:cubicBezTo>
                  <a:cubicBezTo>
                    <a:pt x="20148" y="18698"/>
                    <a:pt x="21061" y="17087"/>
                    <a:pt x="19692" y="13701"/>
                  </a:cubicBezTo>
                  <a:cubicBezTo>
                    <a:pt x="18323" y="10316"/>
                    <a:pt x="14672" y="5158"/>
                    <a:pt x="11022"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79" name="Line"/>
            <p:cNvSpPr/>
            <p:nvPr/>
          </p:nvSpPr>
          <p:spPr>
            <a:xfrm>
              <a:off x="2653098" y="157630"/>
              <a:ext cx="232067" cy="591564"/>
            </a:xfrm>
            <a:custGeom>
              <a:avLst/>
              <a:gdLst/>
              <a:ahLst/>
              <a:cxnLst>
                <a:cxn ang="0">
                  <a:pos x="wd2" y="hd2"/>
                </a:cxn>
                <a:cxn ang="5400000">
                  <a:pos x="wd2" y="hd2"/>
                </a:cxn>
                <a:cxn ang="10800000">
                  <a:pos x="wd2" y="hd2"/>
                </a:cxn>
                <a:cxn ang="16200000">
                  <a:pos x="wd2" y="hd2"/>
                </a:cxn>
              </a:cxnLst>
              <a:rect l="0" t="0" r="r" b="b"/>
              <a:pathLst>
                <a:path w="21000" h="21600" fill="norm" stroke="1" extrusionOk="0">
                  <a:moveTo>
                    <a:pt x="21000" y="0"/>
                  </a:moveTo>
                  <a:cubicBezTo>
                    <a:pt x="14426" y="3411"/>
                    <a:pt x="7852" y="6821"/>
                    <a:pt x="4096" y="9789"/>
                  </a:cubicBezTo>
                  <a:cubicBezTo>
                    <a:pt x="339" y="12758"/>
                    <a:pt x="-600" y="15284"/>
                    <a:pt x="339" y="17179"/>
                  </a:cubicBezTo>
                  <a:cubicBezTo>
                    <a:pt x="1278" y="19074"/>
                    <a:pt x="4096" y="20337"/>
                    <a:pt x="6913"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80" name="Line"/>
            <p:cNvSpPr/>
            <p:nvPr/>
          </p:nvSpPr>
          <p:spPr>
            <a:xfrm>
              <a:off x="3123865" y="209106"/>
              <a:ext cx="179891" cy="498575"/>
            </a:xfrm>
            <a:custGeom>
              <a:avLst/>
              <a:gdLst/>
              <a:ahLst/>
              <a:cxnLst>
                <a:cxn ang="0">
                  <a:pos x="wd2" y="hd2"/>
                </a:cxn>
                <a:cxn ang="5400000">
                  <a:pos x="wd2" y="hd2"/>
                </a:cxn>
                <a:cxn ang="10800000">
                  <a:pos x="wd2" y="hd2"/>
                </a:cxn>
                <a:cxn ang="16200000">
                  <a:pos x="wd2" y="hd2"/>
                </a:cxn>
              </a:cxnLst>
              <a:rect l="0" t="0" r="r" b="b"/>
              <a:pathLst>
                <a:path w="21600" h="21469" fill="norm" stroke="1" extrusionOk="0">
                  <a:moveTo>
                    <a:pt x="0" y="9850"/>
                  </a:moveTo>
                  <a:cubicBezTo>
                    <a:pt x="2077" y="9999"/>
                    <a:pt x="4154" y="10148"/>
                    <a:pt x="7477" y="8881"/>
                  </a:cubicBezTo>
                  <a:cubicBezTo>
                    <a:pt x="10800" y="7615"/>
                    <a:pt x="15369" y="4934"/>
                    <a:pt x="18069" y="3072"/>
                  </a:cubicBezTo>
                  <a:cubicBezTo>
                    <a:pt x="20769" y="1210"/>
                    <a:pt x="21600" y="167"/>
                    <a:pt x="21600" y="18"/>
                  </a:cubicBezTo>
                  <a:cubicBezTo>
                    <a:pt x="21600" y="-131"/>
                    <a:pt x="20769" y="614"/>
                    <a:pt x="19108" y="3519"/>
                  </a:cubicBezTo>
                  <a:cubicBezTo>
                    <a:pt x="17446" y="6423"/>
                    <a:pt x="14954" y="11488"/>
                    <a:pt x="13915" y="14840"/>
                  </a:cubicBezTo>
                  <a:cubicBezTo>
                    <a:pt x="12877" y="18192"/>
                    <a:pt x="13292" y="19830"/>
                    <a:pt x="13708" y="21469"/>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81" name="Line"/>
            <p:cNvSpPr/>
            <p:nvPr/>
          </p:nvSpPr>
          <p:spPr>
            <a:xfrm>
              <a:off x="3611644" y="261413"/>
              <a:ext cx="51893" cy="41513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5840" y="4680"/>
                    <a:pt x="10080" y="9360"/>
                    <a:pt x="6480" y="12960"/>
                  </a:cubicBezTo>
                  <a:cubicBezTo>
                    <a:pt x="2880" y="16560"/>
                    <a:pt x="1440" y="19080"/>
                    <a:pt x="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82" name="Line"/>
            <p:cNvSpPr/>
            <p:nvPr/>
          </p:nvSpPr>
          <p:spPr>
            <a:xfrm>
              <a:off x="3466348" y="437844"/>
              <a:ext cx="383997" cy="622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643" y="16800"/>
                    <a:pt x="11287" y="12000"/>
                    <a:pt x="14887" y="8400"/>
                  </a:cubicBezTo>
                  <a:cubicBezTo>
                    <a:pt x="18487" y="4800"/>
                    <a:pt x="20043" y="240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83" name="Line"/>
            <p:cNvSpPr/>
            <p:nvPr/>
          </p:nvSpPr>
          <p:spPr>
            <a:xfrm>
              <a:off x="4315685" y="230279"/>
              <a:ext cx="178116" cy="274729"/>
            </a:xfrm>
            <a:custGeom>
              <a:avLst/>
              <a:gdLst/>
              <a:ahLst/>
              <a:cxnLst>
                <a:cxn ang="0">
                  <a:pos x="wd2" y="hd2"/>
                </a:cxn>
                <a:cxn ang="5400000">
                  <a:pos x="wd2" y="hd2"/>
                </a:cxn>
                <a:cxn ang="10800000">
                  <a:pos x="wd2" y="hd2"/>
                </a:cxn>
                <a:cxn ang="16200000">
                  <a:pos x="wd2" y="hd2"/>
                </a:cxn>
              </a:cxnLst>
              <a:rect l="0" t="0" r="r" b="b"/>
              <a:pathLst>
                <a:path w="20983" h="21442" fill="norm" stroke="1" extrusionOk="0">
                  <a:moveTo>
                    <a:pt x="8757" y="0"/>
                  </a:moveTo>
                  <a:cubicBezTo>
                    <a:pt x="5496" y="3510"/>
                    <a:pt x="2236" y="7020"/>
                    <a:pt x="809" y="10260"/>
                  </a:cubicBezTo>
                  <a:cubicBezTo>
                    <a:pt x="-617" y="13500"/>
                    <a:pt x="-209" y="16470"/>
                    <a:pt x="2440" y="18360"/>
                  </a:cubicBezTo>
                  <a:cubicBezTo>
                    <a:pt x="5089" y="20250"/>
                    <a:pt x="9979" y="21060"/>
                    <a:pt x="13443" y="21330"/>
                  </a:cubicBezTo>
                  <a:cubicBezTo>
                    <a:pt x="16908" y="21600"/>
                    <a:pt x="18945" y="21330"/>
                    <a:pt x="20983" y="2106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84" name="Line"/>
            <p:cNvSpPr/>
            <p:nvPr/>
          </p:nvSpPr>
          <p:spPr>
            <a:xfrm>
              <a:off x="4493800" y="116118"/>
              <a:ext cx="10378"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85" name="Line"/>
            <p:cNvSpPr/>
            <p:nvPr/>
          </p:nvSpPr>
          <p:spPr>
            <a:xfrm>
              <a:off x="4172072" y="458601"/>
              <a:ext cx="539672" cy="39437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8277" y="3411"/>
                    <a:pt x="14954" y="6821"/>
                    <a:pt x="11354" y="10421"/>
                  </a:cubicBezTo>
                  <a:cubicBezTo>
                    <a:pt x="7754" y="14021"/>
                    <a:pt x="3877" y="17811"/>
                    <a:pt x="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86" name="Line"/>
            <p:cNvSpPr/>
            <p:nvPr/>
          </p:nvSpPr>
          <p:spPr>
            <a:xfrm>
              <a:off x="4545691" y="821841"/>
              <a:ext cx="435889" cy="140255"/>
            </a:xfrm>
            <a:custGeom>
              <a:avLst/>
              <a:gdLst/>
              <a:ahLst/>
              <a:cxnLst>
                <a:cxn ang="0">
                  <a:pos x="wd2" y="hd2"/>
                </a:cxn>
                <a:cxn ang="5400000">
                  <a:pos x="wd2" y="hd2"/>
                </a:cxn>
                <a:cxn ang="10800000">
                  <a:pos x="wd2" y="hd2"/>
                </a:cxn>
                <a:cxn ang="16200000">
                  <a:pos x="wd2" y="hd2"/>
                </a:cxn>
              </a:cxnLst>
              <a:rect l="0" t="0" r="r" b="b"/>
              <a:pathLst>
                <a:path w="21600" h="21359" fill="norm" stroke="1" extrusionOk="0">
                  <a:moveTo>
                    <a:pt x="0" y="0"/>
                  </a:moveTo>
                  <a:cubicBezTo>
                    <a:pt x="514" y="5268"/>
                    <a:pt x="1029" y="10537"/>
                    <a:pt x="1457" y="14488"/>
                  </a:cubicBezTo>
                  <a:cubicBezTo>
                    <a:pt x="1886" y="18439"/>
                    <a:pt x="2229" y="21073"/>
                    <a:pt x="2657" y="21337"/>
                  </a:cubicBezTo>
                  <a:cubicBezTo>
                    <a:pt x="3086" y="21600"/>
                    <a:pt x="3600" y="19493"/>
                    <a:pt x="4200" y="17385"/>
                  </a:cubicBezTo>
                  <a:cubicBezTo>
                    <a:pt x="4800" y="15278"/>
                    <a:pt x="5486" y="13171"/>
                    <a:pt x="6086" y="11063"/>
                  </a:cubicBezTo>
                  <a:cubicBezTo>
                    <a:pt x="6686" y="8956"/>
                    <a:pt x="7200" y="6849"/>
                    <a:pt x="7886" y="6059"/>
                  </a:cubicBezTo>
                  <a:cubicBezTo>
                    <a:pt x="8571" y="5268"/>
                    <a:pt x="9429" y="5795"/>
                    <a:pt x="9943" y="7376"/>
                  </a:cubicBezTo>
                  <a:cubicBezTo>
                    <a:pt x="10457" y="8956"/>
                    <a:pt x="10629" y="11590"/>
                    <a:pt x="11143" y="12907"/>
                  </a:cubicBezTo>
                  <a:cubicBezTo>
                    <a:pt x="11657" y="14224"/>
                    <a:pt x="12514" y="14224"/>
                    <a:pt x="13200" y="12907"/>
                  </a:cubicBezTo>
                  <a:cubicBezTo>
                    <a:pt x="13886" y="11590"/>
                    <a:pt x="14400" y="8956"/>
                    <a:pt x="15000" y="6585"/>
                  </a:cubicBezTo>
                  <a:cubicBezTo>
                    <a:pt x="15600" y="4215"/>
                    <a:pt x="16286" y="2107"/>
                    <a:pt x="16800" y="2634"/>
                  </a:cubicBezTo>
                  <a:cubicBezTo>
                    <a:pt x="17314" y="3161"/>
                    <a:pt x="17657" y="6322"/>
                    <a:pt x="18429" y="9746"/>
                  </a:cubicBezTo>
                  <a:cubicBezTo>
                    <a:pt x="19200" y="13171"/>
                    <a:pt x="20400" y="16859"/>
                    <a:pt x="21600" y="20546"/>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87" name="Line"/>
            <p:cNvSpPr/>
            <p:nvPr/>
          </p:nvSpPr>
          <p:spPr>
            <a:xfrm>
              <a:off x="5012714" y="74605"/>
              <a:ext cx="225237" cy="1006694"/>
            </a:xfrm>
            <a:custGeom>
              <a:avLst/>
              <a:gdLst/>
              <a:ahLst/>
              <a:cxnLst>
                <a:cxn ang="0">
                  <a:pos x="wd2" y="hd2"/>
                </a:cxn>
                <a:cxn ang="5400000">
                  <a:pos x="wd2" y="hd2"/>
                </a:cxn>
                <a:cxn ang="10800000">
                  <a:pos x="wd2" y="hd2"/>
                </a:cxn>
                <a:cxn ang="16200000">
                  <a:pos x="wd2" y="hd2"/>
                </a:cxn>
              </a:cxnLst>
              <a:rect l="0" t="0" r="r" b="b"/>
              <a:pathLst>
                <a:path w="21308" h="21600" fill="norm" stroke="1" extrusionOk="0">
                  <a:moveTo>
                    <a:pt x="0" y="0"/>
                  </a:moveTo>
                  <a:cubicBezTo>
                    <a:pt x="1636" y="0"/>
                    <a:pt x="3273" y="0"/>
                    <a:pt x="5891" y="520"/>
                  </a:cubicBezTo>
                  <a:cubicBezTo>
                    <a:pt x="8509" y="1039"/>
                    <a:pt x="12109" y="2078"/>
                    <a:pt x="15218" y="3786"/>
                  </a:cubicBezTo>
                  <a:cubicBezTo>
                    <a:pt x="18327" y="5493"/>
                    <a:pt x="20945" y="7868"/>
                    <a:pt x="21273" y="10206"/>
                  </a:cubicBezTo>
                  <a:cubicBezTo>
                    <a:pt x="21600" y="12544"/>
                    <a:pt x="19636" y="14845"/>
                    <a:pt x="16036" y="16738"/>
                  </a:cubicBezTo>
                  <a:cubicBezTo>
                    <a:pt x="12436" y="18631"/>
                    <a:pt x="7200" y="20115"/>
                    <a:pt x="1964"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88" name="Line"/>
            <p:cNvSpPr/>
            <p:nvPr/>
          </p:nvSpPr>
          <p:spPr>
            <a:xfrm>
              <a:off x="5386331" y="116"/>
              <a:ext cx="238703" cy="157515"/>
            </a:xfrm>
            <a:custGeom>
              <a:avLst/>
              <a:gdLst/>
              <a:ahLst/>
              <a:cxnLst>
                <a:cxn ang="0">
                  <a:pos x="wd2" y="hd2"/>
                </a:cxn>
                <a:cxn ang="5400000">
                  <a:pos x="wd2" y="hd2"/>
                </a:cxn>
                <a:cxn ang="10800000">
                  <a:pos x="wd2" y="hd2"/>
                </a:cxn>
                <a:cxn ang="16200000">
                  <a:pos x="wd2" y="hd2"/>
                </a:cxn>
              </a:cxnLst>
              <a:rect l="0" t="0" r="r" b="b"/>
              <a:pathLst>
                <a:path w="21600" h="20925" fill="norm" stroke="1" extrusionOk="0">
                  <a:moveTo>
                    <a:pt x="0" y="244"/>
                  </a:moveTo>
                  <a:cubicBezTo>
                    <a:pt x="626" y="2542"/>
                    <a:pt x="1252" y="4840"/>
                    <a:pt x="1878" y="7138"/>
                  </a:cubicBezTo>
                  <a:cubicBezTo>
                    <a:pt x="2504" y="9436"/>
                    <a:pt x="3130" y="11734"/>
                    <a:pt x="4070" y="11963"/>
                  </a:cubicBezTo>
                  <a:cubicBezTo>
                    <a:pt x="5009" y="12193"/>
                    <a:pt x="6261" y="10355"/>
                    <a:pt x="7513" y="8517"/>
                  </a:cubicBezTo>
                  <a:cubicBezTo>
                    <a:pt x="8765" y="6678"/>
                    <a:pt x="10017" y="4840"/>
                    <a:pt x="11270" y="3002"/>
                  </a:cubicBezTo>
                  <a:cubicBezTo>
                    <a:pt x="12522" y="1163"/>
                    <a:pt x="13774" y="-675"/>
                    <a:pt x="14713" y="244"/>
                  </a:cubicBezTo>
                  <a:cubicBezTo>
                    <a:pt x="15652" y="1163"/>
                    <a:pt x="16278" y="4840"/>
                    <a:pt x="17374" y="8746"/>
                  </a:cubicBezTo>
                  <a:cubicBezTo>
                    <a:pt x="18470" y="12653"/>
                    <a:pt x="20035" y="16789"/>
                    <a:pt x="21600" y="20925"/>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891"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892" name="Google Shape;128;p4"/>
          <p:cNvSpPr txBox="1"/>
          <p:nvPr/>
        </p:nvSpPr>
        <p:spPr>
          <a:xfrm>
            <a:off x="2298073" y="4451436"/>
            <a:ext cx="18754392" cy="6360071"/>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l">
              <a:defRPr b="1">
                <a:solidFill>
                  <a:srgbClr val="0A1F61"/>
                </a:solidFill>
                <a:latin typeface="Tajawal Medium"/>
                <a:ea typeface="Tajawal Medium"/>
                <a:cs typeface="Tajawal Medium"/>
                <a:sym typeface="Tajawal Medium"/>
              </a:defRPr>
            </a:pPr>
            <a:r>
              <a:t>Continuous compounding</a:t>
            </a:r>
          </a:p>
          <a:p>
            <a:pPr algn="just">
              <a:lnSpc>
                <a:spcPct val="113399"/>
              </a:lnSpc>
              <a:defRPr>
                <a:solidFill>
                  <a:srgbClr val="0A1F61"/>
                </a:solidFill>
                <a:latin typeface="Tajawal Medium"/>
                <a:ea typeface="Tajawal Medium"/>
                <a:cs typeface="Tajawal Medium"/>
                <a:sym typeface="Tajawal Medium"/>
              </a:defRPr>
            </a:pPr>
            <a:r>
              <a:t>This formula is derived from formula (5.13), by letting the number of compoundings per year, m, become very lare so that              </a:t>
            </a:r>
          </a:p>
          <a:p>
            <a:pPr algn="just">
              <a:lnSpc>
                <a:spcPct val="113399"/>
              </a:lnSpc>
              <a:defRPr>
                <a:solidFill>
                  <a:srgbClr val="0A1F61"/>
                </a:solidFill>
                <a:latin typeface="Tajawal Medium"/>
                <a:ea typeface="Tajawal Medium"/>
                <a:cs typeface="Tajawal Medium"/>
                <a:sym typeface="Tajawal Medium"/>
              </a:defRPr>
            </a:pPr>
            <a14:m>
              <m:oMath>
                <m:sSub>
                  <m:e>
                    <m:r>
                      <a:rPr xmlns:a="http://schemas.openxmlformats.org/drawingml/2006/main" sz="4350" i="1">
                        <a:solidFill>
                          <a:srgbClr val="0A1F61"/>
                        </a:solidFill>
                        <a:latin typeface="Cambria Math" panose="02040503050406030204" pitchFamily="18" charset="0"/>
                      </a:rPr>
                      <m:t>P</m:t>
                    </m:r>
                  </m:e>
                  <m:sub>
                    <m:r>
                      <a:rPr xmlns:a="http://schemas.openxmlformats.org/drawingml/2006/main" sz="4350" i="1">
                        <a:solidFill>
                          <a:srgbClr val="0A1F61"/>
                        </a:solidFill>
                        <a:latin typeface="Cambria Math" panose="02040503050406030204" pitchFamily="18" charset="0"/>
                      </a:rPr>
                      <m:t>t</m:t>
                    </m:r>
                  </m:sub>
                </m:sSub>
                <m:r>
                  <a:rPr xmlns:a="http://schemas.openxmlformats.org/drawingml/2006/main" sz="4350" i="1">
                    <a:solidFill>
                      <a:srgbClr val="0A1F61"/>
                    </a:solidFill>
                    <a:latin typeface="Cambria Math" panose="02040503050406030204" pitchFamily="18" charset="0"/>
                  </a:rPr>
                  <m:t>=</m:t>
                </m:r>
                <m:sSub>
                  <m:e>
                    <m:r>
                      <a:rPr xmlns:a="http://schemas.openxmlformats.org/drawingml/2006/main" sz="4350" i="1">
                        <a:solidFill>
                          <a:srgbClr val="0A1F61"/>
                        </a:solidFill>
                        <a:latin typeface="Cambria Math" panose="02040503050406030204" pitchFamily="18" charset="0"/>
                      </a:rPr>
                      <m:t>P</m:t>
                    </m:r>
                  </m:e>
                  <m:sub>
                    <m:r>
                      <a:rPr xmlns:a="http://schemas.openxmlformats.org/drawingml/2006/main" sz="4350" i="1">
                        <a:solidFill>
                          <a:srgbClr val="0A1F61"/>
                        </a:solidFill>
                        <a:latin typeface="Cambria Math" panose="02040503050406030204" pitchFamily="18" charset="0"/>
                      </a:rPr>
                      <m:t>0</m:t>
                    </m:r>
                  </m:sub>
                </m:sSub>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1</m:t>
                </m:r>
                <m:r>
                  <a:rPr xmlns:a="http://schemas.openxmlformats.org/drawingml/2006/main" sz="4350" i="1">
                    <a:solidFill>
                      <a:srgbClr val="0A1F61"/>
                    </a:solidFill>
                    <a:latin typeface="Cambria Math" panose="02040503050406030204" pitchFamily="18" charset="0"/>
                  </a:rPr>
                  <m:t>+</m:t>
                </m:r>
                <m:f>
                  <m:fPr>
                    <m:ctrlPr>
                      <a:rPr xmlns:a="http://schemas.openxmlformats.org/drawingml/2006/main" sz="4350" i="1">
                        <a:solidFill>
                          <a:srgbClr val="0A1F61"/>
                        </a:solidFill>
                        <a:latin typeface="Cambria Math" panose="02040503050406030204" pitchFamily="18" charset="0"/>
                      </a:rPr>
                    </m:ctrlPr>
                    <m:type m:val="bar"/>
                  </m:fPr>
                  <m:num>
                    <m:r>
                      <a:rPr xmlns:a="http://schemas.openxmlformats.org/drawingml/2006/main" sz="4350" i="1">
                        <a:solidFill>
                          <a:srgbClr val="0A1F61"/>
                        </a:solidFill>
                        <a:latin typeface="Cambria Math" panose="02040503050406030204" pitchFamily="18" charset="0"/>
                      </a:rPr>
                      <m:t>i</m:t>
                    </m:r>
                  </m:num>
                  <m:den>
                    <m:r>
                      <a:rPr xmlns:a="http://schemas.openxmlformats.org/drawingml/2006/main" sz="4350" i="1">
                        <a:solidFill>
                          <a:srgbClr val="0A1F61"/>
                        </a:solidFill>
                        <a:latin typeface="Cambria Math" panose="02040503050406030204" pitchFamily="18" charset="0"/>
                      </a:rPr>
                      <m:t>m</m:t>
                    </m:r>
                  </m:den>
                </m:f>
                <m:sSup>
                  <m:e>
                    <m:r>
                      <a:rPr xmlns:a="http://schemas.openxmlformats.org/drawingml/2006/main" sz="4350" i="1">
                        <a:solidFill>
                          <a:srgbClr val="0A1F61"/>
                        </a:solidFill>
                        <a:latin typeface="Cambria Math" panose="02040503050406030204" pitchFamily="18" charset="0"/>
                      </a:rPr>
                      <m:t>)</m:t>
                    </m:r>
                  </m:e>
                  <m:sup>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m</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t</m:t>
                    </m:r>
                    <m:r>
                      <a:rPr xmlns:a="http://schemas.openxmlformats.org/drawingml/2006/main" sz="4350" i="1">
                        <a:solidFill>
                          <a:srgbClr val="0A1F61"/>
                        </a:solidFill>
                        <a:latin typeface="Cambria Math" panose="02040503050406030204" pitchFamily="18" charset="0"/>
                      </a:rPr>
                      <m:t>)</m:t>
                    </m:r>
                  </m:sup>
                </m:sSup>
                <m:r>
                  <a:rPr xmlns:a="http://schemas.openxmlformats.org/drawingml/2006/main" sz="4350" i="1">
                    <a:solidFill>
                      <a:srgbClr val="0A1F61"/>
                    </a:solidFill>
                    <a:latin typeface="Cambria Math" panose="02040503050406030204" pitchFamily="18" charset="0"/>
                  </a:rPr>
                  <m:t>=</m:t>
                </m:r>
                <m:sSub>
                  <m:e>
                    <m:r>
                      <a:rPr xmlns:a="http://schemas.openxmlformats.org/drawingml/2006/main" sz="4350" i="1">
                        <a:solidFill>
                          <a:srgbClr val="0A1F61"/>
                        </a:solidFill>
                        <a:latin typeface="Cambria Math" panose="02040503050406030204" pitchFamily="18" charset="0"/>
                      </a:rPr>
                      <m:t>P</m:t>
                    </m:r>
                  </m:e>
                  <m:sub>
                    <m:r>
                      <a:rPr xmlns:a="http://schemas.openxmlformats.org/drawingml/2006/main" sz="4350" i="1">
                        <a:solidFill>
                          <a:srgbClr val="0A1F61"/>
                        </a:solidFill>
                        <a:latin typeface="Cambria Math" panose="02040503050406030204" pitchFamily="18" charset="0"/>
                      </a:rPr>
                      <m:t>0</m:t>
                    </m:r>
                  </m:sub>
                </m:sSub>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1</m:t>
                </m:r>
                <m:r>
                  <a:rPr xmlns:a="http://schemas.openxmlformats.org/drawingml/2006/main" sz="4350" i="1">
                    <a:solidFill>
                      <a:srgbClr val="0A1F61"/>
                    </a:solidFill>
                    <a:latin typeface="Cambria Math" panose="02040503050406030204" pitchFamily="18" charset="0"/>
                  </a:rPr>
                  <m:t>+</m:t>
                </m:r>
                <m:f>
                  <m:fPr>
                    <m:ctrlPr>
                      <a:rPr xmlns:a="http://schemas.openxmlformats.org/drawingml/2006/main" sz="4350" i="1">
                        <a:solidFill>
                          <a:srgbClr val="0A1F61"/>
                        </a:solidFill>
                        <a:latin typeface="Cambria Math" panose="02040503050406030204" pitchFamily="18" charset="0"/>
                      </a:rPr>
                    </m:ctrlPr>
                    <m:type m:val="bar"/>
                  </m:fPr>
                  <m:num>
                    <m:r>
                      <a:rPr xmlns:a="http://schemas.openxmlformats.org/drawingml/2006/main" sz="4350" i="1">
                        <a:solidFill>
                          <a:srgbClr val="0A1F61"/>
                        </a:solidFill>
                        <a:latin typeface="Cambria Math" panose="02040503050406030204" pitchFamily="18" charset="0"/>
                      </a:rPr>
                      <m:t>i</m:t>
                    </m:r>
                  </m:num>
                  <m:den>
                    <m:r>
                      <a:rPr xmlns:a="http://schemas.openxmlformats.org/drawingml/2006/main" sz="4350" i="1">
                        <a:solidFill>
                          <a:srgbClr val="0A1F61"/>
                        </a:solidFill>
                        <a:latin typeface="Cambria Math" panose="02040503050406030204" pitchFamily="18" charset="0"/>
                      </a:rPr>
                      <m:t>m</m:t>
                    </m:r>
                  </m:den>
                </m:f>
                <m:sSup>
                  <m:e>
                    <m:r>
                      <a:rPr xmlns:a="http://schemas.openxmlformats.org/drawingml/2006/main" sz="4350" i="1">
                        <a:solidFill>
                          <a:srgbClr val="0A1F61"/>
                        </a:solidFill>
                        <a:latin typeface="Cambria Math" panose="02040503050406030204" pitchFamily="18" charset="0"/>
                      </a:rPr>
                      <m:t>)</m:t>
                    </m:r>
                  </m:e>
                  <m:sup>
                    <m:r>
                      <a:rPr xmlns:a="http://schemas.openxmlformats.org/drawingml/2006/main" sz="4350" i="1">
                        <a:solidFill>
                          <a:srgbClr val="0A1F61"/>
                        </a:solidFill>
                        <a:latin typeface="Cambria Math" panose="02040503050406030204" pitchFamily="18" charset="0"/>
                      </a:rPr>
                      <m:t>m</m:t>
                    </m:r>
                  </m:sup>
                </m:sSup>
                <m:sSup>
                  <m:e>
                    <m:r>
                      <a:rPr xmlns:a="http://schemas.openxmlformats.org/drawingml/2006/main" sz="4350" i="1">
                        <a:solidFill>
                          <a:srgbClr val="0A1F61"/>
                        </a:solidFill>
                        <a:latin typeface="Cambria Math" panose="02040503050406030204" pitchFamily="18" charset="0"/>
                      </a:rPr>
                      <m:t>]</m:t>
                    </m:r>
                  </m:e>
                  <m:sup>
                    <m:r>
                      <a:rPr xmlns:a="http://schemas.openxmlformats.org/drawingml/2006/main" sz="4350" i="1">
                        <a:solidFill>
                          <a:srgbClr val="0A1F61"/>
                        </a:solidFill>
                        <a:latin typeface="Cambria Math" panose="02040503050406030204" pitchFamily="18" charset="0"/>
                      </a:rPr>
                      <m:t>t</m:t>
                    </m:r>
                  </m:sup>
                </m:sSup>
                <m:r>
                  <a:rPr xmlns:a="http://schemas.openxmlformats.org/drawingml/2006/main" sz="4350" i="1">
                    <a:solidFill>
                      <a:srgbClr val="0A1F61"/>
                    </a:solidFill>
                    <a:latin typeface="Cambria Math" panose="02040503050406030204" pitchFamily="18" charset="0"/>
                  </a:rPr>
                  <m:t>=</m:t>
                </m:r>
                <m:sSub>
                  <m:e>
                    <m:r>
                      <a:rPr xmlns:a="http://schemas.openxmlformats.org/drawingml/2006/main" sz="4350" i="1">
                        <a:solidFill>
                          <a:srgbClr val="0A1F61"/>
                        </a:solidFill>
                        <a:latin typeface="Cambria Math" panose="02040503050406030204" pitchFamily="18" charset="0"/>
                      </a:rPr>
                      <m:t>P</m:t>
                    </m:r>
                  </m:e>
                  <m:sub>
                    <m:r>
                      <a:rPr xmlns:a="http://schemas.openxmlformats.org/drawingml/2006/main" sz="4350" i="1">
                        <a:solidFill>
                          <a:srgbClr val="0A1F61"/>
                        </a:solidFill>
                        <a:latin typeface="Cambria Math" panose="02040503050406030204" pitchFamily="18" charset="0"/>
                      </a:rPr>
                      <m:t>0</m:t>
                    </m:r>
                  </m:sub>
                </m:sSub>
                <m:r>
                  <a:rPr xmlns:a="http://schemas.openxmlformats.org/drawingml/2006/main" sz="4350" i="1">
                    <a:solidFill>
                      <a:srgbClr val="0A1F61"/>
                    </a:solidFill>
                    <a:latin typeface="Cambria Math" panose="02040503050406030204" pitchFamily="18" charset="0"/>
                  </a:rPr>
                  <m:t>[</m:t>
                </m:r>
                <m:sSup>
                  <m:e>
                    <m:r>
                      <a:rPr xmlns:a="http://schemas.openxmlformats.org/drawingml/2006/main" sz="4350" i="1">
                        <a:solidFill>
                          <a:srgbClr val="0A1F61"/>
                        </a:solidFill>
                        <a:latin typeface="Cambria Math" panose="02040503050406030204" pitchFamily="18" charset="0"/>
                      </a:rPr>
                      <m:t>e</m:t>
                    </m:r>
                  </m:e>
                  <m:sup>
                    <m:r>
                      <a:rPr xmlns:a="http://schemas.openxmlformats.org/drawingml/2006/main" sz="4350" i="1">
                        <a:solidFill>
                          <a:srgbClr val="0A1F61"/>
                        </a:solidFill>
                        <a:latin typeface="Cambria Math" panose="02040503050406030204" pitchFamily="18" charset="0"/>
                      </a:rPr>
                      <m:t>i</m:t>
                    </m:r>
                  </m:sup>
                </m:sSup>
                <m:sSup>
                  <m:e>
                    <m:r>
                      <a:rPr xmlns:a="http://schemas.openxmlformats.org/drawingml/2006/main" sz="4350" i="1">
                        <a:solidFill>
                          <a:srgbClr val="0A1F61"/>
                        </a:solidFill>
                        <a:latin typeface="Cambria Math" panose="02040503050406030204" pitchFamily="18" charset="0"/>
                      </a:rPr>
                      <m:t>]</m:t>
                    </m:r>
                  </m:e>
                  <m:sup>
                    <m:r>
                      <a:rPr xmlns:a="http://schemas.openxmlformats.org/drawingml/2006/main" sz="4350" i="1">
                        <a:solidFill>
                          <a:srgbClr val="0A1F61"/>
                        </a:solidFill>
                        <a:latin typeface="Cambria Math" panose="02040503050406030204" pitchFamily="18" charset="0"/>
                      </a:rPr>
                      <m:t>t</m:t>
                    </m:r>
                  </m:sup>
                </m:sSup>
                <m:r>
                  <a:rPr xmlns:a="http://schemas.openxmlformats.org/drawingml/2006/main" sz="4350" i="1">
                    <a:solidFill>
                      <a:srgbClr val="0A1F61"/>
                    </a:solidFill>
                    <a:latin typeface="Cambria Math" panose="02040503050406030204" pitchFamily="18" charset="0"/>
                  </a:rPr>
                  <m:t>=</m:t>
                </m:r>
                <m:sSub>
                  <m:e>
                    <m:r>
                      <a:rPr xmlns:a="http://schemas.openxmlformats.org/drawingml/2006/main" sz="4350" i="1">
                        <a:solidFill>
                          <a:srgbClr val="0A1F61"/>
                        </a:solidFill>
                        <a:latin typeface="Cambria Math" panose="02040503050406030204" pitchFamily="18" charset="0"/>
                      </a:rPr>
                      <m:t>P</m:t>
                    </m:r>
                  </m:e>
                  <m:sub>
                    <m:r>
                      <a:rPr xmlns:a="http://schemas.openxmlformats.org/drawingml/2006/main" sz="4350" i="1">
                        <a:solidFill>
                          <a:srgbClr val="0A1F61"/>
                        </a:solidFill>
                        <a:latin typeface="Cambria Math" panose="02040503050406030204" pitchFamily="18" charset="0"/>
                      </a:rPr>
                      <m:t>0</m:t>
                    </m:r>
                  </m:sub>
                </m:sSub>
                <m:sSup>
                  <m:e>
                    <m:r>
                      <a:rPr xmlns:a="http://schemas.openxmlformats.org/drawingml/2006/main" sz="4350" i="1">
                        <a:solidFill>
                          <a:srgbClr val="0A1F61"/>
                        </a:solidFill>
                        <a:latin typeface="Cambria Math" panose="02040503050406030204" pitchFamily="18" charset="0"/>
                      </a:rPr>
                      <m:t>e</m:t>
                    </m:r>
                  </m:e>
                  <m:sup>
                    <m:r>
                      <a:rPr xmlns:a="http://schemas.openxmlformats.org/drawingml/2006/main" sz="4350" i="1">
                        <a:solidFill>
                          <a:srgbClr val="0A1F61"/>
                        </a:solidFill>
                        <a:latin typeface="Cambria Math" panose="02040503050406030204" pitchFamily="18" charset="0"/>
                      </a:rPr>
                      <m:t>i</m:t>
                    </m:r>
                    <m:r>
                      <a:rPr xmlns:a="http://schemas.openxmlformats.org/drawingml/2006/main" sz="4350" i="1">
                        <a:solidFill>
                          <a:srgbClr val="0A1F61"/>
                        </a:solidFill>
                        <a:latin typeface="Cambria Math" panose="02040503050406030204" pitchFamily="18" charset="0"/>
                      </a:rPr>
                      <m:t>t</m:t>
                    </m:r>
                  </m:sup>
                </m:sSup>
              </m:oMath>
            </a14:m>
            <a:r>
              <a:t>                         </a:t>
            </a:r>
          </a:p>
          <a:p>
            <a:pPr algn="just">
              <a:lnSpc>
                <a:spcPct val="113399"/>
              </a:lnSpc>
              <a:defRPr>
                <a:solidFill>
                  <a:srgbClr val="0A1F61"/>
                </a:solidFill>
                <a:latin typeface="Tajawal Medium"/>
                <a:ea typeface="Tajawal Medium"/>
                <a:cs typeface="Tajawal Medium"/>
                <a:sym typeface="Tajawal Medium"/>
              </a:defRPr>
            </a:pPr>
            <a:r>
              <a:t>Since </a:t>
            </a:r>
            <a14:m>
              <m:oMath>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1</m:t>
                </m:r>
                <m:r>
                  <a:rPr xmlns:a="http://schemas.openxmlformats.org/drawingml/2006/main" sz="4350" i="1">
                    <a:solidFill>
                      <a:srgbClr val="0A1F61"/>
                    </a:solidFill>
                    <a:latin typeface="Cambria Math" panose="02040503050406030204" pitchFamily="18" charset="0"/>
                  </a:rPr>
                  <m:t>+</m:t>
                </m:r>
                <m:f>
                  <m:fPr>
                    <m:ctrlPr>
                      <a:rPr xmlns:a="http://schemas.openxmlformats.org/drawingml/2006/main" sz="4350" i="1">
                        <a:solidFill>
                          <a:srgbClr val="0A1F61"/>
                        </a:solidFill>
                        <a:latin typeface="Cambria Math" panose="02040503050406030204" pitchFamily="18" charset="0"/>
                      </a:rPr>
                    </m:ctrlPr>
                    <m:type m:val="bar"/>
                  </m:fPr>
                  <m:num>
                    <m:r>
                      <a:rPr xmlns:a="http://schemas.openxmlformats.org/drawingml/2006/main" sz="4350" i="1">
                        <a:solidFill>
                          <a:srgbClr val="0A1F61"/>
                        </a:solidFill>
                        <a:latin typeface="Cambria Math" panose="02040503050406030204" pitchFamily="18" charset="0"/>
                      </a:rPr>
                      <m:t>i</m:t>
                    </m:r>
                  </m:num>
                  <m:den>
                    <m:r>
                      <a:rPr xmlns:a="http://schemas.openxmlformats.org/drawingml/2006/main" sz="4350" i="1">
                        <a:solidFill>
                          <a:srgbClr val="0A1F61"/>
                        </a:solidFill>
                        <a:latin typeface="Cambria Math" panose="02040503050406030204" pitchFamily="18" charset="0"/>
                      </a:rPr>
                      <m:t>m</m:t>
                    </m:r>
                  </m:den>
                </m:f>
                <m:sSup>
                  <m:e>
                    <m:r>
                      <a:rPr xmlns:a="http://schemas.openxmlformats.org/drawingml/2006/main" sz="4350" i="1">
                        <a:solidFill>
                          <a:srgbClr val="0A1F61"/>
                        </a:solidFill>
                        <a:latin typeface="Cambria Math" panose="02040503050406030204" pitchFamily="18" charset="0"/>
                      </a:rPr>
                      <m:t>)</m:t>
                    </m:r>
                  </m:e>
                  <m:sup>
                    <m:r>
                      <a:rPr xmlns:a="http://schemas.openxmlformats.org/drawingml/2006/main" sz="4350" i="1">
                        <a:solidFill>
                          <a:srgbClr val="0A1F61"/>
                        </a:solidFill>
                        <a:latin typeface="Cambria Math" panose="02040503050406030204" pitchFamily="18" charset="0"/>
                      </a:rPr>
                      <m:t>m</m:t>
                    </m:r>
                  </m:sup>
                </m:sSup>
              </m:oMath>
            </a14:m>
            <a:r>
              <a:t> approaches </a:t>
            </a:r>
            <a14:m>
              <m:oMath>
                <m:sSup>
                  <m:e>
                    <m:r>
                      <a:rPr xmlns:a="http://schemas.openxmlformats.org/drawingml/2006/main" sz="4200" i="1">
                        <a:solidFill>
                          <a:srgbClr val="0A1F61"/>
                        </a:solidFill>
                        <a:latin typeface="Cambria Math" panose="02040503050406030204" pitchFamily="18" charset="0"/>
                      </a:rPr>
                      <m:t>e</m:t>
                    </m:r>
                  </m:e>
                  <m:sup>
                    <m:r>
                      <a:rPr xmlns:a="http://schemas.openxmlformats.org/drawingml/2006/main" sz="4200" i="1">
                        <a:solidFill>
                          <a:srgbClr val="0A1F61"/>
                        </a:solidFill>
                        <a:latin typeface="Cambria Math" panose="02040503050406030204" pitchFamily="18" charset="0"/>
                      </a:rPr>
                      <m:t>i</m:t>
                    </m:r>
                  </m:sup>
                </m:sSup>
                <m:r>
                  <m:rPr>
                    <m:nor/>
                  </m:rPr>
                  <a:rPr xmlns:a="http://schemas.openxmlformats.org/drawingml/2006/main" sz="4200" i="1">
                    <a:solidFill>
                      <a:srgbClr val="0A1F61"/>
                    </a:solidFill>
                    <a:latin typeface="Cambria Math" panose="02040503050406030204" pitchFamily="18" charset="0"/>
                  </a:rPr>
                  <m:t>as</m:t>
                </m:r>
                <m:r>
                  <a:rPr xmlns:a="http://schemas.openxmlformats.org/drawingml/2006/main" sz="4200" i="1">
                    <a:solidFill>
                      <a:srgbClr val="0A1F61"/>
                    </a:solidFill>
                    <a:latin typeface="Cambria Math" panose="02040503050406030204" pitchFamily="18" charset="0"/>
                  </a:rPr>
                  <m:t>m</m:t>
                </m:r>
              </m:oMath>
            </a14:m>
            <a:r>
              <a:t> gets larger.</a:t>
            </a:r>
            <a:endParaRPr b="1">
              <a:solidFill>
                <a:srgbClr val="000000"/>
              </a:solidFill>
              <a:latin typeface="Times New Roman"/>
              <a:ea typeface="Times New Roman"/>
              <a:cs typeface="Times New Roman"/>
              <a:sym typeface="Times New Roman"/>
            </a:endParaRPr>
          </a:p>
          <a:p>
            <a:pPr algn="just">
              <a:lnSpc>
                <a:spcPct val="113399"/>
              </a:lnSpc>
              <a:defRPr>
                <a:solidFill>
                  <a:srgbClr val="0A1F61"/>
                </a:solidFill>
                <a:latin typeface="Tajawal Medium"/>
                <a:ea typeface="Tajawal Medium"/>
                <a:cs typeface="Tajawal Medium"/>
                <a:sym typeface="Tajawal Medium"/>
              </a:defRPr>
            </a:pPr>
          </a:p>
        </p:txBody>
      </p:sp>
      <p:sp>
        <p:nvSpPr>
          <p:cNvPr id="893" name="Google Shape;126;p4"/>
          <p:cNvSpPr txBox="1"/>
          <p:nvPr/>
        </p:nvSpPr>
        <p:spPr>
          <a:xfrm>
            <a:off x="4709164" y="1167623"/>
            <a:ext cx="13366186" cy="18845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defRPr sz="5600">
                <a:solidFill>
                  <a:srgbClr val="FFFFFF"/>
                </a:solidFill>
                <a:latin typeface="Tajawal Medium"/>
                <a:ea typeface="Tajawal Medium"/>
                <a:cs typeface="Tajawal Medium"/>
                <a:sym typeface="Tajawal Medium"/>
              </a:defRPr>
            </a:lvl1pPr>
          </a:lstStyle>
          <a:p>
            <a:pPr/>
            <a:r>
              <a:t> Continuous compounding</a:t>
            </a:r>
          </a:p>
        </p:txBody>
      </p:sp>
      <p:grpSp>
        <p:nvGrpSpPr>
          <p:cNvPr id="896" name="Drawing"/>
          <p:cNvGrpSpPr/>
          <p:nvPr/>
        </p:nvGrpSpPr>
        <p:grpSpPr>
          <a:xfrm>
            <a:off x="2636085" y="6380236"/>
            <a:ext cx="4589962" cy="1808235"/>
            <a:chOff x="0" y="0"/>
            <a:chExt cx="4589961" cy="1808234"/>
          </a:xfrm>
        </p:grpSpPr>
        <p:sp>
          <p:nvSpPr>
            <p:cNvPr id="894" name="Line"/>
            <p:cNvSpPr/>
            <p:nvPr/>
          </p:nvSpPr>
          <p:spPr>
            <a:xfrm>
              <a:off x="0" y="1622290"/>
              <a:ext cx="3646775" cy="185945"/>
            </a:xfrm>
            <a:custGeom>
              <a:avLst/>
              <a:gdLst/>
              <a:ahLst/>
              <a:cxnLst>
                <a:cxn ang="0">
                  <a:pos x="wd2" y="hd2"/>
                </a:cxn>
                <a:cxn ang="5400000">
                  <a:pos x="wd2" y="hd2"/>
                </a:cxn>
                <a:cxn ang="10800000">
                  <a:pos x="wd2" y="hd2"/>
                </a:cxn>
                <a:cxn ang="16200000">
                  <a:pos x="wd2" y="hd2"/>
                </a:cxn>
              </a:cxnLst>
              <a:rect l="0" t="0" r="r" b="b"/>
              <a:pathLst>
                <a:path w="21583" h="21500" fill="norm" stroke="1" extrusionOk="0">
                  <a:moveTo>
                    <a:pt x="0" y="2300"/>
                  </a:moveTo>
                  <a:cubicBezTo>
                    <a:pt x="676" y="1500"/>
                    <a:pt x="1351" y="700"/>
                    <a:pt x="2099" y="300"/>
                  </a:cubicBezTo>
                  <a:cubicBezTo>
                    <a:pt x="2846" y="-100"/>
                    <a:pt x="3665" y="-100"/>
                    <a:pt x="4433" y="300"/>
                  </a:cubicBezTo>
                  <a:cubicBezTo>
                    <a:pt x="5200" y="700"/>
                    <a:pt x="5917" y="1500"/>
                    <a:pt x="6623" y="2300"/>
                  </a:cubicBezTo>
                  <a:cubicBezTo>
                    <a:pt x="7330" y="3100"/>
                    <a:pt x="8026" y="3900"/>
                    <a:pt x="8794" y="4500"/>
                  </a:cubicBezTo>
                  <a:cubicBezTo>
                    <a:pt x="9561" y="5100"/>
                    <a:pt x="10401" y="5500"/>
                    <a:pt x="11189" y="6100"/>
                  </a:cubicBezTo>
                  <a:cubicBezTo>
                    <a:pt x="11977" y="6700"/>
                    <a:pt x="12714" y="7500"/>
                    <a:pt x="13431" y="8100"/>
                  </a:cubicBezTo>
                  <a:cubicBezTo>
                    <a:pt x="14147" y="8700"/>
                    <a:pt x="14844" y="9100"/>
                    <a:pt x="15560" y="9500"/>
                  </a:cubicBezTo>
                  <a:cubicBezTo>
                    <a:pt x="16277" y="9900"/>
                    <a:pt x="17014" y="10300"/>
                    <a:pt x="17669" y="10900"/>
                  </a:cubicBezTo>
                  <a:cubicBezTo>
                    <a:pt x="18324" y="11500"/>
                    <a:pt x="18897" y="12300"/>
                    <a:pt x="19389" y="13100"/>
                  </a:cubicBezTo>
                  <a:cubicBezTo>
                    <a:pt x="19880" y="13900"/>
                    <a:pt x="20290" y="14700"/>
                    <a:pt x="20597" y="15300"/>
                  </a:cubicBezTo>
                  <a:cubicBezTo>
                    <a:pt x="20904" y="15900"/>
                    <a:pt x="21109" y="16300"/>
                    <a:pt x="21262" y="15900"/>
                  </a:cubicBezTo>
                  <a:cubicBezTo>
                    <a:pt x="21416" y="15500"/>
                    <a:pt x="21518" y="14300"/>
                    <a:pt x="21559" y="15100"/>
                  </a:cubicBezTo>
                  <a:cubicBezTo>
                    <a:pt x="21600" y="15900"/>
                    <a:pt x="21580" y="18700"/>
                    <a:pt x="21559" y="215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895" name="Line"/>
            <p:cNvSpPr/>
            <p:nvPr/>
          </p:nvSpPr>
          <p:spPr>
            <a:xfrm>
              <a:off x="3466061" y="-1"/>
              <a:ext cx="1123901" cy="697759"/>
            </a:xfrm>
            <a:custGeom>
              <a:avLst/>
              <a:gdLst/>
              <a:ahLst/>
              <a:cxnLst>
                <a:cxn ang="0">
                  <a:pos x="wd2" y="hd2"/>
                </a:cxn>
                <a:cxn ang="5400000">
                  <a:pos x="wd2" y="hd2"/>
                </a:cxn>
                <a:cxn ang="10800000">
                  <a:pos x="wd2" y="hd2"/>
                </a:cxn>
                <a:cxn ang="16200000">
                  <a:pos x="wd2" y="hd2"/>
                </a:cxn>
              </a:cxnLst>
              <a:rect l="0" t="0" r="r" b="b"/>
              <a:pathLst>
                <a:path w="21395" h="21461" fill="norm" stroke="1" extrusionOk="0">
                  <a:moveTo>
                    <a:pt x="6130" y="18907"/>
                  </a:moveTo>
                  <a:cubicBezTo>
                    <a:pt x="5867" y="19227"/>
                    <a:pt x="5603" y="19546"/>
                    <a:pt x="5603" y="19865"/>
                  </a:cubicBezTo>
                  <a:cubicBezTo>
                    <a:pt x="5603" y="20184"/>
                    <a:pt x="5867" y="20503"/>
                    <a:pt x="6888" y="20769"/>
                  </a:cubicBezTo>
                  <a:cubicBezTo>
                    <a:pt x="7908" y="21035"/>
                    <a:pt x="9686" y="21248"/>
                    <a:pt x="11563" y="21142"/>
                  </a:cubicBezTo>
                  <a:cubicBezTo>
                    <a:pt x="13440" y="21035"/>
                    <a:pt x="15416" y="20610"/>
                    <a:pt x="17095" y="19439"/>
                  </a:cubicBezTo>
                  <a:cubicBezTo>
                    <a:pt x="18774" y="18269"/>
                    <a:pt x="20157" y="16354"/>
                    <a:pt x="20849" y="14226"/>
                  </a:cubicBezTo>
                  <a:cubicBezTo>
                    <a:pt x="21540" y="12097"/>
                    <a:pt x="21540" y="9757"/>
                    <a:pt x="21046" y="7628"/>
                  </a:cubicBezTo>
                  <a:cubicBezTo>
                    <a:pt x="20552" y="5500"/>
                    <a:pt x="19564" y="3585"/>
                    <a:pt x="18214" y="2308"/>
                  </a:cubicBezTo>
                  <a:cubicBezTo>
                    <a:pt x="16864" y="1031"/>
                    <a:pt x="15152" y="393"/>
                    <a:pt x="13210" y="127"/>
                  </a:cubicBezTo>
                  <a:cubicBezTo>
                    <a:pt x="11267" y="-139"/>
                    <a:pt x="9094" y="-33"/>
                    <a:pt x="7085" y="872"/>
                  </a:cubicBezTo>
                  <a:cubicBezTo>
                    <a:pt x="5077" y="1776"/>
                    <a:pt x="3233" y="3479"/>
                    <a:pt x="1981" y="5341"/>
                  </a:cubicBezTo>
                  <a:cubicBezTo>
                    <a:pt x="730" y="7203"/>
                    <a:pt x="72" y="9225"/>
                    <a:pt x="6" y="11193"/>
                  </a:cubicBezTo>
                  <a:cubicBezTo>
                    <a:pt x="-60" y="13161"/>
                    <a:pt x="467" y="15077"/>
                    <a:pt x="1652" y="16620"/>
                  </a:cubicBezTo>
                  <a:cubicBezTo>
                    <a:pt x="2838" y="18162"/>
                    <a:pt x="4681" y="19333"/>
                    <a:pt x="6558" y="20078"/>
                  </a:cubicBezTo>
                  <a:cubicBezTo>
                    <a:pt x="8435" y="20823"/>
                    <a:pt x="10345" y="21142"/>
                    <a:pt x="12255" y="21461"/>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898"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899" name="Google Shape;128;p4"/>
          <p:cNvSpPr txBox="1"/>
          <p:nvPr/>
        </p:nvSpPr>
        <p:spPr>
          <a:xfrm>
            <a:off x="2298073" y="4451436"/>
            <a:ext cx="18754392" cy="7651772"/>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l">
              <a:defRPr b="1">
                <a:solidFill>
                  <a:srgbClr val="0A1F61"/>
                </a:solidFill>
                <a:latin typeface="Tajawal Medium"/>
                <a:ea typeface="Tajawal Medium"/>
                <a:cs typeface="Tajawal Medium"/>
                <a:sym typeface="Tajawal Medium"/>
              </a:defRPr>
            </a:pPr>
            <a:r>
              <a:t>Continuous compounding        </a:t>
            </a:r>
          </a:p>
          <a:p>
            <a:pPr algn="just">
              <a:lnSpc>
                <a:spcPct val="113399"/>
              </a:lnSpc>
              <a:defRPr>
                <a:solidFill>
                  <a:srgbClr val="0A1F61"/>
                </a:solidFill>
                <a:latin typeface="Tajawal Medium"/>
                <a:ea typeface="Tajawal Medium"/>
                <a:cs typeface="Tajawal Medium"/>
                <a:sym typeface="Tajawal Medium"/>
              </a:defRPr>
            </a:pPr>
            <a14:m>
              <m:oMath>
                <m:sSub>
                  <m:e>
                    <m:r>
                      <a:rPr xmlns:a="http://schemas.openxmlformats.org/drawingml/2006/main" sz="4350" i="1">
                        <a:solidFill>
                          <a:srgbClr val="0A1F61"/>
                        </a:solidFill>
                        <a:latin typeface="Cambria Math" panose="02040503050406030204" pitchFamily="18" charset="0"/>
                      </a:rPr>
                      <m:t>P</m:t>
                    </m:r>
                  </m:e>
                  <m:sub>
                    <m:r>
                      <a:rPr xmlns:a="http://schemas.openxmlformats.org/drawingml/2006/main" sz="4350" i="1">
                        <a:solidFill>
                          <a:srgbClr val="0A1F61"/>
                        </a:solidFill>
                        <a:latin typeface="Cambria Math" panose="02040503050406030204" pitchFamily="18" charset="0"/>
                      </a:rPr>
                      <m:t>t</m:t>
                    </m:r>
                  </m:sub>
                </m:sSub>
                <m:r>
                  <a:rPr xmlns:a="http://schemas.openxmlformats.org/drawingml/2006/main" sz="4350" i="1">
                    <a:solidFill>
                      <a:srgbClr val="0A1F61"/>
                    </a:solidFill>
                    <a:latin typeface="Cambria Math" panose="02040503050406030204" pitchFamily="18" charset="0"/>
                  </a:rPr>
                  <m:t>=</m:t>
                </m:r>
                <m:sSub>
                  <m:e>
                    <m:r>
                      <a:rPr xmlns:a="http://schemas.openxmlformats.org/drawingml/2006/main" sz="4350" i="1">
                        <a:solidFill>
                          <a:srgbClr val="0A1F61"/>
                        </a:solidFill>
                        <a:latin typeface="Cambria Math" panose="02040503050406030204" pitchFamily="18" charset="0"/>
                      </a:rPr>
                      <m:t>P</m:t>
                    </m:r>
                  </m:e>
                  <m:sub>
                    <m:r>
                      <a:rPr xmlns:a="http://schemas.openxmlformats.org/drawingml/2006/main" sz="4350" i="1">
                        <a:solidFill>
                          <a:srgbClr val="0A1F61"/>
                        </a:solidFill>
                        <a:latin typeface="Cambria Math" panose="02040503050406030204" pitchFamily="18" charset="0"/>
                      </a:rPr>
                      <m:t>0</m:t>
                    </m:r>
                  </m:sub>
                </m:sSub>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1</m:t>
                </m:r>
                <m:r>
                  <a:rPr xmlns:a="http://schemas.openxmlformats.org/drawingml/2006/main" sz="4350" i="1">
                    <a:solidFill>
                      <a:srgbClr val="0A1F61"/>
                    </a:solidFill>
                    <a:latin typeface="Cambria Math" panose="02040503050406030204" pitchFamily="18" charset="0"/>
                  </a:rPr>
                  <m:t>+</m:t>
                </m:r>
                <m:f>
                  <m:fPr>
                    <m:ctrlPr>
                      <a:rPr xmlns:a="http://schemas.openxmlformats.org/drawingml/2006/main" sz="4350" i="1">
                        <a:solidFill>
                          <a:srgbClr val="0A1F61"/>
                        </a:solidFill>
                        <a:latin typeface="Cambria Math" panose="02040503050406030204" pitchFamily="18" charset="0"/>
                      </a:rPr>
                    </m:ctrlPr>
                    <m:type m:val="bar"/>
                  </m:fPr>
                  <m:num>
                    <m:r>
                      <a:rPr xmlns:a="http://schemas.openxmlformats.org/drawingml/2006/main" sz="4350" i="1">
                        <a:solidFill>
                          <a:srgbClr val="0A1F61"/>
                        </a:solidFill>
                        <a:latin typeface="Cambria Math" panose="02040503050406030204" pitchFamily="18" charset="0"/>
                      </a:rPr>
                      <m:t>i</m:t>
                    </m:r>
                  </m:num>
                  <m:den>
                    <m:r>
                      <a:rPr xmlns:a="http://schemas.openxmlformats.org/drawingml/2006/main" sz="4350" i="1">
                        <a:solidFill>
                          <a:srgbClr val="0A1F61"/>
                        </a:solidFill>
                        <a:latin typeface="Cambria Math" panose="02040503050406030204" pitchFamily="18" charset="0"/>
                      </a:rPr>
                      <m:t>m</m:t>
                    </m:r>
                  </m:den>
                </m:f>
                <m:sSup>
                  <m:e>
                    <m:r>
                      <a:rPr xmlns:a="http://schemas.openxmlformats.org/drawingml/2006/main" sz="4350" i="1">
                        <a:solidFill>
                          <a:srgbClr val="0A1F61"/>
                        </a:solidFill>
                        <a:latin typeface="Cambria Math" panose="02040503050406030204" pitchFamily="18" charset="0"/>
                      </a:rPr>
                      <m:t>)</m:t>
                    </m:r>
                  </m:e>
                  <m:sup>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m</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t</m:t>
                    </m:r>
                    <m:r>
                      <a:rPr xmlns:a="http://schemas.openxmlformats.org/drawingml/2006/main" sz="4350" i="1">
                        <a:solidFill>
                          <a:srgbClr val="0A1F61"/>
                        </a:solidFill>
                        <a:latin typeface="Cambria Math" panose="02040503050406030204" pitchFamily="18" charset="0"/>
                      </a:rPr>
                      <m:t>)</m:t>
                    </m:r>
                  </m:sup>
                </m:sSup>
                <m:r>
                  <a:rPr xmlns:a="http://schemas.openxmlformats.org/drawingml/2006/main" sz="4350" i="1">
                    <a:solidFill>
                      <a:srgbClr val="0A1F61"/>
                    </a:solidFill>
                    <a:latin typeface="Cambria Math" panose="02040503050406030204" pitchFamily="18" charset="0"/>
                  </a:rPr>
                  <m:t>=</m:t>
                </m:r>
                <m:sSub>
                  <m:e>
                    <m:r>
                      <a:rPr xmlns:a="http://schemas.openxmlformats.org/drawingml/2006/main" sz="4350" i="1">
                        <a:solidFill>
                          <a:srgbClr val="0A1F61"/>
                        </a:solidFill>
                        <a:latin typeface="Cambria Math" panose="02040503050406030204" pitchFamily="18" charset="0"/>
                      </a:rPr>
                      <m:t>P</m:t>
                    </m:r>
                  </m:e>
                  <m:sub>
                    <m:r>
                      <a:rPr xmlns:a="http://schemas.openxmlformats.org/drawingml/2006/main" sz="4350" i="1">
                        <a:solidFill>
                          <a:srgbClr val="0A1F61"/>
                        </a:solidFill>
                        <a:latin typeface="Cambria Math" panose="02040503050406030204" pitchFamily="18" charset="0"/>
                      </a:rPr>
                      <m:t>0</m:t>
                    </m:r>
                  </m:sub>
                </m:sSub>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1</m:t>
                </m:r>
                <m:r>
                  <a:rPr xmlns:a="http://schemas.openxmlformats.org/drawingml/2006/main" sz="4350" i="1">
                    <a:solidFill>
                      <a:srgbClr val="0A1F61"/>
                    </a:solidFill>
                    <a:latin typeface="Cambria Math" panose="02040503050406030204" pitchFamily="18" charset="0"/>
                  </a:rPr>
                  <m:t>+</m:t>
                </m:r>
                <m:f>
                  <m:fPr>
                    <m:ctrlPr>
                      <a:rPr xmlns:a="http://schemas.openxmlformats.org/drawingml/2006/main" sz="4350" i="1">
                        <a:solidFill>
                          <a:srgbClr val="0A1F61"/>
                        </a:solidFill>
                        <a:latin typeface="Cambria Math" panose="02040503050406030204" pitchFamily="18" charset="0"/>
                      </a:rPr>
                    </m:ctrlPr>
                    <m:type m:val="bar"/>
                  </m:fPr>
                  <m:num>
                    <m:r>
                      <a:rPr xmlns:a="http://schemas.openxmlformats.org/drawingml/2006/main" sz="4350" i="1">
                        <a:solidFill>
                          <a:srgbClr val="0A1F61"/>
                        </a:solidFill>
                        <a:latin typeface="Cambria Math" panose="02040503050406030204" pitchFamily="18" charset="0"/>
                      </a:rPr>
                      <m:t>i</m:t>
                    </m:r>
                  </m:num>
                  <m:den>
                    <m:r>
                      <a:rPr xmlns:a="http://schemas.openxmlformats.org/drawingml/2006/main" sz="4350" i="1">
                        <a:solidFill>
                          <a:srgbClr val="0A1F61"/>
                        </a:solidFill>
                        <a:latin typeface="Cambria Math" panose="02040503050406030204" pitchFamily="18" charset="0"/>
                      </a:rPr>
                      <m:t>m</m:t>
                    </m:r>
                  </m:den>
                </m:f>
                <m:sSup>
                  <m:e>
                    <m:r>
                      <a:rPr xmlns:a="http://schemas.openxmlformats.org/drawingml/2006/main" sz="4350" i="1">
                        <a:solidFill>
                          <a:srgbClr val="0A1F61"/>
                        </a:solidFill>
                        <a:latin typeface="Cambria Math" panose="02040503050406030204" pitchFamily="18" charset="0"/>
                      </a:rPr>
                      <m:t>)</m:t>
                    </m:r>
                  </m:e>
                  <m:sup>
                    <m:r>
                      <a:rPr xmlns:a="http://schemas.openxmlformats.org/drawingml/2006/main" sz="4350" i="1">
                        <a:solidFill>
                          <a:srgbClr val="0A1F61"/>
                        </a:solidFill>
                        <a:latin typeface="Cambria Math" panose="02040503050406030204" pitchFamily="18" charset="0"/>
                      </a:rPr>
                      <m:t>m</m:t>
                    </m:r>
                  </m:sup>
                </m:sSup>
                <m:sSup>
                  <m:e>
                    <m:r>
                      <a:rPr xmlns:a="http://schemas.openxmlformats.org/drawingml/2006/main" sz="4350" i="1">
                        <a:solidFill>
                          <a:srgbClr val="0A1F61"/>
                        </a:solidFill>
                        <a:latin typeface="Cambria Math" panose="02040503050406030204" pitchFamily="18" charset="0"/>
                      </a:rPr>
                      <m:t>]</m:t>
                    </m:r>
                  </m:e>
                  <m:sup>
                    <m:r>
                      <a:rPr xmlns:a="http://schemas.openxmlformats.org/drawingml/2006/main" sz="4350" i="1">
                        <a:solidFill>
                          <a:srgbClr val="0A1F61"/>
                        </a:solidFill>
                        <a:latin typeface="Cambria Math" panose="02040503050406030204" pitchFamily="18" charset="0"/>
                      </a:rPr>
                      <m:t>t</m:t>
                    </m:r>
                  </m:sup>
                </m:sSup>
                <m:r>
                  <a:rPr xmlns:a="http://schemas.openxmlformats.org/drawingml/2006/main" sz="4350" i="1">
                    <a:solidFill>
                      <a:srgbClr val="0A1F61"/>
                    </a:solidFill>
                    <a:latin typeface="Cambria Math" panose="02040503050406030204" pitchFamily="18" charset="0"/>
                  </a:rPr>
                  <m:t>=</m:t>
                </m:r>
                <m:sSub>
                  <m:e>
                    <m:r>
                      <a:rPr xmlns:a="http://schemas.openxmlformats.org/drawingml/2006/main" sz="4350" i="1">
                        <a:solidFill>
                          <a:srgbClr val="0A1F61"/>
                        </a:solidFill>
                        <a:latin typeface="Cambria Math" panose="02040503050406030204" pitchFamily="18" charset="0"/>
                      </a:rPr>
                      <m:t>P</m:t>
                    </m:r>
                  </m:e>
                  <m:sub>
                    <m:r>
                      <a:rPr xmlns:a="http://schemas.openxmlformats.org/drawingml/2006/main" sz="4350" i="1">
                        <a:solidFill>
                          <a:srgbClr val="0A1F61"/>
                        </a:solidFill>
                        <a:latin typeface="Cambria Math" panose="02040503050406030204" pitchFamily="18" charset="0"/>
                      </a:rPr>
                      <m:t>0</m:t>
                    </m:r>
                  </m:sub>
                </m:sSub>
                <m:r>
                  <a:rPr xmlns:a="http://schemas.openxmlformats.org/drawingml/2006/main" sz="4350" i="1">
                    <a:solidFill>
                      <a:srgbClr val="0A1F61"/>
                    </a:solidFill>
                    <a:latin typeface="Cambria Math" panose="02040503050406030204" pitchFamily="18" charset="0"/>
                  </a:rPr>
                  <m:t>[</m:t>
                </m:r>
                <m:sSup>
                  <m:e>
                    <m:r>
                      <a:rPr xmlns:a="http://schemas.openxmlformats.org/drawingml/2006/main" sz="4350" i="1">
                        <a:solidFill>
                          <a:srgbClr val="0A1F61"/>
                        </a:solidFill>
                        <a:latin typeface="Cambria Math" panose="02040503050406030204" pitchFamily="18" charset="0"/>
                      </a:rPr>
                      <m:t>e</m:t>
                    </m:r>
                  </m:e>
                  <m:sup>
                    <m:r>
                      <a:rPr xmlns:a="http://schemas.openxmlformats.org/drawingml/2006/main" sz="4350" i="1">
                        <a:solidFill>
                          <a:srgbClr val="0A1F61"/>
                        </a:solidFill>
                        <a:latin typeface="Cambria Math" panose="02040503050406030204" pitchFamily="18" charset="0"/>
                      </a:rPr>
                      <m:t>i</m:t>
                    </m:r>
                  </m:sup>
                </m:sSup>
                <m:sSup>
                  <m:e>
                    <m:r>
                      <a:rPr xmlns:a="http://schemas.openxmlformats.org/drawingml/2006/main" sz="4350" i="1">
                        <a:solidFill>
                          <a:srgbClr val="0A1F61"/>
                        </a:solidFill>
                        <a:latin typeface="Cambria Math" panose="02040503050406030204" pitchFamily="18" charset="0"/>
                      </a:rPr>
                      <m:t>]</m:t>
                    </m:r>
                  </m:e>
                  <m:sup>
                    <m:r>
                      <a:rPr xmlns:a="http://schemas.openxmlformats.org/drawingml/2006/main" sz="4350" i="1">
                        <a:solidFill>
                          <a:srgbClr val="0A1F61"/>
                        </a:solidFill>
                        <a:latin typeface="Cambria Math" panose="02040503050406030204" pitchFamily="18" charset="0"/>
                      </a:rPr>
                      <m:t>t</m:t>
                    </m:r>
                  </m:sup>
                </m:sSup>
                <m:r>
                  <a:rPr xmlns:a="http://schemas.openxmlformats.org/drawingml/2006/main" sz="4350" i="1">
                    <a:solidFill>
                      <a:srgbClr val="0A1F61"/>
                    </a:solidFill>
                    <a:latin typeface="Cambria Math" panose="02040503050406030204" pitchFamily="18" charset="0"/>
                  </a:rPr>
                  <m:t>=</m:t>
                </m:r>
                <m:sSub>
                  <m:e>
                    <m:r>
                      <a:rPr xmlns:a="http://schemas.openxmlformats.org/drawingml/2006/main" sz="4350" i="1">
                        <a:solidFill>
                          <a:srgbClr val="0A1F61"/>
                        </a:solidFill>
                        <a:latin typeface="Cambria Math" panose="02040503050406030204" pitchFamily="18" charset="0"/>
                      </a:rPr>
                      <m:t>P</m:t>
                    </m:r>
                  </m:e>
                  <m:sub>
                    <m:r>
                      <a:rPr xmlns:a="http://schemas.openxmlformats.org/drawingml/2006/main" sz="4350" i="1">
                        <a:solidFill>
                          <a:srgbClr val="0A1F61"/>
                        </a:solidFill>
                        <a:latin typeface="Cambria Math" panose="02040503050406030204" pitchFamily="18" charset="0"/>
                      </a:rPr>
                      <m:t>0</m:t>
                    </m:r>
                  </m:sub>
                </m:sSub>
                <m:sSup>
                  <m:e>
                    <m:r>
                      <a:rPr xmlns:a="http://schemas.openxmlformats.org/drawingml/2006/main" sz="4350" i="1">
                        <a:solidFill>
                          <a:srgbClr val="0A1F61"/>
                        </a:solidFill>
                        <a:latin typeface="Cambria Math" panose="02040503050406030204" pitchFamily="18" charset="0"/>
                      </a:rPr>
                      <m:t>e</m:t>
                    </m:r>
                  </m:e>
                  <m:sup>
                    <m:r>
                      <a:rPr xmlns:a="http://schemas.openxmlformats.org/drawingml/2006/main" sz="4350" i="1">
                        <a:solidFill>
                          <a:srgbClr val="0A1F61"/>
                        </a:solidFill>
                        <a:latin typeface="Cambria Math" panose="02040503050406030204" pitchFamily="18" charset="0"/>
                      </a:rPr>
                      <m:t>i</m:t>
                    </m:r>
                    <m:r>
                      <a:rPr xmlns:a="http://schemas.openxmlformats.org/drawingml/2006/main" sz="4350" i="1">
                        <a:solidFill>
                          <a:srgbClr val="0A1F61"/>
                        </a:solidFill>
                        <a:latin typeface="Cambria Math" panose="02040503050406030204" pitchFamily="18" charset="0"/>
                      </a:rPr>
                      <m:t>t</m:t>
                    </m:r>
                  </m:sup>
                </m:sSup>
              </m:oMath>
            </a14:m>
            <a:r>
              <a:t>                         </a:t>
            </a:r>
          </a:p>
          <a:p>
            <a:pPr algn="just">
              <a:lnSpc>
                <a:spcPct val="113399"/>
              </a:lnSpc>
              <a:defRPr>
                <a:solidFill>
                  <a:srgbClr val="0A1F61"/>
                </a:solidFill>
                <a:latin typeface="Tajawal Medium"/>
                <a:ea typeface="Tajawal Medium"/>
                <a:cs typeface="Tajawal Medium"/>
                <a:sym typeface="Tajawal Medium"/>
              </a:defRPr>
            </a:pPr>
            <a:r>
              <a:t>To check this by evaluating </a:t>
            </a:r>
            <a14:m>
              <m:oMath>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1</m:t>
                </m:r>
                <m:r>
                  <a:rPr xmlns:a="http://schemas.openxmlformats.org/drawingml/2006/main" sz="4350" i="1">
                    <a:solidFill>
                      <a:srgbClr val="0A1F61"/>
                    </a:solidFill>
                    <a:latin typeface="Cambria Math" panose="02040503050406030204" pitchFamily="18" charset="0"/>
                  </a:rPr>
                  <m:t>+</m:t>
                </m:r>
                <m:f>
                  <m:fPr>
                    <m:ctrlPr>
                      <a:rPr xmlns:a="http://schemas.openxmlformats.org/drawingml/2006/main" sz="4350" i="1">
                        <a:solidFill>
                          <a:srgbClr val="0A1F61"/>
                        </a:solidFill>
                        <a:latin typeface="Cambria Math" panose="02040503050406030204" pitchFamily="18" charset="0"/>
                      </a:rPr>
                    </m:ctrlPr>
                    <m:type m:val="bar"/>
                  </m:fPr>
                  <m:num>
                    <m:r>
                      <a:rPr xmlns:a="http://schemas.openxmlformats.org/drawingml/2006/main" sz="4350" i="1">
                        <a:solidFill>
                          <a:srgbClr val="0A1F61"/>
                        </a:solidFill>
                        <a:latin typeface="Cambria Math" panose="02040503050406030204" pitchFamily="18" charset="0"/>
                      </a:rPr>
                      <m:t>i</m:t>
                    </m:r>
                  </m:num>
                  <m:den>
                    <m:r>
                      <a:rPr xmlns:a="http://schemas.openxmlformats.org/drawingml/2006/main" sz="4350" i="1">
                        <a:solidFill>
                          <a:srgbClr val="0A1F61"/>
                        </a:solidFill>
                        <a:latin typeface="Cambria Math" panose="02040503050406030204" pitchFamily="18" charset="0"/>
                      </a:rPr>
                      <m:t>m</m:t>
                    </m:r>
                  </m:den>
                </m:f>
                <m:sSup>
                  <m:e>
                    <m:r>
                      <a:rPr xmlns:a="http://schemas.openxmlformats.org/drawingml/2006/main" sz="4350" i="1">
                        <a:solidFill>
                          <a:srgbClr val="0A1F61"/>
                        </a:solidFill>
                        <a:latin typeface="Cambria Math" panose="02040503050406030204" pitchFamily="18" charset="0"/>
                      </a:rPr>
                      <m:t>)</m:t>
                    </m:r>
                  </m:e>
                  <m:sup>
                    <m:r>
                      <a:rPr xmlns:a="http://schemas.openxmlformats.org/drawingml/2006/main" sz="4350" i="1">
                        <a:solidFill>
                          <a:srgbClr val="0A1F61"/>
                        </a:solidFill>
                        <a:latin typeface="Cambria Math" panose="02040503050406030204" pitchFamily="18" charset="0"/>
                      </a:rPr>
                      <m:t>m</m:t>
                    </m:r>
                  </m:sup>
                </m:sSup>
              </m:oMath>
            </a14:m>
            <a:r>
              <a:t> fofr one value of </a:t>
            </a:r>
            <a:r>
              <a:rPr i="1"/>
              <a:t>i</a:t>
            </a:r>
            <a:r>
              <a:t> and various values of </a:t>
            </a:r>
            <a:r>
              <a:rPr i="1"/>
              <a:t>m</a:t>
            </a:r>
            <a:r>
              <a:t>, such as</a:t>
            </a:r>
          </a:p>
          <a:p>
            <a:pPr algn="just">
              <a:lnSpc>
                <a:spcPct val="113399"/>
              </a:lnSpc>
              <a:defRPr>
                <a:solidFill>
                  <a:srgbClr val="0A1F61"/>
                </a:solidFill>
                <a:latin typeface="Tajawal Medium"/>
                <a:ea typeface="Tajawal Medium"/>
                <a:cs typeface="Tajawal Medium"/>
                <a:sym typeface="Tajawal Medium"/>
              </a:defRPr>
            </a:pPr>
            <a:r>
              <a:rPr i="1"/>
              <a:t>i</a:t>
            </a:r>
            <a:r>
              <a:t>=5/100 = 0.05, </a:t>
            </a:r>
          </a:p>
          <a:p>
            <a:pPr algn="just">
              <a:lnSpc>
                <a:spcPct val="113399"/>
              </a:lnSpc>
              <a:defRPr>
                <a:solidFill>
                  <a:srgbClr val="0A1F61"/>
                </a:solidFill>
                <a:latin typeface="Tajawal Medium"/>
                <a:ea typeface="Tajawal Medium"/>
                <a:cs typeface="Tajawal Medium"/>
                <a:sym typeface="Tajawal Medium"/>
              </a:defRPr>
            </a:pPr>
            <a:r>
              <a:rPr i="1"/>
              <a:t>m</a:t>
            </a:r>
            <a:r>
              <a:t>= 10, 20, 30, 40, 50, 365.</a:t>
            </a:r>
          </a:p>
          <a:p>
            <a:pPr algn="just">
              <a:lnSpc>
                <a:spcPct val="113399"/>
              </a:lnSpc>
              <a:defRPr>
                <a:solidFill>
                  <a:srgbClr val="0A1F61"/>
                </a:solidFill>
                <a:latin typeface="Tajawal Medium"/>
                <a:ea typeface="Tajawal Medium"/>
                <a:cs typeface="Tajawal Medium"/>
                <a:sym typeface="Tajawal Medium"/>
              </a:defRPr>
            </a:pPr>
            <a:r>
              <a:t>You should get, 1.05114, 1.0512055, 1.051227. 1.0512383, 1.0512448, 1.0512675 </a:t>
            </a:r>
          </a:p>
          <a:p>
            <a:pPr algn="just">
              <a:lnSpc>
                <a:spcPct val="113399"/>
              </a:lnSpc>
              <a:defRPr>
                <a:solidFill>
                  <a:srgbClr val="0A1F61"/>
                </a:solidFill>
                <a:latin typeface="Tajawal Medium"/>
                <a:ea typeface="Tajawal Medium"/>
                <a:cs typeface="Tajawal Medium"/>
                <a:sym typeface="Tajawal Medium"/>
              </a:defRPr>
            </a:pPr>
            <a:r>
              <a:t>while </a:t>
            </a:r>
            <a14:m>
              <m:oMath>
                <m:sSup>
                  <m:e>
                    <m:r>
                      <a:rPr xmlns:a="http://schemas.openxmlformats.org/drawingml/2006/main" sz="4450" i="1">
                        <a:solidFill>
                          <a:srgbClr val="0A1F61"/>
                        </a:solidFill>
                        <a:latin typeface="Cambria Math" panose="02040503050406030204" pitchFamily="18" charset="0"/>
                      </a:rPr>
                      <m:t>e</m:t>
                    </m:r>
                  </m:e>
                  <m:sup>
                    <m:r>
                      <a:rPr xmlns:a="http://schemas.openxmlformats.org/drawingml/2006/main" sz="4450" i="1">
                        <a:solidFill>
                          <a:srgbClr val="0A1F61"/>
                        </a:solidFill>
                        <a:latin typeface="Cambria Math" panose="02040503050406030204" pitchFamily="18" charset="0"/>
                      </a:rPr>
                      <m:t>i</m:t>
                    </m:r>
                  </m:sup>
                </m:sSup>
                <m:r>
                  <a:rPr xmlns:a="http://schemas.openxmlformats.org/drawingml/2006/main" sz="4450" i="1">
                    <a:solidFill>
                      <a:srgbClr val="0A1F61"/>
                    </a:solidFill>
                    <a:latin typeface="Cambria Math" panose="02040503050406030204" pitchFamily="18" charset="0"/>
                  </a:rPr>
                  <m:t>=</m:t>
                </m:r>
                <m:sSup>
                  <m:e>
                    <m:r>
                      <a:rPr xmlns:a="http://schemas.openxmlformats.org/drawingml/2006/main" sz="4450" i="1">
                        <a:solidFill>
                          <a:srgbClr val="0A1F61"/>
                        </a:solidFill>
                        <a:latin typeface="Cambria Math" panose="02040503050406030204" pitchFamily="18" charset="0"/>
                      </a:rPr>
                      <m:t>e</m:t>
                    </m:r>
                  </m:e>
                  <m:sup>
                    <m:r>
                      <a:rPr xmlns:a="http://schemas.openxmlformats.org/drawingml/2006/main" sz="4450" i="1">
                        <a:solidFill>
                          <a:srgbClr val="0A1F61"/>
                        </a:solidFill>
                        <a:latin typeface="Cambria Math" panose="02040503050406030204" pitchFamily="18" charset="0"/>
                      </a:rPr>
                      <m:t>0.05</m:t>
                    </m:r>
                  </m:sup>
                </m:sSup>
              </m:oMath>
            </a14:m>
            <a:r>
              <a:t>= 1.0512711. </a:t>
            </a:r>
            <a:endParaRPr sz="1200"/>
          </a:p>
          <a:p>
            <a:pPr algn="just">
              <a:lnSpc>
                <a:spcPct val="113399"/>
              </a:lnSpc>
              <a:defRPr>
                <a:solidFill>
                  <a:srgbClr val="0A1F61"/>
                </a:solidFill>
                <a:latin typeface="Tajawal Medium"/>
                <a:ea typeface="Tajawal Medium"/>
                <a:cs typeface="Tajawal Medium"/>
                <a:sym typeface="Tajawal Medium"/>
              </a:defRPr>
            </a:pPr>
          </a:p>
        </p:txBody>
      </p:sp>
      <p:sp>
        <p:nvSpPr>
          <p:cNvPr id="900" name="Google Shape;126;p4"/>
          <p:cNvSpPr txBox="1"/>
          <p:nvPr/>
        </p:nvSpPr>
        <p:spPr>
          <a:xfrm>
            <a:off x="4709164" y="1167623"/>
            <a:ext cx="13366186" cy="18845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defRPr sz="5600">
                <a:solidFill>
                  <a:srgbClr val="FFFFFF"/>
                </a:solidFill>
                <a:latin typeface="Tajawal Medium"/>
                <a:ea typeface="Tajawal Medium"/>
                <a:cs typeface="Tajawal Medium"/>
                <a:sym typeface="Tajawal Medium"/>
              </a:defRPr>
            </a:lvl1pPr>
          </a:lstStyle>
          <a:p>
            <a:pPr/>
            <a:r>
              <a:t> Continuous compounding</a:t>
            </a:r>
          </a:p>
        </p:txBody>
      </p:sp>
    </p:spTree>
  </p:cSld>
  <p:clrMapOvr>
    <a:masterClrMapping/>
  </p:clrMapOvr>
  <p:transition xmlns:p14="http://schemas.microsoft.com/office/powerpoint/2010/main" spd="med" advClick="1"/>
</p:sld>
</file>

<file path=ppt/slides/slide1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902"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903" name="Google Shape;128;p4"/>
          <p:cNvSpPr txBox="1"/>
          <p:nvPr/>
        </p:nvSpPr>
        <p:spPr>
          <a:xfrm>
            <a:off x="2298073" y="4451436"/>
            <a:ext cx="18754392" cy="3339257"/>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l">
              <a:defRPr b="1">
                <a:solidFill>
                  <a:srgbClr val="0A1F61"/>
                </a:solidFill>
                <a:latin typeface="Tajawal Medium"/>
                <a:ea typeface="Tajawal Medium"/>
                <a:cs typeface="Tajawal Medium"/>
                <a:sym typeface="Tajawal Medium"/>
              </a:defRPr>
            </a:pPr>
            <a:r>
              <a:t>Example</a:t>
            </a:r>
          </a:p>
          <a:p>
            <a:pPr algn="l">
              <a:lnSpc>
                <a:spcPct val="126000"/>
              </a:lnSpc>
              <a:defRPr>
                <a:solidFill>
                  <a:srgbClr val="0A1F61"/>
                </a:solidFill>
                <a:latin typeface="Tajawal Medium"/>
                <a:ea typeface="Tajawal Medium"/>
                <a:cs typeface="Tajawal Medium"/>
                <a:sym typeface="Tajawal Medium"/>
              </a:defRPr>
            </a:pPr>
            <a:r>
              <a:t>A financial consultant advises you to invest £5000 at 8% compounded continuously for three years. </a:t>
            </a:r>
          </a:p>
          <a:p>
            <a:pPr algn="l">
              <a:lnSpc>
                <a:spcPct val="126000"/>
              </a:lnSpc>
              <a:defRPr>
                <a:solidFill>
                  <a:srgbClr val="0A1F61"/>
                </a:solidFill>
                <a:latin typeface="Tajawal Medium"/>
                <a:ea typeface="Tajawal Medium"/>
                <a:cs typeface="Tajawal Medium"/>
                <a:sym typeface="Tajawal Medium"/>
              </a:defRPr>
            </a:pPr>
            <a:r>
              <a:t>Find the total value of your investment.</a:t>
            </a:r>
            <a:r>
              <a:t> </a:t>
            </a:r>
          </a:p>
        </p:txBody>
      </p:sp>
      <p:sp>
        <p:nvSpPr>
          <p:cNvPr id="904" name="Google Shape;126;p4"/>
          <p:cNvSpPr txBox="1"/>
          <p:nvPr/>
        </p:nvSpPr>
        <p:spPr>
          <a:xfrm>
            <a:off x="4709164" y="1167623"/>
            <a:ext cx="13366186" cy="18845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defRPr sz="5600">
                <a:solidFill>
                  <a:srgbClr val="FFFFFF"/>
                </a:solidFill>
                <a:latin typeface="Tajawal Medium"/>
                <a:ea typeface="Tajawal Medium"/>
                <a:cs typeface="Tajawal Medium"/>
                <a:sym typeface="Tajawal Medium"/>
              </a:defRPr>
            </a:lvl1pPr>
          </a:lstStyle>
          <a:p>
            <a:pPr/>
            <a:r>
              <a:t>Continuous compounding</a:t>
            </a:r>
          </a:p>
        </p:txBody>
      </p:sp>
    </p:spTree>
  </p:cSld>
  <p:clrMapOvr>
    <a:masterClrMapping/>
  </p:clrMapOvr>
  <p:transition xmlns:p14="http://schemas.microsoft.com/office/powerpoint/2010/main" spd="med" advClick="1"/>
</p:sld>
</file>

<file path=ppt/slides/slide1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906"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907" name="Google Shape;128;p4"/>
          <p:cNvSpPr txBox="1"/>
          <p:nvPr/>
        </p:nvSpPr>
        <p:spPr>
          <a:xfrm>
            <a:off x="2298073" y="4451436"/>
            <a:ext cx="18754392" cy="12749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defRPr b="1">
                <a:solidFill>
                  <a:srgbClr val="0A1F61"/>
                </a:solidFill>
                <a:latin typeface="Tajawal Medium"/>
                <a:ea typeface="Tajawal Medium"/>
                <a:cs typeface="Tajawal Medium"/>
                <a:sym typeface="Tajawal Medium"/>
              </a:defRPr>
            </a:lvl1pPr>
          </a:lstStyle>
          <a:p>
            <a:pPr/>
            <a:r>
              <a:t>Solution</a:t>
            </a:r>
          </a:p>
        </p:txBody>
      </p:sp>
      <p:sp>
        <p:nvSpPr>
          <p:cNvPr id="908" name="Google Shape;126;p4"/>
          <p:cNvSpPr txBox="1"/>
          <p:nvPr/>
        </p:nvSpPr>
        <p:spPr>
          <a:xfrm>
            <a:off x="4709164" y="1167623"/>
            <a:ext cx="13366186" cy="18845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defRPr sz="5600">
                <a:solidFill>
                  <a:srgbClr val="FFFFFF"/>
                </a:solidFill>
                <a:latin typeface="Tajawal Medium"/>
                <a:ea typeface="Tajawal Medium"/>
                <a:cs typeface="Tajawal Medium"/>
                <a:sym typeface="Tajawal Medium"/>
              </a:defRPr>
            </a:lvl1pPr>
          </a:lstStyle>
          <a:p>
            <a:pPr/>
            <a:r>
              <a:t>Continuous compounding</a:t>
            </a:r>
          </a:p>
        </p:txBody>
      </p:sp>
      <p:grpSp>
        <p:nvGrpSpPr>
          <p:cNvPr id="930" name="Drawing"/>
          <p:cNvGrpSpPr/>
          <p:nvPr/>
        </p:nvGrpSpPr>
        <p:grpSpPr>
          <a:xfrm>
            <a:off x="18862751" y="3186134"/>
            <a:ext cx="2817497" cy="2771005"/>
            <a:chOff x="0" y="0"/>
            <a:chExt cx="2817495" cy="2771003"/>
          </a:xfrm>
        </p:grpSpPr>
        <p:sp>
          <p:nvSpPr>
            <p:cNvPr id="909" name="Line"/>
            <p:cNvSpPr/>
            <p:nvPr/>
          </p:nvSpPr>
          <p:spPr>
            <a:xfrm>
              <a:off x="6759" y="0"/>
              <a:ext cx="206993" cy="695786"/>
            </a:xfrm>
            <a:custGeom>
              <a:avLst/>
              <a:gdLst/>
              <a:ahLst/>
              <a:cxnLst>
                <a:cxn ang="0">
                  <a:pos x="wd2" y="hd2"/>
                </a:cxn>
                <a:cxn ang="5400000">
                  <a:pos x="wd2" y="hd2"/>
                </a:cxn>
                <a:cxn ang="10800000">
                  <a:pos x="wd2" y="hd2"/>
                </a:cxn>
                <a:cxn ang="16200000">
                  <a:pos x="wd2" y="hd2"/>
                </a:cxn>
              </a:cxnLst>
              <a:rect l="0" t="0" r="r" b="b"/>
              <a:pathLst>
                <a:path w="20845" h="21507" fill="norm" stroke="1" extrusionOk="0">
                  <a:moveTo>
                    <a:pt x="5047" y="5774"/>
                  </a:moveTo>
                  <a:cubicBezTo>
                    <a:pt x="5395" y="9624"/>
                    <a:pt x="5744" y="13473"/>
                    <a:pt x="6092" y="15933"/>
                  </a:cubicBezTo>
                  <a:cubicBezTo>
                    <a:pt x="6440" y="18392"/>
                    <a:pt x="6789" y="19461"/>
                    <a:pt x="7137" y="20263"/>
                  </a:cubicBezTo>
                  <a:cubicBezTo>
                    <a:pt x="7486" y="21065"/>
                    <a:pt x="7834" y="21600"/>
                    <a:pt x="7486" y="21493"/>
                  </a:cubicBezTo>
                  <a:cubicBezTo>
                    <a:pt x="7137" y="21386"/>
                    <a:pt x="6092" y="20638"/>
                    <a:pt x="5221" y="18820"/>
                  </a:cubicBezTo>
                  <a:cubicBezTo>
                    <a:pt x="4350" y="17002"/>
                    <a:pt x="3653" y="14115"/>
                    <a:pt x="2782" y="11388"/>
                  </a:cubicBezTo>
                  <a:cubicBezTo>
                    <a:pt x="1911" y="8661"/>
                    <a:pt x="866" y="6095"/>
                    <a:pt x="344" y="4491"/>
                  </a:cubicBezTo>
                  <a:cubicBezTo>
                    <a:pt x="-179" y="2887"/>
                    <a:pt x="-179" y="2246"/>
                    <a:pt x="866" y="1657"/>
                  </a:cubicBezTo>
                  <a:cubicBezTo>
                    <a:pt x="1911" y="1069"/>
                    <a:pt x="4002" y="535"/>
                    <a:pt x="5918" y="267"/>
                  </a:cubicBezTo>
                  <a:cubicBezTo>
                    <a:pt x="7834" y="0"/>
                    <a:pt x="9576" y="0"/>
                    <a:pt x="11318" y="0"/>
                  </a:cubicBezTo>
                  <a:cubicBezTo>
                    <a:pt x="13060" y="0"/>
                    <a:pt x="14802" y="0"/>
                    <a:pt x="16892" y="642"/>
                  </a:cubicBezTo>
                  <a:cubicBezTo>
                    <a:pt x="18982" y="1283"/>
                    <a:pt x="21421" y="2566"/>
                    <a:pt x="20724" y="4010"/>
                  </a:cubicBezTo>
                  <a:cubicBezTo>
                    <a:pt x="20027" y="5453"/>
                    <a:pt x="16195" y="7057"/>
                    <a:pt x="12363" y="866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10" name="Line"/>
            <p:cNvSpPr/>
            <p:nvPr/>
          </p:nvSpPr>
          <p:spPr>
            <a:xfrm>
              <a:off x="243741" y="560427"/>
              <a:ext cx="173045" cy="215651"/>
            </a:xfrm>
            <a:custGeom>
              <a:avLst/>
              <a:gdLst/>
              <a:ahLst/>
              <a:cxnLst>
                <a:cxn ang="0">
                  <a:pos x="wd2" y="hd2"/>
                </a:cxn>
                <a:cxn ang="5400000">
                  <a:pos x="wd2" y="hd2"/>
                </a:cxn>
                <a:cxn ang="10800000">
                  <a:pos x="wd2" y="hd2"/>
                </a:cxn>
                <a:cxn ang="16200000">
                  <a:pos x="wd2" y="hd2"/>
                </a:cxn>
              </a:cxnLst>
              <a:rect l="0" t="0" r="r" b="b"/>
              <a:pathLst>
                <a:path w="20386" h="21039" fill="norm" stroke="1" extrusionOk="0">
                  <a:moveTo>
                    <a:pt x="17109" y="7087"/>
                  </a:moveTo>
                  <a:cubicBezTo>
                    <a:pt x="15479" y="6075"/>
                    <a:pt x="13849" y="5062"/>
                    <a:pt x="11200" y="5400"/>
                  </a:cubicBezTo>
                  <a:cubicBezTo>
                    <a:pt x="8551" y="5737"/>
                    <a:pt x="4883" y="7425"/>
                    <a:pt x="2642" y="9112"/>
                  </a:cubicBezTo>
                  <a:cubicBezTo>
                    <a:pt x="400" y="10800"/>
                    <a:pt x="-415" y="12487"/>
                    <a:pt x="196" y="14681"/>
                  </a:cubicBezTo>
                  <a:cubicBezTo>
                    <a:pt x="808" y="16875"/>
                    <a:pt x="2845" y="19575"/>
                    <a:pt x="6310" y="20587"/>
                  </a:cubicBezTo>
                  <a:cubicBezTo>
                    <a:pt x="9774" y="21600"/>
                    <a:pt x="14664" y="20925"/>
                    <a:pt x="17517" y="18394"/>
                  </a:cubicBezTo>
                  <a:cubicBezTo>
                    <a:pt x="20370" y="15863"/>
                    <a:pt x="21185" y="11475"/>
                    <a:pt x="19555" y="8100"/>
                  </a:cubicBezTo>
                  <a:cubicBezTo>
                    <a:pt x="17925" y="4725"/>
                    <a:pt x="13849" y="2362"/>
                    <a:pt x="9774"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11" name="Line"/>
            <p:cNvSpPr/>
            <p:nvPr/>
          </p:nvSpPr>
          <p:spPr>
            <a:xfrm>
              <a:off x="710703" y="425510"/>
              <a:ext cx="186809"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12" name="Line"/>
            <p:cNvSpPr/>
            <p:nvPr/>
          </p:nvSpPr>
          <p:spPr>
            <a:xfrm>
              <a:off x="731460" y="560427"/>
              <a:ext cx="166052"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13" name="Line"/>
            <p:cNvSpPr/>
            <p:nvPr/>
          </p:nvSpPr>
          <p:spPr>
            <a:xfrm>
              <a:off x="1478696" y="166052"/>
              <a:ext cx="352863" cy="39437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6729" y="0"/>
                    <a:pt x="11859" y="0"/>
                    <a:pt x="8894" y="284"/>
                  </a:cubicBezTo>
                  <a:cubicBezTo>
                    <a:pt x="5929" y="568"/>
                    <a:pt x="4871" y="1137"/>
                    <a:pt x="4024" y="2368"/>
                  </a:cubicBezTo>
                  <a:cubicBezTo>
                    <a:pt x="3176" y="3600"/>
                    <a:pt x="2541" y="5495"/>
                    <a:pt x="2012" y="6916"/>
                  </a:cubicBezTo>
                  <a:cubicBezTo>
                    <a:pt x="1482" y="8337"/>
                    <a:pt x="1059" y="9284"/>
                    <a:pt x="1376" y="9758"/>
                  </a:cubicBezTo>
                  <a:cubicBezTo>
                    <a:pt x="1694" y="10232"/>
                    <a:pt x="2753" y="10232"/>
                    <a:pt x="4659" y="10042"/>
                  </a:cubicBezTo>
                  <a:cubicBezTo>
                    <a:pt x="6565" y="9853"/>
                    <a:pt x="9318" y="9474"/>
                    <a:pt x="11224" y="9379"/>
                  </a:cubicBezTo>
                  <a:cubicBezTo>
                    <a:pt x="13129" y="9284"/>
                    <a:pt x="14188" y="9474"/>
                    <a:pt x="14824" y="10232"/>
                  </a:cubicBezTo>
                  <a:cubicBezTo>
                    <a:pt x="15459" y="10989"/>
                    <a:pt x="15671" y="12316"/>
                    <a:pt x="14400" y="13737"/>
                  </a:cubicBezTo>
                  <a:cubicBezTo>
                    <a:pt x="13129" y="15158"/>
                    <a:pt x="10376" y="16674"/>
                    <a:pt x="7729" y="18000"/>
                  </a:cubicBezTo>
                  <a:cubicBezTo>
                    <a:pt x="5082" y="19326"/>
                    <a:pt x="2541" y="20463"/>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14" name="Line"/>
            <p:cNvSpPr/>
            <p:nvPr/>
          </p:nvSpPr>
          <p:spPr>
            <a:xfrm>
              <a:off x="1866685" y="249078"/>
              <a:ext cx="220872" cy="268416"/>
            </a:xfrm>
            <a:custGeom>
              <a:avLst/>
              <a:gdLst/>
              <a:ahLst/>
              <a:cxnLst>
                <a:cxn ang="0">
                  <a:pos x="wd2" y="hd2"/>
                </a:cxn>
                <a:cxn ang="5400000">
                  <a:pos x="wd2" y="hd2"/>
                </a:cxn>
                <a:cxn ang="10800000">
                  <a:pos x="wd2" y="hd2"/>
                </a:cxn>
                <a:cxn ang="16200000">
                  <a:pos x="wd2" y="hd2"/>
                </a:cxn>
              </a:cxnLst>
              <a:rect l="0" t="0" r="r" b="b"/>
              <a:pathLst>
                <a:path w="21217" h="21214" fill="norm" stroke="1" extrusionOk="0">
                  <a:moveTo>
                    <a:pt x="15568" y="0"/>
                  </a:moveTo>
                  <a:cubicBezTo>
                    <a:pt x="10251" y="4922"/>
                    <a:pt x="4934" y="9843"/>
                    <a:pt x="2275" y="13261"/>
                  </a:cubicBezTo>
                  <a:cubicBezTo>
                    <a:pt x="-383" y="16678"/>
                    <a:pt x="-383" y="18592"/>
                    <a:pt x="614" y="19823"/>
                  </a:cubicBezTo>
                  <a:cubicBezTo>
                    <a:pt x="1611" y="21053"/>
                    <a:pt x="3605" y="21600"/>
                    <a:pt x="7094" y="20916"/>
                  </a:cubicBezTo>
                  <a:cubicBezTo>
                    <a:pt x="10583" y="20233"/>
                    <a:pt x="15568" y="18319"/>
                    <a:pt x="18226" y="16405"/>
                  </a:cubicBezTo>
                  <a:cubicBezTo>
                    <a:pt x="20885" y="14491"/>
                    <a:pt x="21217" y="12577"/>
                    <a:pt x="21217" y="10800"/>
                  </a:cubicBezTo>
                  <a:cubicBezTo>
                    <a:pt x="21217" y="9023"/>
                    <a:pt x="20885" y="7382"/>
                    <a:pt x="20054" y="6152"/>
                  </a:cubicBezTo>
                  <a:cubicBezTo>
                    <a:pt x="19223" y="4922"/>
                    <a:pt x="17894" y="4101"/>
                    <a:pt x="16565" y="4101"/>
                  </a:cubicBezTo>
                  <a:cubicBezTo>
                    <a:pt x="15235" y="4101"/>
                    <a:pt x="13906" y="4922"/>
                    <a:pt x="12577" y="574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15" name="Line"/>
            <p:cNvSpPr/>
            <p:nvPr/>
          </p:nvSpPr>
          <p:spPr>
            <a:xfrm>
              <a:off x="2170309" y="288259"/>
              <a:ext cx="211299" cy="229850"/>
            </a:xfrm>
            <a:custGeom>
              <a:avLst/>
              <a:gdLst/>
              <a:ahLst/>
              <a:cxnLst>
                <a:cxn ang="0">
                  <a:pos x="wd2" y="hd2"/>
                </a:cxn>
                <a:cxn ang="5400000">
                  <a:pos x="wd2" y="hd2"/>
                </a:cxn>
                <a:cxn ang="10800000">
                  <a:pos x="wd2" y="hd2"/>
                </a:cxn>
                <a:cxn ang="16200000">
                  <a:pos x="wd2" y="hd2"/>
                </a:cxn>
              </a:cxnLst>
              <a:rect l="0" t="0" r="r" b="b"/>
              <a:pathLst>
                <a:path w="21279" h="20502" fill="norm" stroke="1" extrusionOk="0">
                  <a:moveTo>
                    <a:pt x="21279" y="1133"/>
                  </a:moveTo>
                  <a:cubicBezTo>
                    <a:pt x="19885" y="208"/>
                    <a:pt x="18492" y="-718"/>
                    <a:pt x="15008" y="825"/>
                  </a:cubicBezTo>
                  <a:cubicBezTo>
                    <a:pt x="11524" y="2368"/>
                    <a:pt x="5950" y="6379"/>
                    <a:pt x="2989" y="9156"/>
                  </a:cubicBezTo>
                  <a:cubicBezTo>
                    <a:pt x="27" y="11933"/>
                    <a:pt x="-321" y="13476"/>
                    <a:pt x="202" y="15482"/>
                  </a:cubicBezTo>
                  <a:cubicBezTo>
                    <a:pt x="724" y="17488"/>
                    <a:pt x="2118" y="19956"/>
                    <a:pt x="5079" y="20419"/>
                  </a:cubicBezTo>
                  <a:cubicBezTo>
                    <a:pt x="8040" y="20882"/>
                    <a:pt x="12569" y="19339"/>
                    <a:pt x="15356" y="17179"/>
                  </a:cubicBezTo>
                  <a:cubicBezTo>
                    <a:pt x="18144" y="15019"/>
                    <a:pt x="19189" y="12242"/>
                    <a:pt x="19711" y="9619"/>
                  </a:cubicBezTo>
                  <a:cubicBezTo>
                    <a:pt x="20234" y="6996"/>
                    <a:pt x="20234" y="4528"/>
                    <a:pt x="19363" y="3139"/>
                  </a:cubicBezTo>
                  <a:cubicBezTo>
                    <a:pt x="18492" y="1751"/>
                    <a:pt x="16750" y="1442"/>
                    <a:pt x="15008" y="113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16" name="Line"/>
            <p:cNvSpPr/>
            <p:nvPr/>
          </p:nvSpPr>
          <p:spPr>
            <a:xfrm>
              <a:off x="2587650" y="277767"/>
              <a:ext cx="229846" cy="264112"/>
            </a:xfrm>
            <a:custGeom>
              <a:avLst/>
              <a:gdLst/>
              <a:ahLst/>
              <a:cxnLst>
                <a:cxn ang="0">
                  <a:pos x="wd2" y="hd2"/>
                </a:cxn>
                <a:cxn ang="5400000">
                  <a:pos x="wd2" y="hd2"/>
                </a:cxn>
                <a:cxn ang="10800000">
                  <a:pos x="wd2" y="hd2"/>
                </a:cxn>
                <a:cxn ang="16200000">
                  <a:pos x="wd2" y="hd2"/>
                </a:cxn>
              </a:cxnLst>
              <a:rect l="0" t="0" r="r" b="b"/>
              <a:pathLst>
                <a:path w="21105" h="20874" fill="norm" stroke="1" extrusionOk="0">
                  <a:moveTo>
                    <a:pt x="21105" y="193"/>
                  </a:moveTo>
                  <a:cubicBezTo>
                    <a:pt x="17611" y="-81"/>
                    <a:pt x="14117" y="-354"/>
                    <a:pt x="10464" y="1560"/>
                  </a:cubicBezTo>
                  <a:cubicBezTo>
                    <a:pt x="6811" y="3474"/>
                    <a:pt x="2999" y="7575"/>
                    <a:pt x="1252" y="11130"/>
                  </a:cubicBezTo>
                  <a:cubicBezTo>
                    <a:pt x="-495" y="14684"/>
                    <a:pt x="-177" y="17692"/>
                    <a:pt x="776" y="19332"/>
                  </a:cubicBezTo>
                  <a:cubicBezTo>
                    <a:pt x="1729" y="20973"/>
                    <a:pt x="3317" y="21246"/>
                    <a:pt x="6334" y="20426"/>
                  </a:cubicBezTo>
                  <a:cubicBezTo>
                    <a:pt x="9352" y="19605"/>
                    <a:pt x="13799" y="17692"/>
                    <a:pt x="15387" y="14821"/>
                  </a:cubicBezTo>
                  <a:cubicBezTo>
                    <a:pt x="16976" y="11950"/>
                    <a:pt x="15705" y="8122"/>
                    <a:pt x="14276" y="6071"/>
                  </a:cubicBezTo>
                  <a:cubicBezTo>
                    <a:pt x="12846" y="4021"/>
                    <a:pt x="11258" y="3747"/>
                    <a:pt x="9670" y="347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17" name="Line"/>
            <p:cNvSpPr/>
            <p:nvPr/>
          </p:nvSpPr>
          <p:spPr>
            <a:xfrm>
              <a:off x="0" y="1411447"/>
              <a:ext cx="181410" cy="342485"/>
            </a:xfrm>
            <a:custGeom>
              <a:avLst/>
              <a:gdLst/>
              <a:ahLst/>
              <a:cxnLst>
                <a:cxn ang="0">
                  <a:pos x="wd2" y="hd2"/>
                </a:cxn>
                <a:cxn ang="5400000">
                  <a:pos x="wd2" y="hd2"/>
                </a:cxn>
                <a:cxn ang="10800000">
                  <a:pos x="wd2" y="hd2"/>
                </a:cxn>
                <a:cxn ang="16200000">
                  <a:pos x="wd2" y="hd2"/>
                </a:cxn>
              </a:cxnLst>
              <a:rect l="0" t="0" r="r" b="b"/>
              <a:pathLst>
                <a:path w="20976" h="21600" fill="norm" stroke="1" extrusionOk="0">
                  <a:moveTo>
                    <a:pt x="13776" y="0"/>
                  </a:moveTo>
                  <a:cubicBezTo>
                    <a:pt x="8976" y="5673"/>
                    <a:pt x="4176" y="11345"/>
                    <a:pt x="1776" y="14727"/>
                  </a:cubicBezTo>
                  <a:cubicBezTo>
                    <a:pt x="-624" y="18109"/>
                    <a:pt x="-624" y="19200"/>
                    <a:pt x="1976" y="20073"/>
                  </a:cubicBezTo>
                  <a:cubicBezTo>
                    <a:pt x="4576" y="20945"/>
                    <a:pt x="9776" y="21600"/>
                    <a:pt x="13376" y="21600"/>
                  </a:cubicBezTo>
                  <a:cubicBezTo>
                    <a:pt x="16976" y="21600"/>
                    <a:pt x="18976" y="20945"/>
                    <a:pt x="20976" y="2029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18" name="Line"/>
            <p:cNvSpPr/>
            <p:nvPr/>
          </p:nvSpPr>
          <p:spPr>
            <a:xfrm>
              <a:off x="222923" y="1214260"/>
              <a:ext cx="62270"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19" name="Line"/>
            <p:cNvSpPr/>
            <p:nvPr/>
          </p:nvSpPr>
          <p:spPr>
            <a:xfrm>
              <a:off x="430489" y="1473717"/>
              <a:ext cx="217946" cy="3113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20" name="Line"/>
            <p:cNvSpPr/>
            <p:nvPr/>
          </p:nvSpPr>
          <p:spPr>
            <a:xfrm>
              <a:off x="430489" y="1587878"/>
              <a:ext cx="197189"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21" name="Line"/>
            <p:cNvSpPr/>
            <p:nvPr/>
          </p:nvSpPr>
          <p:spPr>
            <a:xfrm>
              <a:off x="1399770" y="1366984"/>
              <a:ext cx="207372" cy="178604"/>
            </a:xfrm>
            <a:custGeom>
              <a:avLst/>
              <a:gdLst/>
              <a:ahLst/>
              <a:cxnLst>
                <a:cxn ang="0">
                  <a:pos x="wd2" y="hd2"/>
                </a:cxn>
                <a:cxn ang="5400000">
                  <a:pos x="wd2" y="hd2"/>
                </a:cxn>
                <a:cxn ang="10800000">
                  <a:pos x="wd2" y="hd2"/>
                </a:cxn>
                <a:cxn ang="16200000">
                  <a:pos x="wd2" y="hd2"/>
                </a:cxn>
              </a:cxnLst>
              <a:rect l="0" t="0" r="r" b="b"/>
              <a:pathLst>
                <a:path w="20884" h="20651" fill="norm" stroke="1" extrusionOk="0">
                  <a:moveTo>
                    <a:pt x="14219" y="341"/>
                  </a:moveTo>
                  <a:cubicBezTo>
                    <a:pt x="12477" y="-59"/>
                    <a:pt x="10735" y="-459"/>
                    <a:pt x="8297" y="1341"/>
                  </a:cubicBezTo>
                  <a:cubicBezTo>
                    <a:pt x="5858" y="3141"/>
                    <a:pt x="2722" y="7141"/>
                    <a:pt x="1155" y="10541"/>
                  </a:cubicBezTo>
                  <a:cubicBezTo>
                    <a:pt x="-413" y="13941"/>
                    <a:pt x="-413" y="16741"/>
                    <a:pt x="1329" y="18541"/>
                  </a:cubicBezTo>
                  <a:cubicBezTo>
                    <a:pt x="3071" y="20341"/>
                    <a:pt x="6555" y="21141"/>
                    <a:pt x="10039" y="20341"/>
                  </a:cubicBezTo>
                  <a:cubicBezTo>
                    <a:pt x="13523" y="19541"/>
                    <a:pt x="17006" y="17141"/>
                    <a:pt x="18923" y="14141"/>
                  </a:cubicBezTo>
                  <a:cubicBezTo>
                    <a:pt x="20839" y="11141"/>
                    <a:pt x="21187" y="7541"/>
                    <a:pt x="20664" y="5141"/>
                  </a:cubicBezTo>
                  <a:cubicBezTo>
                    <a:pt x="20142" y="2741"/>
                    <a:pt x="18748" y="1541"/>
                    <a:pt x="17006" y="1141"/>
                  </a:cubicBezTo>
                  <a:cubicBezTo>
                    <a:pt x="15264" y="741"/>
                    <a:pt x="13174" y="1141"/>
                    <a:pt x="11084" y="154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22" name="Line"/>
            <p:cNvSpPr/>
            <p:nvPr/>
          </p:nvSpPr>
          <p:spPr>
            <a:xfrm>
              <a:off x="1769288" y="1432204"/>
              <a:ext cx="31137"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23" name="Line"/>
            <p:cNvSpPr/>
            <p:nvPr/>
          </p:nvSpPr>
          <p:spPr>
            <a:xfrm>
              <a:off x="1979694" y="1309208"/>
              <a:ext cx="170132" cy="211358"/>
            </a:xfrm>
            <a:custGeom>
              <a:avLst/>
              <a:gdLst/>
              <a:ahLst/>
              <a:cxnLst>
                <a:cxn ang="0">
                  <a:pos x="wd2" y="hd2"/>
                </a:cxn>
                <a:cxn ang="5400000">
                  <a:pos x="wd2" y="hd2"/>
                </a:cxn>
                <a:cxn ang="10800000">
                  <a:pos x="wd2" y="hd2"/>
                </a:cxn>
                <a:cxn ang="16200000">
                  <a:pos x="wd2" y="hd2"/>
                </a:cxn>
              </a:cxnLst>
              <a:rect l="0" t="0" r="r" b="b"/>
              <a:pathLst>
                <a:path w="20829" h="21285" fill="norm" stroke="1" extrusionOk="0">
                  <a:moveTo>
                    <a:pt x="16170" y="2979"/>
                  </a:moveTo>
                  <a:cubicBezTo>
                    <a:pt x="14476" y="1586"/>
                    <a:pt x="12781" y="192"/>
                    <a:pt x="11087" y="18"/>
                  </a:cubicBezTo>
                  <a:cubicBezTo>
                    <a:pt x="9393" y="-156"/>
                    <a:pt x="7699" y="889"/>
                    <a:pt x="5793" y="3154"/>
                  </a:cubicBezTo>
                  <a:cubicBezTo>
                    <a:pt x="3887" y="5418"/>
                    <a:pt x="1770" y="8902"/>
                    <a:pt x="711" y="11689"/>
                  </a:cubicBezTo>
                  <a:cubicBezTo>
                    <a:pt x="-348" y="14476"/>
                    <a:pt x="-348" y="16567"/>
                    <a:pt x="1558" y="18309"/>
                  </a:cubicBezTo>
                  <a:cubicBezTo>
                    <a:pt x="3464" y="20050"/>
                    <a:pt x="7276" y="21444"/>
                    <a:pt x="10876" y="21270"/>
                  </a:cubicBezTo>
                  <a:cubicBezTo>
                    <a:pt x="14476" y="21096"/>
                    <a:pt x="17864" y="19354"/>
                    <a:pt x="19558" y="17612"/>
                  </a:cubicBezTo>
                  <a:cubicBezTo>
                    <a:pt x="21252" y="15870"/>
                    <a:pt x="21252" y="14128"/>
                    <a:pt x="19558" y="12038"/>
                  </a:cubicBezTo>
                  <a:cubicBezTo>
                    <a:pt x="17864" y="9947"/>
                    <a:pt x="14476" y="7509"/>
                    <a:pt x="11087" y="507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24" name="Line"/>
            <p:cNvSpPr/>
            <p:nvPr/>
          </p:nvSpPr>
          <p:spPr>
            <a:xfrm>
              <a:off x="2360852" y="1188638"/>
              <a:ext cx="198950" cy="404855"/>
            </a:xfrm>
            <a:custGeom>
              <a:avLst/>
              <a:gdLst/>
              <a:ahLst/>
              <a:cxnLst>
                <a:cxn ang="0">
                  <a:pos x="wd2" y="hd2"/>
                </a:cxn>
                <a:cxn ang="5400000">
                  <a:pos x="wd2" y="hd2"/>
                </a:cxn>
                <a:cxn ang="10800000">
                  <a:pos x="wd2" y="hd2"/>
                </a:cxn>
                <a:cxn ang="16200000">
                  <a:pos x="wd2" y="hd2"/>
                </a:cxn>
              </a:cxnLst>
              <a:rect l="0" t="0" r="r" b="b"/>
              <a:pathLst>
                <a:path w="21054" h="21242" fill="norm" stroke="1" extrusionOk="0">
                  <a:moveTo>
                    <a:pt x="7688" y="8968"/>
                  </a:moveTo>
                  <a:cubicBezTo>
                    <a:pt x="5858" y="7335"/>
                    <a:pt x="4027" y="5701"/>
                    <a:pt x="3661" y="4340"/>
                  </a:cubicBezTo>
                  <a:cubicBezTo>
                    <a:pt x="3295" y="2978"/>
                    <a:pt x="4393" y="1889"/>
                    <a:pt x="7139" y="1072"/>
                  </a:cubicBezTo>
                  <a:cubicBezTo>
                    <a:pt x="9885" y="256"/>
                    <a:pt x="14278" y="-289"/>
                    <a:pt x="17207" y="165"/>
                  </a:cubicBezTo>
                  <a:cubicBezTo>
                    <a:pt x="20136" y="619"/>
                    <a:pt x="21600" y="2071"/>
                    <a:pt x="20868" y="4067"/>
                  </a:cubicBezTo>
                  <a:cubicBezTo>
                    <a:pt x="20136" y="6064"/>
                    <a:pt x="17207" y="8605"/>
                    <a:pt x="13546" y="10874"/>
                  </a:cubicBezTo>
                  <a:cubicBezTo>
                    <a:pt x="9885" y="13143"/>
                    <a:pt x="5491" y="15140"/>
                    <a:pt x="3295" y="16682"/>
                  </a:cubicBezTo>
                  <a:cubicBezTo>
                    <a:pt x="1098" y="18225"/>
                    <a:pt x="1098" y="19314"/>
                    <a:pt x="2929" y="20040"/>
                  </a:cubicBezTo>
                  <a:cubicBezTo>
                    <a:pt x="4759" y="20766"/>
                    <a:pt x="8420" y="21129"/>
                    <a:pt x="11532" y="21220"/>
                  </a:cubicBezTo>
                  <a:cubicBezTo>
                    <a:pt x="14644" y="21311"/>
                    <a:pt x="17207" y="21129"/>
                    <a:pt x="18854" y="20585"/>
                  </a:cubicBezTo>
                  <a:cubicBezTo>
                    <a:pt x="20502" y="20040"/>
                    <a:pt x="21234" y="19133"/>
                    <a:pt x="20319" y="17953"/>
                  </a:cubicBezTo>
                  <a:cubicBezTo>
                    <a:pt x="19403" y="16773"/>
                    <a:pt x="16841" y="15321"/>
                    <a:pt x="13180" y="14504"/>
                  </a:cubicBezTo>
                  <a:cubicBezTo>
                    <a:pt x="9519" y="13687"/>
                    <a:pt x="4759" y="13506"/>
                    <a:pt x="0" y="1332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25" name="Line"/>
            <p:cNvSpPr/>
            <p:nvPr/>
          </p:nvSpPr>
          <p:spPr>
            <a:xfrm>
              <a:off x="73061" y="2324737"/>
              <a:ext cx="160241" cy="412351"/>
            </a:xfrm>
            <a:custGeom>
              <a:avLst/>
              <a:gdLst/>
              <a:ahLst/>
              <a:cxnLst>
                <a:cxn ang="0">
                  <a:pos x="wd2" y="hd2"/>
                </a:cxn>
                <a:cxn ang="5400000">
                  <a:pos x="wd2" y="hd2"/>
                </a:cxn>
                <a:cxn ang="10800000">
                  <a:pos x="wd2" y="hd2"/>
                </a:cxn>
                <a:cxn ang="16200000">
                  <a:pos x="wd2" y="hd2"/>
                </a:cxn>
              </a:cxnLst>
              <a:rect l="0" t="0" r="r" b="b"/>
              <a:pathLst>
                <a:path w="21287" h="21455" fill="norm" stroke="1" extrusionOk="0">
                  <a:moveTo>
                    <a:pt x="6121" y="0"/>
                  </a:moveTo>
                  <a:cubicBezTo>
                    <a:pt x="5202" y="2880"/>
                    <a:pt x="4283" y="5760"/>
                    <a:pt x="3134" y="9000"/>
                  </a:cubicBezTo>
                  <a:cubicBezTo>
                    <a:pt x="1985" y="12240"/>
                    <a:pt x="606" y="15840"/>
                    <a:pt x="147" y="18090"/>
                  </a:cubicBezTo>
                  <a:cubicBezTo>
                    <a:pt x="-313" y="20340"/>
                    <a:pt x="147" y="21240"/>
                    <a:pt x="3823" y="21420"/>
                  </a:cubicBezTo>
                  <a:cubicBezTo>
                    <a:pt x="7500" y="21600"/>
                    <a:pt x="14393" y="21060"/>
                    <a:pt x="21287" y="2052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26" name="Line"/>
            <p:cNvSpPr/>
            <p:nvPr/>
          </p:nvSpPr>
          <p:spPr>
            <a:xfrm>
              <a:off x="108763" y="2480411"/>
              <a:ext cx="176430"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27" name="Line"/>
            <p:cNvSpPr/>
            <p:nvPr/>
          </p:nvSpPr>
          <p:spPr>
            <a:xfrm>
              <a:off x="534272" y="2470032"/>
              <a:ext cx="207566"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28" name="Line"/>
            <p:cNvSpPr/>
            <p:nvPr/>
          </p:nvSpPr>
          <p:spPr>
            <a:xfrm>
              <a:off x="513515" y="2584194"/>
              <a:ext cx="300971"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29" name="Line"/>
            <p:cNvSpPr/>
            <p:nvPr/>
          </p:nvSpPr>
          <p:spPr>
            <a:xfrm>
              <a:off x="1094699" y="2285320"/>
              <a:ext cx="569263" cy="485684"/>
            </a:xfrm>
            <a:custGeom>
              <a:avLst/>
              <a:gdLst/>
              <a:ahLst/>
              <a:cxnLst>
                <a:cxn ang="0">
                  <a:pos x="wd2" y="hd2"/>
                </a:cxn>
                <a:cxn ang="5400000">
                  <a:pos x="wd2" y="hd2"/>
                </a:cxn>
                <a:cxn ang="10800000">
                  <a:pos x="wd2" y="hd2"/>
                </a:cxn>
                <a:cxn ang="16200000">
                  <a:pos x="wd2" y="hd2"/>
                </a:cxn>
              </a:cxnLst>
              <a:rect l="0" t="0" r="r" b="b"/>
              <a:pathLst>
                <a:path w="21542" h="21507" fill="norm" stroke="1" extrusionOk="0">
                  <a:moveTo>
                    <a:pt x="10211" y="2664"/>
                  </a:moveTo>
                  <a:cubicBezTo>
                    <a:pt x="12436" y="1745"/>
                    <a:pt x="14662" y="826"/>
                    <a:pt x="16429" y="367"/>
                  </a:cubicBezTo>
                  <a:cubicBezTo>
                    <a:pt x="18196" y="-93"/>
                    <a:pt x="19505" y="-93"/>
                    <a:pt x="20356" y="213"/>
                  </a:cubicBezTo>
                  <a:cubicBezTo>
                    <a:pt x="21207" y="520"/>
                    <a:pt x="21600" y="1133"/>
                    <a:pt x="21535" y="1745"/>
                  </a:cubicBezTo>
                  <a:cubicBezTo>
                    <a:pt x="21469" y="2358"/>
                    <a:pt x="20945" y="2971"/>
                    <a:pt x="19702" y="3890"/>
                  </a:cubicBezTo>
                  <a:cubicBezTo>
                    <a:pt x="18458" y="4809"/>
                    <a:pt x="16495" y="6035"/>
                    <a:pt x="14793" y="7107"/>
                  </a:cubicBezTo>
                  <a:cubicBezTo>
                    <a:pt x="13091" y="8179"/>
                    <a:pt x="11651" y="9098"/>
                    <a:pt x="11258" y="9558"/>
                  </a:cubicBezTo>
                  <a:cubicBezTo>
                    <a:pt x="10865" y="10018"/>
                    <a:pt x="11520" y="10018"/>
                    <a:pt x="12633" y="10247"/>
                  </a:cubicBezTo>
                  <a:cubicBezTo>
                    <a:pt x="13745" y="10477"/>
                    <a:pt x="15316" y="10937"/>
                    <a:pt x="16364" y="11550"/>
                  </a:cubicBezTo>
                  <a:cubicBezTo>
                    <a:pt x="17411" y="12162"/>
                    <a:pt x="17935" y="12928"/>
                    <a:pt x="18196" y="14001"/>
                  </a:cubicBezTo>
                  <a:cubicBezTo>
                    <a:pt x="18458" y="15073"/>
                    <a:pt x="18458" y="16452"/>
                    <a:pt x="17673" y="17601"/>
                  </a:cubicBezTo>
                  <a:cubicBezTo>
                    <a:pt x="16887" y="18750"/>
                    <a:pt x="15316" y="19669"/>
                    <a:pt x="12895" y="20358"/>
                  </a:cubicBezTo>
                  <a:cubicBezTo>
                    <a:pt x="10473" y="21047"/>
                    <a:pt x="7200" y="21507"/>
                    <a:pt x="4909" y="21507"/>
                  </a:cubicBezTo>
                  <a:cubicBezTo>
                    <a:pt x="2618" y="21507"/>
                    <a:pt x="1309" y="21047"/>
                    <a:pt x="0" y="2058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grpSp>
      <p:grpSp>
        <p:nvGrpSpPr>
          <p:cNvPr id="1021" name="Drawing"/>
          <p:cNvGrpSpPr/>
          <p:nvPr/>
        </p:nvGrpSpPr>
        <p:grpSpPr>
          <a:xfrm>
            <a:off x="4192829" y="3990205"/>
            <a:ext cx="15930676" cy="7513726"/>
            <a:chOff x="0" y="0"/>
            <a:chExt cx="15930675" cy="7513724"/>
          </a:xfrm>
        </p:grpSpPr>
        <p:sp>
          <p:nvSpPr>
            <p:cNvPr id="931" name="Line"/>
            <p:cNvSpPr/>
            <p:nvPr/>
          </p:nvSpPr>
          <p:spPr>
            <a:xfrm>
              <a:off x="1249309" y="509326"/>
              <a:ext cx="1833044" cy="547777"/>
            </a:xfrm>
            <a:custGeom>
              <a:avLst/>
              <a:gdLst/>
              <a:ahLst/>
              <a:cxnLst>
                <a:cxn ang="0">
                  <a:pos x="wd2" y="hd2"/>
                </a:cxn>
                <a:cxn ang="5400000">
                  <a:pos x="wd2" y="hd2"/>
                </a:cxn>
                <a:cxn ang="10800000">
                  <a:pos x="wd2" y="hd2"/>
                </a:cxn>
                <a:cxn ang="16200000">
                  <a:pos x="wd2" y="hd2"/>
                </a:cxn>
              </a:cxnLst>
              <a:rect l="0" t="0" r="r" b="b"/>
              <a:pathLst>
                <a:path w="21554" h="21511" fill="norm" stroke="1" extrusionOk="0">
                  <a:moveTo>
                    <a:pt x="2395" y="9149"/>
                  </a:moveTo>
                  <a:cubicBezTo>
                    <a:pt x="2435" y="8469"/>
                    <a:pt x="2476" y="7790"/>
                    <a:pt x="2374" y="7111"/>
                  </a:cubicBezTo>
                  <a:cubicBezTo>
                    <a:pt x="2273" y="6432"/>
                    <a:pt x="2029" y="5753"/>
                    <a:pt x="1703" y="5685"/>
                  </a:cubicBezTo>
                  <a:cubicBezTo>
                    <a:pt x="1378" y="5617"/>
                    <a:pt x="971" y="6160"/>
                    <a:pt x="646" y="7926"/>
                  </a:cubicBezTo>
                  <a:cubicBezTo>
                    <a:pt x="320" y="9692"/>
                    <a:pt x="76" y="12681"/>
                    <a:pt x="15" y="14515"/>
                  </a:cubicBezTo>
                  <a:cubicBezTo>
                    <a:pt x="-46" y="16349"/>
                    <a:pt x="76" y="17028"/>
                    <a:pt x="442" y="17436"/>
                  </a:cubicBezTo>
                  <a:cubicBezTo>
                    <a:pt x="808" y="17843"/>
                    <a:pt x="1418" y="17979"/>
                    <a:pt x="2090" y="17096"/>
                  </a:cubicBezTo>
                  <a:cubicBezTo>
                    <a:pt x="2761" y="16213"/>
                    <a:pt x="3493" y="14311"/>
                    <a:pt x="4022" y="12817"/>
                  </a:cubicBezTo>
                  <a:cubicBezTo>
                    <a:pt x="4551" y="11322"/>
                    <a:pt x="4876" y="10236"/>
                    <a:pt x="5140" y="9556"/>
                  </a:cubicBezTo>
                  <a:cubicBezTo>
                    <a:pt x="5405" y="8877"/>
                    <a:pt x="5608" y="8605"/>
                    <a:pt x="5730" y="8809"/>
                  </a:cubicBezTo>
                  <a:cubicBezTo>
                    <a:pt x="5852" y="9013"/>
                    <a:pt x="5893" y="9692"/>
                    <a:pt x="5852" y="10779"/>
                  </a:cubicBezTo>
                  <a:cubicBezTo>
                    <a:pt x="5812" y="11866"/>
                    <a:pt x="5690" y="13360"/>
                    <a:pt x="5425" y="14651"/>
                  </a:cubicBezTo>
                  <a:cubicBezTo>
                    <a:pt x="5161" y="15941"/>
                    <a:pt x="4754" y="17028"/>
                    <a:pt x="4408" y="17639"/>
                  </a:cubicBezTo>
                  <a:cubicBezTo>
                    <a:pt x="4062" y="18251"/>
                    <a:pt x="3778" y="18386"/>
                    <a:pt x="3635" y="17843"/>
                  </a:cubicBezTo>
                  <a:cubicBezTo>
                    <a:pt x="3493" y="17300"/>
                    <a:pt x="3493" y="16077"/>
                    <a:pt x="3818" y="14107"/>
                  </a:cubicBezTo>
                  <a:cubicBezTo>
                    <a:pt x="4144" y="12137"/>
                    <a:pt x="4795" y="9420"/>
                    <a:pt x="5344" y="7586"/>
                  </a:cubicBezTo>
                  <a:cubicBezTo>
                    <a:pt x="5893" y="5753"/>
                    <a:pt x="6340" y="4802"/>
                    <a:pt x="6686" y="4326"/>
                  </a:cubicBezTo>
                  <a:cubicBezTo>
                    <a:pt x="7032" y="3851"/>
                    <a:pt x="7276" y="3851"/>
                    <a:pt x="7439" y="4190"/>
                  </a:cubicBezTo>
                  <a:cubicBezTo>
                    <a:pt x="7601" y="4530"/>
                    <a:pt x="7683" y="5209"/>
                    <a:pt x="7662" y="6703"/>
                  </a:cubicBezTo>
                  <a:cubicBezTo>
                    <a:pt x="7642" y="8198"/>
                    <a:pt x="7520" y="10507"/>
                    <a:pt x="7398" y="11934"/>
                  </a:cubicBezTo>
                  <a:cubicBezTo>
                    <a:pt x="7276" y="13360"/>
                    <a:pt x="7154" y="13903"/>
                    <a:pt x="7154" y="13768"/>
                  </a:cubicBezTo>
                  <a:cubicBezTo>
                    <a:pt x="7154" y="13632"/>
                    <a:pt x="7276" y="12817"/>
                    <a:pt x="7459" y="11798"/>
                  </a:cubicBezTo>
                  <a:cubicBezTo>
                    <a:pt x="7642" y="10779"/>
                    <a:pt x="7886" y="9556"/>
                    <a:pt x="8090" y="8741"/>
                  </a:cubicBezTo>
                  <a:cubicBezTo>
                    <a:pt x="8293" y="7926"/>
                    <a:pt x="8456" y="7519"/>
                    <a:pt x="8557" y="7654"/>
                  </a:cubicBezTo>
                  <a:cubicBezTo>
                    <a:pt x="8659" y="7790"/>
                    <a:pt x="8700" y="8469"/>
                    <a:pt x="8720" y="9149"/>
                  </a:cubicBezTo>
                  <a:cubicBezTo>
                    <a:pt x="8740" y="9828"/>
                    <a:pt x="8740" y="10507"/>
                    <a:pt x="8842" y="10711"/>
                  </a:cubicBezTo>
                  <a:cubicBezTo>
                    <a:pt x="8944" y="10915"/>
                    <a:pt x="9147" y="10643"/>
                    <a:pt x="9330" y="10236"/>
                  </a:cubicBezTo>
                  <a:cubicBezTo>
                    <a:pt x="9513" y="9828"/>
                    <a:pt x="9676" y="9285"/>
                    <a:pt x="9798" y="9556"/>
                  </a:cubicBezTo>
                  <a:cubicBezTo>
                    <a:pt x="9920" y="9828"/>
                    <a:pt x="10001" y="10915"/>
                    <a:pt x="10144" y="11254"/>
                  </a:cubicBezTo>
                  <a:cubicBezTo>
                    <a:pt x="10286" y="11594"/>
                    <a:pt x="10490" y="11186"/>
                    <a:pt x="10652" y="10711"/>
                  </a:cubicBezTo>
                  <a:cubicBezTo>
                    <a:pt x="10815" y="10236"/>
                    <a:pt x="10937" y="9692"/>
                    <a:pt x="11079" y="9149"/>
                  </a:cubicBezTo>
                  <a:cubicBezTo>
                    <a:pt x="11222" y="8605"/>
                    <a:pt x="11385" y="8062"/>
                    <a:pt x="11486" y="8198"/>
                  </a:cubicBezTo>
                  <a:cubicBezTo>
                    <a:pt x="11588" y="8334"/>
                    <a:pt x="11629" y="9149"/>
                    <a:pt x="11710" y="11254"/>
                  </a:cubicBezTo>
                  <a:cubicBezTo>
                    <a:pt x="11791" y="13360"/>
                    <a:pt x="11913" y="16756"/>
                    <a:pt x="11974" y="18794"/>
                  </a:cubicBezTo>
                  <a:cubicBezTo>
                    <a:pt x="12035" y="20832"/>
                    <a:pt x="12035" y="21511"/>
                    <a:pt x="11995" y="21511"/>
                  </a:cubicBezTo>
                  <a:cubicBezTo>
                    <a:pt x="11954" y="21511"/>
                    <a:pt x="11873" y="20832"/>
                    <a:pt x="11771" y="18522"/>
                  </a:cubicBezTo>
                  <a:cubicBezTo>
                    <a:pt x="11669" y="16213"/>
                    <a:pt x="11547" y="12273"/>
                    <a:pt x="11629" y="9081"/>
                  </a:cubicBezTo>
                  <a:cubicBezTo>
                    <a:pt x="11710" y="5888"/>
                    <a:pt x="11995" y="3443"/>
                    <a:pt x="12218" y="2017"/>
                  </a:cubicBezTo>
                  <a:cubicBezTo>
                    <a:pt x="12442" y="590"/>
                    <a:pt x="12605" y="183"/>
                    <a:pt x="12788" y="47"/>
                  </a:cubicBezTo>
                  <a:cubicBezTo>
                    <a:pt x="12971" y="-89"/>
                    <a:pt x="13174" y="47"/>
                    <a:pt x="13398" y="794"/>
                  </a:cubicBezTo>
                  <a:cubicBezTo>
                    <a:pt x="13622" y="1541"/>
                    <a:pt x="13866" y="2900"/>
                    <a:pt x="13988" y="4326"/>
                  </a:cubicBezTo>
                  <a:cubicBezTo>
                    <a:pt x="14110" y="5752"/>
                    <a:pt x="14110" y="7247"/>
                    <a:pt x="14090" y="8334"/>
                  </a:cubicBezTo>
                  <a:cubicBezTo>
                    <a:pt x="14069" y="9420"/>
                    <a:pt x="14029" y="10100"/>
                    <a:pt x="13927" y="10643"/>
                  </a:cubicBezTo>
                  <a:cubicBezTo>
                    <a:pt x="13825" y="11186"/>
                    <a:pt x="13662" y="11594"/>
                    <a:pt x="13642" y="11526"/>
                  </a:cubicBezTo>
                  <a:cubicBezTo>
                    <a:pt x="13622" y="11458"/>
                    <a:pt x="13744" y="10915"/>
                    <a:pt x="13927" y="10439"/>
                  </a:cubicBezTo>
                  <a:cubicBezTo>
                    <a:pt x="14110" y="9964"/>
                    <a:pt x="14354" y="9556"/>
                    <a:pt x="14598" y="9353"/>
                  </a:cubicBezTo>
                  <a:cubicBezTo>
                    <a:pt x="14842" y="9149"/>
                    <a:pt x="15086" y="9149"/>
                    <a:pt x="15269" y="9420"/>
                  </a:cubicBezTo>
                  <a:cubicBezTo>
                    <a:pt x="15452" y="9692"/>
                    <a:pt x="15574" y="10236"/>
                    <a:pt x="15656" y="10847"/>
                  </a:cubicBezTo>
                  <a:cubicBezTo>
                    <a:pt x="15737" y="11458"/>
                    <a:pt x="15778" y="12137"/>
                    <a:pt x="15757" y="12817"/>
                  </a:cubicBezTo>
                  <a:cubicBezTo>
                    <a:pt x="15737" y="13496"/>
                    <a:pt x="15656" y="14175"/>
                    <a:pt x="15513" y="14719"/>
                  </a:cubicBezTo>
                  <a:cubicBezTo>
                    <a:pt x="15371" y="15262"/>
                    <a:pt x="15168" y="15669"/>
                    <a:pt x="14964" y="15805"/>
                  </a:cubicBezTo>
                  <a:cubicBezTo>
                    <a:pt x="14761" y="15941"/>
                    <a:pt x="14557" y="15805"/>
                    <a:pt x="14456" y="15194"/>
                  </a:cubicBezTo>
                  <a:cubicBezTo>
                    <a:pt x="14354" y="14583"/>
                    <a:pt x="14354" y="13496"/>
                    <a:pt x="14578" y="11934"/>
                  </a:cubicBezTo>
                  <a:cubicBezTo>
                    <a:pt x="14801" y="10371"/>
                    <a:pt x="15249" y="8334"/>
                    <a:pt x="15554" y="7111"/>
                  </a:cubicBezTo>
                  <a:cubicBezTo>
                    <a:pt x="15859" y="5888"/>
                    <a:pt x="16022" y="5481"/>
                    <a:pt x="16185" y="5549"/>
                  </a:cubicBezTo>
                  <a:cubicBezTo>
                    <a:pt x="16347" y="5617"/>
                    <a:pt x="16510" y="6160"/>
                    <a:pt x="16591" y="7383"/>
                  </a:cubicBezTo>
                  <a:cubicBezTo>
                    <a:pt x="16673" y="8605"/>
                    <a:pt x="16673" y="10507"/>
                    <a:pt x="16693" y="11798"/>
                  </a:cubicBezTo>
                  <a:cubicBezTo>
                    <a:pt x="16713" y="13088"/>
                    <a:pt x="16754" y="13768"/>
                    <a:pt x="16876" y="14107"/>
                  </a:cubicBezTo>
                  <a:cubicBezTo>
                    <a:pt x="16998" y="14447"/>
                    <a:pt x="17201" y="14447"/>
                    <a:pt x="17425" y="13836"/>
                  </a:cubicBezTo>
                  <a:cubicBezTo>
                    <a:pt x="17649" y="13224"/>
                    <a:pt x="17893" y="12002"/>
                    <a:pt x="18076" y="10983"/>
                  </a:cubicBezTo>
                  <a:cubicBezTo>
                    <a:pt x="18259" y="9964"/>
                    <a:pt x="18381" y="9149"/>
                    <a:pt x="18483" y="8402"/>
                  </a:cubicBezTo>
                  <a:cubicBezTo>
                    <a:pt x="18585" y="7654"/>
                    <a:pt x="18666" y="6975"/>
                    <a:pt x="18747" y="6975"/>
                  </a:cubicBezTo>
                  <a:cubicBezTo>
                    <a:pt x="18829" y="6975"/>
                    <a:pt x="18910" y="7654"/>
                    <a:pt x="18951" y="8402"/>
                  </a:cubicBezTo>
                  <a:cubicBezTo>
                    <a:pt x="18991" y="9149"/>
                    <a:pt x="18991" y="9964"/>
                    <a:pt x="18991" y="10779"/>
                  </a:cubicBezTo>
                  <a:cubicBezTo>
                    <a:pt x="18991" y="11594"/>
                    <a:pt x="18991" y="12409"/>
                    <a:pt x="19093" y="12681"/>
                  </a:cubicBezTo>
                  <a:cubicBezTo>
                    <a:pt x="19195" y="12953"/>
                    <a:pt x="19398" y="12681"/>
                    <a:pt x="19601" y="11934"/>
                  </a:cubicBezTo>
                  <a:cubicBezTo>
                    <a:pt x="19805" y="11186"/>
                    <a:pt x="20008" y="9964"/>
                    <a:pt x="20151" y="9013"/>
                  </a:cubicBezTo>
                  <a:cubicBezTo>
                    <a:pt x="20293" y="8062"/>
                    <a:pt x="20374" y="7383"/>
                    <a:pt x="20435" y="7383"/>
                  </a:cubicBezTo>
                  <a:cubicBezTo>
                    <a:pt x="20496" y="7383"/>
                    <a:pt x="20537" y="8062"/>
                    <a:pt x="20557" y="9217"/>
                  </a:cubicBezTo>
                  <a:cubicBezTo>
                    <a:pt x="20578" y="10371"/>
                    <a:pt x="20578" y="12002"/>
                    <a:pt x="20639" y="13088"/>
                  </a:cubicBezTo>
                  <a:cubicBezTo>
                    <a:pt x="20700" y="14175"/>
                    <a:pt x="20822" y="14719"/>
                    <a:pt x="20985" y="14922"/>
                  </a:cubicBezTo>
                  <a:cubicBezTo>
                    <a:pt x="21147" y="15126"/>
                    <a:pt x="21351" y="14990"/>
                    <a:pt x="21554" y="1485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32" name="Line"/>
            <p:cNvSpPr/>
            <p:nvPr/>
          </p:nvSpPr>
          <p:spPr>
            <a:xfrm>
              <a:off x="3137702" y="193097"/>
              <a:ext cx="970004" cy="734222"/>
            </a:xfrm>
            <a:custGeom>
              <a:avLst/>
              <a:gdLst/>
              <a:ahLst/>
              <a:cxnLst>
                <a:cxn ang="0">
                  <a:pos x="wd2" y="hd2"/>
                </a:cxn>
                <a:cxn ang="5400000">
                  <a:pos x="wd2" y="hd2"/>
                </a:cxn>
                <a:cxn ang="10800000">
                  <a:pos x="wd2" y="hd2"/>
                </a:cxn>
                <a:cxn ang="16200000">
                  <a:pos x="wd2" y="hd2"/>
                </a:cxn>
              </a:cxnLst>
              <a:rect l="0" t="0" r="r" b="b"/>
              <a:pathLst>
                <a:path w="21553" h="21322" fill="norm" stroke="1" extrusionOk="0">
                  <a:moveTo>
                    <a:pt x="3613" y="16552"/>
                  </a:moveTo>
                  <a:cubicBezTo>
                    <a:pt x="3459" y="16050"/>
                    <a:pt x="3305" y="15548"/>
                    <a:pt x="2959" y="15196"/>
                  </a:cubicBezTo>
                  <a:cubicBezTo>
                    <a:pt x="2614" y="14844"/>
                    <a:pt x="2075" y="14643"/>
                    <a:pt x="1576" y="15045"/>
                  </a:cubicBezTo>
                  <a:cubicBezTo>
                    <a:pt x="1076" y="15447"/>
                    <a:pt x="615" y="16452"/>
                    <a:pt x="346" y="17205"/>
                  </a:cubicBezTo>
                  <a:cubicBezTo>
                    <a:pt x="77" y="17959"/>
                    <a:pt x="0" y="18461"/>
                    <a:pt x="0" y="18963"/>
                  </a:cubicBezTo>
                  <a:cubicBezTo>
                    <a:pt x="0" y="19466"/>
                    <a:pt x="77" y="19968"/>
                    <a:pt x="500" y="20068"/>
                  </a:cubicBezTo>
                  <a:cubicBezTo>
                    <a:pt x="922" y="20169"/>
                    <a:pt x="1691" y="19868"/>
                    <a:pt x="2614" y="18310"/>
                  </a:cubicBezTo>
                  <a:cubicBezTo>
                    <a:pt x="3536" y="16753"/>
                    <a:pt x="4612" y="13940"/>
                    <a:pt x="5304" y="11881"/>
                  </a:cubicBezTo>
                  <a:cubicBezTo>
                    <a:pt x="5996" y="9821"/>
                    <a:pt x="6303" y="8515"/>
                    <a:pt x="6495" y="7561"/>
                  </a:cubicBezTo>
                  <a:cubicBezTo>
                    <a:pt x="6688" y="6606"/>
                    <a:pt x="6764" y="6003"/>
                    <a:pt x="6572" y="6204"/>
                  </a:cubicBezTo>
                  <a:cubicBezTo>
                    <a:pt x="6380" y="6405"/>
                    <a:pt x="5919" y="7410"/>
                    <a:pt x="5573" y="9017"/>
                  </a:cubicBezTo>
                  <a:cubicBezTo>
                    <a:pt x="5227" y="10625"/>
                    <a:pt x="4996" y="12835"/>
                    <a:pt x="4996" y="14493"/>
                  </a:cubicBezTo>
                  <a:cubicBezTo>
                    <a:pt x="4996" y="16150"/>
                    <a:pt x="5227" y="17255"/>
                    <a:pt x="5804" y="17808"/>
                  </a:cubicBezTo>
                  <a:cubicBezTo>
                    <a:pt x="6380" y="18361"/>
                    <a:pt x="7302" y="18361"/>
                    <a:pt x="8071" y="17858"/>
                  </a:cubicBezTo>
                  <a:cubicBezTo>
                    <a:pt x="8840" y="17356"/>
                    <a:pt x="9455" y="16351"/>
                    <a:pt x="9801" y="15598"/>
                  </a:cubicBezTo>
                  <a:cubicBezTo>
                    <a:pt x="10147" y="14844"/>
                    <a:pt x="10223" y="14342"/>
                    <a:pt x="10070" y="14141"/>
                  </a:cubicBezTo>
                  <a:cubicBezTo>
                    <a:pt x="9916" y="13940"/>
                    <a:pt x="9532" y="14041"/>
                    <a:pt x="9186" y="14543"/>
                  </a:cubicBezTo>
                  <a:cubicBezTo>
                    <a:pt x="8840" y="15045"/>
                    <a:pt x="8532" y="15949"/>
                    <a:pt x="8379" y="16904"/>
                  </a:cubicBezTo>
                  <a:cubicBezTo>
                    <a:pt x="8225" y="17858"/>
                    <a:pt x="8225" y="18863"/>
                    <a:pt x="8340" y="19566"/>
                  </a:cubicBezTo>
                  <a:cubicBezTo>
                    <a:pt x="8456" y="20269"/>
                    <a:pt x="8686" y="20671"/>
                    <a:pt x="9224" y="20973"/>
                  </a:cubicBezTo>
                  <a:cubicBezTo>
                    <a:pt x="9762" y="21274"/>
                    <a:pt x="10608" y="21475"/>
                    <a:pt x="11761" y="21174"/>
                  </a:cubicBezTo>
                  <a:cubicBezTo>
                    <a:pt x="12914" y="20872"/>
                    <a:pt x="14374" y="20068"/>
                    <a:pt x="15412" y="19114"/>
                  </a:cubicBezTo>
                  <a:cubicBezTo>
                    <a:pt x="16450" y="18160"/>
                    <a:pt x="17065" y="17055"/>
                    <a:pt x="17411" y="16251"/>
                  </a:cubicBezTo>
                  <a:cubicBezTo>
                    <a:pt x="17757" y="15447"/>
                    <a:pt x="17833" y="14945"/>
                    <a:pt x="17718" y="14543"/>
                  </a:cubicBezTo>
                  <a:cubicBezTo>
                    <a:pt x="17603" y="14141"/>
                    <a:pt x="17295" y="13840"/>
                    <a:pt x="16719" y="13840"/>
                  </a:cubicBezTo>
                  <a:cubicBezTo>
                    <a:pt x="16142" y="13840"/>
                    <a:pt x="15297" y="14141"/>
                    <a:pt x="14528" y="14794"/>
                  </a:cubicBezTo>
                  <a:cubicBezTo>
                    <a:pt x="13759" y="15447"/>
                    <a:pt x="13068" y="16452"/>
                    <a:pt x="12645" y="17205"/>
                  </a:cubicBezTo>
                  <a:cubicBezTo>
                    <a:pt x="12222" y="17959"/>
                    <a:pt x="12068" y="18461"/>
                    <a:pt x="12068" y="18963"/>
                  </a:cubicBezTo>
                  <a:cubicBezTo>
                    <a:pt x="12068" y="19466"/>
                    <a:pt x="12222" y="19968"/>
                    <a:pt x="12530" y="20269"/>
                  </a:cubicBezTo>
                  <a:cubicBezTo>
                    <a:pt x="12837" y="20571"/>
                    <a:pt x="13298" y="20671"/>
                    <a:pt x="14182" y="20169"/>
                  </a:cubicBezTo>
                  <a:cubicBezTo>
                    <a:pt x="15066" y="19667"/>
                    <a:pt x="16373" y="18562"/>
                    <a:pt x="17449" y="16552"/>
                  </a:cubicBezTo>
                  <a:cubicBezTo>
                    <a:pt x="18525" y="14543"/>
                    <a:pt x="19371" y="11629"/>
                    <a:pt x="20024" y="9017"/>
                  </a:cubicBezTo>
                  <a:cubicBezTo>
                    <a:pt x="20678" y="6405"/>
                    <a:pt x="21139" y="4095"/>
                    <a:pt x="21369" y="2537"/>
                  </a:cubicBezTo>
                  <a:cubicBezTo>
                    <a:pt x="21600" y="980"/>
                    <a:pt x="21600" y="176"/>
                    <a:pt x="21446" y="26"/>
                  </a:cubicBezTo>
                  <a:cubicBezTo>
                    <a:pt x="21293" y="-125"/>
                    <a:pt x="20985" y="377"/>
                    <a:pt x="20332" y="1935"/>
                  </a:cubicBezTo>
                  <a:cubicBezTo>
                    <a:pt x="19678" y="3492"/>
                    <a:pt x="18679" y="6104"/>
                    <a:pt x="18064" y="8465"/>
                  </a:cubicBezTo>
                  <a:cubicBezTo>
                    <a:pt x="17449" y="10826"/>
                    <a:pt x="17219" y="12935"/>
                    <a:pt x="17488" y="14442"/>
                  </a:cubicBezTo>
                  <a:cubicBezTo>
                    <a:pt x="17757" y="15949"/>
                    <a:pt x="18525" y="16854"/>
                    <a:pt x="19294" y="1775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33" name="Line"/>
            <p:cNvSpPr/>
            <p:nvPr/>
          </p:nvSpPr>
          <p:spPr>
            <a:xfrm>
              <a:off x="4883510" y="295605"/>
              <a:ext cx="1167034" cy="498582"/>
            </a:xfrm>
            <a:custGeom>
              <a:avLst/>
              <a:gdLst/>
              <a:ahLst/>
              <a:cxnLst>
                <a:cxn ang="0">
                  <a:pos x="wd2" y="hd2"/>
                </a:cxn>
                <a:cxn ang="5400000">
                  <a:pos x="wd2" y="hd2"/>
                </a:cxn>
                <a:cxn ang="10800000">
                  <a:pos x="wd2" y="hd2"/>
                </a:cxn>
                <a:cxn ang="16200000">
                  <a:pos x="wd2" y="hd2"/>
                </a:cxn>
              </a:cxnLst>
              <a:rect l="0" t="0" r="r" b="b"/>
              <a:pathLst>
                <a:path w="21432" h="21469" fill="norm" stroke="1" extrusionOk="0">
                  <a:moveTo>
                    <a:pt x="5613" y="9403"/>
                  </a:moveTo>
                  <a:cubicBezTo>
                    <a:pt x="5613" y="8509"/>
                    <a:pt x="5613" y="7615"/>
                    <a:pt x="5168" y="6945"/>
                  </a:cubicBezTo>
                  <a:cubicBezTo>
                    <a:pt x="4724" y="6275"/>
                    <a:pt x="3834" y="5828"/>
                    <a:pt x="2913" y="6870"/>
                  </a:cubicBezTo>
                  <a:cubicBezTo>
                    <a:pt x="1992" y="7913"/>
                    <a:pt x="1039" y="10446"/>
                    <a:pt x="499" y="12531"/>
                  </a:cubicBezTo>
                  <a:cubicBezTo>
                    <a:pt x="-41" y="14617"/>
                    <a:pt x="-168" y="16255"/>
                    <a:pt x="245" y="17521"/>
                  </a:cubicBezTo>
                  <a:cubicBezTo>
                    <a:pt x="658" y="18788"/>
                    <a:pt x="1611" y="19681"/>
                    <a:pt x="3167" y="19160"/>
                  </a:cubicBezTo>
                  <a:cubicBezTo>
                    <a:pt x="4724" y="18639"/>
                    <a:pt x="6884" y="16702"/>
                    <a:pt x="8186" y="15510"/>
                  </a:cubicBezTo>
                  <a:cubicBezTo>
                    <a:pt x="9488" y="14319"/>
                    <a:pt x="9933" y="13872"/>
                    <a:pt x="10124" y="14095"/>
                  </a:cubicBezTo>
                  <a:cubicBezTo>
                    <a:pt x="10314" y="14319"/>
                    <a:pt x="10251" y="15212"/>
                    <a:pt x="9806" y="16479"/>
                  </a:cubicBezTo>
                  <a:cubicBezTo>
                    <a:pt x="9361" y="17745"/>
                    <a:pt x="8536" y="19383"/>
                    <a:pt x="7964" y="20277"/>
                  </a:cubicBezTo>
                  <a:cubicBezTo>
                    <a:pt x="7392" y="21171"/>
                    <a:pt x="7074" y="21320"/>
                    <a:pt x="6884" y="21022"/>
                  </a:cubicBezTo>
                  <a:cubicBezTo>
                    <a:pt x="6693" y="20724"/>
                    <a:pt x="6630" y="19979"/>
                    <a:pt x="6947" y="18341"/>
                  </a:cubicBezTo>
                  <a:cubicBezTo>
                    <a:pt x="7265" y="16702"/>
                    <a:pt x="7964" y="14170"/>
                    <a:pt x="8758" y="12159"/>
                  </a:cubicBezTo>
                  <a:cubicBezTo>
                    <a:pt x="9552" y="10148"/>
                    <a:pt x="10441" y="8658"/>
                    <a:pt x="11045" y="7988"/>
                  </a:cubicBezTo>
                  <a:cubicBezTo>
                    <a:pt x="11648" y="7317"/>
                    <a:pt x="11966" y="7466"/>
                    <a:pt x="12157" y="7913"/>
                  </a:cubicBezTo>
                  <a:cubicBezTo>
                    <a:pt x="12347" y="8360"/>
                    <a:pt x="12411" y="9105"/>
                    <a:pt x="12443" y="9850"/>
                  </a:cubicBezTo>
                  <a:cubicBezTo>
                    <a:pt x="12474" y="10595"/>
                    <a:pt x="12474" y="11339"/>
                    <a:pt x="12347" y="12382"/>
                  </a:cubicBezTo>
                  <a:cubicBezTo>
                    <a:pt x="12220" y="13425"/>
                    <a:pt x="11966" y="14766"/>
                    <a:pt x="12030" y="15287"/>
                  </a:cubicBezTo>
                  <a:cubicBezTo>
                    <a:pt x="12093" y="15808"/>
                    <a:pt x="12474" y="15510"/>
                    <a:pt x="12887" y="14691"/>
                  </a:cubicBezTo>
                  <a:cubicBezTo>
                    <a:pt x="13300" y="13872"/>
                    <a:pt x="13745" y="12531"/>
                    <a:pt x="14126" y="11488"/>
                  </a:cubicBezTo>
                  <a:cubicBezTo>
                    <a:pt x="14507" y="10446"/>
                    <a:pt x="14825" y="9701"/>
                    <a:pt x="14984" y="9701"/>
                  </a:cubicBezTo>
                  <a:cubicBezTo>
                    <a:pt x="15143" y="9701"/>
                    <a:pt x="15143" y="10446"/>
                    <a:pt x="15143" y="11563"/>
                  </a:cubicBezTo>
                  <a:cubicBezTo>
                    <a:pt x="15143" y="12680"/>
                    <a:pt x="15143" y="14170"/>
                    <a:pt x="15301" y="15287"/>
                  </a:cubicBezTo>
                  <a:cubicBezTo>
                    <a:pt x="15460" y="16404"/>
                    <a:pt x="15778" y="17149"/>
                    <a:pt x="16096" y="17521"/>
                  </a:cubicBezTo>
                  <a:cubicBezTo>
                    <a:pt x="16413" y="17894"/>
                    <a:pt x="16731" y="17894"/>
                    <a:pt x="17080" y="17149"/>
                  </a:cubicBezTo>
                  <a:cubicBezTo>
                    <a:pt x="17430" y="16404"/>
                    <a:pt x="17811" y="14915"/>
                    <a:pt x="18319" y="12159"/>
                  </a:cubicBezTo>
                  <a:cubicBezTo>
                    <a:pt x="18827" y="9403"/>
                    <a:pt x="19463" y="5381"/>
                    <a:pt x="19907" y="2997"/>
                  </a:cubicBezTo>
                  <a:cubicBezTo>
                    <a:pt x="20352" y="614"/>
                    <a:pt x="20606" y="-131"/>
                    <a:pt x="20701" y="18"/>
                  </a:cubicBezTo>
                  <a:cubicBezTo>
                    <a:pt x="20797" y="167"/>
                    <a:pt x="20733" y="1210"/>
                    <a:pt x="20574" y="3742"/>
                  </a:cubicBezTo>
                  <a:cubicBezTo>
                    <a:pt x="20416" y="6275"/>
                    <a:pt x="20161" y="10297"/>
                    <a:pt x="20130" y="13350"/>
                  </a:cubicBezTo>
                  <a:cubicBezTo>
                    <a:pt x="20098" y="16404"/>
                    <a:pt x="20288" y="18490"/>
                    <a:pt x="20543" y="19681"/>
                  </a:cubicBezTo>
                  <a:cubicBezTo>
                    <a:pt x="20797" y="20873"/>
                    <a:pt x="21114" y="21171"/>
                    <a:pt x="21432" y="2146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34" name="Line"/>
            <p:cNvSpPr/>
            <p:nvPr/>
          </p:nvSpPr>
          <p:spPr>
            <a:xfrm>
              <a:off x="5926003" y="472459"/>
              <a:ext cx="228323" cy="518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35" name="Line"/>
            <p:cNvSpPr/>
            <p:nvPr/>
          </p:nvSpPr>
          <p:spPr>
            <a:xfrm>
              <a:off x="6320378" y="503594"/>
              <a:ext cx="31136" cy="2594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0" y="4608"/>
                    <a:pt x="0" y="9216"/>
                    <a:pt x="3600" y="12816"/>
                  </a:cubicBezTo>
                  <a:cubicBezTo>
                    <a:pt x="7200" y="16416"/>
                    <a:pt x="14400" y="19008"/>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36" name="Line"/>
            <p:cNvSpPr/>
            <p:nvPr/>
          </p:nvSpPr>
          <p:spPr>
            <a:xfrm>
              <a:off x="6413783" y="316784"/>
              <a:ext cx="10379"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37" name="Line"/>
            <p:cNvSpPr/>
            <p:nvPr/>
          </p:nvSpPr>
          <p:spPr>
            <a:xfrm>
              <a:off x="6559079" y="475918"/>
              <a:ext cx="207567" cy="23524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1588"/>
                  </a:moveTo>
                  <a:cubicBezTo>
                    <a:pt x="1080" y="6353"/>
                    <a:pt x="2160" y="11118"/>
                    <a:pt x="2880" y="14294"/>
                  </a:cubicBezTo>
                  <a:cubicBezTo>
                    <a:pt x="3600" y="17471"/>
                    <a:pt x="3960" y="19059"/>
                    <a:pt x="3960" y="18900"/>
                  </a:cubicBezTo>
                  <a:cubicBezTo>
                    <a:pt x="3960" y="18741"/>
                    <a:pt x="3600" y="16835"/>
                    <a:pt x="4500" y="14135"/>
                  </a:cubicBezTo>
                  <a:cubicBezTo>
                    <a:pt x="5400" y="11435"/>
                    <a:pt x="7560" y="7941"/>
                    <a:pt x="9900" y="5082"/>
                  </a:cubicBezTo>
                  <a:cubicBezTo>
                    <a:pt x="12240" y="2224"/>
                    <a:pt x="14760" y="0"/>
                    <a:pt x="16560" y="0"/>
                  </a:cubicBezTo>
                  <a:cubicBezTo>
                    <a:pt x="18360" y="0"/>
                    <a:pt x="19440" y="2224"/>
                    <a:pt x="20160" y="6194"/>
                  </a:cubicBezTo>
                  <a:cubicBezTo>
                    <a:pt x="20880" y="10165"/>
                    <a:pt x="21240" y="15882"/>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38" name="Line"/>
            <p:cNvSpPr/>
            <p:nvPr/>
          </p:nvSpPr>
          <p:spPr>
            <a:xfrm>
              <a:off x="6882103" y="-1"/>
              <a:ext cx="1830904" cy="1053645"/>
            </a:xfrm>
            <a:custGeom>
              <a:avLst/>
              <a:gdLst/>
              <a:ahLst/>
              <a:cxnLst>
                <a:cxn ang="0">
                  <a:pos x="wd2" y="hd2"/>
                </a:cxn>
                <a:cxn ang="5400000">
                  <a:pos x="wd2" y="hd2"/>
                </a:cxn>
                <a:cxn ang="10800000">
                  <a:pos x="wd2" y="hd2"/>
                </a:cxn>
                <a:cxn ang="16200000">
                  <a:pos x="wd2" y="hd2"/>
                </a:cxn>
              </a:cxnLst>
              <a:rect l="0" t="0" r="r" b="b"/>
              <a:pathLst>
                <a:path w="21569" h="21499" fill="norm" stroke="1" extrusionOk="0">
                  <a:moveTo>
                    <a:pt x="352" y="9428"/>
                  </a:moveTo>
                  <a:cubicBezTo>
                    <a:pt x="230" y="10487"/>
                    <a:pt x="107" y="11546"/>
                    <a:pt x="46" y="12252"/>
                  </a:cubicBezTo>
                  <a:cubicBezTo>
                    <a:pt x="-15" y="12958"/>
                    <a:pt x="-15" y="13311"/>
                    <a:pt x="46" y="13628"/>
                  </a:cubicBezTo>
                  <a:cubicBezTo>
                    <a:pt x="107" y="13946"/>
                    <a:pt x="230" y="14228"/>
                    <a:pt x="515" y="14017"/>
                  </a:cubicBezTo>
                  <a:cubicBezTo>
                    <a:pt x="800" y="13805"/>
                    <a:pt x="1248" y="13099"/>
                    <a:pt x="1513" y="12570"/>
                  </a:cubicBezTo>
                  <a:cubicBezTo>
                    <a:pt x="1778" y="12040"/>
                    <a:pt x="1860" y="11687"/>
                    <a:pt x="1962" y="11123"/>
                  </a:cubicBezTo>
                  <a:cubicBezTo>
                    <a:pt x="2063" y="10558"/>
                    <a:pt x="2186" y="9781"/>
                    <a:pt x="2206" y="9605"/>
                  </a:cubicBezTo>
                  <a:cubicBezTo>
                    <a:pt x="2227" y="9428"/>
                    <a:pt x="2145" y="9852"/>
                    <a:pt x="2104" y="10523"/>
                  </a:cubicBezTo>
                  <a:cubicBezTo>
                    <a:pt x="2063" y="11193"/>
                    <a:pt x="2063" y="12111"/>
                    <a:pt x="2125" y="12711"/>
                  </a:cubicBezTo>
                  <a:cubicBezTo>
                    <a:pt x="2186" y="13311"/>
                    <a:pt x="2308" y="13593"/>
                    <a:pt x="2491" y="13734"/>
                  </a:cubicBezTo>
                  <a:cubicBezTo>
                    <a:pt x="2675" y="13875"/>
                    <a:pt x="2919" y="13875"/>
                    <a:pt x="3327" y="13452"/>
                  </a:cubicBezTo>
                  <a:cubicBezTo>
                    <a:pt x="3734" y="13028"/>
                    <a:pt x="4305" y="12181"/>
                    <a:pt x="4692" y="11617"/>
                  </a:cubicBezTo>
                  <a:cubicBezTo>
                    <a:pt x="5079" y="11052"/>
                    <a:pt x="5283" y="10770"/>
                    <a:pt x="5467" y="10523"/>
                  </a:cubicBezTo>
                  <a:cubicBezTo>
                    <a:pt x="5650" y="10275"/>
                    <a:pt x="5813" y="10064"/>
                    <a:pt x="5915" y="10134"/>
                  </a:cubicBezTo>
                  <a:cubicBezTo>
                    <a:pt x="6017" y="10205"/>
                    <a:pt x="6057" y="10558"/>
                    <a:pt x="5976" y="11087"/>
                  </a:cubicBezTo>
                  <a:cubicBezTo>
                    <a:pt x="5894" y="11617"/>
                    <a:pt x="5691" y="12323"/>
                    <a:pt x="5405" y="12852"/>
                  </a:cubicBezTo>
                  <a:cubicBezTo>
                    <a:pt x="5120" y="13381"/>
                    <a:pt x="4753" y="13734"/>
                    <a:pt x="4468" y="13911"/>
                  </a:cubicBezTo>
                  <a:cubicBezTo>
                    <a:pt x="4183" y="14087"/>
                    <a:pt x="3979" y="14087"/>
                    <a:pt x="3918" y="13840"/>
                  </a:cubicBezTo>
                  <a:cubicBezTo>
                    <a:pt x="3857" y="13593"/>
                    <a:pt x="3938" y="13099"/>
                    <a:pt x="4223" y="12358"/>
                  </a:cubicBezTo>
                  <a:cubicBezTo>
                    <a:pt x="4509" y="11617"/>
                    <a:pt x="4998" y="10628"/>
                    <a:pt x="5344" y="9958"/>
                  </a:cubicBezTo>
                  <a:cubicBezTo>
                    <a:pt x="5691" y="9287"/>
                    <a:pt x="5894" y="8934"/>
                    <a:pt x="6119" y="8687"/>
                  </a:cubicBezTo>
                  <a:cubicBezTo>
                    <a:pt x="6343" y="8440"/>
                    <a:pt x="6587" y="8299"/>
                    <a:pt x="6730" y="8405"/>
                  </a:cubicBezTo>
                  <a:cubicBezTo>
                    <a:pt x="6873" y="8511"/>
                    <a:pt x="6913" y="8864"/>
                    <a:pt x="6934" y="9393"/>
                  </a:cubicBezTo>
                  <a:cubicBezTo>
                    <a:pt x="6954" y="9923"/>
                    <a:pt x="6954" y="10628"/>
                    <a:pt x="6974" y="11299"/>
                  </a:cubicBezTo>
                  <a:cubicBezTo>
                    <a:pt x="6995" y="11970"/>
                    <a:pt x="7036" y="12605"/>
                    <a:pt x="7158" y="12852"/>
                  </a:cubicBezTo>
                  <a:cubicBezTo>
                    <a:pt x="7280" y="13099"/>
                    <a:pt x="7484" y="12958"/>
                    <a:pt x="7871" y="12252"/>
                  </a:cubicBezTo>
                  <a:cubicBezTo>
                    <a:pt x="8258" y="11546"/>
                    <a:pt x="8829" y="10275"/>
                    <a:pt x="9175" y="9499"/>
                  </a:cubicBezTo>
                  <a:cubicBezTo>
                    <a:pt x="9522" y="8723"/>
                    <a:pt x="9644" y="8440"/>
                    <a:pt x="9705" y="8475"/>
                  </a:cubicBezTo>
                  <a:cubicBezTo>
                    <a:pt x="9766" y="8511"/>
                    <a:pt x="9766" y="8864"/>
                    <a:pt x="9766" y="9428"/>
                  </a:cubicBezTo>
                  <a:cubicBezTo>
                    <a:pt x="9766" y="9993"/>
                    <a:pt x="9766" y="10770"/>
                    <a:pt x="9787" y="11405"/>
                  </a:cubicBezTo>
                  <a:cubicBezTo>
                    <a:pt x="9807" y="12040"/>
                    <a:pt x="9848" y="12534"/>
                    <a:pt x="9970" y="12675"/>
                  </a:cubicBezTo>
                  <a:cubicBezTo>
                    <a:pt x="10092" y="12817"/>
                    <a:pt x="10296" y="12605"/>
                    <a:pt x="10561" y="11793"/>
                  </a:cubicBezTo>
                  <a:cubicBezTo>
                    <a:pt x="10826" y="10981"/>
                    <a:pt x="11152" y="9570"/>
                    <a:pt x="11376" y="8546"/>
                  </a:cubicBezTo>
                  <a:cubicBezTo>
                    <a:pt x="11600" y="7523"/>
                    <a:pt x="11722" y="6887"/>
                    <a:pt x="11824" y="6746"/>
                  </a:cubicBezTo>
                  <a:cubicBezTo>
                    <a:pt x="11926" y="6605"/>
                    <a:pt x="12008" y="6958"/>
                    <a:pt x="12171" y="7664"/>
                  </a:cubicBezTo>
                  <a:cubicBezTo>
                    <a:pt x="12334" y="8370"/>
                    <a:pt x="12578" y="9428"/>
                    <a:pt x="12762" y="10134"/>
                  </a:cubicBezTo>
                  <a:cubicBezTo>
                    <a:pt x="12945" y="10840"/>
                    <a:pt x="13067" y="11193"/>
                    <a:pt x="13190" y="11511"/>
                  </a:cubicBezTo>
                  <a:cubicBezTo>
                    <a:pt x="13312" y="11828"/>
                    <a:pt x="13434" y="12111"/>
                    <a:pt x="13454" y="12428"/>
                  </a:cubicBezTo>
                  <a:cubicBezTo>
                    <a:pt x="13475" y="12746"/>
                    <a:pt x="13393" y="13099"/>
                    <a:pt x="13251" y="13346"/>
                  </a:cubicBezTo>
                  <a:cubicBezTo>
                    <a:pt x="13108" y="13593"/>
                    <a:pt x="12904" y="13734"/>
                    <a:pt x="12639" y="13805"/>
                  </a:cubicBezTo>
                  <a:cubicBezTo>
                    <a:pt x="12374" y="13875"/>
                    <a:pt x="12048" y="13875"/>
                    <a:pt x="11967" y="13699"/>
                  </a:cubicBezTo>
                  <a:cubicBezTo>
                    <a:pt x="11885" y="13523"/>
                    <a:pt x="12048" y="13170"/>
                    <a:pt x="12599" y="12323"/>
                  </a:cubicBezTo>
                  <a:cubicBezTo>
                    <a:pt x="13149" y="11475"/>
                    <a:pt x="14086" y="10134"/>
                    <a:pt x="14881" y="8405"/>
                  </a:cubicBezTo>
                  <a:cubicBezTo>
                    <a:pt x="15676" y="6675"/>
                    <a:pt x="16328" y="4558"/>
                    <a:pt x="16674" y="3287"/>
                  </a:cubicBezTo>
                  <a:cubicBezTo>
                    <a:pt x="17020" y="2017"/>
                    <a:pt x="17061" y="1593"/>
                    <a:pt x="17102" y="1134"/>
                  </a:cubicBezTo>
                  <a:cubicBezTo>
                    <a:pt x="17143" y="675"/>
                    <a:pt x="17183" y="181"/>
                    <a:pt x="17102" y="40"/>
                  </a:cubicBezTo>
                  <a:cubicBezTo>
                    <a:pt x="17020" y="-101"/>
                    <a:pt x="16817" y="111"/>
                    <a:pt x="16613" y="958"/>
                  </a:cubicBezTo>
                  <a:cubicBezTo>
                    <a:pt x="16409" y="1805"/>
                    <a:pt x="16205" y="3287"/>
                    <a:pt x="16083" y="5052"/>
                  </a:cubicBezTo>
                  <a:cubicBezTo>
                    <a:pt x="15961" y="6817"/>
                    <a:pt x="15920" y="8864"/>
                    <a:pt x="15961" y="10134"/>
                  </a:cubicBezTo>
                  <a:cubicBezTo>
                    <a:pt x="16002" y="11405"/>
                    <a:pt x="16124" y="11899"/>
                    <a:pt x="16287" y="12146"/>
                  </a:cubicBezTo>
                  <a:cubicBezTo>
                    <a:pt x="16450" y="12393"/>
                    <a:pt x="16654" y="12393"/>
                    <a:pt x="17061" y="11899"/>
                  </a:cubicBezTo>
                  <a:cubicBezTo>
                    <a:pt x="17469" y="11405"/>
                    <a:pt x="18080" y="10417"/>
                    <a:pt x="18447" y="9781"/>
                  </a:cubicBezTo>
                  <a:cubicBezTo>
                    <a:pt x="18814" y="9146"/>
                    <a:pt x="18936" y="8864"/>
                    <a:pt x="18977" y="9005"/>
                  </a:cubicBezTo>
                  <a:cubicBezTo>
                    <a:pt x="19017" y="9146"/>
                    <a:pt x="18977" y="9711"/>
                    <a:pt x="18956" y="10205"/>
                  </a:cubicBezTo>
                  <a:cubicBezTo>
                    <a:pt x="18936" y="10699"/>
                    <a:pt x="18936" y="11123"/>
                    <a:pt x="18977" y="11511"/>
                  </a:cubicBezTo>
                  <a:cubicBezTo>
                    <a:pt x="19017" y="11899"/>
                    <a:pt x="19099" y="12252"/>
                    <a:pt x="19242" y="12428"/>
                  </a:cubicBezTo>
                  <a:cubicBezTo>
                    <a:pt x="19384" y="12605"/>
                    <a:pt x="19588" y="12605"/>
                    <a:pt x="19894" y="12217"/>
                  </a:cubicBezTo>
                  <a:cubicBezTo>
                    <a:pt x="20199" y="11828"/>
                    <a:pt x="20607" y="11052"/>
                    <a:pt x="20892" y="10558"/>
                  </a:cubicBezTo>
                  <a:cubicBezTo>
                    <a:pt x="21177" y="10064"/>
                    <a:pt x="21340" y="9852"/>
                    <a:pt x="21442" y="9958"/>
                  </a:cubicBezTo>
                  <a:cubicBezTo>
                    <a:pt x="21544" y="10064"/>
                    <a:pt x="21585" y="10487"/>
                    <a:pt x="21565" y="11758"/>
                  </a:cubicBezTo>
                  <a:cubicBezTo>
                    <a:pt x="21544" y="13028"/>
                    <a:pt x="21463" y="15146"/>
                    <a:pt x="21157" y="16911"/>
                  </a:cubicBezTo>
                  <a:cubicBezTo>
                    <a:pt x="20851" y="18675"/>
                    <a:pt x="20322" y="20087"/>
                    <a:pt x="19303" y="20793"/>
                  </a:cubicBezTo>
                  <a:cubicBezTo>
                    <a:pt x="18284" y="21499"/>
                    <a:pt x="16776" y="21499"/>
                    <a:pt x="15268" y="2149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39" name="Line"/>
            <p:cNvSpPr/>
            <p:nvPr/>
          </p:nvSpPr>
          <p:spPr>
            <a:xfrm>
              <a:off x="1489657" y="1642033"/>
              <a:ext cx="310634" cy="868535"/>
            </a:xfrm>
            <a:custGeom>
              <a:avLst/>
              <a:gdLst/>
              <a:ahLst/>
              <a:cxnLst>
                <a:cxn ang="0">
                  <a:pos x="wd2" y="hd2"/>
                </a:cxn>
                <a:cxn ang="5400000">
                  <a:pos x="wd2" y="hd2"/>
                </a:cxn>
                <a:cxn ang="10800000">
                  <a:pos x="wd2" y="hd2"/>
                </a:cxn>
                <a:cxn ang="16200000">
                  <a:pos x="wd2" y="hd2"/>
                </a:cxn>
              </a:cxnLst>
              <a:rect l="0" t="0" r="r" b="b"/>
              <a:pathLst>
                <a:path w="20855" h="21435" fill="norm" stroke="1" extrusionOk="0">
                  <a:moveTo>
                    <a:pt x="2414" y="5457"/>
                  </a:moveTo>
                  <a:cubicBezTo>
                    <a:pt x="1717" y="6823"/>
                    <a:pt x="1020" y="8189"/>
                    <a:pt x="904" y="10196"/>
                  </a:cubicBezTo>
                  <a:cubicBezTo>
                    <a:pt x="788" y="12202"/>
                    <a:pt x="1253" y="14849"/>
                    <a:pt x="1601" y="16642"/>
                  </a:cubicBezTo>
                  <a:cubicBezTo>
                    <a:pt x="1949" y="18434"/>
                    <a:pt x="2182" y="19374"/>
                    <a:pt x="2298" y="20099"/>
                  </a:cubicBezTo>
                  <a:cubicBezTo>
                    <a:pt x="2414" y="20825"/>
                    <a:pt x="2414" y="21337"/>
                    <a:pt x="2065" y="21423"/>
                  </a:cubicBezTo>
                  <a:cubicBezTo>
                    <a:pt x="1717" y="21508"/>
                    <a:pt x="1020" y="21166"/>
                    <a:pt x="556" y="20014"/>
                  </a:cubicBezTo>
                  <a:cubicBezTo>
                    <a:pt x="91" y="18861"/>
                    <a:pt x="-141" y="16898"/>
                    <a:pt x="91" y="14465"/>
                  </a:cubicBezTo>
                  <a:cubicBezTo>
                    <a:pt x="324" y="12031"/>
                    <a:pt x="1020" y="9129"/>
                    <a:pt x="1601" y="7122"/>
                  </a:cubicBezTo>
                  <a:cubicBezTo>
                    <a:pt x="2182" y="5116"/>
                    <a:pt x="2646" y="4006"/>
                    <a:pt x="2994" y="3195"/>
                  </a:cubicBezTo>
                  <a:cubicBezTo>
                    <a:pt x="3343" y="2384"/>
                    <a:pt x="3575" y="1872"/>
                    <a:pt x="3807" y="1402"/>
                  </a:cubicBezTo>
                  <a:cubicBezTo>
                    <a:pt x="4040" y="933"/>
                    <a:pt x="4272" y="506"/>
                    <a:pt x="5433" y="250"/>
                  </a:cubicBezTo>
                  <a:cubicBezTo>
                    <a:pt x="6594" y="-7"/>
                    <a:pt x="8685" y="-92"/>
                    <a:pt x="11124" y="121"/>
                  </a:cubicBezTo>
                  <a:cubicBezTo>
                    <a:pt x="13562" y="335"/>
                    <a:pt x="16349" y="847"/>
                    <a:pt x="18324" y="1573"/>
                  </a:cubicBezTo>
                  <a:cubicBezTo>
                    <a:pt x="20298" y="2299"/>
                    <a:pt x="21459" y="3238"/>
                    <a:pt x="20530" y="4262"/>
                  </a:cubicBezTo>
                  <a:cubicBezTo>
                    <a:pt x="19601" y="5287"/>
                    <a:pt x="16582" y="6397"/>
                    <a:pt x="14491" y="7122"/>
                  </a:cubicBezTo>
                  <a:cubicBezTo>
                    <a:pt x="12401" y="7848"/>
                    <a:pt x="11240" y="8189"/>
                    <a:pt x="10078" y="853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40" name="Line"/>
            <p:cNvSpPr/>
            <p:nvPr/>
          </p:nvSpPr>
          <p:spPr>
            <a:xfrm>
              <a:off x="1764308" y="2291448"/>
              <a:ext cx="245621" cy="381209"/>
            </a:xfrm>
            <a:custGeom>
              <a:avLst/>
              <a:gdLst/>
              <a:ahLst/>
              <a:cxnLst>
                <a:cxn ang="0">
                  <a:pos x="wd2" y="hd2"/>
                </a:cxn>
                <a:cxn ang="5400000">
                  <a:pos x="wd2" y="hd2"/>
                </a:cxn>
                <a:cxn ang="10800000">
                  <a:pos x="wd2" y="hd2"/>
                </a:cxn>
                <a:cxn ang="16200000">
                  <a:pos x="wd2" y="hd2"/>
                </a:cxn>
              </a:cxnLst>
              <a:rect l="0" t="0" r="r" b="b"/>
              <a:pathLst>
                <a:path w="21008" h="21443" fill="norm" stroke="1" extrusionOk="0">
                  <a:moveTo>
                    <a:pt x="0" y="3929"/>
                  </a:moveTo>
                  <a:cubicBezTo>
                    <a:pt x="296" y="2957"/>
                    <a:pt x="592" y="1984"/>
                    <a:pt x="2219" y="1205"/>
                  </a:cubicBezTo>
                  <a:cubicBezTo>
                    <a:pt x="3847" y="427"/>
                    <a:pt x="6805" y="-157"/>
                    <a:pt x="10060" y="38"/>
                  </a:cubicBezTo>
                  <a:cubicBezTo>
                    <a:pt x="13315" y="232"/>
                    <a:pt x="16866" y="1205"/>
                    <a:pt x="18937" y="2178"/>
                  </a:cubicBezTo>
                  <a:cubicBezTo>
                    <a:pt x="21008" y="3151"/>
                    <a:pt x="21600" y="4124"/>
                    <a:pt x="19825" y="5584"/>
                  </a:cubicBezTo>
                  <a:cubicBezTo>
                    <a:pt x="18049" y="7043"/>
                    <a:pt x="13907" y="8989"/>
                    <a:pt x="11096" y="10059"/>
                  </a:cubicBezTo>
                  <a:cubicBezTo>
                    <a:pt x="8285" y="11129"/>
                    <a:pt x="6805" y="11324"/>
                    <a:pt x="6658" y="11129"/>
                  </a:cubicBezTo>
                  <a:cubicBezTo>
                    <a:pt x="6510" y="10935"/>
                    <a:pt x="7693" y="10351"/>
                    <a:pt x="9912" y="10157"/>
                  </a:cubicBezTo>
                  <a:cubicBezTo>
                    <a:pt x="12132" y="9962"/>
                    <a:pt x="15386" y="10157"/>
                    <a:pt x="17605" y="10740"/>
                  </a:cubicBezTo>
                  <a:cubicBezTo>
                    <a:pt x="19825" y="11324"/>
                    <a:pt x="21008" y="12297"/>
                    <a:pt x="21008" y="13757"/>
                  </a:cubicBezTo>
                  <a:cubicBezTo>
                    <a:pt x="21008" y="15216"/>
                    <a:pt x="19825" y="17162"/>
                    <a:pt x="17014" y="18524"/>
                  </a:cubicBezTo>
                  <a:cubicBezTo>
                    <a:pt x="14203" y="19886"/>
                    <a:pt x="9764" y="20665"/>
                    <a:pt x="5326" y="2144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41" name="Line"/>
            <p:cNvSpPr/>
            <p:nvPr/>
          </p:nvSpPr>
          <p:spPr>
            <a:xfrm>
              <a:off x="2366250" y="2278281"/>
              <a:ext cx="249079" cy="1"/>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942" name="Line"/>
            <p:cNvSpPr/>
            <p:nvPr/>
          </p:nvSpPr>
          <p:spPr>
            <a:xfrm>
              <a:off x="2335114" y="2423577"/>
              <a:ext cx="280215"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43" name="Line"/>
            <p:cNvSpPr/>
            <p:nvPr/>
          </p:nvSpPr>
          <p:spPr>
            <a:xfrm>
              <a:off x="3414457" y="1977311"/>
              <a:ext cx="51892" cy="67458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2880" y="4652"/>
                    <a:pt x="5760" y="9305"/>
                    <a:pt x="9360" y="12905"/>
                  </a:cubicBezTo>
                  <a:cubicBezTo>
                    <a:pt x="12960" y="16505"/>
                    <a:pt x="17280" y="19052"/>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44" name="Line"/>
            <p:cNvSpPr/>
            <p:nvPr/>
          </p:nvSpPr>
          <p:spPr>
            <a:xfrm>
              <a:off x="3414457" y="1808272"/>
              <a:ext cx="360044" cy="366227"/>
            </a:xfrm>
            <a:custGeom>
              <a:avLst/>
              <a:gdLst/>
              <a:ahLst/>
              <a:cxnLst>
                <a:cxn ang="0">
                  <a:pos x="wd2" y="hd2"/>
                </a:cxn>
                <a:cxn ang="5400000">
                  <a:pos x="wd2" y="hd2"/>
                </a:cxn>
                <a:cxn ang="10800000">
                  <a:pos x="wd2" y="hd2"/>
                </a:cxn>
                <a:cxn ang="16200000">
                  <a:pos x="wd2" y="hd2"/>
                </a:cxn>
              </a:cxnLst>
              <a:rect l="0" t="0" r="r" b="b"/>
              <a:pathLst>
                <a:path w="21410" h="21370" fill="norm" stroke="1" extrusionOk="0">
                  <a:moveTo>
                    <a:pt x="0" y="14103"/>
                  </a:moveTo>
                  <a:cubicBezTo>
                    <a:pt x="0" y="10873"/>
                    <a:pt x="0" y="7643"/>
                    <a:pt x="411" y="5321"/>
                  </a:cubicBezTo>
                  <a:cubicBezTo>
                    <a:pt x="823" y="3000"/>
                    <a:pt x="1646" y="1587"/>
                    <a:pt x="2571" y="779"/>
                  </a:cubicBezTo>
                  <a:cubicBezTo>
                    <a:pt x="3497" y="-28"/>
                    <a:pt x="4526" y="-230"/>
                    <a:pt x="6891" y="275"/>
                  </a:cubicBezTo>
                  <a:cubicBezTo>
                    <a:pt x="9257" y="779"/>
                    <a:pt x="12960" y="1991"/>
                    <a:pt x="15943" y="3606"/>
                  </a:cubicBezTo>
                  <a:cubicBezTo>
                    <a:pt x="18926" y="5220"/>
                    <a:pt x="21189" y="7239"/>
                    <a:pt x="21394" y="9561"/>
                  </a:cubicBezTo>
                  <a:cubicBezTo>
                    <a:pt x="21600" y="11882"/>
                    <a:pt x="19749" y="14506"/>
                    <a:pt x="16971" y="16525"/>
                  </a:cubicBezTo>
                  <a:cubicBezTo>
                    <a:pt x="14194" y="18544"/>
                    <a:pt x="10491" y="19957"/>
                    <a:pt x="6789" y="2137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45" name="Line"/>
            <p:cNvSpPr/>
            <p:nvPr/>
          </p:nvSpPr>
          <p:spPr>
            <a:xfrm>
              <a:off x="3703893" y="2433955"/>
              <a:ext cx="236563" cy="255999"/>
            </a:xfrm>
            <a:custGeom>
              <a:avLst/>
              <a:gdLst/>
              <a:ahLst/>
              <a:cxnLst>
                <a:cxn ang="0">
                  <a:pos x="wd2" y="hd2"/>
                </a:cxn>
                <a:cxn ang="5400000">
                  <a:pos x="wd2" y="hd2"/>
                </a:cxn>
                <a:cxn ang="10800000">
                  <a:pos x="wd2" y="hd2"/>
                </a:cxn>
                <a:cxn ang="16200000">
                  <a:pos x="wd2" y="hd2"/>
                </a:cxn>
              </a:cxnLst>
              <a:rect l="0" t="0" r="r" b="b"/>
              <a:pathLst>
                <a:path w="20803" h="21600" fill="norm" stroke="1" extrusionOk="0">
                  <a:moveTo>
                    <a:pt x="12879" y="7005"/>
                  </a:moveTo>
                  <a:cubicBezTo>
                    <a:pt x="12879" y="5546"/>
                    <a:pt x="12879" y="4087"/>
                    <a:pt x="12118" y="3357"/>
                  </a:cubicBezTo>
                  <a:cubicBezTo>
                    <a:pt x="11358" y="2627"/>
                    <a:pt x="9837" y="2627"/>
                    <a:pt x="7555" y="3941"/>
                  </a:cubicBezTo>
                  <a:cubicBezTo>
                    <a:pt x="5273" y="5254"/>
                    <a:pt x="2231" y="7881"/>
                    <a:pt x="862" y="10654"/>
                  </a:cubicBezTo>
                  <a:cubicBezTo>
                    <a:pt x="-507" y="13427"/>
                    <a:pt x="-203" y="16346"/>
                    <a:pt x="1470" y="18389"/>
                  </a:cubicBezTo>
                  <a:cubicBezTo>
                    <a:pt x="3144" y="20432"/>
                    <a:pt x="6186" y="21600"/>
                    <a:pt x="9685" y="21600"/>
                  </a:cubicBezTo>
                  <a:cubicBezTo>
                    <a:pt x="13183" y="21600"/>
                    <a:pt x="17138" y="20432"/>
                    <a:pt x="19116" y="18389"/>
                  </a:cubicBezTo>
                  <a:cubicBezTo>
                    <a:pt x="21093" y="16346"/>
                    <a:pt x="21093" y="13427"/>
                    <a:pt x="20332" y="10508"/>
                  </a:cubicBezTo>
                  <a:cubicBezTo>
                    <a:pt x="19572" y="7589"/>
                    <a:pt x="18051" y="4670"/>
                    <a:pt x="16530" y="2919"/>
                  </a:cubicBezTo>
                  <a:cubicBezTo>
                    <a:pt x="15008" y="1168"/>
                    <a:pt x="13487" y="584"/>
                    <a:pt x="11966"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46" name="Line"/>
            <p:cNvSpPr/>
            <p:nvPr/>
          </p:nvSpPr>
          <p:spPr>
            <a:xfrm>
              <a:off x="4670230" y="2092743"/>
              <a:ext cx="653833" cy="490604"/>
            </a:xfrm>
            <a:custGeom>
              <a:avLst/>
              <a:gdLst/>
              <a:ahLst/>
              <a:cxnLst>
                <a:cxn ang="0">
                  <a:pos x="wd2" y="hd2"/>
                </a:cxn>
                <a:cxn ang="5400000">
                  <a:pos x="wd2" y="hd2"/>
                </a:cxn>
                <a:cxn ang="10800000">
                  <a:pos x="wd2" y="hd2"/>
                </a:cxn>
                <a:cxn ang="16200000">
                  <a:pos x="wd2" y="hd2"/>
                </a:cxn>
              </a:cxnLst>
              <a:rect l="0" t="0" r="r" b="b"/>
              <a:pathLst>
                <a:path w="21600" h="20981" fill="norm" stroke="1" extrusionOk="0">
                  <a:moveTo>
                    <a:pt x="0" y="8379"/>
                  </a:moveTo>
                  <a:cubicBezTo>
                    <a:pt x="457" y="9119"/>
                    <a:pt x="914" y="9858"/>
                    <a:pt x="1943" y="10302"/>
                  </a:cubicBezTo>
                  <a:cubicBezTo>
                    <a:pt x="2971" y="10746"/>
                    <a:pt x="4571" y="10894"/>
                    <a:pt x="6229" y="10598"/>
                  </a:cubicBezTo>
                  <a:cubicBezTo>
                    <a:pt x="7886" y="10302"/>
                    <a:pt x="9600" y="9562"/>
                    <a:pt x="10743" y="8527"/>
                  </a:cubicBezTo>
                  <a:cubicBezTo>
                    <a:pt x="11886" y="7491"/>
                    <a:pt x="12457" y="6160"/>
                    <a:pt x="12800" y="5050"/>
                  </a:cubicBezTo>
                  <a:cubicBezTo>
                    <a:pt x="13143" y="3940"/>
                    <a:pt x="13257" y="3053"/>
                    <a:pt x="13143" y="2313"/>
                  </a:cubicBezTo>
                  <a:cubicBezTo>
                    <a:pt x="13029" y="1573"/>
                    <a:pt x="12686" y="982"/>
                    <a:pt x="11829" y="538"/>
                  </a:cubicBezTo>
                  <a:cubicBezTo>
                    <a:pt x="10971" y="94"/>
                    <a:pt x="9600" y="-202"/>
                    <a:pt x="8114" y="168"/>
                  </a:cubicBezTo>
                  <a:cubicBezTo>
                    <a:pt x="6629" y="538"/>
                    <a:pt x="5029" y="1573"/>
                    <a:pt x="3771" y="3201"/>
                  </a:cubicBezTo>
                  <a:cubicBezTo>
                    <a:pt x="2514" y="4828"/>
                    <a:pt x="1600" y="7047"/>
                    <a:pt x="1029" y="9045"/>
                  </a:cubicBezTo>
                  <a:cubicBezTo>
                    <a:pt x="457" y="11042"/>
                    <a:pt x="229" y="12817"/>
                    <a:pt x="571" y="14740"/>
                  </a:cubicBezTo>
                  <a:cubicBezTo>
                    <a:pt x="914" y="16664"/>
                    <a:pt x="1829" y="18735"/>
                    <a:pt x="3486" y="19919"/>
                  </a:cubicBezTo>
                  <a:cubicBezTo>
                    <a:pt x="5143" y="21102"/>
                    <a:pt x="7543" y="21398"/>
                    <a:pt x="10686" y="20288"/>
                  </a:cubicBezTo>
                  <a:cubicBezTo>
                    <a:pt x="13829" y="19179"/>
                    <a:pt x="17714" y="16664"/>
                    <a:pt x="21600" y="1414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47" name="Line"/>
            <p:cNvSpPr/>
            <p:nvPr/>
          </p:nvSpPr>
          <p:spPr>
            <a:xfrm>
              <a:off x="5150429" y="1634827"/>
              <a:ext cx="152877" cy="243367"/>
            </a:xfrm>
            <a:custGeom>
              <a:avLst/>
              <a:gdLst/>
              <a:ahLst/>
              <a:cxnLst>
                <a:cxn ang="0">
                  <a:pos x="wd2" y="hd2"/>
                </a:cxn>
                <a:cxn ang="5400000">
                  <a:pos x="wd2" y="hd2"/>
                </a:cxn>
                <a:cxn ang="10800000">
                  <a:pos x="wd2" y="hd2"/>
                </a:cxn>
                <a:cxn ang="16200000">
                  <a:pos x="wd2" y="hd2"/>
                </a:cxn>
              </a:cxnLst>
              <a:rect l="0" t="0" r="r" b="b"/>
              <a:pathLst>
                <a:path w="21212" h="21402" fill="norm" stroke="1" extrusionOk="0">
                  <a:moveTo>
                    <a:pt x="9692" y="0"/>
                  </a:moveTo>
                  <a:cubicBezTo>
                    <a:pt x="6332" y="4259"/>
                    <a:pt x="2972" y="8518"/>
                    <a:pt x="1292" y="12017"/>
                  </a:cubicBezTo>
                  <a:cubicBezTo>
                    <a:pt x="-388" y="15516"/>
                    <a:pt x="-388" y="18254"/>
                    <a:pt x="1052" y="19775"/>
                  </a:cubicBezTo>
                  <a:cubicBezTo>
                    <a:pt x="2492" y="21296"/>
                    <a:pt x="5372" y="21600"/>
                    <a:pt x="8972" y="21296"/>
                  </a:cubicBezTo>
                  <a:cubicBezTo>
                    <a:pt x="12572" y="20992"/>
                    <a:pt x="16892" y="20079"/>
                    <a:pt x="21212" y="1916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48" name="Line"/>
            <p:cNvSpPr/>
            <p:nvPr/>
          </p:nvSpPr>
          <p:spPr>
            <a:xfrm>
              <a:off x="5324062" y="1520666"/>
              <a:ext cx="31136"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49" name="Line"/>
            <p:cNvSpPr/>
            <p:nvPr/>
          </p:nvSpPr>
          <p:spPr>
            <a:xfrm>
              <a:off x="5512969" y="1541423"/>
              <a:ext cx="195091" cy="321727"/>
            </a:xfrm>
            <a:custGeom>
              <a:avLst/>
              <a:gdLst/>
              <a:ahLst/>
              <a:cxnLst>
                <a:cxn ang="0">
                  <a:pos x="wd2" y="hd2"/>
                </a:cxn>
                <a:cxn ang="5400000">
                  <a:pos x="wd2" y="hd2"/>
                </a:cxn>
                <a:cxn ang="10800000">
                  <a:pos x="wd2" y="hd2"/>
                </a:cxn>
                <a:cxn ang="16200000">
                  <a:pos x="wd2" y="hd2"/>
                </a:cxn>
              </a:cxnLst>
              <a:rect l="0" t="0" r="r" b="b"/>
              <a:pathLst>
                <a:path w="21002" h="21600" fill="norm" stroke="1" extrusionOk="0">
                  <a:moveTo>
                    <a:pt x="10947" y="0"/>
                  </a:moveTo>
                  <a:cubicBezTo>
                    <a:pt x="7595" y="3484"/>
                    <a:pt x="4243" y="6968"/>
                    <a:pt x="2195" y="10103"/>
                  </a:cubicBezTo>
                  <a:cubicBezTo>
                    <a:pt x="147" y="13239"/>
                    <a:pt x="-598" y="16026"/>
                    <a:pt x="519" y="18116"/>
                  </a:cubicBezTo>
                  <a:cubicBezTo>
                    <a:pt x="1636" y="20206"/>
                    <a:pt x="4616" y="21600"/>
                    <a:pt x="8340" y="21600"/>
                  </a:cubicBezTo>
                  <a:cubicBezTo>
                    <a:pt x="12064" y="21600"/>
                    <a:pt x="16533" y="20206"/>
                    <a:pt x="21002" y="1881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50" name="Line"/>
            <p:cNvSpPr/>
            <p:nvPr/>
          </p:nvSpPr>
          <p:spPr>
            <a:xfrm>
              <a:off x="5562763" y="1655584"/>
              <a:ext cx="207567"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51" name="Line"/>
            <p:cNvSpPr/>
            <p:nvPr/>
          </p:nvSpPr>
          <p:spPr>
            <a:xfrm>
              <a:off x="2231331" y="3709565"/>
              <a:ext cx="280215" cy="32056"/>
            </a:xfrm>
            <a:custGeom>
              <a:avLst/>
              <a:gdLst/>
              <a:ahLst/>
              <a:cxnLst>
                <a:cxn ang="0">
                  <a:pos x="wd2" y="hd2"/>
                </a:cxn>
                <a:cxn ang="5400000">
                  <a:pos x="wd2" y="hd2"/>
                </a:cxn>
                <a:cxn ang="10800000">
                  <a:pos x="wd2" y="hd2"/>
                </a:cxn>
                <a:cxn ang="16200000">
                  <a:pos x="wd2" y="hd2"/>
                </a:cxn>
              </a:cxnLst>
              <a:rect l="0" t="0" r="r" b="b"/>
              <a:pathLst>
                <a:path w="21600" h="20015" fill="norm" stroke="1" extrusionOk="0">
                  <a:moveTo>
                    <a:pt x="0" y="20015"/>
                  </a:moveTo>
                  <a:cubicBezTo>
                    <a:pt x="5867" y="11375"/>
                    <a:pt x="11733" y="2735"/>
                    <a:pt x="15333" y="575"/>
                  </a:cubicBezTo>
                  <a:cubicBezTo>
                    <a:pt x="18933" y="-1585"/>
                    <a:pt x="20267" y="2735"/>
                    <a:pt x="21600" y="705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52" name="Line"/>
            <p:cNvSpPr/>
            <p:nvPr/>
          </p:nvSpPr>
          <p:spPr>
            <a:xfrm>
              <a:off x="2262466" y="3803889"/>
              <a:ext cx="311350" cy="4151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53" name="Line"/>
            <p:cNvSpPr/>
            <p:nvPr/>
          </p:nvSpPr>
          <p:spPr>
            <a:xfrm>
              <a:off x="3125255" y="3464866"/>
              <a:ext cx="343742" cy="484321"/>
            </a:xfrm>
            <a:custGeom>
              <a:avLst/>
              <a:gdLst/>
              <a:ahLst/>
              <a:cxnLst>
                <a:cxn ang="0">
                  <a:pos x="wd2" y="hd2"/>
                </a:cxn>
                <a:cxn ang="5400000">
                  <a:pos x="wd2" y="hd2"/>
                </a:cxn>
                <a:cxn ang="10800000">
                  <a:pos x="wd2" y="hd2"/>
                </a:cxn>
                <a:cxn ang="16200000">
                  <a:pos x="wd2" y="hd2"/>
                </a:cxn>
              </a:cxnLst>
              <a:rect l="0" t="0" r="r" b="b"/>
              <a:pathLst>
                <a:path w="21250" h="21600" fill="norm" stroke="1" extrusionOk="0">
                  <a:moveTo>
                    <a:pt x="20445" y="309"/>
                  </a:moveTo>
                  <a:cubicBezTo>
                    <a:pt x="14884" y="154"/>
                    <a:pt x="9324" y="0"/>
                    <a:pt x="5902" y="0"/>
                  </a:cubicBezTo>
                  <a:cubicBezTo>
                    <a:pt x="2480" y="0"/>
                    <a:pt x="1197" y="154"/>
                    <a:pt x="556" y="617"/>
                  </a:cubicBezTo>
                  <a:cubicBezTo>
                    <a:pt x="-86" y="1080"/>
                    <a:pt x="-86" y="1851"/>
                    <a:pt x="128" y="3009"/>
                  </a:cubicBezTo>
                  <a:cubicBezTo>
                    <a:pt x="342" y="4166"/>
                    <a:pt x="769" y="5709"/>
                    <a:pt x="663" y="7020"/>
                  </a:cubicBezTo>
                  <a:cubicBezTo>
                    <a:pt x="556" y="8331"/>
                    <a:pt x="-86" y="9411"/>
                    <a:pt x="235" y="9720"/>
                  </a:cubicBezTo>
                  <a:cubicBezTo>
                    <a:pt x="556" y="10029"/>
                    <a:pt x="1839" y="9566"/>
                    <a:pt x="4191" y="9103"/>
                  </a:cubicBezTo>
                  <a:cubicBezTo>
                    <a:pt x="6544" y="8640"/>
                    <a:pt x="9965" y="8177"/>
                    <a:pt x="12532" y="7869"/>
                  </a:cubicBezTo>
                  <a:cubicBezTo>
                    <a:pt x="15098" y="7560"/>
                    <a:pt x="16809" y="7406"/>
                    <a:pt x="18092" y="7560"/>
                  </a:cubicBezTo>
                  <a:cubicBezTo>
                    <a:pt x="19375" y="7714"/>
                    <a:pt x="20231" y="8177"/>
                    <a:pt x="20765" y="8794"/>
                  </a:cubicBezTo>
                  <a:cubicBezTo>
                    <a:pt x="21300" y="9411"/>
                    <a:pt x="21514" y="10183"/>
                    <a:pt x="20765" y="11494"/>
                  </a:cubicBezTo>
                  <a:cubicBezTo>
                    <a:pt x="20017" y="12806"/>
                    <a:pt x="18306" y="14657"/>
                    <a:pt x="15205" y="16431"/>
                  </a:cubicBezTo>
                  <a:cubicBezTo>
                    <a:pt x="12104" y="18206"/>
                    <a:pt x="7613" y="19903"/>
                    <a:pt x="3122"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54" name="Line"/>
            <p:cNvSpPr/>
            <p:nvPr/>
          </p:nvSpPr>
          <p:spPr>
            <a:xfrm>
              <a:off x="3521673" y="3563460"/>
              <a:ext cx="312647" cy="271579"/>
            </a:xfrm>
            <a:custGeom>
              <a:avLst/>
              <a:gdLst/>
              <a:ahLst/>
              <a:cxnLst>
                <a:cxn ang="0">
                  <a:pos x="wd2" y="hd2"/>
                </a:cxn>
                <a:cxn ang="5400000">
                  <a:pos x="wd2" y="hd2"/>
                </a:cxn>
                <a:cxn ang="10800000">
                  <a:pos x="wd2" y="hd2"/>
                </a:cxn>
                <a:cxn ang="16200000">
                  <a:pos x="wd2" y="hd2"/>
                </a:cxn>
              </a:cxnLst>
              <a:rect l="0" t="0" r="r" b="b"/>
              <a:pathLst>
                <a:path w="21218" h="20934" fill="norm" stroke="1" extrusionOk="0">
                  <a:moveTo>
                    <a:pt x="20193" y="4133"/>
                  </a:moveTo>
                  <a:cubicBezTo>
                    <a:pt x="20663" y="2800"/>
                    <a:pt x="21132" y="1467"/>
                    <a:pt x="20780" y="667"/>
                  </a:cubicBezTo>
                  <a:cubicBezTo>
                    <a:pt x="20428" y="-133"/>
                    <a:pt x="19254" y="-400"/>
                    <a:pt x="16319" y="933"/>
                  </a:cubicBezTo>
                  <a:cubicBezTo>
                    <a:pt x="13384" y="2267"/>
                    <a:pt x="8689" y="5200"/>
                    <a:pt x="5637" y="8000"/>
                  </a:cubicBezTo>
                  <a:cubicBezTo>
                    <a:pt x="2584" y="10800"/>
                    <a:pt x="1176" y="13467"/>
                    <a:pt x="471" y="15467"/>
                  </a:cubicBezTo>
                  <a:cubicBezTo>
                    <a:pt x="-233" y="17467"/>
                    <a:pt x="-233" y="18800"/>
                    <a:pt x="1058" y="19733"/>
                  </a:cubicBezTo>
                  <a:cubicBezTo>
                    <a:pt x="2350" y="20667"/>
                    <a:pt x="4932" y="21200"/>
                    <a:pt x="8219" y="20800"/>
                  </a:cubicBezTo>
                  <a:cubicBezTo>
                    <a:pt x="11506" y="20400"/>
                    <a:pt x="15497" y="19067"/>
                    <a:pt x="17845" y="17067"/>
                  </a:cubicBezTo>
                  <a:cubicBezTo>
                    <a:pt x="20193" y="15067"/>
                    <a:pt x="20897" y="12400"/>
                    <a:pt x="21132" y="10400"/>
                  </a:cubicBezTo>
                  <a:cubicBezTo>
                    <a:pt x="21367" y="8400"/>
                    <a:pt x="21132" y="7067"/>
                    <a:pt x="20310" y="6400"/>
                  </a:cubicBezTo>
                  <a:cubicBezTo>
                    <a:pt x="19489" y="5733"/>
                    <a:pt x="18080" y="5733"/>
                    <a:pt x="16671" y="573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55" name="Line"/>
            <p:cNvSpPr/>
            <p:nvPr/>
          </p:nvSpPr>
          <p:spPr>
            <a:xfrm>
              <a:off x="3869564" y="3550905"/>
              <a:ext cx="292060" cy="270922"/>
            </a:xfrm>
            <a:custGeom>
              <a:avLst/>
              <a:gdLst/>
              <a:ahLst/>
              <a:cxnLst>
                <a:cxn ang="0">
                  <a:pos x="wd2" y="hd2"/>
                </a:cxn>
                <a:cxn ang="5400000">
                  <a:pos x="wd2" y="hd2"/>
                </a:cxn>
                <a:cxn ang="10800000">
                  <a:pos x="wd2" y="hd2"/>
                </a:cxn>
                <a:cxn ang="16200000">
                  <a:pos x="wd2" y="hd2"/>
                </a:cxn>
              </a:cxnLst>
              <a:rect l="0" t="0" r="r" b="b"/>
              <a:pathLst>
                <a:path w="20489" h="21145" fill="norm" stroke="1" extrusionOk="0">
                  <a:moveTo>
                    <a:pt x="12486" y="2735"/>
                  </a:moveTo>
                  <a:cubicBezTo>
                    <a:pt x="13214" y="1655"/>
                    <a:pt x="13942" y="575"/>
                    <a:pt x="13578" y="170"/>
                  </a:cubicBezTo>
                  <a:cubicBezTo>
                    <a:pt x="13214" y="-235"/>
                    <a:pt x="11758" y="35"/>
                    <a:pt x="9452" y="1520"/>
                  </a:cubicBezTo>
                  <a:cubicBezTo>
                    <a:pt x="7146" y="3005"/>
                    <a:pt x="3991" y="5705"/>
                    <a:pt x="2050" y="8945"/>
                  </a:cubicBezTo>
                  <a:cubicBezTo>
                    <a:pt x="108" y="12185"/>
                    <a:pt x="-620" y="15965"/>
                    <a:pt x="593" y="18260"/>
                  </a:cubicBezTo>
                  <a:cubicBezTo>
                    <a:pt x="1807" y="20555"/>
                    <a:pt x="4962" y="21365"/>
                    <a:pt x="8360" y="21095"/>
                  </a:cubicBezTo>
                  <a:cubicBezTo>
                    <a:pt x="11758" y="20825"/>
                    <a:pt x="15398" y="19475"/>
                    <a:pt x="17704" y="17180"/>
                  </a:cubicBezTo>
                  <a:cubicBezTo>
                    <a:pt x="20009" y="14885"/>
                    <a:pt x="20980" y="11645"/>
                    <a:pt x="20252" y="9215"/>
                  </a:cubicBezTo>
                  <a:cubicBezTo>
                    <a:pt x="19524" y="6785"/>
                    <a:pt x="17097" y="5165"/>
                    <a:pt x="15277" y="4490"/>
                  </a:cubicBezTo>
                  <a:cubicBezTo>
                    <a:pt x="13456" y="3815"/>
                    <a:pt x="12243" y="4085"/>
                    <a:pt x="11394" y="4895"/>
                  </a:cubicBezTo>
                  <a:cubicBezTo>
                    <a:pt x="10544" y="5705"/>
                    <a:pt x="10059" y="7055"/>
                    <a:pt x="9573" y="840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56" name="Line"/>
            <p:cNvSpPr/>
            <p:nvPr/>
          </p:nvSpPr>
          <p:spPr>
            <a:xfrm>
              <a:off x="4225959" y="3585945"/>
              <a:ext cx="271121" cy="228463"/>
            </a:xfrm>
            <a:custGeom>
              <a:avLst/>
              <a:gdLst/>
              <a:ahLst/>
              <a:cxnLst>
                <a:cxn ang="0">
                  <a:pos x="wd2" y="hd2"/>
                </a:cxn>
                <a:cxn ang="5400000">
                  <a:pos x="wd2" y="hd2"/>
                </a:cxn>
                <a:cxn ang="10800000">
                  <a:pos x="wd2" y="hd2"/>
                </a:cxn>
                <a:cxn ang="16200000">
                  <a:pos x="wd2" y="hd2"/>
                </a:cxn>
              </a:cxnLst>
              <a:rect l="0" t="0" r="r" b="b"/>
              <a:pathLst>
                <a:path w="21160" h="20978" fill="norm" stroke="1" extrusionOk="0">
                  <a:moveTo>
                    <a:pt x="13614" y="0"/>
                  </a:moveTo>
                  <a:cubicBezTo>
                    <a:pt x="11184" y="953"/>
                    <a:pt x="8754" y="1906"/>
                    <a:pt x="6459" y="4288"/>
                  </a:cubicBezTo>
                  <a:cubicBezTo>
                    <a:pt x="4164" y="6671"/>
                    <a:pt x="2004" y="10482"/>
                    <a:pt x="924" y="13182"/>
                  </a:cubicBezTo>
                  <a:cubicBezTo>
                    <a:pt x="-156" y="15882"/>
                    <a:pt x="-156" y="17471"/>
                    <a:pt x="249" y="18900"/>
                  </a:cubicBezTo>
                  <a:cubicBezTo>
                    <a:pt x="654" y="20329"/>
                    <a:pt x="1464" y="21600"/>
                    <a:pt x="4434" y="20647"/>
                  </a:cubicBezTo>
                  <a:cubicBezTo>
                    <a:pt x="7404" y="19694"/>
                    <a:pt x="12534" y="16518"/>
                    <a:pt x="15639" y="14135"/>
                  </a:cubicBezTo>
                  <a:cubicBezTo>
                    <a:pt x="18744" y="11753"/>
                    <a:pt x="19824" y="10165"/>
                    <a:pt x="20499" y="8577"/>
                  </a:cubicBezTo>
                  <a:cubicBezTo>
                    <a:pt x="21174" y="6988"/>
                    <a:pt x="21444" y="5400"/>
                    <a:pt x="20769" y="4288"/>
                  </a:cubicBezTo>
                  <a:cubicBezTo>
                    <a:pt x="20094" y="3177"/>
                    <a:pt x="18474" y="2541"/>
                    <a:pt x="16854" y="190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57" name="Line"/>
            <p:cNvSpPr/>
            <p:nvPr/>
          </p:nvSpPr>
          <p:spPr>
            <a:xfrm>
              <a:off x="4639095" y="3316110"/>
              <a:ext cx="153337" cy="716103"/>
            </a:xfrm>
            <a:custGeom>
              <a:avLst/>
              <a:gdLst/>
              <a:ahLst/>
              <a:cxnLst>
                <a:cxn ang="0">
                  <a:pos x="wd2" y="hd2"/>
                </a:cxn>
                <a:cxn ang="5400000">
                  <a:pos x="wd2" y="hd2"/>
                </a:cxn>
                <a:cxn ang="10800000">
                  <a:pos x="wd2" y="hd2"/>
                </a:cxn>
                <a:cxn ang="16200000">
                  <a:pos x="wd2" y="hd2"/>
                </a:cxn>
              </a:cxnLst>
              <a:rect l="0" t="0" r="r" b="b"/>
              <a:pathLst>
                <a:path w="20813" h="21600" fill="norm" stroke="1" extrusionOk="0">
                  <a:moveTo>
                    <a:pt x="4226" y="0"/>
                  </a:moveTo>
                  <a:cubicBezTo>
                    <a:pt x="6574" y="0"/>
                    <a:pt x="8922" y="0"/>
                    <a:pt x="11974" y="1043"/>
                  </a:cubicBezTo>
                  <a:cubicBezTo>
                    <a:pt x="15026" y="2087"/>
                    <a:pt x="18783" y="4174"/>
                    <a:pt x="20191" y="6730"/>
                  </a:cubicBezTo>
                  <a:cubicBezTo>
                    <a:pt x="21600" y="9287"/>
                    <a:pt x="20661" y="12313"/>
                    <a:pt x="16904" y="14870"/>
                  </a:cubicBezTo>
                  <a:cubicBezTo>
                    <a:pt x="13148" y="17426"/>
                    <a:pt x="6574" y="19513"/>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58" name="Line"/>
            <p:cNvSpPr/>
            <p:nvPr/>
          </p:nvSpPr>
          <p:spPr>
            <a:xfrm>
              <a:off x="2868227" y="3170814"/>
              <a:ext cx="203747" cy="726482"/>
            </a:xfrm>
            <a:custGeom>
              <a:avLst/>
              <a:gdLst/>
              <a:ahLst/>
              <a:cxnLst>
                <a:cxn ang="0">
                  <a:pos x="wd2" y="hd2"/>
                </a:cxn>
                <a:cxn ang="5400000">
                  <a:pos x="wd2" y="hd2"/>
                </a:cxn>
                <a:cxn ang="10800000">
                  <a:pos x="wd2" y="hd2"/>
                </a:cxn>
                <a:cxn ang="16200000">
                  <a:pos x="wd2" y="hd2"/>
                </a:cxn>
              </a:cxnLst>
              <a:rect l="0" t="0" r="r" b="b"/>
              <a:pathLst>
                <a:path w="20519" h="21600" fill="norm" stroke="1" extrusionOk="0">
                  <a:moveTo>
                    <a:pt x="20519" y="0"/>
                  </a:moveTo>
                  <a:cubicBezTo>
                    <a:pt x="15642" y="1543"/>
                    <a:pt x="10764" y="3086"/>
                    <a:pt x="6584" y="5297"/>
                  </a:cubicBezTo>
                  <a:cubicBezTo>
                    <a:pt x="2403" y="7509"/>
                    <a:pt x="-1081" y="10389"/>
                    <a:pt x="313" y="13217"/>
                  </a:cubicBezTo>
                  <a:cubicBezTo>
                    <a:pt x="1706" y="16046"/>
                    <a:pt x="7977" y="18823"/>
                    <a:pt x="14248"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59" name="Line"/>
            <p:cNvSpPr/>
            <p:nvPr/>
          </p:nvSpPr>
          <p:spPr>
            <a:xfrm>
              <a:off x="5538297" y="3410840"/>
              <a:ext cx="771704" cy="482996"/>
            </a:xfrm>
            <a:custGeom>
              <a:avLst/>
              <a:gdLst/>
              <a:ahLst/>
              <a:cxnLst>
                <a:cxn ang="0">
                  <a:pos x="wd2" y="hd2"/>
                </a:cxn>
                <a:cxn ang="5400000">
                  <a:pos x="wd2" y="hd2"/>
                </a:cxn>
                <a:cxn ang="10800000">
                  <a:pos x="wd2" y="hd2"/>
                </a:cxn>
                <a:cxn ang="16200000">
                  <a:pos x="wd2" y="hd2"/>
                </a:cxn>
              </a:cxnLst>
              <a:rect l="0" t="0" r="r" b="b"/>
              <a:pathLst>
                <a:path w="21320" h="21388" fill="norm" stroke="1" extrusionOk="0">
                  <a:moveTo>
                    <a:pt x="102" y="7754"/>
                  </a:moveTo>
                  <a:cubicBezTo>
                    <a:pt x="1058" y="8673"/>
                    <a:pt x="2014" y="9592"/>
                    <a:pt x="3639" y="9745"/>
                  </a:cubicBezTo>
                  <a:cubicBezTo>
                    <a:pt x="5263" y="9899"/>
                    <a:pt x="7557" y="9286"/>
                    <a:pt x="8991" y="8367"/>
                  </a:cubicBezTo>
                  <a:cubicBezTo>
                    <a:pt x="10424" y="7448"/>
                    <a:pt x="10998" y="6222"/>
                    <a:pt x="11285" y="5226"/>
                  </a:cubicBezTo>
                  <a:cubicBezTo>
                    <a:pt x="11571" y="4231"/>
                    <a:pt x="11571" y="3465"/>
                    <a:pt x="11571" y="2699"/>
                  </a:cubicBezTo>
                  <a:cubicBezTo>
                    <a:pt x="11571" y="1933"/>
                    <a:pt x="11571" y="1167"/>
                    <a:pt x="11332" y="631"/>
                  </a:cubicBezTo>
                  <a:cubicBezTo>
                    <a:pt x="11093" y="94"/>
                    <a:pt x="10616" y="-212"/>
                    <a:pt x="9421" y="171"/>
                  </a:cubicBezTo>
                  <a:cubicBezTo>
                    <a:pt x="8226" y="554"/>
                    <a:pt x="6315" y="1626"/>
                    <a:pt x="4547" y="3618"/>
                  </a:cubicBezTo>
                  <a:cubicBezTo>
                    <a:pt x="2778" y="5609"/>
                    <a:pt x="1154" y="8520"/>
                    <a:pt x="437" y="11277"/>
                  </a:cubicBezTo>
                  <a:cubicBezTo>
                    <a:pt x="-280" y="14035"/>
                    <a:pt x="-89" y="16639"/>
                    <a:pt x="819" y="18477"/>
                  </a:cubicBezTo>
                  <a:cubicBezTo>
                    <a:pt x="1727" y="20316"/>
                    <a:pt x="3352" y="21388"/>
                    <a:pt x="5837" y="21388"/>
                  </a:cubicBezTo>
                  <a:cubicBezTo>
                    <a:pt x="8322" y="21388"/>
                    <a:pt x="11667" y="20316"/>
                    <a:pt x="14391" y="18784"/>
                  </a:cubicBezTo>
                  <a:cubicBezTo>
                    <a:pt x="17115" y="17252"/>
                    <a:pt x="19217" y="15260"/>
                    <a:pt x="21320" y="1326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60" name="Line"/>
            <p:cNvSpPr/>
            <p:nvPr/>
          </p:nvSpPr>
          <p:spPr>
            <a:xfrm>
              <a:off x="6072486" y="2680588"/>
              <a:ext cx="154489" cy="376066"/>
            </a:xfrm>
            <a:custGeom>
              <a:avLst/>
              <a:gdLst/>
              <a:ahLst/>
              <a:cxnLst>
                <a:cxn ang="0">
                  <a:pos x="wd2" y="hd2"/>
                </a:cxn>
                <a:cxn ang="5400000">
                  <a:pos x="wd2" y="hd2"/>
                </a:cxn>
                <a:cxn ang="10800000">
                  <a:pos x="wd2" y="hd2"/>
                </a:cxn>
                <a:cxn ang="16200000">
                  <a:pos x="wd2" y="hd2"/>
                </a:cxn>
              </a:cxnLst>
              <a:rect l="0" t="0" r="r" b="b"/>
              <a:pathLst>
                <a:path w="20523" h="21346" fill="norm" stroke="1" extrusionOk="0">
                  <a:moveTo>
                    <a:pt x="20523" y="139"/>
                  </a:moveTo>
                  <a:cubicBezTo>
                    <a:pt x="18225" y="-58"/>
                    <a:pt x="15927" y="-254"/>
                    <a:pt x="12021" y="1121"/>
                  </a:cubicBezTo>
                  <a:cubicBezTo>
                    <a:pt x="8115" y="2495"/>
                    <a:pt x="2600" y="5441"/>
                    <a:pt x="761" y="9073"/>
                  </a:cubicBezTo>
                  <a:cubicBezTo>
                    <a:pt x="-1077" y="12706"/>
                    <a:pt x="761" y="17026"/>
                    <a:pt x="2600" y="2134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61" name="Shape"/>
            <p:cNvSpPr/>
            <p:nvPr/>
          </p:nvSpPr>
          <p:spPr>
            <a:xfrm>
              <a:off x="6271920" y="2803579"/>
              <a:ext cx="181455" cy="127758"/>
            </a:xfrm>
            <a:custGeom>
              <a:avLst/>
              <a:gdLst/>
              <a:ahLst/>
              <a:cxnLst>
                <a:cxn ang="0">
                  <a:pos x="wd2" y="hd2"/>
                </a:cxn>
                <a:cxn ang="5400000">
                  <a:pos x="wd2" y="hd2"/>
                </a:cxn>
                <a:cxn ang="10800000">
                  <a:pos x="wd2" y="hd2"/>
                </a:cxn>
                <a:cxn ang="16200000">
                  <a:pos x="wd2" y="hd2"/>
                </a:cxn>
              </a:cxnLst>
              <a:rect l="0" t="0" r="r" b="b"/>
              <a:pathLst>
                <a:path w="20599" h="20454" fill="norm" stroke="1" extrusionOk="0">
                  <a:moveTo>
                    <a:pt x="12570" y="640"/>
                  </a:moveTo>
                  <a:cubicBezTo>
                    <a:pt x="10606" y="86"/>
                    <a:pt x="8643" y="-468"/>
                    <a:pt x="6483" y="640"/>
                  </a:cubicBezTo>
                  <a:cubicBezTo>
                    <a:pt x="4323" y="1747"/>
                    <a:pt x="1966" y="4517"/>
                    <a:pt x="788" y="7840"/>
                  </a:cubicBezTo>
                  <a:cubicBezTo>
                    <a:pt x="-390" y="11163"/>
                    <a:pt x="-390" y="15040"/>
                    <a:pt x="1770" y="17532"/>
                  </a:cubicBezTo>
                  <a:cubicBezTo>
                    <a:pt x="3930" y="20024"/>
                    <a:pt x="8250" y="21132"/>
                    <a:pt x="11981" y="20024"/>
                  </a:cubicBezTo>
                  <a:cubicBezTo>
                    <a:pt x="15712" y="18917"/>
                    <a:pt x="18854" y="15594"/>
                    <a:pt x="20032" y="12270"/>
                  </a:cubicBezTo>
                  <a:cubicBezTo>
                    <a:pt x="21210" y="8947"/>
                    <a:pt x="20425" y="5624"/>
                    <a:pt x="18854" y="3686"/>
                  </a:cubicBezTo>
                  <a:cubicBezTo>
                    <a:pt x="17283" y="1747"/>
                    <a:pt x="14926" y="1193"/>
                    <a:pt x="12570" y="64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62" name="Line"/>
            <p:cNvSpPr/>
            <p:nvPr/>
          </p:nvSpPr>
          <p:spPr>
            <a:xfrm>
              <a:off x="6600592" y="2859465"/>
              <a:ext cx="1" cy="20758"/>
            </a:xfrm>
            <a:custGeom>
              <a:avLst/>
              <a:gdLst/>
              <a:ahLst/>
              <a:cxnLst>
                <a:cxn ang="0">
                  <a:pos x="wd2" y="hd2"/>
                </a:cxn>
                <a:cxn ang="5400000">
                  <a:pos x="wd2" y="hd2"/>
                </a:cxn>
                <a:cxn ang="10800000">
                  <a:pos x="wd2" y="hd2"/>
                </a:cxn>
                <a:cxn ang="16200000">
                  <a:pos x="wd2" y="hd2"/>
                </a:cxn>
              </a:cxnLst>
              <a:rect l="0" t="0" r="r" b="b"/>
              <a:pathLst>
                <a:path w="16200" h="21600" fill="norm" stroke="1" extrusionOk="0">
                  <a:moveTo>
                    <a:pt x="0" y="0"/>
                  </a:moveTo>
                  <a:cubicBezTo>
                    <a:pt x="21600" y="7200"/>
                    <a:pt x="216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63" name="Line"/>
            <p:cNvSpPr/>
            <p:nvPr/>
          </p:nvSpPr>
          <p:spPr>
            <a:xfrm>
              <a:off x="6687717" y="2773489"/>
              <a:ext cx="179252" cy="167955"/>
            </a:xfrm>
            <a:custGeom>
              <a:avLst/>
              <a:gdLst/>
              <a:ahLst/>
              <a:cxnLst>
                <a:cxn ang="0">
                  <a:pos x="wd2" y="hd2"/>
                </a:cxn>
                <a:cxn ang="5400000">
                  <a:pos x="wd2" y="hd2"/>
                </a:cxn>
                <a:cxn ang="10800000">
                  <a:pos x="wd2" y="hd2"/>
                </a:cxn>
                <a:cxn ang="16200000">
                  <a:pos x="wd2" y="hd2"/>
                </a:cxn>
              </a:cxnLst>
              <a:rect l="0" t="0" r="r" b="b"/>
              <a:pathLst>
                <a:path w="21117" h="20973" fill="norm" stroke="1" extrusionOk="0">
                  <a:moveTo>
                    <a:pt x="16634" y="368"/>
                  </a:moveTo>
                  <a:cubicBezTo>
                    <a:pt x="14596" y="-64"/>
                    <a:pt x="12559" y="-496"/>
                    <a:pt x="9706" y="1448"/>
                  </a:cubicBezTo>
                  <a:cubicBezTo>
                    <a:pt x="6853" y="3392"/>
                    <a:pt x="3185" y="7712"/>
                    <a:pt x="1351" y="10952"/>
                  </a:cubicBezTo>
                  <a:cubicBezTo>
                    <a:pt x="-483" y="14192"/>
                    <a:pt x="-483" y="16352"/>
                    <a:pt x="1555" y="17864"/>
                  </a:cubicBezTo>
                  <a:cubicBezTo>
                    <a:pt x="3592" y="19376"/>
                    <a:pt x="7668" y="20240"/>
                    <a:pt x="10725" y="20672"/>
                  </a:cubicBezTo>
                  <a:cubicBezTo>
                    <a:pt x="13781" y="21104"/>
                    <a:pt x="15819" y="21104"/>
                    <a:pt x="17653" y="20456"/>
                  </a:cubicBezTo>
                  <a:cubicBezTo>
                    <a:pt x="19487" y="19808"/>
                    <a:pt x="21117" y="18512"/>
                    <a:pt x="21117" y="15488"/>
                  </a:cubicBezTo>
                  <a:cubicBezTo>
                    <a:pt x="21117" y="12464"/>
                    <a:pt x="19487" y="7712"/>
                    <a:pt x="17653" y="5120"/>
                  </a:cubicBezTo>
                  <a:cubicBezTo>
                    <a:pt x="15819" y="2528"/>
                    <a:pt x="13781" y="2096"/>
                    <a:pt x="11743" y="166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64" name="Line"/>
            <p:cNvSpPr/>
            <p:nvPr/>
          </p:nvSpPr>
          <p:spPr>
            <a:xfrm>
              <a:off x="6971216" y="2703791"/>
              <a:ext cx="169754" cy="321295"/>
            </a:xfrm>
            <a:custGeom>
              <a:avLst/>
              <a:gdLst/>
              <a:ahLst/>
              <a:cxnLst>
                <a:cxn ang="0">
                  <a:pos x="wd2" y="hd2"/>
                </a:cxn>
                <a:cxn ang="5400000">
                  <a:pos x="wd2" y="hd2"/>
                </a:cxn>
                <a:cxn ang="10800000">
                  <a:pos x="wd2" y="hd2"/>
                </a:cxn>
                <a:cxn ang="16200000">
                  <a:pos x="wd2" y="hd2"/>
                </a:cxn>
              </a:cxnLst>
              <a:rect l="0" t="0" r="r" b="b"/>
              <a:pathLst>
                <a:path w="20383" h="21571" fill="norm" stroke="1" extrusionOk="0">
                  <a:moveTo>
                    <a:pt x="5344" y="9058"/>
                  </a:moveTo>
                  <a:cubicBezTo>
                    <a:pt x="4514" y="7897"/>
                    <a:pt x="3683" y="6736"/>
                    <a:pt x="4098" y="5226"/>
                  </a:cubicBezTo>
                  <a:cubicBezTo>
                    <a:pt x="4514" y="3716"/>
                    <a:pt x="6175" y="1858"/>
                    <a:pt x="8044" y="929"/>
                  </a:cubicBezTo>
                  <a:cubicBezTo>
                    <a:pt x="9914" y="0"/>
                    <a:pt x="11991" y="0"/>
                    <a:pt x="14067" y="0"/>
                  </a:cubicBezTo>
                  <a:cubicBezTo>
                    <a:pt x="16144" y="0"/>
                    <a:pt x="18221" y="0"/>
                    <a:pt x="19467" y="1277"/>
                  </a:cubicBezTo>
                  <a:cubicBezTo>
                    <a:pt x="20714" y="2555"/>
                    <a:pt x="21129" y="5110"/>
                    <a:pt x="17806" y="8013"/>
                  </a:cubicBezTo>
                  <a:cubicBezTo>
                    <a:pt x="14483" y="10916"/>
                    <a:pt x="7421" y="14168"/>
                    <a:pt x="3683" y="16374"/>
                  </a:cubicBezTo>
                  <a:cubicBezTo>
                    <a:pt x="-56" y="18581"/>
                    <a:pt x="-471" y="19742"/>
                    <a:pt x="360" y="20439"/>
                  </a:cubicBezTo>
                  <a:cubicBezTo>
                    <a:pt x="1191" y="21136"/>
                    <a:pt x="3267" y="21368"/>
                    <a:pt x="5344" y="21484"/>
                  </a:cubicBezTo>
                  <a:cubicBezTo>
                    <a:pt x="7421" y="21600"/>
                    <a:pt x="9498" y="21600"/>
                    <a:pt x="11575" y="21484"/>
                  </a:cubicBezTo>
                  <a:cubicBezTo>
                    <a:pt x="13652" y="21368"/>
                    <a:pt x="15729" y="21136"/>
                    <a:pt x="17183" y="20439"/>
                  </a:cubicBezTo>
                  <a:cubicBezTo>
                    <a:pt x="18637" y="19742"/>
                    <a:pt x="19467" y="18581"/>
                    <a:pt x="16975" y="17419"/>
                  </a:cubicBezTo>
                  <a:cubicBezTo>
                    <a:pt x="14483" y="16258"/>
                    <a:pt x="8667" y="15097"/>
                    <a:pt x="2852" y="1393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65" name="Line"/>
            <p:cNvSpPr/>
            <p:nvPr/>
          </p:nvSpPr>
          <p:spPr>
            <a:xfrm>
              <a:off x="7306316" y="2620765"/>
              <a:ext cx="169513" cy="4877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322" y="0"/>
                  </a:moveTo>
                  <a:cubicBezTo>
                    <a:pt x="6612" y="1685"/>
                    <a:pt x="11902" y="3370"/>
                    <a:pt x="15649" y="5668"/>
                  </a:cubicBezTo>
                  <a:cubicBezTo>
                    <a:pt x="19396" y="7966"/>
                    <a:pt x="21600" y="10877"/>
                    <a:pt x="21600" y="13098"/>
                  </a:cubicBezTo>
                  <a:cubicBezTo>
                    <a:pt x="21600" y="15319"/>
                    <a:pt x="19396" y="16851"/>
                    <a:pt x="15429" y="18153"/>
                  </a:cubicBezTo>
                  <a:cubicBezTo>
                    <a:pt x="11461" y="19455"/>
                    <a:pt x="5731" y="20528"/>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66" name="Line"/>
            <p:cNvSpPr/>
            <p:nvPr/>
          </p:nvSpPr>
          <p:spPr>
            <a:xfrm>
              <a:off x="7602448" y="2672656"/>
              <a:ext cx="222783" cy="456646"/>
            </a:xfrm>
            <a:custGeom>
              <a:avLst/>
              <a:gdLst/>
              <a:ahLst/>
              <a:cxnLst>
                <a:cxn ang="0">
                  <a:pos x="wd2" y="hd2"/>
                </a:cxn>
                <a:cxn ang="5400000">
                  <a:pos x="wd2" y="hd2"/>
                </a:cxn>
                <a:cxn ang="10800000">
                  <a:pos x="wd2" y="hd2"/>
                </a:cxn>
                <a:cxn ang="16200000">
                  <a:pos x="wd2" y="hd2"/>
                </a:cxn>
              </a:cxnLst>
              <a:rect l="0" t="0" r="r" b="b"/>
              <a:pathLst>
                <a:path w="21076" h="21600" fill="norm" stroke="1" extrusionOk="0">
                  <a:moveTo>
                    <a:pt x="21076" y="0"/>
                  </a:moveTo>
                  <a:cubicBezTo>
                    <a:pt x="17149" y="818"/>
                    <a:pt x="13221" y="1636"/>
                    <a:pt x="9621" y="3682"/>
                  </a:cubicBezTo>
                  <a:cubicBezTo>
                    <a:pt x="6021" y="5727"/>
                    <a:pt x="2749" y="9000"/>
                    <a:pt x="1112" y="11536"/>
                  </a:cubicBezTo>
                  <a:cubicBezTo>
                    <a:pt x="-524" y="14073"/>
                    <a:pt x="-524" y="15873"/>
                    <a:pt x="2258" y="17427"/>
                  </a:cubicBezTo>
                  <a:cubicBezTo>
                    <a:pt x="5040" y="18982"/>
                    <a:pt x="10603" y="20291"/>
                    <a:pt x="16167"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67" name="Line"/>
            <p:cNvSpPr/>
            <p:nvPr/>
          </p:nvSpPr>
          <p:spPr>
            <a:xfrm>
              <a:off x="7960148" y="2684525"/>
              <a:ext cx="208487" cy="351372"/>
            </a:xfrm>
            <a:custGeom>
              <a:avLst/>
              <a:gdLst/>
              <a:ahLst/>
              <a:cxnLst>
                <a:cxn ang="0">
                  <a:pos x="wd2" y="hd2"/>
                </a:cxn>
                <a:cxn ang="5400000">
                  <a:pos x="wd2" y="hd2"/>
                </a:cxn>
                <a:cxn ang="10800000">
                  <a:pos x="wd2" y="hd2"/>
                </a:cxn>
                <a:cxn ang="16200000">
                  <a:pos x="wd2" y="hd2"/>
                </a:cxn>
              </a:cxnLst>
              <a:rect l="0" t="0" r="r" b="b"/>
              <a:pathLst>
                <a:path w="20996" h="21509" fill="norm" stroke="1" extrusionOk="0">
                  <a:moveTo>
                    <a:pt x="0" y="1815"/>
                  </a:moveTo>
                  <a:cubicBezTo>
                    <a:pt x="4181" y="1180"/>
                    <a:pt x="8361" y="544"/>
                    <a:pt x="11497" y="227"/>
                  </a:cubicBezTo>
                  <a:cubicBezTo>
                    <a:pt x="14632" y="-91"/>
                    <a:pt x="16723" y="-91"/>
                    <a:pt x="18465" y="333"/>
                  </a:cubicBezTo>
                  <a:cubicBezTo>
                    <a:pt x="20206" y="756"/>
                    <a:pt x="21600" y="1603"/>
                    <a:pt x="20729" y="2768"/>
                  </a:cubicBezTo>
                  <a:cubicBezTo>
                    <a:pt x="19858" y="3933"/>
                    <a:pt x="16723" y="5415"/>
                    <a:pt x="14110" y="6474"/>
                  </a:cubicBezTo>
                  <a:cubicBezTo>
                    <a:pt x="11497" y="7533"/>
                    <a:pt x="9406" y="8168"/>
                    <a:pt x="7490" y="8697"/>
                  </a:cubicBezTo>
                  <a:cubicBezTo>
                    <a:pt x="5574" y="9227"/>
                    <a:pt x="3832" y="9650"/>
                    <a:pt x="4006" y="9968"/>
                  </a:cubicBezTo>
                  <a:cubicBezTo>
                    <a:pt x="4181" y="10285"/>
                    <a:pt x="6271" y="10497"/>
                    <a:pt x="8361" y="10603"/>
                  </a:cubicBezTo>
                  <a:cubicBezTo>
                    <a:pt x="10452" y="10709"/>
                    <a:pt x="12542" y="10709"/>
                    <a:pt x="14806" y="11450"/>
                  </a:cubicBezTo>
                  <a:cubicBezTo>
                    <a:pt x="17071" y="12191"/>
                    <a:pt x="19510" y="13674"/>
                    <a:pt x="20381" y="14944"/>
                  </a:cubicBezTo>
                  <a:cubicBezTo>
                    <a:pt x="21252" y="16215"/>
                    <a:pt x="20555" y="17274"/>
                    <a:pt x="17071" y="18333"/>
                  </a:cubicBezTo>
                  <a:cubicBezTo>
                    <a:pt x="13587" y="19391"/>
                    <a:pt x="7316" y="20450"/>
                    <a:pt x="1045" y="2150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68" name="Line"/>
            <p:cNvSpPr/>
            <p:nvPr/>
          </p:nvSpPr>
          <p:spPr>
            <a:xfrm>
              <a:off x="8261119" y="2620765"/>
              <a:ext cx="205365" cy="529293"/>
            </a:xfrm>
            <a:custGeom>
              <a:avLst/>
              <a:gdLst/>
              <a:ahLst/>
              <a:cxnLst>
                <a:cxn ang="0">
                  <a:pos x="wd2" y="hd2"/>
                </a:cxn>
                <a:cxn ang="5400000">
                  <a:pos x="wd2" y="hd2"/>
                </a:cxn>
                <a:cxn ang="10800000">
                  <a:pos x="wd2" y="hd2"/>
                </a:cxn>
                <a:cxn ang="16200000">
                  <a:pos x="wd2" y="hd2"/>
                </a:cxn>
              </a:cxnLst>
              <a:rect l="0" t="0" r="r" b="b"/>
              <a:pathLst>
                <a:path w="21021" h="21600" fill="norm" stroke="1" extrusionOk="0">
                  <a:moveTo>
                    <a:pt x="8498" y="0"/>
                  </a:moveTo>
                  <a:cubicBezTo>
                    <a:pt x="12393" y="2541"/>
                    <a:pt x="16289" y="5082"/>
                    <a:pt x="18590" y="7553"/>
                  </a:cubicBezTo>
                  <a:cubicBezTo>
                    <a:pt x="20892" y="10024"/>
                    <a:pt x="21600" y="12424"/>
                    <a:pt x="20538" y="14329"/>
                  </a:cubicBezTo>
                  <a:cubicBezTo>
                    <a:pt x="19475" y="16235"/>
                    <a:pt x="16643" y="17647"/>
                    <a:pt x="12925" y="18776"/>
                  </a:cubicBezTo>
                  <a:cubicBezTo>
                    <a:pt x="9207" y="19906"/>
                    <a:pt x="4603" y="20753"/>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69" name="Line"/>
            <p:cNvSpPr/>
            <p:nvPr/>
          </p:nvSpPr>
          <p:spPr>
            <a:xfrm>
              <a:off x="2169062" y="4831341"/>
              <a:ext cx="352863"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4235" y="18000"/>
                    <a:pt x="8471" y="14400"/>
                    <a:pt x="12071" y="10800"/>
                  </a:cubicBezTo>
                  <a:cubicBezTo>
                    <a:pt x="15671" y="7200"/>
                    <a:pt x="18635" y="36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70" name="Line"/>
            <p:cNvSpPr/>
            <p:nvPr/>
          </p:nvSpPr>
          <p:spPr>
            <a:xfrm>
              <a:off x="2220953" y="5018149"/>
              <a:ext cx="332106" cy="3113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71" name="Line"/>
            <p:cNvSpPr/>
            <p:nvPr/>
          </p:nvSpPr>
          <p:spPr>
            <a:xfrm>
              <a:off x="3144586" y="4509613"/>
              <a:ext cx="330470" cy="498159"/>
            </a:xfrm>
            <a:custGeom>
              <a:avLst/>
              <a:gdLst/>
              <a:ahLst/>
              <a:cxnLst>
                <a:cxn ang="0">
                  <a:pos x="wd2" y="hd2"/>
                </a:cxn>
                <a:cxn ang="5400000">
                  <a:pos x="wd2" y="hd2"/>
                </a:cxn>
                <a:cxn ang="10800000">
                  <a:pos x="wd2" y="hd2"/>
                </a:cxn>
                <a:cxn ang="16200000">
                  <a:pos x="wd2" y="hd2"/>
                </a:cxn>
              </a:cxnLst>
              <a:rect l="0" t="0" r="r" b="b"/>
              <a:pathLst>
                <a:path w="20842" h="21600" fill="norm" stroke="1" extrusionOk="0">
                  <a:moveTo>
                    <a:pt x="19639" y="0"/>
                  </a:moveTo>
                  <a:cubicBezTo>
                    <a:pt x="15929" y="0"/>
                    <a:pt x="12220" y="0"/>
                    <a:pt x="9493" y="75"/>
                  </a:cubicBezTo>
                  <a:cubicBezTo>
                    <a:pt x="6766" y="150"/>
                    <a:pt x="5020" y="300"/>
                    <a:pt x="3711" y="1125"/>
                  </a:cubicBezTo>
                  <a:cubicBezTo>
                    <a:pt x="2402" y="1950"/>
                    <a:pt x="1529" y="3450"/>
                    <a:pt x="875" y="4725"/>
                  </a:cubicBezTo>
                  <a:cubicBezTo>
                    <a:pt x="220" y="6000"/>
                    <a:pt x="-216" y="7050"/>
                    <a:pt x="111" y="7575"/>
                  </a:cubicBezTo>
                  <a:cubicBezTo>
                    <a:pt x="439" y="8100"/>
                    <a:pt x="1529" y="8100"/>
                    <a:pt x="4148" y="7950"/>
                  </a:cubicBezTo>
                  <a:cubicBezTo>
                    <a:pt x="6766" y="7800"/>
                    <a:pt x="10911" y="7500"/>
                    <a:pt x="13966" y="7875"/>
                  </a:cubicBezTo>
                  <a:cubicBezTo>
                    <a:pt x="17020" y="8250"/>
                    <a:pt x="18984" y="9300"/>
                    <a:pt x="20075" y="10275"/>
                  </a:cubicBezTo>
                  <a:cubicBezTo>
                    <a:pt x="21166" y="11250"/>
                    <a:pt x="21384" y="12150"/>
                    <a:pt x="18766" y="13950"/>
                  </a:cubicBezTo>
                  <a:cubicBezTo>
                    <a:pt x="16148" y="15750"/>
                    <a:pt x="10693" y="18450"/>
                    <a:pt x="7420" y="19875"/>
                  </a:cubicBezTo>
                  <a:cubicBezTo>
                    <a:pt x="4148" y="21300"/>
                    <a:pt x="3057" y="21450"/>
                    <a:pt x="1966"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72" name="Line"/>
            <p:cNvSpPr/>
            <p:nvPr/>
          </p:nvSpPr>
          <p:spPr>
            <a:xfrm>
              <a:off x="3559323" y="4654910"/>
              <a:ext cx="280645" cy="255998"/>
            </a:xfrm>
            <a:custGeom>
              <a:avLst/>
              <a:gdLst/>
              <a:ahLst/>
              <a:cxnLst>
                <a:cxn ang="0">
                  <a:pos x="wd2" y="hd2"/>
                </a:cxn>
                <a:cxn ang="5400000">
                  <a:pos x="wd2" y="hd2"/>
                </a:cxn>
                <a:cxn ang="10800000">
                  <a:pos x="wd2" y="hd2"/>
                </a:cxn>
                <a:cxn ang="16200000">
                  <a:pos x="wd2" y="hd2"/>
                </a:cxn>
              </a:cxnLst>
              <a:rect l="0" t="0" r="r" b="b"/>
              <a:pathLst>
                <a:path w="21369" h="21600" fill="norm" stroke="1" extrusionOk="0">
                  <a:moveTo>
                    <a:pt x="21369" y="2627"/>
                  </a:moveTo>
                  <a:cubicBezTo>
                    <a:pt x="20315" y="1751"/>
                    <a:pt x="19262" y="876"/>
                    <a:pt x="16101" y="1751"/>
                  </a:cubicBezTo>
                  <a:cubicBezTo>
                    <a:pt x="12940" y="2627"/>
                    <a:pt x="7671" y="5254"/>
                    <a:pt x="4379" y="8173"/>
                  </a:cubicBezTo>
                  <a:cubicBezTo>
                    <a:pt x="1086" y="11092"/>
                    <a:pt x="-231" y="14303"/>
                    <a:pt x="32" y="16930"/>
                  </a:cubicBezTo>
                  <a:cubicBezTo>
                    <a:pt x="296" y="19557"/>
                    <a:pt x="2140" y="21600"/>
                    <a:pt x="5696" y="21600"/>
                  </a:cubicBezTo>
                  <a:cubicBezTo>
                    <a:pt x="9252" y="21600"/>
                    <a:pt x="14520" y="19557"/>
                    <a:pt x="17549" y="17076"/>
                  </a:cubicBezTo>
                  <a:cubicBezTo>
                    <a:pt x="20579" y="14595"/>
                    <a:pt x="21369" y="11676"/>
                    <a:pt x="21237" y="8757"/>
                  </a:cubicBezTo>
                  <a:cubicBezTo>
                    <a:pt x="21106" y="5838"/>
                    <a:pt x="20052" y="2919"/>
                    <a:pt x="18998"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73" name="Line"/>
            <p:cNvSpPr/>
            <p:nvPr/>
          </p:nvSpPr>
          <p:spPr>
            <a:xfrm>
              <a:off x="3896150" y="4689710"/>
              <a:ext cx="192896" cy="276549"/>
            </a:xfrm>
            <a:custGeom>
              <a:avLst/>
              <a:gdLst/>
              <a:ahLst/>
              <a:cxnLst>
                <a:cxn ang="0">
                  <a:pos x="wd2" y="hd2"/>
                </a:cxn>
                <a:cxn ang="5400000">
                  <a:pos x="wd2" y="hd2"/>
                </a:cxn>
                <a:cxn ang="10800000">
                  <a:pos x="wd2" y="hd2"/>
                </a:cxn>
                <a:cxn ang="16200000">
                  <a:pos x="wd2" y="hd2"/>
                </a:cxn>
              </a:cxnLst>
              <a:rect l="0" t="0" r="r" b="b"/>
              <a:pathLst>
                <a:path w="20766" h="21057" fill="norm" stroke="1" extrusionOk="0">
                  <a:moveTo>
                    <a:pt x="20766" y="511"/>
                  </a:moveTo>
                  <a:cubicBezTo>
                    <a:pt x="18904" y="-16"/>
                    <a:pt x="17042" y="-543"/>
                    <a:pt x="13318" y="1169"/>
                  </a:cubicBezTo>
                  <a:cubicBezTo>
                    <a:pt x="9594" y="2881"/>
                    <a:pt x="4007" y="6833"/>
                    <a:pt x="1587" y="10125"/>
                  </a:cubicBezTo>
                  <a:cubicBezTo>
                    <a:pt x="-834" y="13418"/>
                    <a:pt x="-89" y="16052"/>
                    <a:pt x="1214" y="17764"/>
                  </a:cubicBezTo>
                  <a:cubicBezTo>
                    <a:pt x="2518" y="19477"/>
                    <a:pt x="4380" y="20267"/>
                    <a:pt x="6242" y="2105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74" name="Line"/>
            <p:cNvSpPr/>
            <p:nvPr/>
          </p:nvSpPr>
          <p:spPr>
            <a:xfrm>
              <a:off x="4047532" y="4774557"/>
              <a:ext cx="171466" cy="160568"/>
            </a:xfrm>
            <a:custGeom>
              <a:avLst/>
              <a:gdLst/>
              <a:ahLst/>
              <a:cxnLst>
                <a:cxn ang="0">
                  <a:pos x="wd2" y="hd2"/>
                </a:cxn>
                <a:cxn ang="5400000">
                  <a:pos x="wd2" y="hd2"/>
                </a:cxn>
                <a:cxn ang="10800000">
                  <a:pos x="wd2" y="hd2"/>
                </a:cxn>
                <a:cxn ang="16200000">
                  <a:pos x="wd2" y="hd2"/>
                </a:cxn>
              </a:cxnLst>
              <a:rect l="0" t="0" r="r" b="b"/>
              <a:pathLst>
                <a:path w="20992" h="21331" fill="norm" stroke="1" extrusionOk="0">
                  <a:moveTo>
                    <a:pt x="6353" y="21331"/>
                  </a:moveTo>
                  <a:cubicBezTo>
                    <a:pt x="11435" y="17654"/>
                    <a:pt x="16518" y="13978"/>
                    <a:pt x="19059" y="10991"/>
                  </a:cubicBezTo>
                  <a:cubicBezTo>
                    <a:pt x="21600" y="8003"/>
                    <a:pt x="21600" y="5705"/>
                    <a:pt x="19271" y="3867"/>
                  </a:cubicBezTo>
                  <a:cubicBezTo>
                    <a:pt x="16941" y="2029"/>
                    <a:pt x="12282" y="650"/>
                    <a:pt x="8682" y="191"/>
                  </a:cubicBezTo>
                  <a:cubicBezTo>
                    <a:pt x="5082" y="-269"/>
                    <a:pt x="2541" y="191"/>
                    <a:pt x="0" y="65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75" name="Line"/>
            <p:cNvSpPr/>
            <p:nvPr/>
          </p:nvSpPr>
          <p:spPr>
            <a:xfrm>
              <a:off x="4225891" y="4654000"/>
              <a:ext cx="244674" cy="235219"/>
            </a:xfrm>
            <a:custGeom>
              <a:avLst/>
              <a:gdLst/>
              <a:ahLst/>
              <a:cxnLst>
                <a:cxn ang="0">
                  <a:pos x="wd2" y="hd2"/>
                </a:cxn>
                <a:cxn ang="5400000">
                  <a:pos x="wd2" y="hd2"/>
                </a:cxn>
                <a:cxn ang="10800000">
                  <a:pos x="wd2" y="hd2"/>
                </a:cxn>
                <a:cxn ang="16200000">
                  <a:pos x="wd2" y="hd2"/>
                </a:cxn>
              </a:cxnLst>
              <a:rect l="0" t="0" r="r" b="b"/>
              <a:pathLst>
                <a:path w="21218" h="20981" fill="norm" stroke="1" extrusionOk="0">
                  <a:moveTo>
                    <a:pt x="15133" y="2859"/>
                  </a:moveTo>
                  <a:cubicBezTo>
                    <a:pt x="14233" y="1624"/>
                    <a:pt x="13333" y="390"/>
                    <a:pt x="11383" y="82"/>
                  </a:cubicBezTo>
                  <a:cubicBezTo>
                    <a:pt x="9433" y="-227"/>
                    <a:pt x="6433" y="390"/>
                    <a:pt x="4333" y="1162"/>
                  </a:cubicBezTo>
                  <a:cubicBezTo>
                    <a:pt x="2233" y="1933"/>
                    <a:pt x="1033" y="2859"/>
                    <a:pt x="433" y="4093"/>
                  </a:cubicBezTo>
                  <a:cubicBezTo>
                    <a:pt x="-167" y="5327"/>
                    <a:pt x="-167" y="6870"/>
                    <a:pt x="583" y="7333"/>
                  </a:cubicBezTo>
                  <a:cubicBezTo>
                    <a:pt x="1333" y="7796"/>
                    <a:pt x="2833" y="7179"/>
                    <a:pt x="3133" y="7487"/>
                  </a:cubicBezTo>
                  <a:cubicBezTo>
                    <a:pt x="3433" y="7796"/>
                    <a:pt x="2533" y="9030"/>
                    <a:pt x="1933" y="10419"/>
                  </a:cubicBezTo>
                  <a:cubicBezTo>
                    <a:pt x="1333" y="11807"/>
                    <a:pt x="1033" y="13350"/>
                    <a:pt x="2383" y="15510"/>
                  </a:cubicBezTo>
                  <a:cubicBezTo>
                    <a:pt x="3733" y="17670"/>
                    <a:pt x="6733" y="20447"/>
                    <a:pt x="9733" y="20910"/>
                  </a:cubicBezTo>
                  <a:cubicBezTo>
                    <a:pt x="12733" y="21373"/>
                    <a:pt x="15733" y="19522"/>
                    <a:pt x="17683" y="16899"/>
                  </a:cubicBezTo>
                  <a:cubicBezTo>
                    <a:pt x="19633" y="14276"/>
                    <a:pt x="20533" y="10882"/>
                    <a:pt x="20983" y="8413"/>
                  </a:cubicBezTo>
                  <a:cubicBezTo>
                    <a:pt x="21433" y="5944"/>
                    <a:pt x="21433" y="4402"/>
                    <a:pt x="19183" y="3322"/>
                  </a:cubicBezTo>
                  <a:cubicBezTo>
                    <a:pt x="16933" y="2242"/>
                    <a:pt x="12433" y="1624"/>
                    <a:pt x="7933" y="100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76" name="Line"/>
            <p:cNvSpPr/>
            <p:nvPr/>
          </p:nvSpPr>
          <p:spPr>
            <a:xfrm>
              <a:off x="3964506" y="4852097"/>
              <a:ext cx="280215" cy="65730"/>
            </a:xfrm>
            <a:custGeom>
              <a:avLst/>
              <a:gdLst/>
              <a:ahLst/>
              <a:cxnLst>
                <a:cxn ang="0">
                  <a:pos x="wd2" y="hd2"/>
                </a:cxn>
                <a:cxn ang="5400000">
                  <a:pos x="wd2" y="hd2"/>
                </a:cxn>
                <a:cxn ang="10800000">
                  <a:pos x="wd2" y="hd2"/>
                </a:cxn>
                <a:cxn ang="16200000">
                  <a:pos x="wd2" y="hd2"/>
                </a:cxn>
              </a:cxnLst>
              <a:rect l="0" t="0" r="r" b="b"/>
              <a:pathLst>
                <a:path w="21600" h="20520" fill="norm" stroke="1" extrusionOk="0">
                  <a:moveTo>
                    <a:pt x="21600" y="0"/>
                  </a:moveTo>
                  <a:cubicBezTo>
                    <a:pt x="19467" y="7560"/>
                    <a:pt x="17333" y="15120"/>
                    <a:pt x="13733" y="18360"/>
                  </a:cubicBezTo>
                  <a:cubicBezTo>
                    <a:pt x="10133" y="21600"/>
                    <a:pt x="5067" y="20520"/>
                    <a:pt x="0" y="1944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77" name="Line"/>
            <p:cNvSpPr/>
            <p:nvPr/>
          </p:nvSpPr>
          <p:spPr>
            <a:xfrm>
              <a:off x="4524934" y="4436965"/>
              <a:ext cx="218686" cy="716104"/>
            </a:xfrm>
            <a:custGeom>
              <a:avLst/>
              <a:gdLst/>
              <a:ahLst/>
              <a:cxnLst>
                <a:cxn ang="0">
                  <a:pos x="wd2" y="hd2"/>
                </a:cxn>
                <a:cxn ang="5400000">
                  <a:pos x="wd2" y="hd2"/>
                </a:cxn>
                <a:cxn ang="10800000">
                  <a:pos x="wd2" y="hd2"/>
                </a:cxn>
                <a:cxn ang="16200000">
                  <a:pos x="wd2" y="hd2"/>
                </a:cxn>
              </a:cxnLst>
              <a:rect l="0" t="0" r="r" b="b"/>
              <a:pathLst>
                <a:path w="21007" h="21600" fill="norm" stroke="1" extrusionOk="0">
                  <a:moveTo>
                    <a:pt x="13957" y="0"/>
                  </a:moveTo>
                  <a:cubicBezTo>
                    <a:pt x="16948" y="2191"/>
                    <a:pt x="19938" y="4383"/>
                    <a:pt x="20769" y="7148"/>
                  </a:cubicBezTo>
                  <a:cubicBezTo>
                    <a:pt x="21600" y="9913"/>
                    <a:pt x="20271" y="13252"/>
                    <a:pt x="16449" y="15757"/>
                  </a:cubicBezTo>
                  <a:cubicBezTo>
                    <a:pt x="12628" y="18261"/>
                    <a:pt x="6314" y="1993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78" name="Line"/>
            <p:cNvSpPr/>
            <p:nvPr/>
          </p:nvSpPr>
          <p:spPr>
            <a:xfrm>
              <a:off x="2907818" y="4405830"/>
              <a:ext cx="247182" cy="591564"/>
            </a:xfrm>
            <a:custGeom>
              <a:avLst/>
              <a:gdLst/>
              <a:ahLst/>
              <a:cxnLst>
                <a:cxn ang="0">
                  <a:pos x="wd2" y="hd2"/>
                </a:cxn>
                <a:cxn ang="5400000">
                  <a:pos x="wd2" y="hd2"/>
                </a:cxn>
                <a:cxn ang="10800000">
                  <a:pos x="wd2" y="hd2"/>
                </a:cxn>
                <a:cxn ang="16200000">
                  <a:pos x="wd2" y="hd2"/>
                </a:cxn>
              </a:cxnLst>
              <a:rect l="0" t="0" r="r" b="b"/>
              <a:pathLst>
                <a:path w="21142" h="21600" fill="norm" stroke="1" extrusionOk="0">
                  <a:moveTo>
                    <a:pt x="21142" y="0"/>
                  </a:moveTo>
                  <a:cubicBezTo>
                    <a:pt x="19071" y="0"/>
                    <a:pt x="17000" y="0"/>
                    <a:pt x="14485" y="821"/>
                  </a:cubicBezTo>
                  <a:cubicBezTo>
                    <a:pt x="11969" y="1642"/>
                    <a:pt x="9011" y="3284"/>
                    <a:pt x="6200" y="5747"/>
                  </a:cubicBezTo>
                  <a:cubicBezTo>
                    <a:pt x="3389" y="8211"/>
                    <a:pt x="726" y="11495"/>
                    <a:pt x="134" y="14274"/>
                  </a:cubicBezTo>
                  <a:cubicBezTo>
                    <a:pt x="-458" y="17053"/>
                    <a:pt x="1021" y="19326"/>
                    <a:pt x="2501"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79" name="Line"/>
            <p:cNvSpPr/>
            <p:nvPr/>
          </p:nvSpPr>
          <p:spPr>
            <a:xfrm>
              <a:off x="5296879" y="4312426"/>
              <a:ext cx="151724" cy="487780"/>
            </a:xfrm>
            <a:custGeom>
              <a:avLst/>
              <a:gdLst/>
              <a:ahLst/>
              <a:cxnLst>
                <a:cxn ang="0">
                  <a:pos x="wd2" y="hd2"/>
                </a:cxn>
                <a:cxn ang="5400000">
                  <a:pos x="wd2" y="hd2"/>
                </a:cxn>
                <a:cxn ang="10800000">
                  <a:pos x="wd2" y="hd2"/>
                </a:cxn>
                <a:cxn ang="16200000">
                  <a:pos x="wd2" y="hd2"/>
                </a:cxn>
              </a:cxnLst>
              <a:rect l="0" t="0" r="r" b="b"/>
              <a:pathLst>
                <a:path w="20594" h="21600" fill="norm" stroke="1" extrusionOk="0">
                  <a:moveTo>
                    <a:pt x="20594" y="0"/>
                  </a:moveTo>
                  <a:cubicBezTo>
                    <a:pt x="14020" y="2757"/>
                    <a:pt x="7446" y="5515"/>
                    <a:pt x="3690" y="8196"/>
                  </a:cubicBezTo>
                  <a:cubicBezTo>
                    <a:pt x="-67" y="10877"/>
                    <a:pt x="-1006" y="13481"/>
                    <a:pt x="1107" y="15702"/>
                  </a:cubicBezTo>
                  <a:cubicBezTo>
                    <a:pt x="3220" y="17923"/>
                    <a:pt x="8385" y="19762"/>
                    <a:pt x="13551"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80" name="Line"/>
            <p:cNvSpPr/>
            <p:nvPr/>
          </p:nvSpPr>
          <p:spPr>
            <a:xfrm>
              <a:off x="5832599" y="4419055"/>
              <a:ext cx="225631" cy="391530"/>
            </a:xfrm>
            <a:custGeom>
              <a:avLst/>
              <a:gdLst/>
              <a:ahLst/>
              <a:cxnLst>
                <a:cxn ang="0">
                  <a:pos x="wd2" y="hd2"/>
                </a:cxn>
                <a:cxn ang="5400000">
                  <a:pos x="wd2" y="hd2"/>
                </a:cxn>
                <a:cxn ang="10800000">
                  <a:pos x="wd2" y="hd2"/>
                </a:cxn>
                <a:cxn ang="16200000">
                  <a:pos x="wd2" y="hd2"/>
                </a:cxn>
              </a:cxnLst>
              <a:rect l="0" t="0" r="r" b="b"/>
              <a:pathLst>
                <a:path w="21345" h="21444" fill="norm" stroke="1" extrusionOk="0">
                  <a:moveTo>
                    <a:pt x="0" y="9507"/>
                  </a:moveTo>
                  <a:cubicBezTo>
                    <a:pt x="3600" y="9318"/>
                    <a:pt x="7200" y="9128"/>
                    <a:pt x="10800" y="7897"/>
                  </a:cubicBezTo>
                  <a:cubicBezTo>
                    <a:pt x="14400" y="6665"/>
                    <a:pt x="18000" y="4391"/>
                    <a:pt x="19800" y="2781"/>
                  </a:cubicBezTo>
                  <a:cubicBezTo>
                    <a:pt x="21600" y="1170"/>
                    <a:pt x="21600" y="223"/>
                    <a:pt x="20945" y="33"/>
                  </a:cubicBezTo>
                  <a:cubicBezTo>
                    <a:pt x="20291" y="-156"/>
                    <a:pt x="18982" y="412"/>
                    <a:pt x="17182" y="2876"/>
                  </a:cubicBezTo>
                  <a:cubicBezTo>
                    <a:pt x="15382" y="5339"/>
                    <a:pt x="13091" y="9697"/>
                    <a:pt x="11945" y="12823"/>
                  </a:cubicBezTo>
                  <a:cubicBezTo>
                    <a:pt x="10800" y="15949"/>
                    <a:pt x="10800" y="17844"/>
                    <a:pt x="11618" y="19076"/>
                  </a:cubicBezTo>
                  <a:cubicBezTo>
                    <a:pt x="12436" y="20307"/>
                    <a:pt x="14073" y="20876"/>
                    <a:pt x="15709" y="2144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81" name="Line"/>
            <p:cNvSpPr/>
            <p:nvPr/>
          </p:nvSpPr>
          <p:spPr>
            <a:xfrm>
              <a:off x="6237351" y="4654910"/>
              <a:ext cx="1" cy="31135"/>
            </a:xfrm>
            <a:custGeom>
              <a:avLst/>
              <a:gdLst/>
              <a:ahLst/>
              <a:cxnLst>
                <a:cxn ang="0">
                  <a:pos x="wd2" y="hd2"/>
                </a:cxn>
                <a:cxn ang="5400000">
                  <a:pos x="wd2" y="hd2"/>
                </a:cxn>
                <a:cxn ang="10800000">
                  <a:pos x="wd2" y="hd2"/>
                </a:cxn>
                <a:cxn ang="16200000">
                  <a:pos x="wd2" y="hd2"/>
                </a:cxn>
              </a:cxnLst>
              <a:rect l="0" t="0" r="r" b="b"/>
              <a:pathLst>
                <a:path w="16200" h="21600" fill="norm" stroke="1" extrusionOk="0">
                  <a:moveTo>
                    <a:pt x="0" y="0"/>
                  </a:moveTo>
                  <a:cubicBezTo>
                    <a:pt x="21600" y="7200"/>
                    <a:pt x="216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82" name="Line"/>
            <p:cNvSpPr/>
            <p:nvPr/>
          </p:nvSpPr>
          <p:spPr>
            <a:xfrm>
              <a:off x="6538474" y="4472392"/>
              <a:ext cx="197036" cy="367165"/>
            </a:xfrm>
            <a:custGeom>
              <a:avLst/>
              <a:gdLst/>
              <a:ahLst/>
              <a:cxnLst>
                <a:cxn ang="0">
                  <a:pos x="wd2" y="hd2"/>
                </a:cxn>
                <a:cxn ang="5400000">
                  <a:pos x="wd2" y="hd2"/>
                </a:cxn>
                <a:cxn ang="10800000">
                  <a:pos x="wd2" y="hd2"/>
                </a:cxn>
                <a:cxn ang="16200000">
                  <a:pos x="wd2" y="hd2"/>
                </a:cxn>
              </a:cxnLst>
              <a:rect l="0" t="0" r="r" b="b"/>
              <a:pathLst>
                <a:path w="21211" h="21227" fill="norm" stroke="1" extrusionOk="0">
                  <a:moveTo>
                    <a:pt x="6687" y="8752"/>
                  </a:moveTo>
                  <a:cubicBezTo>
                    <a:pt x="5197" y="7952"/>
                    <a:pt x="3708" y="7152"/>
                    <a:pt x="3894" y="5652"/>
                  </a:cubicBezTo>
                  <a:cubicBezTo>
                    <a:pt x="4080" y="4152"/>
                    <a:pt x="5942" y="1952"/>
                    <a:pt x="7990" y="852"/>
                  </a:cubicBezTo>
                  <a:cubicBezTo>
                    <a:pt x="10039" y="-248"/>
                    <a:pt x="12273" y="-248"/>
                    <a:pt x="13949" y="652"/>
                  </a:cubicBezTo>
                  <a:cubicBezTo>
                    <a:pt x="15625" y="1552"/>
                    <a:pt x="16742" y="3352"/>
                    <a:pt x="14508" y="6452"/>
                  </a:cubicBezTo>
                  <a:cubicBezTo>
                    <a:pt x="12273" y="9552"/>
                    <a:pt x="6687" y="13952"/>
                    <a:pt x="3521" y="16652"/>
                  </a:cubicBezTo>
                  <a:cubicBezTo>
                    <a:pt x="356" y="19352"/>
                    <a:pt x="-389" y="20352"/>
                    <a:pt x="170" y="20852"/>
                  </a:cubicBezTo>
                  <a:cubicBezTo>
                    <a:pt x="728" y="21352"/>
                    <a:pt x="2590" y="21352"/>
                    <a:pt x="6314" y="20852"/>
                  </a:cubicBezTo>
                  <a:cubicBezTo>
                    <a:pt x="10039" y="20352"/>
                    <a:pt x="15625" y="19352"/>
                    <a:pt x="21211" y="1835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83" name="Line"/>
            <p:cNvSpPr/>
            <p:nvPr/>
          </p:nvSpPr>
          <p:spPr>
            <a:xfrm>
              <a:off x="6953453" y="4478478"/>
              <a:ext cx="255601" cy="456646"/>
            </a:xfrm>
            <a:custGeom>
              <a:avLst/>
              <a:gdLst/>
              <a:ahLst/>
              <a:cxnLst>
                <a:cxn ang="0">
                  <a:pos x="wd2" y="hd2"/>
                </a:cxn>
                <a:cxn ang="5400000">
                  <a:pos x="wd2" y="hd2"/>
                </a:cxn>
                <a:cxn ang="10800000">
                  <a:pos x="wd2" y="hd2"/>
                </a:cxn>
                <a:cxn ang="16200000">
                  <a:pos x="wd2" y="hd2"/>
                </a:cxn>
              </a:cxnLst>
              <a:rect l="0" t="0" r="r" b="b"/>
              <a:pathLst>
                <a:path w="21279" h="21600" fill="norm" stroke="1" extrusionOk="0">
                  <a:moveTo>
                    <a:pt x="0" y="2455"/>
                  </a:moveTo>
                  <a:cubicBezTo>
                    <a:pt x="2592" y="1636"/>
                    <a:pt x="5184" y="818"/>
                    <a:pt x="8064" y="409"/>
                  </a:cubicBezTo>
                  <a:cubicBezTo>
                    <a:pt x="10944" y="0"/>
                    <a:pt x="14112" y="0"/>
                    <a:pt x="16560" y="0"/>
                  </a:cubicBezTo>
                  <a:cubicBezTo>
                    <a:pt x="19008" y="0"/>
                    <a:pt x="20736" y="0"/>
                    <a:pt x="21168" y="327"/>
                  </a:cubicBezTo>
                  <a:cubicBezTo>
                    <a:pt x="21600" y="655"/>
                    <a:pt x="20736" y="1309"/>
                    <a:pt x="19152" y="3518"/>
                  </a:cubicBezTo>
                  <a:cubicBezTo>
                    <a:pt x="17568" y="5727"/>
                    <a:pt x="15264" y="9491"/>
                    <a:pt x="13536" y="12764"/>
                  </a:cubicBezTo>
                  <a:cubicBezTo>
                    <a:pt x="11808" y="16036"/>
                    <a:pt x="10656" y="18818"/>
                    <a:pt x="9504"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84" name="Line"/>
            <p:cNvSpPr/>
            <p:nvPr/>
          </p:nvSpPr>
          <p:spPr>
            <a:xfrm>
              <a:off x="6984589" y="4717179"/>
              <a:ext cx="280215"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4533" y="16800"/>
                    <a:pt x="9067" y="12000"/>
                    <a:pt x="12667" y="8400"/>
                  </a:cubicBezTo>
                  <a:cubicBezTo>
                    <a:pt x="16267" y="4800"/>
                    <a:pt x="18933" y="24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85" name="Line"/>
            <p:cNvSpPr/>
            <p:nvPr/>
          </p:nvSpPr>
          <p:spPr>
            <a:xfrm>
              <a:off x="2127549" y="5858791"/>
              <a:ext cx="238702"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86" name="Line"/>
            <p:cNvSpPr/>
            <p:nvPr/>
          </p:nvSpPr>
          <p:spPr>
            <a:xfrm>
              <a:off x="2148305" y="6004087"/>
              <a:ext cx="207567" cy="518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87" name="Line"/>
            <p:cNvSpPr/>
            <p:nvPr/>
          </p:nvSpPr>
          <p:spPr>
            <a:xfrm>
              <a:off x="3007728" y="5658854"/>
              <a:ext cx="510513" cy="515192"/>
            </a:xfrm>
            <a:custGeom>
              <a:avLst/>
              <a:gdLst/>
              <a:ahLst/>
              <a:cxnLst>
                <a:cxn ang="0">
                  <a:pos x="wd2" y="hd2"/>
                </a:cxn>
                <a:cxn ang="5400000">
                  <a:pos x="wd2" y="hd2"/>
                </a:cxn>
                <a:cxn ang="10800000">
                  <a:pos x="wd2" y="hd2"/>
                </a:cxn>
                <a:cxn ang="16200000">
                  <a:pos x="wd2" y="hd2"/>
                </a:cxn>
              </a:cxnLst>
              <a:rect l="0" t="0" r="r" b="b"/>
              <a:pathLst>
                <a:path w="21537" h="21163" fill="norm" stroke="1" extrusionOk="0">
                  <a:moveTo>
                    <a:pt x="21537" y="540"/>
                  </a:moveTo>
                  <a:cubicBezTo>
                    <a:pt x="20078" y="113"/>
                    <a:pt x="18618" y="-313"/>
                    <a:pt x="16283" y="326"/>
                  </a:cubicBezTo>
                  <a:cubicBezTo>
                    <a:pt x="13948" y="966"/>
                    <a:pt x="10737" y="2671"/>
                    <a:pt x="7964" y="5087"/>
                  </a:cubicBezTo>
                  <a:cubicBezTo>
                    <a:pt x="5191" y="7503"/>
                    <a:pt x="2856" y="10629"/>
                    <a:pt x="1542" y="13187"/>
                  </a:cubicBezTo>
                  <a:cubicBezTo>
                    <a:pt x="229" y="15745"/>
                    <a:pt x="-63" y="17734"/>
                    <a:pt x="10" y="19013"/>
                  </a:cubicBezTo>
                  <a:cubicBezTo>
                    <a:pt x="83" y="20292"/>
                    <a:pt x="521" y="20861"/>
                    <a:pt x="1615" y="21074"/>
                  </a:cubicBezTo>
                  <a:cubicBezTo>
                    <a:pt x="2710" y="21287"/>
                    <a:pt x="4461" y="21145"/>
                    <a:pt x="6578" y="20363"/>
                  </a:cubicBezTo>
                  <a:cubicBezTo>
                    <a:pt x="8694" y="19582"/>
                    <a:pt x="11175" y="18161"/>
                    <a:pt x="12634" y="17095"/>
                  </a:cubicBezTo>
                  <a:cubicBezTo>
                    <a:pt x="14094" y="16029"/>
                    <a:pt x="14532" y="15319"/>
                    <a:pt x="14751" y="14537"/>
                  </a:cubicBezTo>
                  <a:cubicBezTo>
                    <a:pt x="14969" y="13755"/>
                    <a:pt x="14969" y="12903"/>
                    <a:pt x="14678" y="12263"/>
                  </a:cubicBezTo>
                  <a:cubicBezTo>
                    <a:pt x="14386" y="11624"/>
                    <a:pt x="13802" y="11198"/>
                    <a:pt x="11905" y="11411"/>
                  </a:cubicBezTo>
                  <a:cubicBezTo>
                    <a:pt x="10007" y="11624"/>
                    <a:pt x="6796" y="12476"/>
                    <a:pt x="3586" y="1332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88" name="Line"/>
            <p:cNvSpPr/>
            <p:nvPr/>
          </p:nvSpPr>
          <p:spPr>
            <a:xfrm>
              <a:off x="3601266" y="5791736"/>
              <a:ext cx="303776" cy="461431"/>
            </a:xfrm>
            <a:custGeom>
              <a:avLst/>
              <a:gdLst/>
              <a:ahLst/>
              <a:cxnLst>
                <a:cxn ang="0">
                  <a:pos x="wd2" y="hd2"/>
                </a:cxn>
                <a:cxn ang="5400000">
                  <a:pos x="wd2" y="hd2"/>
                </a:cxn>
                <a:cxn ang="10800000">
                  <a:pos x="wd2" y="hd2"/>
                </a:cxn>
                <a:cxn ang="16200000">
                  <a:pos x="wd2" y="hd2"/>
                </a:cxn>
              </a:cxnLst>
              <a:rect l="0" t="0" r="r" b="b"/>
              <a:pathLst>
                <a:path w="21311" h="21501" fill="norm" stroke="1" extrusionOk="0">
                  <a:moveTo>
                    <a:pt x="8737" y="2158"/>
                  </a:moveTo>
                  <a:cubicBezTo>
                    <a:pt x="9465" y="1513"/>
                    <a:pt x="10193" y="868"/>
                    <a:pt x="12013" y="465"/>
                  </a:cubicBezTo>
                  <a:cubicBezTo>
                    <a:pt x="13834" y="62"/>
                    <a:pt x="16746" y="-99"/>
                    <a:pt x="18688" y="62"/>
                  </a:cubicBezTo>
                  <a:cubicBezTo>
                    <a:pt x="20629" y="223"/>
                    <a:pt x="21600" y="707"/>
                    <a:pt x="21236" y="1997"/>
                  </a:cubicBezTo>
                  <a:cubicBezTo>
                    <a:pt x="20872" y="3286"/>
                    <a:pt x="19173" y="5382"/>
                    <a:pt x="17838" y="6671"/>
                  </a:cubicBezTo>
                  <a:cubicBezTo>
                    <a:pt x="16503" y="7961"/>
                    <a:pt x="15533" y="8444"/>
                    <a:pt x="14198" y="9008"/>
                  </a:cubicBezTo>
                  <a:cubicBezTo>
                    <a:pt x="12863" y="9573"/>
                    <a:pt x="11164" y="10217"/>
                    <a:pt x="10921" y="10620"/>
                  </a:cubicBezTo>
                  <a:cubicBezTo>
                    <a:pt x="10679" y="11023"/>
                    <a:pt x="11892" y="11185"/>
                    <a:pt x="13348" y="11346"/>
                  </a:cubicBezTo>
                  <a:cubicBezTo>
                    <a:pt x="14804" y="11507"/>
                    <a:pt x="16503" y="11668"/>
                    <a:pt x="17838" y="11991"/>
                  </a:cubicBezTo>
                  <a:cubicBezTo>
                    <a:pt x="19173" y="12313"/>
                    <a:pt x="20144" y="12797"/>
                    <a:pt x="20751" y="13441"/>
                  </a:cubicBezTo>
                  <a:cubicBezTo>
                    <a:pt x="21357" y="14086"/>
                    <a:pt x="21600" y="14892"/>
                    <a:pt x="20751" y="15940"/>
                  </a:cubicBezTo>
                  <a:cubicBezTo>
                    <a:pt x="19901" y="16988"/>
                    <a:pt x="17960" y="18277"/>
                    <a:pt x="14319" y="19244"/>
                  </a:cubicBezTo>
                  <a:cubicBezTo>
                    <a:pt x="10679" y="20211"/>
                    <a:pt x="5339" y="20856"/>
                    <a:pt x="0" y="2150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89" name="Line"/>
            <p:cNvSpPr/>
            <p:nvPr/>
          </p:nvSpPr>
          <p:spPr>
            <a:xfrm>
              <a:off x="4080764" y="5848413"/>
              <a:ext cx="371523" cy="477402"/>
            </a:xfrm>
            <a:custGeom>
              <a:avLst/>
              <a:gdLst/>
              <a:ahLst/>
              <a:cxnLst>
                <a:cxn ang="0">
                  <a:pos x="wd2" y="hd2"/>
                </a:cxn>
                <a:cxn ang="5400000">
                  <a:pos x="wd2" y="hd2"/>
                </a:cxn>
                <a:cxn ang="10800000">
                  <a:pos x="wd2" y="hd2"/>
                </a:cxn>
                <a:cxn ang="16200000">
                  <a:pos x="wd2" y="hd2"/>
                </a:cxn>
              </a:cxnLst>
              <a:rect l="0" t="0" r="r" b="b"/>
              <a:pathLst>
                <a:path w="21479" h="21600" fill="norm" stroke="1" extrusionOk="0">
                  <a:moveTo>
                    <a:pt x="21479" y="0"/>
                  </a:moveTo>
                  <a:cubicBezTo>
                    <a:pt x="17879" y="0"/>
                    <a:pt x="14279" y="0"/>
                    <a:pt x="11279" y="157"/>
                  </a:cubicBezTo>
                  <a:cubicBezTo>
                    <a:pt x="8279" y="313"/>
                    <a:pt x="5879" y="626"/>
                    <a:pt x="4079" y="939"/>
                  </a:cubicBezTo>
                  <a:cubicBezTo>
                    <a:pt x="2279" y="1252"/>
                    <a:pt x="1079" y="1565"/>
                    <a:pt x="479" y="2113"/>
                  </a:cubicBezTo>
                  <a:cubicBezTo>
                    <a:pt x="-121" y="2661"/>
                    <a:pt x="-121" y="3443"/>
                    <a:pt x="279" y="4070"/>
                  </a:cubicBezTo>
                  <a:cubicBezTo>
                    <a:pt x="679" y="4696"/>
                    <a:pt x="1479" y="5165"/>
                    <a:pt x="1779" y="6026"/>
                  </a:cubicBezTo>
                  <a:cubicBezTo>
                    <a:pt x="2079" y="6887"/>
                    <a:pt x="1879" y="8139"/>
                    <a:pt x="2379" y="8530"/>
                  </a:cubicBezTo>
                  <a:cubicBezTo>
                    <a:pt x="2879" y="8922"/>
                    <a:pt x="4079" y="8452"/>
                    <a:pt x="6479" y="8061"/>
                  </a:cubicBezTo>
                  <a:cubicBezTo>
                    <a:pt x="8879" y="7670"/>
                    <a:pt x="12479" y="7357"/>
                    <a:pt x="14779" y="7357"/>
                  </a:cubicBezTo>
                  <a:cubicBezTo>
                    <a:pt x="17079" y="7357"/>
                    <a:pt x="18079" y="7670"/>
                    <a:pt x="18879" y="8139"/>
                  </a:cubicBezTo>
                  <a:cubicBezTo>
                    <a:pt x="19679" y="8609"/>
                    <a:pt x="20279" y="9235"/>
                    <a:pt x="20479" y="9939"/>
                  </a:cubicBezTo>
                  <a:cubicBezTo>
                    <a:pt x="20679" y="10643"/>
                    <a:pt x="20479" y="11426"/>
                    <a:pt x="18479" y="12913"/>
                  </a:cubicBezTo>
                  <a:cubicBezTo>
                    <a:pt x="16479" y="14400"/>
                    <a:pt x="12679" y="16591"/>
                    <a:pt x="9379" y="18157"/>
                  </a:cubicBezTo>
                  <a:cubicBezTo>
                    <a:pt x="6079" y="19722"/>
                    <a:pt x="3279" y="20661"/>
                    <a:pt x="479"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90" name="Line"/>
            <p:cNvSpPr/>
            <p:nvPr/>
          </p:nvSpPr>
          <p:spPr>
            <a:xfrm>
              <a:off x="4593353" y="5786143"/>
              <a:ext cx="367470" cy="403706"/>
            </a:xfrm>
            <a:custGeom>
              <a:avLst/>
              <a:gdLst/>
              <a:ahLst/>
              <a:cxnLst>
                <a:cxn ang="0">
                  <a:pos x="wd2" y="hd2"/>
                </a:cxn>
                <a:cxn ang="5400000">
                  <a:pos x="wd2" y="hd2"/>
                </a:cxn>
                <a:cxn ang="10800000">
                  <a:pos x="wd2" y="hd2"/>
                </a:cxn>
                <a:cxn ang="16200000">
                  <a:pos x="wd2" y="hd2"/>
                </a:cxn>
              </a:cxnLst>
              <a:rect l="0" t="0" r="r" b="b"/>
              <a:pathLst>
                <a:path w="21443" h="21544" fill="norm" stroke="1" extrusionOk="0">
                  <a:moveTo>
                    <a:pt x="21443" y="0"/>
                  </a:moveTo>
                  <a:cubicBezTo>
                    <a:pt x="19424" y="185"/>
                    <a:pt x="17406" y="369"/>
                    <a:pt x="14176" y="2400"/>
                  </a:cubicBezTo>
                  <a:cubicBezTo>
                    <a:pt x="10946" y="4431"/>
                    <a:pt x="6505" y="8308"/>
                    <a:pt x="3981" y="10892"/>
                  </a:cubicBezTo>
                  <a:cubicBezTo>
                    <a:pt x="1458" y="13477"/>
                    <a:pt x="852" y="14769"/>
                    <a:pt x="449" y="16062"/>
                  </a:cubicBezTo>
                  <a:cubicBezTo>
                    <a:pt x="45" y="17354"/>
                    <a:pt x="-157" y="18646"/>
                    <a:pt x="146" y="19569"/>
                  </a:cubicBezTo>
                  <a:cubicBezTo>
                    <a:pt x="449" y="20492"/>
                    <a:pt x="1256" y="21046"/>
                    <a:pt x="3174" y="21323"/>
                  </a:cubicBezTo>
                  <a:cubicBezTo>
                    <a:pt x="5092" y="21600"/>
                    <a:pt x="8120" y="21600"/>
                    <a:pt x="10239" y="21415"/>
                  </a:cubicBezTo>
                  <a:cubicBezTo>
                    <a:pt x="12359" y="21231"/>
                    <a:pt x="13570" y="20862"/>
                    <a:pt x="14579" y="20308"/>
                  </a:cubicBezTo>
                  <a:cubicBezTo>
                    <a:pt x="15589" y="19754"/>
                    <a:pt x="16396" y="19015"/>
                    <a:pt x="16598" y="18185"/>
                  </a:cubicBezTo>
                  <a:cubicBezTo>
                    <a:pt x="16800" y="17354"/>
                    <a:pt x="16396" y="16431"/>
                    <a:pt x="14781" y="15877"/>
                  </a:cubicBezTo>
                  <a:cubicBezTo>
                    <a:pt x="13166" y="15323"/>
                    <a:pt x="10340" y="15138"/>
                    <a:pt x="8422" y="15138"/>
                  </a:cubicBezTo>
                  <a:cubicBezTo>
                    <a:pt x="6505" y="15138"/>
                    <a:pt x="5495" y="15323"/>
                    <a:pt x="4486" y="1550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91" name="Line"/>
            <p:cNvSpPr/>
            <p:nvPr/>
          </p:nvSpPr>
          <p:spPr>
            <a:xfrm>
              <a:off x="5261792" y="6045601"/>
              <a:ext cx="20758"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92" name="Line"/>
            <p:cNvSpPr/>
            <p:nvPr/>
          </p:nvSpPr>
          <p:spPr>
            <a:xfrm>
              <a:off x="5679313" y="5787887"/>
              <a:ext cx="257069" cy="359850"/>
            </a:xfrm>
            <a:custGeom>
              <a:avLst/>
              <a:gdLst/>
              <a:ahLst/>
              <a:cxnLst>
                <a:cxn ang="0">
                  <a:pos x="wd2" y="hd2"/>
                </a:cxn>
                <a:cxn ang="5400000">
                  <a:pos x="wd2" y="hd2"/>
                </a:cxn>
                <a:cxn ang="10800000">
                  <a:pos x="wd2" y="hd2"/>
                </a:cxn>
                <a:cxn ang="16200000">
                  <a:pos x="wd2" y="hd2"/>
                </a:cxn>
              </a:cxnLst>
              <a:rect l="0" t="0" r="r" b="b"/>
              <a:pathLst>
                <a:path w="21120" h="21398" fill="norm" stroke="1" extrusionOk="0">
                  <a:moveTo>
                    <a:pt x="657" y="10387"/>
                  </a:moveTo>
                  <a:cubicBezTo>
                    <a:pt x="88" y="9359"/>
                    <a:pt x="-480" y="8330"/>
                    <a:pt x="657" y="6582"/>
                  </a:cubicBezTo>
                  <a:cubicBezTo>
                    <a:pt x="1794" y="4833"/>
                    <a:pt x="4636" y="2365"/>
                    <a:pt x="7620" y="1130"/>
                  </a:cubicBezTo>
                  <a:cubicBezTo>
                    <a:pt x="10604" y="-104"/>
                    <a:pt x="13731" y="-104"/>
                    <a:pt x="16004" y="102"/>
                  </a:cubicBezTo>
                  <a:cubicBezTo>
                    <a:pt x="18278" y="307"/>
                    <a:pt x="19699" y="719"/>
                    <a:pt x="18988" y="2982"/>
                  </a:cubicBezTo>
                  <a:cubicBezTo>
                    <a:pt x="18278" y="5245"/>
                    <a:pt x="15436" y="9359"/>
                    <a:pt x="12878" y="12239"/>
                  </a:cubicBezTo>
                  <a:cubicBezTo>
                    <a:pt x="10320" y="15119"/>
                    <a:pt x="8046" y="16765"/>
                    <a:pt x="6341" y="18102"/>
                  </a:cubicBezTo>
                  <a:cubicBezTo>
                    <a:pt x="4636" y="19439"/>
                    <a:pt x="3499" y="20467"/>
                    <a:pt x="3641" y="20982"/>
                  </a:cubicBezTo>
                  <a:cubicBezTo>
                    <a:pt x="3783" y="21496"/>
                    <a:pt x="5204" y="21496"/>
                    <a:pt x="8331" y="21187"/>
                  </a:cubicBezTo>
                  <a:cubicBezTo>
                    <a:pt x="11457" y="20879"/>
                    <a:pt x="16288" y="20262"/>
                    <a:pt x="21120" y="1964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93" name="Line"/>
            <p:cNvSpPr/>
            <p:nvPr/>
          </p:nvSpPr>
          <p:spPr>
            <a:xfrm>
              <a:off x="6186489" y="5858791"/>
              <a:ext cx="327618" cy="394376"/>
            </a:xfrm>
            <a:custGeom>
              <a:avLst/>
              <a:gdLst/>
              <a:ahLst/>
              <a:cxnLst>
                <a:cxn ang="0">
                  <a:pos x="wd2" y="hd2"/>
                </a:cxn>
                <a:cxn ang="5400000">
                  <a:pos x="wd2" y="hd2"/>
                </a:cxn>
                <a:cxn ang="10800000">
                  <a:pos x="wd2" y="hd2"/>
                </a:cxn>
                <a:cxn ang="16200000">
                  <a:pos x="wd2" y="hd2"/>
                </a:cxn>
              </a:cxnLst>
              <a:rect l="0" t="0" r="r" b="b"/>
              <a:pathLst>
                <a:path w="21308" h="21600" fill="norm" stroke="1" extrusionOk="0">
                  <a:moveTo>
                    <a:pt x="12083" y="0"/>
                  </a:moveTo>
                  <a:cubicBezTo>
                    <a:pt x="8258" y="3032"/>
                    <a:pt x="4433" y="6063"/>
                    <a:pt x="2295" y="8053"/>
                  </a:cubicBezTo>
                  <a:cubicBezTo>
                    <a:pt x="158" y="10042"/>
                    <a:pt x="-292" y="10989"/>
                    <a:pt x="158" y="11653"/>
                  </a:cubicBezTo>
                  <a:cubicBezTo>
                    <a:pt x="608" y="12316"/>
                    <a:pt x="1958" y="12695"/>
                    <a:pt x="4545" y="12789"/>
                  </a:cubicBezTo>
                  <a:cubicBezTo>
                    <a:pt x="7133" y="12884"/>
                    <a:pt x="10958" y="12695"/>
                    <a:pt x="13658" y="12316"/>
                  </a:cubicBezTo>
                  <a:cubicBezTo>
                    <a:pt x="16358" y="11937"/>
                    <a:pt x="17933" y="11368"/>
                    <a:pt x="19171" y="10611"/>
                  </a:cubicBezTo>
                  <a:cubicBezTo>
                    <a:pt x="20408" y="9853"/>
                    <a:pt x="21308" y="8905"/>
                    <a:pt x="21308" y="8811"/>
                  </a:cubicBezTo>
                  <a:cubicBezTo>
                    <a:pt x="21308" y="8716"/>
                    <a:pt x="20408" y="9474"/>
                    <a:pt x="18946" y="11747"/>
                  </a:cubicBezTo>
                  <a:cubicBezTo>
                    <a:pt x="17483" y="14021"/>
                    <a:pt x="15458" y="17811"/>
                    <a:pt x="13433"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94" name="Line"/>
            <p:cNvSpPr/>
            <p:nvPr/>
          </p:nvSpPr>
          <p:spPr>
            <a:xfrm>
              <a:off x="0" y="6628415"/>
              <a:ext cx="300971" cy="455016"/>
            </a:xfrm>
            <a:custGeom>
              <a:avLst/>
              <a:gdLst/>
              <a:ahLst/>
              <a:cxnLst>
                <a:cxn ang="0">
                  <a:pos x="wd2" y="hd2"/>
                </a:cxn>
                <a:cxn ang="5400000">
                  <a:pos x="wd2" y="hd2"/>
                </a:cxn>
                <a:cxn ang="10800000">
                  <a:pos x="wd2" y="hd2"/>
                </a:cxn>
                <a:cxn ang="16200000">
                  <a:pos x="wd2" y="hd2"/>
                </a:cxn>
              </a:cxnLst>
              <a:rect l="0" t="0" r="r" b="b"/>
              <a:pathLst>
                <a:path w="21600" h="21523" fill="norm" stroke="1" extrusionOk="0">
                  <a:moveTo>
                    <a:pt x="0" y="18087"/>
                  </a:moveTo>
                  <a:cubicBezTo>
                    <a:pt x="4221" y="13668"/>
                    <a:pt x="8441" y="9250"/>
                    <a:pt x="10800" y="6632"/>
                  </a:cubicBezTo>
                  <a:cubicBezTo>
                    <a:pt x="13159" y="4014"/>
                    <a:pt x="13655" y="3196"/>
                    <a:pt x="14524" y="2214"/>
                  </a:cubicBezTo>
                  <a:cubicBezTo>
                    <a:pt x="15393" y="1232"/>
                    <a:pt x="16634" y="87"/>
                    <a:pt x="17379" y="5"/>
                  </a:cubicBezTo>
                  <a:cubicBezTo>
                    <a:pt x="18124" y="-77"/>
                    <a:pt x="18372" y="905"/>
                    <a:pt x="18497" y="3605"/>
                  </a:cubicBezTo>
                  <a:cubicBezTo>
                    <a:pt x="18621" y="6305"/>
                    <a:pt x="18621" y="10723"/>
                    <a:pt x="19117" y="13996"/>
                  </a:cubicBezTo>
                  <a:cubicBezTo>
                    <a:pt x="19614" y="17268"/>
                    <a:pt x="20607" y="19396"/>
                    <a:pt x="21600" y="21523"/>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995" name="Line"/>
            <p:cNvSpPr/>
            <p:nvPr/>
          </p:nvSpPr>
          <p:spPr>
            <a:xfrm>
              <a:off x="186809" y="6875863"/>
              <a:ext cx="134918" cy="5189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996" name="Line"/>
            <p:cNvSpPr/>
            <p:nvPr/>
          </p:nvSpPr>
          <p:spPr>
            <a:xfrm>
              <a:off x="884316" y="6772068"/>
              <a:ext cx="796967" cy="526829"/>
            </a:xfrm>
            <a:custGeom>
              <a:avLst/>
              <a:gdLst/>
              <a:ahLst/>
              <a:cxnLst>
                <a:cxn ang="0">
                  <a:pos x="wd2" y="hd2"/>
                </a:cxn>
                <a:cxn ang="5400000">
                  <a:pos x="wd2" y="hd2"/>
                </a:cxn>
                <a:cxn ang="10800000">
                  <a:pos x="wd2" y="hd2"/>
                </a:cxn>
                <a:cxn ang="16200000">
                  <a:pos x="wd2" y="hd2"/>
                </a:cxn>
              </a:cxnLst>
              <a:rect l="0" t="0" r="r" b="b"/>
              <a:pathLst>
                <a:path w="21542" h="21360" fill="norm" stroke="1" extrusionOk="0">
                  <a:moveTo>
                    <a:pt x="6113" y="2525"/>
                  </a:moveTo>
                  <a:cubicBezTo>
                    <a:pt x="6113" y="1824"/>
                    <a:pt x="6113" y="1122"/>
                    <a:pt x="5880" y="631"/>
                  </a:cubicBezTo>
                  <a:cubicBezTo>
                    <a:pt x="5646" y="141"/>
                    <a:pt x="5178" y="-140"/>
                    <a:pt x="4384" y="70"/>
                  </a:cubicBezTo>
                  <a:cubicBezTo>
                    <a:pt x="3589" y="281"/>
                    <a:pt x="2467" y="982"/>
                    <a:pt x="1672" y="2034"/>
                  </a:cubicBezTo>
                  <a:cubicBezTo>
                    <a:pt x="877" y="3086"/>
                    <a:pt x="410" y="4489"/>
                    <a:pt x="176" y="5541"/>
                  </a:cubicBezTo>
                  <a:cubicBezTo>
                    <a:pt x="-58" y="6592"/>
                    <a:pt x="-58" y="7294"/>
                    <a:pt x="176" y="7644"/>
                  </a:cubicBezTo>
                  <a:cubicBezTo>
                    <a:pt x="410" y="7995"/>
                    <a:pt x="877" y="7995"/>
                    <a:pt x="1859" y="7294"/>
                  </a:cubicBezTo>
                  <a:cubicBezTo>
                    <a:pt x="2841" y="6592"/>
                    <a:pt x="4337" y="5190"/>
                    <a:pt x="5365" y="4278"/>
                  </a:cubicBezTo>
                  <a:cubicBezTo>
                    <a:pt x="6394" y="3366"/>
                    <a:pt x="6955" y="2946"/>
                    <a:pt x="7282" y="3086"/>
                  </a:cubicBezTo>
                  <a:cubicBezTo>
                    <a:pt x="7610" y="3226"/>
                    <a:pt x="7703" y="3928"/>
                    <a:pt x="7516" y="6031"/>
                  </a:cubicBezTo>
                  <a:cubicBezTo>
                    <a:pt x="7329" y="8135"/>
                    <a:pt x="6861" y="11642"/>
                    <a:pt x="5926" y="14447"/>
                  </a:cubicBezTo>
                  <a:cubicBezTo>
                    <a:pt x="4991" y="17252"/>
                    <a:pt x="3589" y="19356"/>
                    <a:pt x="2654" y="20408"/>
                  </a:cubicBezTo>
                  <a:cubicBezTo>
                    <a:pt x="1719" y="21460"/>
                    <a:pt x="1251" y="21460"/>
                    <a:pt x="830" y="21250"/>
                  </a:cubicBezTo>
                  <a:cubicBezTo>
                    <a:pt x="410" y="21039"/>
                    <a:pt x="36" y="20618"/>
                    <a:pt x="36" y="19637"/>
                  </a:cubicBezTo>
                  <a:cubicBezTo>
                    <a:pt x="36" y="18655"/>
                    <a:pt x="410" y="17112"/>
                    <a:pt x="1719" y="14868"/>
                  </a:cubicBezTo>
                  <a:cubicBezTo>
                    <a:pt x="3028" y="12624"/>
                    <a:pt x="5272" y="9678"/>
                    <a:pt x="7469" y="7855"/>
                  </a:cubicBezTo>
                  <a:cubicBezTo>
                    <a:pt x="9667" y="6031"/>
                    <a:pt x="11817" y="5330"/>
                    <a:pt x="13126" y="4909"/>
                  </a:cubicBezTo>
                  <a:cubicBezTo>
                    <a:pt x="14436" y="4489"/>
                    <a:pt x="14903" y="4348"/>
                    <a:pt x="14856" y="4208"/>
                  </a:cubicBezTo>
                  <a:cubicBezTo>
                    <a:pt x="14810" y="4068"/>
                    <a:pt x="14248" y="3928"/>
                    <a:pt x="13500" y="4559"/>
                  </a:cubicBezTo>
                  <a:cubicBezTo>
                    <a:pt x="12752" y="5190"/>
                    <a:pt x="11817" y="6592"/>
                    <a:pt x="11256" y="7715"/>
                  </a:cubicBezTo>
                  <a:cubicBezTo>
                    <a:pt x="10695" y="8837"/>
                    <a:pt x="10508" y="9678"/>
                    <a:pt x="10649" y="10239"/>
                  </a:cubicBezTo>
                  <a:cubicBezTo>
                    <a:pt x="10789" y="10800"/>
                    <a:pt x="11256" y="11081"/>
                    <a:pt x="11911" y="10870"/>
                  </a:cubicBezTo>
                  <a:cubicBezTo>
                    <a:pt x="12565" y="10660"/>
                    <a:pt x="13407" y="9959"/>
                    <a:pt x="14155" y="9117"/>
                  </a:cubicBezTo>
                  <a:cubicBezTo>
                    <a:pt x="14903" y="8276"/>
                    <a:pt x="15558" y="7294"/>
                    <a:pt x="15978" y="6452"/>
                  </a:cubicBezTo>
                  <a:cubicBezTo>
                    <a:pt x="16399" y="5611"/>
                    <a:pt x="16586" y="4909"/>
                    <a:pt x="16633" y="4909"/>
                  </a:cubicBezTo>
                  <a:cubicBezTo>
                    <a:pt x="16680" y="4909"/>
                    <a:pt x="16586" y="5611"/>
                    <a:pt x="16352" y="6663"/>
                  </a:cubicBezTo>
                  <a:cubicBezTo>
                    <a:pt x="16119" y="7715"/>
                    <a:pt x="15745" y="9117"/>
                    <a:pt x="15511" y="10169"/>
                  </a:cubicBezTo>
                  <a:cubicBezTo>
                    <a:pt x="15277" y="11221"/>
                    <a:pt x="15184" y="11922"/>
                    <a:pt x="15371" y="12273"/>
                  </a:cubicBezTo>
                  <a:cubicBezTo>
                    <a:pt x="15558" y="12624"/>
                    <a:pt x="16025" y="12624"/>
                    <a:pt x="16867" y="11852"/>
                  </a:cubicBezTo>
                  <a:cubicBezTo>
                    <a:pt x="17708" y="11081"/>
                    <a:pt x="18924" y="9538"/>
                    <a:pt x="19719" y="8416"/>
                  </a:cubicBezTo>
                  <a:cubicBezTo>
                    <a:pt x="20513" y="7294"/>
                    <a:pt x="20887" y="6592"/>
                    <a:pt x="20934" y="6522"/>
                  </a:cubicBezTo>
                  <a:cubicBezTo>
                    <a:pt x="20981" y="6452"/>
                    <a:pt x="20700" y="7013"/>
                    <a:pt x="20420" y="7715"/>
                  </a:cubicBezTo>
                  <a:cubicBezTo>
                    <a:pt x="20139" y="8416"/>
                    <a:pt x="19859" y="9257"/>
                    <a:pt x="19719" y="10029"/>
                  </a:cubicBezTo>
                  <a:cubicBezTo>
                    <a:pt x="19578" y="10800"/>
                    <a:pt x="19578" y="11502"/>
                    <a:pt x="19906" y="11782"/>
                  </a:cubicBezTo>
                  <a:cubicBezTo>
                    <a:pt x="20233" y="12063"/>
                    <a:pt x="20887" y="11922"/>
                    <a:pt x="21542" y="11782"/>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997" name="Line"/>
            <p:cNvSpPr/>
            <p:nvPr/>
          </p:nvSpPr>
          <p:spPr>
            <a:xfrm>
              <a:off x="1795443" y="6813594"/>
              <a:ext cx="10380"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0" y="0"/>
                  </a:moveTo>
                  <a:cubicBezTo>
                    <a:pt x="7200" y="21600"/>
                    <a:pt x="14400" y="2160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998" name="Line"/>
            <p:cNvSpPr/>
            <p:nvPr/>
          </p:nvSpPr>
          <p:spPr>
            <a:xfrm>
              <a:off x="1832962" y="6896620"/>
              <a:ext cx="242696" cy="197188"/>
            </a:xfrm>
            <a:custGeom>
              <a:avLst/>
              <a:gdLst/>
              <a:ahLst/>
              <a:cxnLst>
                <a:cxn ang="0">
                  <a:pos x="wd2" y="hd2"/>
                </a:cxn>
                <a:cxn ang="5400000">
                  <a:pos x="wd2" y="hd2"/>
                </a:cxn>
                <a:cxn ang="10800000">
                  <a:pos x="wd2" y="hd2"/>
                </a:cxn>
                <a:cxn ang="16200000">
                  <a:pos x="wd2" y="hd2"/>
                </a:cxn>
              </a:cxnLst>
              <a:rect l="0" t="0" r="r" b="b"/>
              <a:pathLst>
                <a:path w="21343" h="21600" fill="norm" stroke="1" extrusionOk="0">
                  <a:moveTo>
                    <a:pt x="6740" y="0"/>
                  </a:moveTo>
                  <a:cubicBezTo>
                    <a:pt x="5219" y="3789"/>
                    <a:pt x="3698" y="7579"/>
                    <a:pt x="2329" y="10611"/>
                  </a:cubicBezTo>
                  <a:cubicBezTo>
                    <a:pt x="960" y="13642"/>
                    <a:pt x="-257" y="15916"/>
                    <a:pt x="47" y="16295"/>
                  </a:cubicBezTo>
                  <a:cubicBezTo>
                    <a:pt x="351" y="16674"/>
                    <a:pt x="2177" y="15158"/>
                    <a:pt x="4763" y="13074"/>
                  </a:cubicBezTo>
                  <a:cubicBezTo>
                    <a:pt x="7349" y="10990"/>
                    <a:pt x="10695" y="8337"/>
                    <a:pt x="13129" y="6632"/>
                  </a:cubicBezTo>
                  <a:cubicBezTo>
                    <a:pt x="15563" y="4926"/>
                    <a:pt x="17084" y="4168"/>
                    <a:pt x="17844" y="5116"/>
                  </a:cubicBezTo>
                  <a:cubicBezTo>
                    <a:pt x="18605" y="6063"/>
                    <a:pt x="18605" y="8716"/>
                    <a:pt x="18453" y="11179"/>
                  </a:cubicBezTo>
                  <a:cubicBezTo>
                    <a:pt x="18301" y="13642"/>
                    <a:pt x="17997" y="15916"/>
                    <a:pt x="18453" y="17621"/>
                  </a:cubicBezTo>
                  <a:cubicBezTo>
                    <a:pt x="18909" y="19326"/>
                    <a:pt x="20126" y="20463"/>
                    <a:pt x="21343"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999" name="Line"/>
            <p:cNvSpPr/>
            <p:nvPr/>
          </p:nvSpPr>
          <p:spPr>
            <a:xfrm>
              <a:off x="2618172" y="6545308"/>
              <a:ext cx="630233" cy="673053"/>
            </a:xfrm>
            <a:custGeom>
              <a:avLst/>
              <a:gdLst/>
              <a:ahLst/>
              <a:cxnLst>
                <a:cxn ang="0">
                  <a:pos x="wd2" y="hd2"/>
                </a:cxn>
                <a:cxn ang="5400000">
                  <a:pos x="wd2" y="hd2"/>
                </a:cxn>
                <a:cxn ang="10800000">
                  <a:pos x="wd2" y="hd2"/>
                </a:cxn>
                <a:cxn ang="16200000">
                  <a:pos x="wd2" y="hd2"/>
                </a:cxn>
              </a:cxnLst>
              <a:rect l="0" t="0" r="r" b="b"/>
              <a:pathLst>
                <a:path w="21503" h="21441" fill="norm" stroke="1" extrusionOk="0">
                  <a:moveTo>
                    <a:pt x="2028" y="12514"/>
                  </a:moveTo>
                  <a:cubicBezTo>
                    <a:pt x="3444" y="12294"/>
                    <a:pt x="4860" y="12073"/>
                    <a:pt x="5923" y="12073"/>
                  </a:cubicBezTo>
                  <a:cubicBezTo>
                    <a:pt x="6985" y="12073"/>
                    <a:pt x="7693" y="12294"/>
                    <a:pt x="8047" y="12680"/>
                  </a:cubicBezTo>
                  <a:cubicBezTo>
                    <a:pt x="8401" y="13065"/>
                    <a:pt x="8401" y="13616"/>
                    <a:pt x="7516" y="14278"/>
                  </a:cubicBezTo>
                  <a:cubicBezTo>
                    <a:pt x="6631" y="14939"/>
                    <a:pt x="4860" y="15710"/>
                    <a:pt x="3680" y="16206"/>
                  </a:cubicBezTo>
                  <a:cubicBezTo>
                    <a:pt x="2500" y="16702"/>
                    <a:pt x="1910" y="16922"/>
                    <a:pt x="1319" y="17033"/>
                  </a:cubicBezTo>
                  <a:cubicBezTo>
                    <a:pt x="729" y="17143"/>
                    <a:pt x="139" y="17143"/>
                    <a:pt x="21" y="16922"/>
                  </a:cubicBezTo>
                  <a:cubicBezTo>
                    <a:pt x="-97" y="16702"/>
                    <a:pt x="257" y="16261"/>
                    <a:pt x="1733" y="15269"/>
                  </a:cubicBezTo>
                  <a:cubicBezTo>
                    <a:pt x="3208" y="14278"/>
                    <a:pt x="5805" y="12735"/>
                    <a:pt x="7929" y="10806"/>
                  </a:cubicBezTo>
                  <a:cubicBezTo>
                    <a:pt x="10054" y="8878"/>
                    <a:pt x="11706" y="6563"/>
                    <a:pt x="12533" y="4855"/>
                  </a:cubicBezTo>
                  <a:cubicBezTo>
                    <a:pt x="13359" y="3147"/>
                    <a:pt x="13359" y="2045"/>
                    <a:pt x="13182" y="1273"/>
                  </a:cubicBezTo>
                  <a:cubicBezTo>
                    <a:pt x="13005" y="502"/>
                    <a:pt x="12651" y="61"/>
                    <a:pt x="12237" y="6"/>
                  </a:cubicBezTo>
                  <a:cubicBezTo>
                    <a:pt x="11824" y="-49"/>
                    <a:pt x="11352" y="282"/>
                    <a:pt x="10998" y="1494"/>
                  </a:cubicBezTo>
                  <a:cubicBezTo>
                    <a:pt x="10644" y="2706"/>
                    <a:pt x="10408" y="4800"/>
                    <a:pt x="10762" y="7610"/>
                  </a:cubicBezTo>
                  <a:cubicBezTo>
                    <a:pt x="11116" y="10420"/>
                    <a:pt x="12060" y="13947"/>
                    <a:pt x="12533" y="16151"/>
                  </a:cubicBezTo>
                  <a:cubicBezTo>
                    <a:pt x="13005" y="18355"/>
                    <a:pt x="13005" y="19237"/>
                    <a:pt x="13005" y="19953"/>
                  </a:cubicBezTo>
                  <a:cubicBezTo>
                    <a:pt x="13005" y="20669"/>
                    <a:pt x="13005" y="21220"/>
                    <a:pt x="12710" y="21386"/>
                  </a:cubicBezTo>
                  <a:cubicBezTo>
                    <a:pt x="12414" y="21551"/>
                    <a:pt x="11824" y="21331"/>
                    <a:pt x="11529" y="20945"/>
                  </a:cubicBezTo>
                  <a:cubicBezTo>
                    <a:pt x="11234" y="20559"/>
                    <a:pt x="11234" y="20008"/>
                    <a:pt x="11588" y="19016"/>
                  </a:cubicBezTo>
                  <a:cubicBezTo>
                    <a:pt x="11942" y="18024"/>
                    <a:pt x="12651" y="16592"/>
                    <a:pt x="14362" y="15875"/>
                  </a:cubicBezTo>
                  <a:cubicBezTo>
                    <a:pt x="16073" y="15159"/>
                    <a:pt x="18788" y="15159"/>
                    <a:pt x="21503" y="15159"/>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000" name="Line"/>
            <p:cNvSpPr/>
            <p:nvPr/>
          </p:nvSpPr>
          <p:spPr>
            <a:xfrm>
              <a:off x="4390016" y="6767941"/>
              <a:ext cx="304431" cy="346624"/>
            </a:xfrm>
            <a:custGeom>
              <a:avLst/>
              <a:gdLst/>
              <a:ahLst/>
              <a:cxnLst>
                <a:cxn ang="0">
                  <a:pos x="wd2" y="hd2"/>
                </a:cxn>
                <a:cxn ang="5400000">
                  <a:pos x="wd2" y="hd2"/>
                </a:cxn>
                <a:cxn ang="10800000">
                  <a:pos x="wd2" y="hd2"/>
                </a:cxn>
                <a:cxn ang="16200000">
                  <a:pos x="wd2" y="hd2"/>
                </a:cxn>
              </a:cxnLst>
              <a:rect l="0" t="0" r="r" b="b"/>
              <a:pathLst>
                <a:path w="21600" h="21428" fill="norm" stroke="1" extrusionOk="0">
                  <a:moveTo>
                    <a:pt x="19145" y="256"/>
                  </a:moveTo>
                  <a:cubicBezTo>
                    <a:pt x="20373" y="256"/>
                    <a:pt x="21600" y="256"/>
                    <a:pt x="21600" y="149"/>
                  </a:cubicBezTo>
                  <a:cubicBezTo>
                    <a:pt x="21600" y="42"/>
                    <a:pt x="20373" y="-172"/>
                    <a:pt x="17305" y="256"/>
                  </a:cubicBezTo>
                  <a:cubicBezTo>
                    <a:pt x="14236" y="683"/>
                    <a:pt x="9327" y="1753"/>
                    <a:pt x="6382" y="2608"/>
                  </a:cubicBezTo>
                  <a:cubicBezTo>
                    <a:pt x="3436" y="3464"/>
                    <a:pt x="2455" y="4105"/>
                    <a:pt x="2209" y="4961"/>
                  </a:cubicBezTo>
                  <a:cubicBezTo>
                    <a:pt x="1964" y="5816"/>
                    <a:pt x="2455" y="6885"/>
                    <a:pt x="2332" y="7848"/>
                  </a:cubicBezTo>
                  <a:cubicBezTo>
                    <a:pt x="2209" y="8810"/>
                    <a:pt x="1473" y="9666"/>
                    <a:pt x="1841" y="10093"/>
                  </a:cubicBezTo>
                  <a:cubicBezTo>
                    <a:pt x="2209" y="10521"/>
                    <a:pt x="3682" y="10521"/>
                    <a:pt x="5155" y="10307"/>
                  </a:cubicBezTo>
                  <a:cubicBezTo>
                    <a:pt x="6627" y="10093"/>
                    <a:pt x="8100" y="9666"/>
                    <a:pt x="9450" y="9452"/>
                  </a:cubicBezTo>
                  <a:cubicBezTo>
                    <a:pt x="10800" y="9238"/>
                    <a:pt x="12027" y="9238"/>
                    <a:pt x="13132" y="9666"/>
                  </a:cubicBezTo>
                  <a:cubicBezTo>
                    <a:pt x="14236" y="10093"/>
                    <a:pt x="15218" y="10949"/>
                    <a:pt x="15586" y="11911"/>
                  </a:cubicBezTo>
                  <a:cubicBezTo>
                    <a:pt x="15955" y="12874"/>
                    <a:pt x="15709" y="13943"/>
                    <a:pt x="13745" y="15440"/>
                  </a:cubicBezTo>
                  <a:cubicBezTo>
                    <a:pt x="11782" y="16937"/>
                    <a:pt x="8100" y="18862"/>
                    <a:pt x="5523" y="19931"/>
                  </a:cubicBezTo>
                  <a:cubicBezTo>
                    <a:pt x="2945" y="21000"/>
                    <a:pt x="1473" y="21214"/>
                    <a:pt x="0" y="21428"/>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001" name="Line"/>
            <p:cNvSpPr/>
            <p:nvPr/>
          </p:nvSpPr>
          <p:spPr>
            <a:xfrm>
              <a:off x="4794770" y="6751350"/>
              <a:ext cx="280090" cy="446242"/>
            </a:xfrm>
            <a:custGeom>
              <a:avLst/>
              <a:gdLst/>
              <a:ahLst/>
              <a:cxnLst>
                <a:cxn ang="0">
                  <a:pos x="wd2" y="hd2"/>
                </a:cxn>
                <a:cxn ang="5400000">
                  <a:pos x="wd2" y="hd2"/>
                </a:cxn>
                <a:cxn ang="10800000">
                  <a:pos x="wd2" y="hd2"/>
                </a:cxn>
                <a:cxn ang="16200000">
                  <a:pos x="wd2" y="hd2"/>
                </a:cxn>
              </a:cxnLst>
              <a:rect l="0" t="0" r="r" b="b"/>
              <a:pathLst>
                <a:path w="21327" h="21433" fill="norm" stroke="1" extrusionOk="0">
                  <a:moveTo>
                    <a:pt x="0" y="3987"/>
                  </a:moveTo>
                  <a:cubicBezTo>
                    <a:pt x="6059" y="2824"/>
                    <a:pt x="12117" y="1661"/>
                    <a:pt x="15805" y="913"/>
                  </a:cubicBezTo>
                  <a:cubicBezTo>
                    <a:pt x="19493" y="165"/>
                    <a:pt x="20810" y="-167"/>
                    <a:pt x="21205" y="82"/>
                  </a:cubicBezTo>
                  <a:cubicBezTo>
                    <a:pt x="21600" y="331"/>
                    <a:pt x="21073" y="1162"/>
                    <a:pt x="19098" y="3655"/>
                  </a:cubicBezTo>
                  <a:cubicBezTo>
                    <a:pt x="17122" y="6147"/>
                    <a:pt x="13698" y="10301"/>
                    <a:pt x="10932" y="13541"/>
                  </a:cubicBezTo>
                  <a:cubicBezTo>
                    <a:pt x="8166" y="16781"/>
                    <a:pt x="6059" y="19107"/>
                    <a:pt x="3951" y="21433"/>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002" name="Line"/>
            <p:cNvSpPr/>
            <p:nvPr/>
          </p:nvSpPr>
          <p:spPr>
            <a:xfrm>
              <a:off x="4825904" y="6958890"/>
              <a:ext cx="404755" cy="7264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54" y="17486"/>
                    <a:pt x="1108" y="13371"/>
                    <a:pt x="3600" y="10286"/>
                  </a:cubicBezTo>
                  <a:cubicBezTo>
                    <a:pt x="6092" y="7200"/>
                    <a:pt x="10523" y="5143"/>
                    <a:pt x="13846" y="3600"/>
                  </a:cubicBezTo>
                  <a:cubicBezTo>
                    <a:pt x="17169" y="2057"/>
                    <a:pt x="19385" y="1029"/>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003" name="Line"/>
            <p:cNvSpPr/>
            <p:nvPr/>
          </p:nvSpPr>
          <p:spPr>
            <a:xfrm>
              <a:off x="5386332" y="7031538"/>
              <a:ext cx="20757"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004" name="Line"/>
            <p:cNvSpPr/>
            <p:nvPr/>
          </p:nvSpPr>
          <p:spPr>
            <a:xfrm>
              <a:off x="5614655" y="6799535"/>
              <a:ext cx="325541" cy="460326"/>
            </a:xfrm>
            <a:custGeom>
              <a:avLst/>
              <a:gdLst/>
              <a:ahLst/>
              <a:cxnLst>
                <a:cxn ang="0">
                  <a:pos x="wd2" y="hd2"/>
                </a:cxn>
                <a:cxn ang="5400000">
                  <a:pos x="wd2" y="hd2"/>
                </a:cxn>
                <a:cxn ang="10800000">
                  <a:pos x="wd2" y="hd2"/>
                </a:cxn>
                <a:cxn ang="16200000">
                  <a:pos x="wd2" y="hd2"/>
                </a:cxn>
              </a:cxnLst>
              <a:rect l="0" t="0" r="r" b="b"/>
              <a:pathLst>
                <a:path w="21173" h="21449" fill="norm" stroke="1" extrusionOk="0">
                  <a:moveTo>
                    <a:pt x="0" y="2106"/>
                  </a:moveTo>
                  <a:cubicBezTo>
                    <a:pt x="5400" y="1461"/>
                    <a:pt x="10800" y="816"/>
                    <a:pt x="14512" y="413"/>
                  </a:cubicBezTo>
                  <a:cubicBezTo>
                    <a:pt x="18225" y="10"/>
                    <a:pt x="20250" y="-151"/>
                    <a:pt x="20925" y="171"/>
                  </a:cubicBezTo>
                  <a:cubicBezTo>
                    <a:pt x="21600" y="494"/>
                    <a:pt x="20925" y="1300"/>
                    <a:pt x="18563" y="3879"/>
                  </a:cubicBezTo>
                  <a:cubicBezTo>
                    <a:pt x="16200" y="6458"/>
                    <a:pt x="12150" y="10810"/>
                    <a:pt x="9562" y="14034"/>
                  </a:cubicBezTo>
                  <a:cubicBezTo>
                    <a:pt x="6975" y="17258"/>
                    <a:pt x="5850" y="19353"/>
                    <a:pt x="4725" y="21449"/>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005" name="Line"/>
            <p:cNvSpPr/>
            <p:nvPr/>
          </p:nvSpPr>
          <p:spPr>
            <a:xfrm>
              <a:off x="5676924" y="6990024"/>
              <a:ext cx="217945" cy="7265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686" y="16457"/>
                    <a:pt x="1371" y="11314"/>
                    <a:pt x="2743" y="8743"/>
                  </a:cubicBezTo>
                  <a:cubicBezTo>
                    <a:pt x="4114" y="6171"/>
                    <a:pt x="6171" y="6171"/>
                    <a:pt x="9429" y="5143"/>
                  </a:cubicBezTo>
                  <a:cubicBezTo>
                    <a:pt x="12686" y="4114"/>
                    <a:pt x="17143" y="2057"/>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006" name="Line"/>
            <p:cNvSpPr/>
            <p:nvPr/>
          </p:nvSpPr>
          <p:spPr>
            <a:xfrm>
              <a:off x="6029751" y="6813594"/>
              <a:ext cx="174563" cy="415132"/>
            </a:xfrm>
            <a:custGeom>
              <a:avLst/>
              <a:gdLst/>
              <a:ahLst/>
              <a:cxnLst>
                <a:cxn ang="0">
                  <a:pos x="wd2" y="hd2"/>
                </a:cxn>
                <a:cxn ang="5400000">
                  <a:pos x="wd2" y="hd2"/>
                </a:cxn>
                <a:cxn ang="10800000">
                  <a:pos x="wd2" y="hd2"/>
                </a:cxn>
                <a:cxn ang="16200000">
                  <a:pos x="wd2" y="hd2"/>
                </a:cxn>
              </a:cxnLst>
              <a:rect l="0" t="0" r="r" b="b"/>
              <a:pathLst>
                <a:path w="20565" h="21600" fill="norm" stroke="1" extrusionOk="0">
                  <a:moveTo>
                    <a:pt x="19567" y="0"/>
                  </a:moveTo>
                  <a:cubicBezTo>
                    <a:pt x="15084" y="3060"/>
                    <a:pt x="10601" y="6120"/>
                    <a:pt x="7544" y="8100"/>
                  </a:cubicBezTo>
                  <a:cubicBezTo>
                    <a:pt x="4488" y="10080"/>
                    <a:pt x="2857" y="10980"/>
                    <a:pt x="1635" y="11880"/>
                  </a:cubicBezTo>
                  <a:cubicBezTo>
                    <a:pt x="412" y="12780"/>
                    <a:pt x="-403" y="13680"/>
                    <a:pt x="208" y="14130"/>
                  </a:cubicBezTo>
                  <a:cubicBezTo>
                    <a:pt x="820" y="14580"/>
                    <a:pt x="2857" y="14580"/>
                    <a:pt x="5099" y="14580"/>
                  </a:cubicBezTo>
                  <a:cubicBezTo>
                    <a:pt x="7340" y="14580"/>
                    <a:pt x="9786" y="14580"/>
                    <a:pt x="12842" y="14400"/>
                  </a:cubicBezTo>
                  <a:cubicBezTo>
                    <a:pt x="15899" y="14220"/>
                    <a:pt x="19567" y="13860"/>
                    <a:pt x="20382" y="13860"/>
                  </a:cubicBezTo>
                  <a:cubicBezTo>
                    <a:pt x="21197" y="13860"/>
                    <a:pt x="19159" y="14220"/>
                    <a:pt x="16918" y="15570"/>
                  </a:cubicBezTo>
                  <a:cubicBezTo>
                    <a:pt x="14676" y="16920"/>
                    <a:pt x="12231" y="19260"/>
                    <a:pt x="9786"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007" name="Line"/>
            <p:cNvSpPr/>
            <p:nvPr/>
          </p:nvSpPr>
          <p:spPr>
            <a:xfrm>
              <a:off x="3811323" y="6631749"/>
              <a:ext cx="371128" cy="881976"/>
            </a:xfrm>
            <a:custGeom>
              <a:avLst/>
              <a:gdLst/>
              <a:ahLst/>
              <a:cxnLst>
                <a:cxn ang="0">
                  <a:pos x="wd2" y="hd2"/>
                </a:cxn>
                <a:cxn ang="5400000">
                  <a:pos x="wd2" y="hd2"/>
                </a:cxn>
                <a:cxn ang="10800000">
                  <a:pos x="wd2" y="hd2"/>
                </a:cxn>
                <a:cxn ang="16200000">
                  <a:pos x="wd2" y="hd2"/>
                </a:cxn>
              </a:cxnLst>
              <a:rect l="0" t="0" r="r" b="b"/>
              <a:pathLst>
                <a:path w="21456" h="21428" fill="norm" stroke="1" extrusionOk="0">
                  <a:moveTo>
                    <a:pt x="12456" y="4922"/>
                  </a:moveTo>
                  <a:cubicBezTo>
                    <a:pt x="14256" y="3745"/>
                    <a:pt x="16056" y="2568"/>
                    <a:pt x="17056" y="1686"/>
                  </a:cubicBezTo>
                  <a:cubicBezTo>
                    <a:pt x="18056" y="804"/>
                    <a:pt x="18256" y="215"/>
                    <a:pt x="17856" y="47"/>
                  </a:cubicBezTo>
                  <a:cubicBezTo>
                    <a:pt x="17456" y="-121"/>
                    <a:pt x="16456" y="131"/>
                    <a:pt x="15456" y="1224"/>
                  </a:cubicBezTo>
                  <a:cubicBezTo>
                    <a:pt x="14456" y="2316"/>
                    <a:pt x="13456" y="4249"/>
                    <a:pt x="13056" y="6645"/>
                  </a:cubicBezTo>
                  <a:cubicBezTo>
                    <a:pt x="12656" y="9040"/>
                    <a:pt x="12856" y="11898"/>
                    <a:pt x="12356" y="14251"/>
                  </a:cubicBezTo>
                  <a:cubicBezTo>
                    <a:pt x="11856" y="16604"/>
                    <a:pt x="10656" y="18453"/>
                    <a:pt x="9356" y="19546"/>
                  </a:cubicBezTo>
                  <a:cubicBezTo>
                    <a:pt x="8056" y="20639"/>
                    <a:pt x="6656" y="20975"/>
                    <a:pt x="5456" y="21185"/>
                  </a:cubicBezTo>
                  <a:cubicBezTo>
                    <a:pt x="4256" y="21395"/>
                    <a:pt x="3256" y="21479"/>
                    <a:pt x="2356" y="21395"/>
                  </a:cubicBezTo>
                  <a:cubicBezTo>
                    <a:pt x="1456" y="21311"/>
                    <a:pt x="656" y="21059"/>
                    <a:pt x="256" y="20723"/>
                  </a:cubicBezTo>
                  <a:cubicBezTo>
                    <a:pt x="-144" y="20386"/>
                    <a:pt x="-144" y="19966"/>
                    <a:pt x="756" y="19462"/>
                  </a:cubicBezTo>
                  <a:cubicBezTo>
                    <a:pt x="1656" y="18958"/>
                    <a:pt x="3456" y="18369"/>
                    <a:pt x="5956" y="18075"/>
                  </a:cubicBezTo>
                  <a:cubicBezTo>
                    <a:pt x="8456" y="17781"/>
                    <a:pt x="11656" y="17781"/>
                    <a:pt x="14356" y="17613"/>
                  </a:cubicBezTo>
                  <a:cubicBezTo>
                    <a:pt x="17056" y="17445"/>
                    <a:pt x="19256" y="17109"/>
                    <a:pt x="21456" y="16772"/>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008" name="Line"/>
            <p:cNvSpPr/>
            <p:nvPr/>
          </p:nvSpPr>
          <p:spPr>
            <a:xfrm>
              <a:off x="3995641" y="7145699"/>
              <a:ext cx="145297"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0" y="0"/>
                  </a:moveTo>
                  <a:cubicBezTo>
                    <a:pt x="7200" y="21600"/>
                    <a:pt x="14400" y="2160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009" name="Line"/>
            <p:cNvSpPr/>
            <p:nvPr/>
          </p:nvSpPr>
          <p:spPr>
            <a:xfrm>
              <a:off x="7266101" y="6644082"/>
              <a:ext cx="144919" cy="438050"/>
            </a:xfrm>
            <a:custGeom>
              <a:avLst/>
              <a:gdLst/>
              <a:ahLst/>
              <a:cxnLst>
                <a:cxn ang="0">
                  <a:pos x="wd2" y="hd2"/>
                </a:cxn>
                <a:cxn ang="5400000">
                  <a:pos x="wd2" y="hd2"/>
                </a:cxn>
                <a:cxn ang="10800000">
                  <a:pos x="wd2" y="hd2"/>
                </a:cxn>
                <a:cxn ang="16200000">
                  <a:pos x="wd2" y="hd2"/>
                </a:cxn>
              </a:cxnLst>
              <a:rect l="0" t="0" r="r" b="b"/>
              <a:pathLst>
                <a:path w="21043" h="21536" fill="norm" stroke="1" extrusionOk="0">
                  <a:moveTo>
                    <a:pt x="19403" y="1701"/>
                  </a:moveTo>
                  <a:cubicBezTo>
                    <a:pt x="20407" y="850"/>
                    <a:pt x="21412" y="0"/>
                    <a:pt x="20910" y="0"/>
                  </a:cubicBezTo>
                  <a:cubicBezTo>
                    <a:pt x="20407" y="0"/>
                    <a:pt x="18398" y="850"/>
                    <a:pt x="15133" y="3572"/>
                  </a:cubicBezTo>
                  <a:cubicBezTo>
                    <a:pt x="11868" y="6293"/>
                    <a:pt x="7347" y="10885"/>
                    <a:pt x="4584" y="13776"/>
                  </a:cubicBezTo>
                  <a:cubicBezTo>
                    <a:pt x="1821" y="16668"/>
                    <a:pt x="817" y="17858"/>
                    <a:pt x="314" y="18879"/>
                  </a:cubicBezTo>
                  <a:cubicBezTo>
                    <a:pt x="-188" y="19899"/>
                    <a:pt x="-188" y="20750"/>
                    <a:pt x="1068" y="21175"/>
                  </a:cubicBezTo>
                  <a:cubicBezTo>
                    <a:pt x="2324" y="21600"/>
                    <a:pt x="4835" y="21600"/>
                    <a:pt x="7598" y="21430"/>
                  </a:cubicBezTo>
                  <a:cubicBezTo>
                    <a:pt x="10361" y="21260"/>
                    <a:pt x="13375" y="20920"/>
                    <a:pt x="16389" y="2058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010" name="Line"/>
            <p:cNvSpPr/>
            <p:nvPr/>
          </p:nvSpPr>
          <p:spPr>
            <a:xfrm>
              <a:off x="7252578" y="6445912"/>
              <a:ext cx="645301" cy="571789"/>
            </a:xfrm>
            <a:custGeom>
              <a:avLst/>
              <a:gdLst/>
              <a:ahLst/>
              <a:cxnLst>
                <a:cxn ang="0">
                  <a:pos x="wd2" y="hd2"/>
                </a:cxn>
                <a:cxn ang="5400000">
                  <a:pos x="wd2" y="hd2"/>
                </a:cxn>
                <a:cxn ang="10800000">
                  <a:pos x="wd2" y="hd2"/>
                </a:cxn>
                <a:cxn ang="16200000">
                  <a:pos x="wd2" y="hd2"/>
                </a:cxn>
              </a:cxnLst>
              <a:rect l="0" t="0" r="r" b="b"/>
              <a:pathLst>
                <a:path w="21546" h="21251" fill="norm" stroke="1" extrusionOk="0">
                  <a:moveTo>
                    <a:pt x="1448" y="17908"/>
                  </a:moveTo>
                  <a:cubicBezTo>
                    <a:pt x="755" y="17779"/>
                    <a:pt x="62" y="17650"/>
                    <a:pt x="4" y="17522"/>
                  </a:cubicBezTo>
                  <a:cubicBezTo>
                    <a:pt x="-54" y="17393"/>
                    <a:pt x="524" y="17265"/>
                    <a:pt x="2429" y="16236"/>
                  </a:cubicBezTo>
                  <a:cubicBezTo>
                    <a:pt x="4335" y="15208"/>
                    <a:pt x="7570" y="13279"/>
                    <a:pt x="10053" y="10836"/>
                  </a:cubicBezTo>
                  <a:cubicBezTo>
                    <a:pt x="12536" y="8393"/>
                    <a:pt x="14269" y="5436"/>
                    <a:pt x="15135" y="3443"/>
                  </a:cubicBezTo>
                  <a:cubicBezTo>
                    <a:pt x="16002" y="1450"/>
                    <a:pt x="16002" y="422"/>
                    <a:pt x="15771" y="100"/>
                  </a:cubicBezTo>
                  <a:cubicBezTo>
                    <a:pt x="15540" y="-221"/>
                    <a:pt x="15078" y="165"/>
                    <a:pt x="14211" y="2158"/>
                  </a:cubicBezTo>
                  <a:cubicBezTo>
                    <a:pt x="13345" y="4150"/>
                    <a:pt x="12074" y="7750"/>
                    <a:pt x="11266" y="10772"/>
                  </a:cubicBezTo>
                  <a:cubicBezTo>
                    <a:pt x="10457" y="13793"/>
                    <a:pt x="10111" y="16236"/>
                    <a:pt x="9937" y="17779"/>
                  </a:cubicBezTo>
                  <a:cubicBezTo>
                    <a:pt x="9764" y="19322"/>
                    <a:pt x="9764" y="19965"/>
                    <a:pt x="10053" y="20479"/>
                  </a:cubicBezTo>
                  <a:cubicBezTo>
                    <a:pt x="10342" y="20993"/>
                    <a:pt x="10919" y="21379"/>
                    <a:pt x="12017" y="20993"/>
                  </a:cubicBezTo>
                  <a:cubicBezTo>
                    <a:pt x="13114" y="20608"/>
                    <a:pt x="14731" y="19450"/>
                    <a:pt x="15771" y="18615"/>
                  </a:cubicBezTo>
                  <a:cubicBezTo>
                    <a:pt x="16810" y="17779"/>
                    <a:pt x="17272" y="17265"/>
                    <a:pt x="17850" y="16750"/>
                  </a:cubicBezTo>
                  <a:cubicBezTo>
                    <a:pt x="18427" y="16236"/>
                    <a:pt x="19120" y="15722"/>
                    <a:pt x="19351" y="15786"/>
                  </a:cubicBezTo>
                  <a:cubicBezTo>
                    <a:pt x="19582" y="15850"/>
                    <a:pt x="19351" y="16493"/>
                    <a:pt x="19120" y="17136"/>
                  </a:cubicBezTo>
                  <a:cubicBezTo>
                    <a:pt x="18889" y="17779"/>
                    <a:pt x="18658" y="18422"/>
                    <a:pt x="18427" y="19065"/>
                  </a:cubicBezTo>
                  <a:cubicBezTo>
                    <a:pt x="18196" y="19708"/>
                    <a:pt x="17965" y="20350"/>
                    <a:pt x="18139" y="20736"/>
                  </a:cubicBezTo>
                  <a:cubicBezTo>
                    <a:pt x="18312" y="21122"/>
                    <a:pt x="18889" y="21250"/>
                    <a:pt x="19525" y="21250"/>
                  </a:cubicBezTo>
                  <a:cubicBezTo>
                    <a:pt x="20160" y="21250"/>
                    <a:pt x="20853" y="21122"/>
                    <a:pt x="21546" y="20993"/>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011" name="Line"/>
            <p:cNvSpPr/>
            <p:nvPr/>
          </p:nvSpPr>
          <p:spPr>
            <a:xfrm>
              <a:off x="7929165" y="6792002"/>
              <a:ext cx="653681" cy="198023"/>
            </a:xfrm>
            <a:custGeom>
              <a:avLst/>
              <a:gdLst/>
              <a:ahLst/>
              <a:cxnLst>
                <a:cxn ang="0">
                  <a:pos x="wd2" y="hd2"/>
                </a:cxn>
                <a:cxn ang="5400000">
                  <a:pos x="wd2" y="hd2"/>
                </a:cxn>
                <a:cxn ang="10800000">
                  <a:pos x="wd2" y="hd2"/>
                </a:cxn>
                <a:cxn ang="16200000">
                  <a:pos x="wd2" y="hd2"/>
                </a:cxn>
              </a:cxnLst>
              <a:rect l="0" t="0" r="r" b="b"/>
              <a:pathLst>
                <a:path w="21481" h="21318" fill="norm" stroke="1" extrusionOk="0">
                  <a:moveTo>
                    <a:pt x="8521" y="3442"/>
                  </a:moveTo>
                  <a:cubicBezTo>
                    <a:pt x="8180" y="1952"/>
                    <a:pt x="7839" y="463"/>
                    <a:pt x="7327" y="90"/>
                  </a:cubicBezTo>
                  <a:cubicBezTo>
                    <a:pt x="6816" y="-282"/>
                    <a:pt x="6134" y="463"/>
                    <a:pt x="4940" y="3070"/>
                  </a:cubicBezTo>
                  <a:cubicBezTo>
                    <a:pt x="3746" y="5677"/>
                    <a:pt x="2041" y="10146"/>
                    <a:pt x="1075" y="13311"/>
                  </a:cubicBezTo>
                  <a:cubicBezTo>
                    <a:pt x="108" y="16477"/>
                    <a:pt x="-119" y="18339"/>
                    <a:pt x="52" y="19270"/>
                  </a:cubicBezTo>
                  <a:cubicBezTo>
                    <a:pt x="222" y="20201"/>
                    <a:pt x="790" y="20201"/>
                    <a:pt x="1984" y="18711"/>
                  </a:cubicBezTo>
                  <a:cubicBezTo>
                    <a:pt x="3178" y="17221"/>
                    <a:pt x="4997" y="14242"/>
                    <a:pt x="6247" y="11635"/>
                  </a:cubicBezTo>
                  <a:cubicBezTo>
                    <a:pt x="7498" y="9028"/>
                    <a:pt x="8180" y="6794"/>
                    <a:pt x="8350" y="6421"/>
                  </a:cubicBezTo>
                  <a:cubicBezTo>
                    <a:pt x="8521" y="6049"/>
                    <a:pt x="8180" y="7539"/>
                    <a:pt x="7953" y="9215"/>
                  </a:cubicBezTo>
                  <a:cubicBezTo>
                    <a:pt x="7725" y="10890"/>
                    <a:pt x="7612" y="12753"/>
                    <a:pt x="7782" y="14242"/>
                  </a:cubicBezTo>
                  <a:cubicBezTo>
                    <a:pt x="7953" y="15732"/>
                    <a:pt x="8407" y="16849"/>
                    <a:pt x="9203" y="16477"/>
                  </a:cubicBezTo>
                  <a:cubicBezTo>
                    <a:pt x="9999" y="16104"/>
                    <a:pt x="11136" y="14242"/>
                    <a:pt x="11932" y="12753"/>
                  </a:cubicBezTo>
                  <a:cubicBezTo>
                    <a:pt x="12727" y="11263"/>
                    <a:pt x="13182" y="10146"/>
                    <a:pt x="13353" y="10518"/>
                  </a:cubicBezTo>
                  <a:cubicBezTo>
                    <a:pt x="13523" y="10890"/>
                    <a:pt x="13409" y="12753"/>
                    <a:pt x="13239" y="14801"/>
                  </a:cubicBezTo>
                  <a:cubicBezTo>
                    <a:pt x="13068" y="16849"/>
                    <a:pt x="12841" y="19084"/>
                    <a:pt x="13068" y="19642"/>
                  </a:cubicBezTo>
                  <a:cubicBezTo>
                    <a:pt x="13296" y="20201"/>
                    <a:pt x="13978" y="19084"/>
                    <a:pt x="14546" y="17966"/>
                  </a:cubicBezTo>
                  <a:cubicBezTo>
                    <a:pt x="15115" y="16849"/>
                    <a:pt x="15569" y="15732"/>
                    <a:pt x="16252" y="14428"/>
                  </a:cubicBezTo>
                  <a:cubicBezTo>
                    <a:pt x="16934" y="13125"/>
                    <a:pt x="17843" y="11635"/>
                    <a:pt x="18355" y="12194"/>
                  </a:cubicBezTo>
                  <a:cubicBezTo>
                    <a:pt x="18866" y="12752"/>
                    <a:pt x="18980" y="15359"/>
                    <a:pt x="19435" y="17221"/>
                  </a:cubicBezTo>
                  <a:cubicBezTo>
                    <a:pt x="19889" y="19084"/>
                    <a:pt x="20685" y="20201"/>
                    <a:pt x="21481" y="21318"/>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012" name="Line"/>
            <p:cNvSpPr/>
            <p:nvPr/>
          </p:nvSpPr>
          <p:spPr>
            <a:xfrm>
              <a:off x="9301785" y="6641947"/>
              <a:ext cx="2238873" cy="507867"/>
            </a:xfrm>
            <a:custGeom>
              <a:avLst/>
              <a:gdLst/>
              <a:ahLst/>
              <a:cxnLst>
                <a:cxn ang="0">
                  <a:pos x="wd2" y="hd2"/>
                </a:cxn>
                <a:cxn ang="5400000">
                  <a:pos x="wd2" y="hd2"/>
                </a:cxn>
                <a:cxn ang="10800000">
                  <a:pos x="wd2" y="hd2"/>
                </a:cxn>
                <a:cxn ang="16200000">
                  <a:pos x="wd2" y="hd2"/>
                </a:cxn>
              </a:cxnLst>
              <a:rect l="0" t="0" r="r" b="b"/>
              <a:pathLst>
                <a:path w="21573" h="21426" fill="norm" stroke="1" extrusionOk="0">
                  <a:moveTo>
                    <a:pt x="2373" y="4176"/>
                  </a:moveTo>
                  <a:cubicBezTo>
                    <a:pt x="2506" y="3593"/>
                    <a:pt x="2640" y="3009"/>
                    <a:pt x="2740" y="2352"/>
                  </a:cubicBezTo>
                  <a:cubicBezTo>
                    <a:pt x="2840" y="1695"/>
                    <a:pt x="2906" y="966"/>
                    <a:pt x="2856" y="528"/>
                  </a:cubicBezTo>
                  <a:cubicBezTo>
                    <a:pt x="2806" y="90"/>
                    <a:pt x="2640" y="-56"/>
                    <a:pt x="2290" y="601"/>
                  </a:cubicBezTo>
                  <a:cubicBezTo>
                    <a:pt x="1940" y="1258"/>
                    <a:pt x="1406" y="2717"/>
                    <a:pt x="990" y="4395"/>
                  </a:cubicBezTo>
                  <a:cubicBezTo>
                    <a:pt x="573" y="6074"/>
                    <a:pt x="273" y="7971"/>
                    <a:pt x="123" y="9285"/>
                  </a:cubicBezTo>
                  <a:cubicBezTo>
                    <a:pt x="-27" y="10598"/>
                    <a:pt x="-27" y="11328"/>
                    <a:pt x="56" y="11766"/>
                  </a:cubicBezTo>
                  <a:cubicBezTo>
                    <a:pt x="140" y="12203"/>
                    <a:pt x="306" y="12349"/>
                    <a:pt x="823" y="11839"/>
                  </a:cubicBezTo>
                  <a:cubicBezTo>
                    <a:pt x="1340" y="11328"/>
                    <a:pt x="2206" y="10160"/>
                    <a:pt x="2723" y="9430"/>
                  </a:cubicBezTo>
                  <a:cubicBezTo>
                    <a:pt x="3240" y="8701"/>
                    <a:pt x="3406" y="8409"/>
                    <a:pt x="3623" y="8044"/>
                  </a:cubicBezTo>
                  <a:cubicBezTo>
                    <a:pt x="3840" y="7679"/>
                    <a:pt x="4106" y="7241"/>
                    <a:pt x="4256" y="7387"/>
                  </a:cubicBezTo>
                  <a:cubicBezTo>
                    <a:pt x="4406" y="7533"/>
                    <a:pt x="4440" y="8263"/>
                    <a:pt x="4373" y="9503"/>
                  </a:cubicBezTo>
                  <a:cubicBezTo>
                    <a:pt x="4306" y="10744"/>
                    <a:pt x="4140" y="12495"/>
                    <a:pt x="3990" y="13590"/>
                  </a:cubicBezTo>
                  <a:cubicBezTo>
                    <a:pt x="3840" y="14685"/>
                    <a:pt x="3706" y="15122"/>
                    <a:pt x="3540" y="15268"/>
                  </a:cubicBezTo>
                  <a:cubicBezTo>
                    <a:pt x="3373" y="15414"/>
                    <a:pt x="3173" y="15268"/>
                    <a:pt x="3073" y="14758"/>
                  </a:cubicBezTo>
                  <a:cubicBezTo>
                    <a:pt x="2973" y="14247"/>
                    <a:pt x="2973" y="13371"/>
                    <a:pt x="3306" y="11547"/>
                  </a:cubicBezTo>
                  <a:cubicBezTo>
                    <a:pt x="3640" y="9722"/>
                    <a:pt x="4306" y="6949"/>
                    <a:pt x="4740" y="5417"/>
                  </a:cubicBezTo>
                  <a:cubicBezTo>
                    <a:pt x="5173" y="3885"/>
                    <a:pt x="5373" y="3593"/>
                    <a:pt x="5556" y="3447"/>
                  </a:cubicBezTo>
                  <a:cubicBezTo>
                    <a:pt x="5740" y="3301"/>
                    <a:pt x="5906" y="3301"/>
                    <a:pt x="6023" y="4030"/>
                  </a:cubicBezTo>
                  <a:cubicBezTo>
                    <a:pt x="6140" y="4760"/>
                    <a:pt x="6206" y="6220"/>
                    <a:pt x="6173" y="7387"/>
                  </a:cubicBezTo>
                  <a:cubicBezTo>
                    <a:pt x="6140" y="8555"/>
                    <a:pt x="6006" y="9430"/>
                    <a:pt x="5873" y="10233"/>
                  </a:cubicBezTo>
                  <a:cubicBezTo>
                    <a:pt x="5740" y="11036"/>
                    <a:pt x="5606" y="11766"/>
                    <a:pt x="5606" y="11912"/>
                  </a:cubicBezTo>
                  <a:cubicBezTo>
                    <a:pt x="5606" y="12058"/>
                    <a:pt x="5740" y="11620"/>
                    <a:pt x="5940" y="10890"/>
                  </a:cubicBezTo>
                  <a:cubicBezTo>
                    <a:pt x="6140" y="10160"/>
                    <a:pt x="6406" y="9139"/>
                    <a:pt x="6606" y="8409"/>
                  </a:cubicBezTo>
                  <a:cubicBezTo>
                    <a:pt x="6806" y="7679"/>
                    <a:pt x="6940" y="7241"/>
                    <a:pt x="7006" y="7387"/>
                  </a:cubicBezTo>
                  <a:cubicBezTo>
                    <a:pt x="7073" y="7533"/>
                    <a:pt x="7073" y="8263"/>
                    <a:pt x="7040" y="8993"/>
                  </a:cubicBezTo>
                  <a:cubicBezTo>
                    <a:pt x="7006" y="9722"/>
                    <a:pt x="6940" y="10452"/>
                    <a:pt x="6990" y="10744"/>
                  </a:cubicBezTo>
                  <a:cubicBezTo>
                    <a:pt x="7040" y="11036"/>
                    <a:pt x="7206" y="10890"/>
                    <a:pt x="7356" y="10598"/>
                  </a:cubicBezTo>
                  <a:cubicBezTo>
                    <a:pt x="7506" y="10306"/>
                    <a:pt x="7640" y="9868"/>
                    <a:pt x="7756" y="9941"/>
                  </a:cubicBezTo>
                  <a:cubicBezTo>
                    <a:pt x="7873" y="10014"/>
                    <a:pt x="7973" y="10598"/>
                    <a:pt x="8106" y="10817"/>
                  </a:cubicBezTo>
                  <a:cubicBezTo>
                    <a:pt x="8240" y="11036"/>
                    <a:pt x="8406" y="10890"/>
                    <a:pt x="8640" y="10306"/>
                  </a:cubicBezTo>
                  <a:cubicBezTo>
                    <a:pt x="8873" y="9722"/>
                    <a:pt x="9173" y="8701"/>
                    <a:pt x="9423" y="8117"/>
                  </a:cubicBezTo>
                  <a:cubicBezTo>
                    <a:pt x="9673" y="7533"/>
                    <a:pt x="9873" y="7387"/>
                    <a:pt x="10006" y="7752"/>
                  </a:cubicBezTo>
                  <a:cubicBezTo>
                    <a:pt x="10140" y="8117"/>
                    <a:pt x="10206" y="8993"/>
                    <a:pt x="10273" y="10671"/>
                  </a:cubicBezTo>
                  <a:cubicBezTo>
                    <a:pt x="10340" y="12349"/>
                    <a:pt x="10406" y="14830"/>
                    <a:pt x="10440" y="16509"/>
                  </a:cubicBezTo>
                  <a:cubicBezTo>
                    <a:pt x="10473" y="18187"/>
                    <a:pt x="10473" y="19063"/>
                    <a:pt x="10423" y="19793"/>
                  </a:cubicBezTo>
                  <a:cubicBezTo>
                    <a:pt x="10373" y="20522"/>
                    <a:pt x="10273" y="21106"/>
                    <a:pt x="10140" y="21325"/>
                  </a:cubicBezTo>
                  <a:cubicBezTo>
                    <a:pt x="10006" y="21544"/>
                    <a:pt x="9840" y="21398"/>
                    <a:pt x="9723" y="20960"/>
                  </a:cubicBezTo>
                  <a:cubicBezTo>
                    <a:pt x="9606" y="20522"/>
                    <a:pt x="9540" y="19793"/>
                    <a:pt x="9523" y="17385"/>
                  </a:cubicBezTo>
                  <a:cubicBezTo>
                    <a:pt x="9506" y="14976"/>
                    <a:pt x="9540" y="10890"/>
                    <a:pt x="9706" y="7825"/>
                  </a:cubicBezTo>
                  <a:cubicBezTo>
                    <a:pt x="9873" y="4760"/>
                    <a:pt x="10173" y="2717"/>
                    <a:pt x="10406" y="1549"/>
                  </a:cubicBezTo>
                  <a:cubicBezTo>
                    <a:pt x="10640" y="382"/>
                    <a:pt x="10806" y="90"/>
                    <a:pt x="10973" y="17"/>
                  </a:cubicBezTo>
                  <a:cubicBezTo>
                    <a:pt x="11140" y="-56"/>
                    <a:pt x="11306" y="90"/>
                    <a:pt x="11490" y="747"/>
                  </a:cubicBezTo>
                  <a:cubicBezTo>
                    <a:pt x="11673" y="1403"/>
                    <a:pt x="11873" y="2571"/>
                    <a:pt x="11990" y="3520"/>
                  </a:cubicBezTo>
                  <a:cubicBezTo>
                    <a:pt x="12106" y="4468"/>
                    <a:pt x="12140" y="5198"/>
                    <a:pt x="12073" y="6074"/>
                  </a:cubicBezTo>
                  <a:cubicBezTo>
                    <a:pt x="12006" y="6949"/>
                    <a:pt x="11840" y="7971"/>
                    <a:pt x="11656" y="8555"/>
                  </a:cubicBezTo>
                  <a:cubicBezTo>
                    <a:pt x="11473" y="9139"/>
                    <a:pt x="11273" y="9285"/>
                    <a:pt x="11223" y="9066"/>
                  </a:cubicBezTo>
                  <a:cubicBezTo>
                    <a:pt x="11173" y="8847"/>
                    <a:pt x="11273" y="8263"/>
                    <a:pt x="11490" y="7752"/>
                  </a:cubicBezTo>
                  <a:cubicBezTo>
                    <a:pt x="11706" y="7241"/>
                    <a:pt x="12040" y="6803"/>
                    <a:pt x="12406" y="6803"/>
                  </a:cubicBezTo>
                  <a:cubicBezTo>
                    <a:pt x="12773" y="6803"/>
                    <a:pt x="13173" y="7241"/>
                    <a:pt x="13406" y="7825"/>
                  </a:cubicBezTo>
                  <a:cubicBezTo>
                    <a:pt x="13640" y="8409"/>
                    <a:pt x="13706" y="9139"/>
                    <a:pt x="13756" y="9868"/>
                  </a:cubicBezTo>
                  <a:cubicBezTo>
                    <a:pt x="13806" y="10598"/>
                    <a:pt x="13840" y="11328"/>
                    <a:pt x="13790" y="11985"/>
                  </a:cubicBezTo>
                  <a:cubicBezTo>
                    <a:pt x="13740" y="12641"/>
                    <a:pt x="13606" y="13225"/>
                    <a:pt x="13373" y="13590"/>
                  </a:cubicBezTo>
                  <a:cubicBezTo>
                    <a:pt x="13140" y="13955"/>
                    <a:pt x="12806" y="14101"/>
                    <a:pt x="12556" y="14174"/>
                  </a:cubicBezTo>
                  <a:cubicBezTo>
                    <a:pt x="12306" y="14247"/>
                    <a:pt x="12140" y="14247"/>
                    <a:pt x="12006" y="13955"/>
                  </a:cubicBezTo>
                  <a:cubicBezTo>
                    <a:pt x="11873" y="13663"/>
                    <a:pt x="11773" y="13079"/>
                    <a:pt x="11723" y="12422"/>
                  </a:cubicBezTo>
                  <a:cubicBezTo>
                    <a:pt x="11673" y="11766"/>
                    <a:pt x="11673" y="11036"/>
                    <a:pt x="11873" y="9868"/>
                  </a:cubicBezTo>
                  <a:cubicBezTo>
                    <a:pt x="12073" y="8701"/>
                    <a:pt x="12473" y="7095"/>
                    <a:pt x="13023" y="5782"/>
                  </a:cubicBezTo>
                  <a:cubicBezTo>
                    <a:pt x="13573" y="4468"/>
                    <a:pt x="14273" y="3447"/>
                    <a:pt x="14723" y="2936"/>
                  </a:cubicBezTo>
                  <a:cubicBezTo>
                    <a:pt x="15173" y="2425"/>
                    <a:pt x="15373" y="2425"/>
                    <a:pt x="15506" y="2790"/>
                  </a:cubicBezTo>
                  <a:cubicBezTo>
                    <a:pt x="15640" y="3155"/>
                    <a:pt x="15706" y="3885"/>
                    <a:pt x="15656" y="4687"/>
                  </a:cubicBezTo>
                  <a:cubicBezTo>
                    <a:pt x="15606" y="5490"/>
                    <a:pt x="15440" y="6366"/>
                    <a:pt x="15290" y="7095"/>
                  </a:cubicBezTo>
                  <a:cubicBezTo>
                    <a:pt x="15140" y="7825"/>
                    <a:pt x="15006" y="8409"/>
                    <a:pt x="14906" y="9066"/>
                  </a:cubicBezTo>
                  <a:cubicBezTo>
                    <a:pt x="14806" y="9722"/>
                    <a:pt x="14740" y="10452"/>
                    <a:pt x="14790" y="10890"/>
                  </a:cubicBezTo>
                  <a:cubicBezTo>
                    <a:pt x="14840" y="11328"/>
                    <a:pt x="15006" y="11474"/>
                    <a:pt x="15306" y="11036"/>
                  </a:cubicBezTo>
                  <a:cubicBezTo>
                    <a:pt x="15606" y="10598"/>
                    <a:pt x="16040" y="9576"/>
                    <a:pt x="16323" y="8774"/>
                  </a:cubicBezTo>
                  <a:cubicBezTo>
                    <a:pt x="16606" y="7971"/>
                    <a:pt x="16740" y="7387"/>
                    <a:pt x="16856" y="6730"/>
                  </a:cubicBezTo>
                  <a:cubicBezTo>
                    <a:pt x="16973" y="6074"/>
                    <a:pt x="17073" y="5344"/>
                    <a:pt x="17090" y="5417"/>
                  </a:cubicBezTo>
                  <a:cubicBezTo>
                    <a:pt x="17106" y="5490"/>
                    <a:pt x="17040" y="6366"/>
                    <a:pt x="16990" y="7168"/>
                  </a:cubicBezTo>
                  <a:cubicBezTo>
                    <a:pt x="16940" y="7971"/>
                    <a:pt x="16906" y="8701"/>
                    <a:pt x="16890" y="9430"/>
                  </a:cubicBezTo>
                  <a:cubicBezTo>
                    <a:pt x="16873" y="10160"/>
                    <a:pt x="16873" y="10890"/>
                    <a:pt x="16956" y="11328"/>
                  </a:cubicBezTo>
                  <a:cubicBezTo>
                    <a:pt x="17040" y="11766"/>
                    <a:pt x="17206" y="11912"/>
                    <a:pt x="17456" y="11182"/>
                  </a:cubicBezTo>
                  <a:cubicBezTo>
                    <a:pt x="17706" y="10452"/>
                    <a:pt x="18040" y="8847"/>
                    <a:pt x="18273" y="7825"/>
                  </a:cubicBezTo>
                  <a:cubicBezTo>
                    <a:pt x="18506" y="6803"/>
                    <a:pt x="18640" y="6366"/>
                    <a:pt x="18690" y="6512"/>
                  </a:cubicBezTo>
                  <a:cubicBezTo>
                    <a:pt x="18740" y="6658"/>
                    <a:pt x="18706" y="7387"/>
                    <a:pt x="18673" y="8117"/>
                  </a:cubicBezTo>
                  <a:cubicBezTo>
                    <a:pt x="18640" y="8847"/>
                    <a:pt x="18606" y="9576"/>
                    <a:pt x="18673" y="10014"/>
                  </a:cubicBezTo>
                  <a:cubicBezTo>
                    <a:pt x="18740" y="10452"/>
                    <a:pt x="18906" y="10598"/>
                    <a:pt x="19073" y="10452"/>
                  </a:cubicBezTo>
                  <a:cubicBezTo>
                    <a:pt x="19240" y="10306"/>
                    <a:pt x="19406" y="9868"/>
                    <a:pt x="19623" y="9358"/>
                  </a:cubicBezTo>
                  <a:cubicBezTo>
                    <a:pt x="19840" y="8847"/>
                    <a:pt x="20106" y="8263"/>
                    <a:pt x="20273" y="8628"/>
                  </a:cubicBezTo>
                  <a:cubicBezTo>
                    <a:pt x="20440" y="8993"/>
                    <a:pt x="20506" y="10306"/>
                    <a:pt x="20673" y="11401"/>
                  </a:cubicBezTo>
                  <a:cubicBezTo>
                    <a:pt x="20840" y="12495"/>
                    <a:pt x="21106" y="13371"/>
                    <a:pt x="21273" y="13882"/>
                  </a:cubicBezTo>
                  <a:cubicBezTo>
                    <a:pt x="21440" y="14393"/>
                    <a:pt x="21506" y="14539"/>
                    <a:pt x="21573" y="14685"/>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013" name="Line"/>
            <p:cNvSpPr/>
            <p:nvPr/>
          </p:nvSpPr>
          <p:spPr>
            <a:xfrm>
              <a:off x="11414162" y="6365482"/>
              <a:ext cx="759573" cy="601247"/>
            </a:xfrm>
            <a:custGeom>
              <a:avLst/>
              <a:gdLst/>
              <a:ahLst/>
              <a:cxnLst>
                <a:cxn ang="0">
                  <a:pos x="wd2" y="hd2"/>
                </a:cxn>
                <a:cxn ang="5400000">
                  <a:pos x="wd2" y="hd2"/>
                </a:cxn>
                <a:cxn ang="10800000">
                  <a:pos x="wd2" y="hd2"/>
                </a:cxn>
                <a:cxn ang="16200000">
                  <a:pos x="wd2" y="hd2"/>
                </a:cxn>
              </a:cxnLst>
              <a:rect l="0" t="0" r="r" b="b"/>
              <a:pathLst>
                <a:path w="21460" h="21452" fill="norm" stroke="1" extrusionOk="0">
                  <a:moveTo>
                    <a:pt x="8852" y="19320"/>
                  </a:moveTo>
                  <a:cubicBezTo>
                    <a:pt x="8852" y="18580"/>
                    <a:pt x="8852" y="17839"/>
                    <a:pt x="8950" y="17037"/>
                  </a:cubicBezTo>
                  <a:cubicBezTo>
                    <a:pt x="9047" y="16235"/>
                    <a:pt x="9243" y="15371"/>
                    <a:pt x="9047" y="14877"/>
                  </a:cubicBezTo>
                  <a:cubicBezTo>
                    <a:pt x="8852" y="14383"/>
                    <a:pt x="8265" y="14260"/>
                    <a:pt x="6946" y="14815"/>
                  </a:cubicBezTo>
                  <a:cubicBezTo>
                    <a:pt x="5627" y="15371"/>
                    <a:pt x="3574" y="16605"/>
                    <a:pt x="2303" y="17531"/>
                  </a:cubicBezTo>
                  <a:cubicBezTo>
                    <a:pt x="1033" y="18456"/>
                    <a:pt x="544" y="19073"/>
                    <a:pt x="251" y="19691"/>
                  </a:cubicBezTo>
                  <a:cubicBezTo>
                    <a:pt x="-42" y="20308"/>
                    <a:pt x="-140" y="20925"/>
                    <a:pt x="300" y="21233"/>
                  </a:cubicBezTo>
                  <a:cubicBezTo>
                    <a:pt x="740" y="21542"/>
                    <a:pt x="1717" y="21542"/>
                    <a:pt x="2939" y="21110"/>
                  </a:cubicBezTo>
                  <a:cubicBezTo>
                    <a:pt x="4160" y="20678"/>
                    <a:pt x="5627" y="19814"/>
                    <a:pt x="7386" y="17469"/>
                  </a:cubicBezTo>
                  <a:cubicBezTo>
                    <a:pt x="9145" y="15124"/>
                    <a:pt x="11198" y="11297"/>
                    <a:pt x="12566" y="8397"/>
                  </a:cubicBezTo>
                  <a:cubicBezTo>
                    <a:pt x="13934" y="5496"/>
                    <a:pt x="14618" y="3521"/>
                    <a:pt x="15009" y="2164"/>
                  </a:cubicBezTo>
                  <a:cubicBezTo>
                    <a:pt x="15400" y="806"/>
                    <a:pt x="15498" y="65"/>
                    <a:pt x="15303" y="4"/>
                  </a:cubicBezTo>
                  <a:cubicBezTo>
                    <a:pt x="15107" y="-58"/>
                    <a:pt x="14618" y="559"/>
                    <a:pt x="13690" y="2719"/>
                  </a:cubicBezTo>
                  <a:cubicBezTo>
                    <a:pt x="12761" y="4879"/>
                    <a:pt x="11393" y="8582"/>
                    <a:pt x="10709" y="11051"/>
                  </a:cubicBezTo>
                  <a:cubicBezTo>
                    <a:pt x="10025" y="13519"/>
                    <a:pt x="10025" y="14753"/>
                    <a:pt x="10220" y="15556"/>
                  </a:cubicBezTo>
                  <a:cubicBezTo>
                    <a:pt x="10416" y="16358"/>
                    <a:pt x="10807" y="16728"/>
                    <a:pt x="11589" y="16975"/>
                  </a:cubicBezTo>
                  <a:cubicBezTo>
                    <a:pt x="12370" y="17222"/>
                    <a:pt x="13543" y="17345"/>
                    <a:pt x="14618" y="16975"/>
                  </a:cubicBezTo>
                  <a:cubicBezTo>
                    <a:pt x="15693" y="16605"/>
                    <a:pt x="16671" y="15741"/>
                    <a:pt x="17257" y="15000"/>
                  </a:cubicBezTo>
                  <a:cubicBezTo>
                    <a:pt x="17844" y="14260"/>
                    <a:pt x="18039" y="13643"/>
                    <a:pt x="17893" y="13272"/>
                  </a:cubicBezTo>
                  <a:cubicBezTo>
                    <a:pt x="17746" y="12902"/>
                    <a:pt x="17257" y="12779"/>
                    <a:pt x="16769" y="12779"/>
                  </a:cubicBezTo>
                  <a:cubicBezTo>
                    <a:pt x="16280" y="12779"/>
                    <a:pt x="15791" y="12902"/>
                    <a:pt x="15205" y="13581"/>
                  </a:cubicBezTo>
                  <a:cubicBezTo>
                    <a:pt x="14618" y="14260"/>
                    <a:pt x="13934" y="15494"/>
                    <a:pt x="13592" y="16543"/>
                  </a:cubicBezTo>
                  <a:cubicBezTo>
                    <a:pt x="13250" y="17592"/>
                    <a:pt x="13250" y="18456"/>
                    <a:pt x="13445" y="19073"/>
                  </a:cubicBezTo>
                  <a:cubicBezTo>
                    <a:pt x="13641" y="19691"/>
                    <a:pt x="14032" y="20061"/>
                    <a:pt x="15400" y="20246"/>
                  </a:cubicBezTo>
                  <a:cubicBezTo>
                    <a:pt x="16769" y="20431"/>
                    <a:pt x="19114" y="20431"/>
                    <a:pt x="21460" y="20431"/>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014" name="Line"/>
            <p:cNvSpPr/>
            <p:nvPr/>
          </p:nvSpPr>
          <p:spPr>
            <a:xfrm>
              <a:off x="12113111" y="6314802"/>
              <a:ext cx="491466" cy="644089"/>
            </a:xfrm>
            <a:custGeom>
              <a:avLst/>
              <a:gdLst/>
              <a:ahLst/>
              <a:cxnLst>
                <a:cxn ang="0">
                  <a:pos x="wd2" y="hd2"/>
                </a:cxn>
                <a:cxn ang="5400000">
                  <a:pos x="wd2" y="hd2"/>
                </a:cxn>
                <a:cxn ang="10800000">
                  <a:pos x="wd2" y="hd2"/>
                </a:cxn>
                <a:cxn ang="16200000">
                  <a:pos x="wd2" y="hd2"/>
                </a:cxn>
              </a:cxnLst>
              <a:rect l="0" t="0" r="r" b="b"/>
              <a:pathLst>
                <a:path w="21459" h="21391" fill="norm" stroke="1" extrusionOk="0">
                  <a:moveTo>
                    <a:pt x="9444" y="17255"/>
                  </a:moveTo>
                  <a:cubicBezTo>
                    <a:pt x="9897" y="16795"/>
                    <a:pt x="10350" y="16336"/>
                    <a:pt x="10728" y="15819"/>
                  </a:cubicBezTo>
                  <a:cubicBezTo>
                    <a:pt x="11106" y="15302"/>
                    <a:pt x="11408" y="14727"/>
                    <a:pt x="11106" y="14382"/>
                  </a:cubicBezTo>
                  <a:cubicBezTo>
                    <a:pt x="10804" y="14038"/>
                    <a:pt x="9897" y="13923"/>
                    <a:pt x="8160" y="14268"/>
                  </a:cubicBezTo>
                  <a:cubicBezTo>
                    <a:pt x="6423" y="14612"/>
                    <a:pt x="3855" y="15417"/>
                    <a:pt x="2345" y="16048"/>
                  </a:cubicBezTo>
                  <a:cubicBezTo>
                    <a:pt x="834" y="16680"/>
                    <a:pt x="381" y="17140"/>
                    <a:pt x="155" y="17657"/>
                  </a:cubicBezTo>
                  <a:cubicBezTo>
                    <a:pt x="-72" y="18174"/>
                    <a:pt x="-72" y="18748"/>
                    <a:pt x="306" y="19093"/>
                  </a:cubicBezTo>
                  <a:cubicBezTo>
                    <a:pt x="683" y="19438"/>
                    <a:pt x="1438" y="19553"/>
                    <a:pt x="2496" y="19438"/>
                  </a:cubicBezTo>
                  <a:cubicBezTo>
                    <a:pt x="3553" y="19323"/>
                    <a:pt x="4913" y="18978"/>
                    <a:pt x="6801" y="17600"/>
                  </a:cubicBezTo>
                  <a:cubicBezTo>
                    <a:pt x="8689" y="16221"/>
                    <a:pt x="11106" y="13808"/>
                    <a:pt x="13447" y="11108"/>
                  </a:cubicBezTo>
                  <a:cubicBezTo>
                    <a:pt x="15788" y="8408"/>
                    <a:pt x="18054" y="5421"/>
                    <a:pt x="19489" y="3410"/>
                  </a:cubicBezTo>
                  <a:cubicBezTo>
                    <a:pt x="20924" y="1400"/>
                    <a:pt x="21528" y="365"/>
                    <a:pt x="21452" y="78"/>
                  </a:cubicBezTo>
                  <a:cubicBezTo>
                    <a:pt x="21377" y="-209"/>
                    <a:pt x="20622" y="251"/>
                    <a:pt x="18885" y="2146"/>
                  </a:cubicBezTo>
                  <a:cubicBezTo>
                    <a:pt x="17148" y="4042"/>
                    <a:pt x="14429" y="7374"/>
                    <a:pt x="13220" y="10476"/>
                  </a:cubicBezTo>
                  <a:cubicBezTo>
                    <a:pt x="12012" y="13578"/>
                    <a:pt x="12314" y="16451"/>
                    <a:pt x="13069" y="18231"/>
                  </a:cubicBezTo>
                  <a:cubicBezTo>
                    <a:pt x="13825" y="20012"/>
                    <a:pt x="15033" y="20702"/>
                    <a:pt x="16241" y="21391"/>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015" name="Line"/>
            <p:cNvSpPr/>
            <p:nvPr/>
          </p:nvSpPr>
          <p:spPr>
            <a:xfrm>
              <a:off x="13204618" y="6479497"/>
              <a:ext cx="266402" cy="279963"/>
            </a:xfrm>
            <a:custGeom>
              <a:avLst/>
              <a:gdLst/>
              <a:ahLst/>
              <a:cxnLst>
                <a:cxn ang="0">
                  <a:pos x="wd2" y="hd2"/>
                </a:cxn>
                <a:cxn ang="5400000">
                  <a:pos x="wd2" y="hd2"/>
                </a:cxn>
                <a:cxn ang="10800000">
                  <a:pos x="wd2" y="hd2"/>
                </a:cxn>
                <a:cxn ang="16200000">
                  <a:pos x="wd2" y="hd2"/>
                </a:cxn>
              </a:cxnLst>
              <a:rect l="0" t="0" r="r" b="b"/>
              <a:pathLst>
                <a:path w="21325" h="21317" fill="norm" stroke="1" extrusionOk="0">
                  <a:moveTo>
                    <a:pt x="12187" y="8054"/>
                  </a:moveTo>
                  <a:cubicBezTo>
                    <a:pt x="13571" y="7264"/>
                    <a:pt x="14956" y="6473"/>
                    <a:pt x="16479" y="5288"/>
                  </a:cubicBezTo>
                  <a:cubicBezTo>
                    <a:pt x="18002" y="4103"/>
                    <a:pt x="19663" y="2522"/>
                    <a:pt x="19802" y="1468"/>
                  </a:cubicBezTo>
                  <a:cubicBezTo>
                    <a:pt x="19940" y="415"/>
                    <a:pt x="18556" y="-112"/>
                    <a:pt x="16479" y="20"/>
                  </a:cubicBezTo>
                  <a:cubicBezTo>
                    <a:pt x="14402" y="151"/>
                    <a:pt x="11633" y="942"/>
                    <a:pt x="8725" y="3049"/>
                  </a:cubicBezTo>
                  <a:cubicBezTo>
                    <a:pt x="5817" y="5156"/>
                    <a:pt x="2771" y="8581"/>
                    <a:pt x="1248" y="11083"/>
                  </a:cubicBezTo>
                  <a:cubicBezTo>
                    <a:pt x="-275" y="13586"/>
                    <a:pt x="-275" y="15166"/>
                    <a:pt x="556" y="16088"/>
                  </a:cubicBezTo>
                  <a:cubicBezTo>
                    <a:pt x="1387" y="17010"/>
                    <a:pt x="3048" y="17273"/>
                    <a:pt x="4987" y="16615"/>
                  </a:cubicBezTo>
                  <a:cubicBezTo>
                    <a:pt x="6925" y="15956"/>
                    <a:pt x="9140" y="14376"/>
                    <a:pt x="10664" y="13059"/>
                  </a:cubicBezTo>
                  <a:cubicBezTo>
                    <a:pt x="12187" y="11742"/>
                    <a:pt x="13017" y="10688"/>
                    <a:pt x="13848" y="9634"/>
                  </a:cubicBezTo>
                  <a:cubicBezTo>
                    <a:pt x="14679" y="8581"/>
                    <a:pt x="15510" y="7527"/>
                    <a:pt x="15648" y="7659"/>
                  </a:cubicBezTo>
                  <a:cubicBezTo>
                    <a:pt x="15787" y="7790"/>
                    <a:pt x="15233" y="9107"/>
                    <a:pt x="14540" y="10688"/>
                  </a:cubicBezTo>
                  <a:cubicBezTo>
                    <a:pt x="13848" y="12268"/>
                    <a:pt x="13017" y="14112"/>
                    <a:pt x="12602" y="15956"/>
                  </a:cubicBezTo>
                  <a:cubicBezTo>
                    <a:pt x="12187" y="17800"/>
                    <a:pt x="12187" y="19644"/>
                    <a:pt x="13156" y="20566"/>
                  </a:cubicBezTo>
                  <a:cubicBezTo>
                    <a:pt x="14125" y="21488"/>
                    <a:pt x="16064" y="21488"/>
                    <a:pt x="17587" y="20961"/>
                  </a:cubicBezTo>
                  <a:cubicBezTo>
                    <a:pt x="19110" y="20434"/>
                    <a:pt x="20217" y="19381"/>
                    <a:pt x="21325" y="18327"/>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016" name="Line"/>
            <p:cNvSpPr/>
            <p:nvPr/>
          </p:nvSpPr>
          <p:spPr>
            <a:xfrm>
              <a:off x="13513610" y="6502435"/>
              <a:ext cx="200225" cy="248890"/>
            </a:xfrm>
            <a:custGeom>
              <a:avLst/>
              <a:gdLst/>
              <a:ahLst/>
              <a:cxnLst>
                <a:cxn ang="0">
                  <a:pos x="wd2" y="hd2"/>
                </a:cxn>
                <a:cxn ang="5400000">
                  <a:pos x="wd2" y="hd2"/>
                </a:cxn>
                <a:cxn ang="10800000">
                  <a:pos x="wd2" y="hd2"/>
                </a:cxn>
                <a:cxn ang="16200000">
                  <a:pos x="wd2" y="hd2"/>
                </a:cxn>
              </a:cxnLst>
              <a:rect l="0" t="0" r="r" b="b"/>
              <a:pathLst>
                <a:path w="21189" h="21288" fill="norm" stroke="1" extrusionOk="0">
                  <a:moveTo>
                    <a:pt x="2083" y="11524"/>
                  </a:moveTo>
                  <a:cubicBezTo>
                    <a:pt x="2449" y="10044"/>
                    <a:pt x="2815" y="8565"/>
                    <a:pt x="3181" y="7085"/>
                  </a:cubicBezTo>
                  <a:cubicBezTo>
                    <a:pt x="3547" y="5606"/>
                    <a:pt x="3913" y="4126"/>
                    <a:pt x="3913" y="4126"/>
                  </a:cubicBezTo>
                  <a:cubicBezTo>
                    <a:pt x="3913" y="4126"/>
                    <a:pt x="3547" y="5606"/>
                    <a:pt x="2998" y="7973"/>
                  </a:cubicBezTo>
                  <a:cubicBezTo>
                    <a:pt x="2449" y="10340"/>
                    <a:pt x="1716" y="13595"/>
                    <a:pt x="1167" y="15962"/>
                  </a:cubicBezTo>
                  <a:cubicBezTo>
                    <a:pt x="618" y="18329"/>
                    <a:pt x="252" y="19809"/>
                    <a:pt x="69" y="19809"/>
                  </a:cubicBezTo>
                  <a:cubicBezTo>
                    <a:pt x="-114" y="19809"/>
                    <a:pt x="-114" y="18329"/>
                    <a:pt x="2449" y="14926"/>
                  </a:cubicBezTo>
                  <a:cubicBezTo>
                    <a:pt x="5011" y="11524"/>
                    <a:pt x="10137" y="6198"/>
                    <a:pt x="13615" y="3239"/>
                  </a:cubicBezTo>
                  <a:cubicBezTo>
                    <a:pt x="17093" y="280"/>
                    <a:pt x="18923" y="-312"/>
                    <a:pt x="20022" y="132"/>
                  </a:cubicBezTo>
                  <a:cubicBezTo>
                    <a:pt x="21120" y="576"/>
                    <a:pt x="21486" y="2055"/>
                    <a:pt x="20937" y="5754"/>
                  </a:cubicBezTo>
                  <a:cubicBezTo>
                    <a:pt x="20388" y="9452"/>
                    <a:pt x="18923" y="15370"/>
                    <a:pt x="17459" y="21288"/>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017" name="Line"/>
            <p:cNvSpPr/>
            <p:nvPr/>
          </p:nvSpPr>
          <p:spPr>
            <a:xfrm>
              <a:off x="13744315" y="6515450"/>
              <a:ext cx="219270" cy="225497"/>
            </a:xfrm>
            <a:custGeom>
              <a:avLst/>
              <a:gdLst/>
              <a:ahLst/>
              <a:cxnLst>
                <a:cxn ang="0">
                  <a:pos x="wd2" y="hd2"/>
                </a:cxn>
                <a:cxn ang="5400000">
                  <a:pos x="wd2" y="hd2"/>
                </a:cxn>
                <a:cxn ang="10800000">
                  <a:pos x="wd2" y="hd2"/>
                </a:cxn>
                <a:cxn ang="16200000">
                  <a:pos x="wd2" y="hd2"/>
                </a:cxn>
              </a:cxnLst>
              <a:rect l="0" t="0" r="r" b="b"/>
              <a:pathLst>
                <a:path w="21392" h="21333" fill="norm" stroke="1" extrusionOk="0">
                  <a:moveTo>
                    <a:pt x="2700" y="4642"/>
                  </a:moveTo>
                  <a:cubicBezTo>
                    <a:pt x="2700" y="7915"/>
                    <a:pt x="2700" y="11188"/>
                    <a:pt x="2025" y="13969"/>
                  </a:cubicBezTo>
                  <a:cubicBezTo>
                    <a:pt x="1350" y="16751"/>
                    <a:pt x="0" y="19042"/>
                    <a:pt x="0" y="19533"/>
                  </a:cubicBezTo>
                  <a:cubicBezTo>
                    <a:pt x="0" y="20024"/>
                    <a:pt x="1350" y="18715"/>
                    <a:pt x="4387" y="15442"/>
                  </a:cubicBezTo>
                  <a:cubicBezTo>
                    <a:pt x="7425" y="12169"/>
                    <a:pt x="12150" y="6933"/>
                    <a:pt x="15187" y="3824"/>
                  </a:cubicBezTo>
                  <a:cubicBezTo>
                    <a:pt x="18225" y="715"/>
                    <a:pt x="19575" y="-267"/>
                    <a:pt x="20419" y="60"/>
                  </a:cubicBezTo>
                  <a:cubicBezTo>
                    <a:pt x="21262" y="388"/>
                    <a:pt x="21600" y="2024"/>
                    <a:pt x="21263" y="5788"/>
                  </a:cubicBezTo>
                  <a:cubicBezTo>
                    <a:pt x="20925" y="9551"/>
                    <a:pt x="19913" y="15442"/>
                    <a:pt x="18900" y="21333"/>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018" name="Line"/>
            <p:cNvSpPr/>
            <p:nvPr/>
          </p:nvSpPr>
          <p:spPr>
            <a:xfrm>
              <a:off x="14027767" y="6519542"/>
              <a:ext cx="346165" cy="252539"/>
            </a:xfrm>
            <a:custGeom>
              <a:avLst/>
              <a:gdLst/>
              <a:ahLst/>
              <a:cxnLst>
                <a:cxn ang="0">
                  <a:pos x="wd2" y="hd2"/>
                </a:cxn>
                <a:cxn ang="5400000">
                  <a:pos x="wd2" y="hd2"/>
                </a:cxn>
                <a:cxn ang="10800000">
                  <a:pos x="wd2" y="hd2"/>
                </a:cxn>
                <a:cxn ang="16200000">
                  <a:pos x="wd2" y="hd2"/>
                </a:cxn>
              </a:cxnLst>
              <a:rect l="0" t="0" r="r" b="b"/>
              <a:pathLst>
                <a:path w="21400" h="21600" fill="norm" stroke="1" extrusionOk="0">
                  <a:moveTo>
                    <a:pt x="2794" y="296"/>
                  </a:moveTo>
                  <a:cubicBezTo>
                    <a:pt x="1939" y="3255"/>
                    <a:pt x="1083" y="6214"/>
                    <a:pt x="549" y="8729"/>
                  </a:cubicBezTo>
                  <a:cubicBezTo>
                    <a:pt x="14" y="11244"/>
                    <a:pt x="-200" y="13315"/>
                    <a:pt x="228" y="14499"/>
                  </a:cubicBezTo>
                  <a:cubicBezTo>
                    <a:pt x="655" y="15682"/>
                    <a:pt x="1725" y="15978"/>
                    <a:pt x="3008" y="15090"/>
                  </a:cubicBezTo>
                  <a:cubicBezTo>
                    <a:pt x="4291" y="14203"/>
                    <a:pt x="5788" y="12132"/>
                    <a:pt x="7178" y="9912"/>
                  </a:cubicBezTo>
                  <a:cubicBezTo>
                    <a:pt x="8568" y="7693"/>
                    <a:pt x="9851" y="5326"/>
                    <a:pt x="10921" y="3403"/>
                  </a:cubicBezTo>
                  <a:cubicBezTo>
                    <a:pt x="11990" y="1479"/>
                    <a:pt x="12846" y="0"/>
                    <a:pt x="13166" y="0"/>
                  </a:cubicBezTo>
                  <a:cubicBezTo>
                    <a:pt x="13487" y="0"/>
                    <a:pt x="13273" y="1479"/>
                    <a:pt x="12739" y="3699"/>
                  </a:cubicBezTo>
                  <a:cubicBezTo>
                    <a:pt x="12204" y="5918"/>
                    <a:pt x="11349" y="8877"/>
                    <a:pt x="11242" y="11688"/>
                  </a:cubicBezTo>
                  <a:cubicBezTo>
                    <a:pt x="11135" y="14499"/>
                    <a:pt x="11776" y="17162"/>
                    <a:pt x="13594" y="18789"/>
                  </a:cubicBezTo>
                  <a:cubicBezTo>
                    <a:pt x="15412" y="20416"/>
                    <a:pt x="18406" y="21008"/>
                    <a:pt x="214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019" name="Line"/>
            <p:cNvSpPr/>
            <p:nvPr/>
          </p:nvSpPr>
          <p:spPr>
            <a:xfrm>
              <a:off x="14270148" y="6133677"/>
              <a:ext cx="1358743" cy="955029"/>
            </a:xfrm>
            <a:custGeom>
              <a:avLst/>
              <a:gdLst/>
              <a:ahLst/>
              <a:cxnLst>
                <a:cxn ang="0">
                  <a:pos x="wd2" y="hd2"/>
                </a:cxn>
                <a:cxn ang="5400000">
                  <a:pos x="wd2" y="hd2"/>
                </a:cxn>
                <a:cxn ang="10800000">
                  <a:pos x="wd2" y="hd2"/>
                </a:cxn>
                <a:cxn ang="16200000">
                  <a:pos x="wd2" y="hd2"/>
                </a:cxn>
              </a:cxnLst>
              <a:rect l="0" t="0" r="r" b="b"/>
              <a:pathLst>
                <a:path w="21532" h="21527" fill="norm" stroke="1" extrusionOk="0">
                  <a:moveTo>
                    <a:pt x="4605" y="11349"/>
                  </a:moveTo>
                  <a:cubicBezTo>
                    <a:pt x="4660" y="10959"/>
                    <a:pt x="4715" y="10569"/>
                    <a:pt x="4742" y="10101"/>
                  </a:cubicBezTo>
                  <a:cubicBezTo>
                    <a:pt x="4770" y="9633"/>
                    <a:pt x="4770" y="9087"/>
                    <a:pt x="4304" y="8854"/>
                  </a:cubicBezTo>
                  <a:cubicBezTo>
                    <a:pt x="3838" y="8620"/>
                    <a:pt x="2906" y="8698"/>
                    <a:pt x="2165" y="9009"/>
                  </a:cubicBezTo>
                  <a:cubicBezTo>
                    <a:pt x="1425" y="9321"/>
                    <a:pt x="877" y="9867"/>
                    <a:pt x="521" y="10335"/>
                  </a:cubicBezTo>
                  <a:cubicBezTo>
                    <a:pt x="164" y="10803"/>
                    <a:pt x="0" y="11193"/>
                    <a:pt x="0" y="11544"/>
                  </a:cubicBezTo>
                  <a:cubicBezTo>
                    <a:pt x="0" y="11895"/>
                    <a:pt x="164" y="12207"/>
                    <a:pt x="822" y="12129"/>
                  </a:cubicBezTo>
                  <a:cubicBezTo>
                    <a:pt x="1480" y="12051"/>
                    <a:pt x="2631" y="11583"/>
                    <a:pt x="3289" y="11154"/>
                  </a:cubicBezTo>
                  <a:cubicBezTo>
                    <a:pt x="3947" y="10725"/>
                    <a:pt x="4112" y="10335"/>
                    <a:pt x="4084" y="10296"/>
                  </a:cubicBezTo>
                  <a:cubicBezTo>
                    <a:pt x="4057" y="10257"/>
                    <a:pt x="3838" y="10569"/>
                    <a:pt x="3646" y="10881"/>
                  </a:cubicBezTo>
                  <a:cubicBezTo>
                    <a:pt x="3454" y="11193"/>
                    <a:pt x="3289" y="11505"/>
                    <a:pt x="3152" y="11895"/>
                  </a:cubicBezTo>
                  <a:cubicBezTo>
                    <a:pt x="3015" y="12285"/>
                    <a:pt x="2906" y="12752"/>
                    <a:pt x="2988" y="12986"/>
                  </a:cubicBezTo>
                  <a:cubicBezTo>
                    <a:pt x="3070" y="13220"/>
                    <a:pt x="3344" y="13220"/>
                    <a:pt x="3810" y="12752"/>
                  </a:cubicBezTo>
                  <a:cubicBezTo>
                    <a:pt x="4276" y="12285"/>
                    <a:pt x="4934" y="11349"/>
                    <a:pt x="5702" y="9867"/>
                  </a:cubicBezTo>
                  <a:cubicBezTo>
                    <a:pt x="6469" y="8386"/>
                    <a:pt x="7346" y="6358"/>
                    <a:pt x="8004" y="4760"/>
                  </a:cubicBezTo>
                  <a:cubicBezTo>
                    <a:pt x="8662" y="3161"/>
                    <a:pt x="9101" y="1991"/>
                    <a:pt x="9347" y="1212"/>
                  </a:cubicBezTo>
                  <a:cubicBezTo>
                    <a:pt x="9594" y="432"/>
                    <a:pt x="9649" y="42"/>
                    <a:pt x="9594" y="3"/>
                  </a:cubicBezTo>
                  <a:cubicBezTo>
                    <a:pt x="9539" y="-36"/>
                    <a:pt x="9375" y="276"/>
                    <a:pt x="8909" y="1758"/>
                  </a:cubicBezTo>
                  <a:cubicBezTo>
                    <a:pt x="8443" y="3239"/>
                    <a:pt x="7675" y="5890"/>
                    <a:pt x="7319" y="7606"/>
                  </a:cubicBezTo>
                  <a:cubicBezTo>
                    <a:pt x="6962" y="9321"/>
                    <a:pt x="7017" y="10101"/>
                    <a:pt x="7154" y="10608"/>
                  </a:cubicBezTo>
                  <a:cubicBezTo>
                    <a:pt x="7291" y="11115"/>
                    <a:pt x="7511" y="11349"/>
                    <a:pt x="7757" y="11349"/>
                  </a:cubicBezTo>
                  <a:cubicBezTo>
                    <a:pt x="8004" y="11349"/>
                    <a:pt x="8278" y="11115"/>
                    <a:pt x="8717" y="10179"/>
                  </a:cubicBezTo>
                  <a:cubicBezTo>
                    <a:pt x="9155" y="9243"/>
                    <a:pt x="9758" y="7606"/>
                    <a:pt x="10252" y="6163"/>
                  </a:cubicBezTo>
                  <a:cubicBezTo>
                    <a:pt x="10745" y="4721"/>
                    <a:pt x="11129" y="3473"/>
                    <a:pt x="11376" y="2537"/>
                  </a:cubicBezTo>
                  <a:cubicBezTo>
                    <a:pt x="11622" y="1602"/>
                    <a:pt x="11732" y="978"/>
                    <a:pt x="11732" y="861"/>
                  </a:cubicBezTo>
                  <a:cubicBezTo>
                    <a:pt x="11732" y="744"/>
                    <a:pt x="11622" y="1134"/>
                    <a:pt x="11211" y="2342"/>
                  </a:cubicBezTo>
                  <a:cubicBezTo>
                    <a:pt x="10800" y="3551"/>
                    <a:pt x="10087" y="5578"/>
                    <a:pt x="9704" y="6787"/>
                  </a:cubicBezTo>
                  <a:cubicBezTo>
                    <a:pt x="9320" y="7996"/>
                    <a:pt x="9265" y="8386"/>
                    <a:pt x="9238" y="8776"/>
                  </a:cubicBezTo>
                  <a:cubicBezTo>
                    <a:pt x="9210" y="9165"/>
                    <a:pt x="9210" y="9555"/>
                    <a:pt x="9347" y="9750"/>
                  </a:cubicBezTo>
                  <a:cubicBezTo>
                    <a:pt x="9484" y="9945"/>
                    <a:pt x="9758" y="9945"/>
                    <a:pt x="10142" y="9399"/>
                  </a:cubicBezTo>
                  <a:cubicBezTo>
                    <a:pt x="10526" y="8854"/>
                    <a:pt x="11019" y="7762"/>
                    <a:pt x="11348" y="7060"/>
                  </a:cubicBezTo>
                  <a:cubicBezTo>
                    <a:pt x="11677" y="6358"/>
                    <a:pt x="11842" y="6046"/>
                    <a:pt x="12006" y="5695"/>
                  </a:cubicBezTo>
                  <a:cubicBezTo>
                    <a:pt x="12171" y="5345"/>
                    <a:pt x="12335" y="4955"/>
                    <a:pt x="12308" y="4994"/>
                  </a:cubicBezTo>
                  <a:cubicBezTo>
                    <a:pt x="12280" y="5033"/>
                    <a:pt x="12061" y="5500"/>
                    <a:pt x="11787" y="6397"/>
                  </a:cubicBezTo>
                  <a:cubicBezTo>
                    <a:pt x="11513" y="7294"/>
                    <a:pt x="11184" y="8620"/>
                    <a:pt x="11019" y="9477"/>
                  </a:cubicBezTo>
                  <a:cubicBezTo>
                    <a:pt x="10855" y="10335"/>
                    <a:pt x="10855" y="10725"/>
                    <a:pt x="10992" y="10920"/>
                  </a:cubicBezTo>
                  <a:cubicBezTo>
                    <a:pt x="11129" y="11115"/>
                    <a:pt x="11403" y="11115"/>
                    <a:pt x="11979" y="10530"/>
                  </a:cubicBezTo>
                  <a:cubicBezTo>
                    <a:pt x="12554" y="9945"/>
                    <a:pt x="13431" y="8776"/>
                    <a:pt x="14089" y="7996"/>
                  </a:cubicBezTo>
                  <a:cubicBezTo>
                    <a:pt x="14747" y="7216"/>
                    <a:pt x="15186" y="6826"/>
                    <a:pt x="15405" y="6982"/>
                  </a:cubicBezTo>
                  <a:cubicBezTo>
                    <a:pt x="15624" y="7138"/>
                    <a:pt x="15624" y="7840"/>
                    <a:pt x="15460" y="9243"/>
                  </a:cubicBezTo>
                  <a:cubicBezTo>
                    <a:pt x="15295" y="10647"/>
                    <a:pt x="14966" y="12752"/>
                    <a:pt x="14528" y="14741"/>
                  </a:cubicBezTo>
                  <a:cubicBezTo>
                    <a:pt x="14089" y="16729"/>
                    <a:pt x="13541" y="18601"/>
                    <a:pt x="12719" y="19809"/>
                  </a:cubicBezTo>
                  <a:cubicBezTo>
                    <a:pt x="11896" y="21018"/>
                    <a:pt x="10800" y="21564"/>
                    <a:pt x="9676" y="21525"/>
                  </a:cubicBezTo>
                  <a:cubicBezTo>
                    <a:pt x="8552" y="21486"/>
                    <a:pt x="7401" y="20862"/>
                    <a:pt x="6743" y="19926"/>
                  </a:cubicBezTo>
                  <a:cubicBezTo>
                    <a:pt x="6085" y="18991"/>
                    <a:pt x="5921" y="17743"/>
                    <a:pt x="6442" y="16495"/>
                  </a:cubicBezTo>
                  <a:cubicBezTo>
                    <a:pt x="6962" y="15248"/>
                    <a:pt x="8169" y="14000"/>
                    <a:pt x="9704" y="13181"/>
                  </a:cubicBezTo>
                  <a:cubicBezTo>
                    <a:pt x="11239" y="12363"/>
                    <a:pt x="13103" y="11973"/>
                    <a:pt x="14802" y="12051"/>
                  </a:cubicBezTo>
                  <a:cubicBezTo>
                    <a:pt x="16502" y="12129"/>
                    <a:pt x="18037" y="12674"/>
                    <a:pt x="18969" y="13064"/>
                  </a:cubicBezTo>
                  <a:cubicBezTo>
                    <a:pt x="19900" y="13454"/>
                    <a:pt x="20229" y="13688"/>
                    <a:pt x="20613" y="14000"/>
                  </a:cubicBezTo>
                  <a:cubicBezTo>
                    <a:pt x="20997" y="14312"/>
                    <a:pt x="21436" y="14702"/>
                    <a:pt x="21518" y="14897"/>
                  </a:cubicBezTo>
                  <a:cubicBezTo>
                    <a:pt x="21600" y="15092"/>
                    <a:pt x="21326" y="15092"/>
                    <a:pt x="20860" y="14975"/>
                  </a:cubicBezTo>
                  <a:cubicBezTo>
                    <a:pt x="20394" y="14858"/>
                    <a:pt x="19736" y="14624"/>
                    <a:pt x="19078" y="1439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020" name="Line"/>
            <p:cNvSpPr/>
            <p:nvPr/>
          </p:nvSpPr>
          <p:spPr>
            <a:xfrm>
              <a:off x="15899539" y="6699433"/>
              <a:ext cx="31137"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1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023"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024" name="Google Shape;128;p4"/>
          <p:cNvSpPr txBox="1"/>
          <p:nvPr/>
        </p:nvSpPr>
        <p:spPr>
          <a:xfrm>
            <a:off x="2298073" y="4451437"/>
            <a:ext cx="18754392" cy="403165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just">
              <a:defRPr b="1">
                <a:solidFill>
                  <a:srgbClr val="0A1F61"/>
                </a:solidFill>
                <a:latin typeface="Tajawal Medium"/>
                <a:ea typeface="Tajawal Medium"/>
                <a:cs typeface="Tajawal Medium"/>
                <a:sym typeface="Tajawal Medium"/>
              </a:defRPr>
            </a:pPr>
            <a:r>
              <a:t>Annual percentage rate (APR)</a:t>
            </a:r>
            <a:r>
              <a:rPr i="1" sz="800" u="sng">
                <a:solidFill>
                  <a:srgbClr val="000000"/>
                </a:solidFill>
                <a:latin typeface="Times New Roman"/>
                <a:ea typeface="Times New Roman"/>
                <a:cs typeface="Times New Roman"/>
                <a:sym typeface="Times New Roman"/>
              </a:rPr>
              <a:t>)</a:t>
            </a:r>
          </a:p>
          <a:p>
            <a:pPr algn="just">
              <a:lnSpc>
                <a:spcPct val="126000"/>
              </a:lnSpc>
              <a:defRPr>
                <a:solidFill>
                  <a:srgbClr val="0A1F61"/>
                </a:solidFill>
                <a:latin typeface="Tajawal Medium"/>
                <a:ea typeface="Tajawal Medium"/>
                <a:cs typeface="Tajawal Medium"/>
                <a:sym typeface="Tajawal Medium"/>
              </a:defRPr>
            </a:pPr>
          </a:p>
          <a:p>
            <a:pPr algn="just">
              <a:lnSpc>
                <a:spcPct val="126000"/>
              </a:lnSpc>
              <a:defRPr>
                <a:solidFill>
                  <a:srgbClr val="0A1F61"/>
                </a:solidFill>
                <a:latin typeface="Tajawal Medium"/>
                <a:ea typeface="Tajawal Medium"/>
                <a:cs typeface="Tajawal Medium"/>
                <a:sym typeface="Tajawal Medium"/>
              </a:defRPr>
            </a:pPr>
            <a:r>
              <a:t>Interest rates are usually cited as nominal rates of interest expressed as per annum figures. However, as compounding may occur several times during the year with the nominal rate, the amount owed or accumulated will be different from that calculated by compounding once a year.</a:t>
            </a:r>
          </a:p>
        </p:txBody>
      </p:sp>
      <p:sp>
        <p:nvSpPr>
          <p:cNvPr id="1025" name="Google Shape;126;p4"/>
          <p:cNvSpPr txBox="1"/>
          <p:nvPr/>
        </p:nvSpPr>
        <p:spPr>
          <a:xfrm>
            <a:off x="4709164" y="1167623"/>
            <a:ext cx="13366186" cy="10336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defRPr sz="5600">
                <a:solidFill>
                  <a:srgbClr val="FFFFFF"/>
                </a:solidFill>
                <a:latin typeface="Tajawal Medium"/>
                <a:ea typeface="Tajawal Medium"/>
                <a:cs typeface="Tajawal Medium"/>
                <a:sym typeface="Tajawal Medium"/>
              </a:defRPr>
            </a:lvl1pPr>
          </a:lstStyle>
          <a:p>
            <a:pPr/>
            <a:r>
              <a:t>Annual percentage rate (APR)</a:t>
            </a:r>
          </a:p>
        </p:txBody>
      </p:sp>
    </p:spTree>
  </p:cSld>
  <p:clrMapOvr>
    <a:masterClrMapping/>
  </p:clrMapOvr>
  <p:transition xmlns:p14="http://schemas.microsoft.com/office/powerpoint/2010/main" spd="med" advClick="1"/>
</p:sld>
</file>

<file path=ppt/slides/slide1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027"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028" name="Google Shape;128;p4"/>
          <p:cNvSpPr txBox="1"/>
          <p:nvPr/>
        </p:nvSpPr>
        <p:spPr>
          <a:xfrm>
            <a:off x="2298073" y="4451437"/>
            <a:ext cx="18754392" cy="3201587"/>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just">
              <a:defRPr b="1">
                <a:solidFill>
                  <a:srgbClr val="0A1F61"/>
                </a:solidFill>
                <a:latin typeface="Tajawal Medium"/>
                <a:ea typeface="Tajawal Medium"/>
                <a:cs typeface="Tajawal Medium"/>
                <a:sym typeface="Tajawal Medium"/>
              </a:defRPr>
            </a:pPr>
            <a:r>
              <a:t>Annual percentage rate (APR)</a:t>
            </a:r>
            <a:r>
              <a:rPr i="1" sz="800" u="sng">
                <a:solidFill>
                  <a:srgbClr val="000000"/>
                </a:solidFill>
                <a:latin typeface="Times New Roman"/>
                <a:ea typeface="Times New Roman"/>
                <a:cs typeface="Times New Roman"/>
                <a:sym typeface="Times New Roman"/>
              </a:rPr>
              <a:t>)</a:t>
            </a:r>
            <a:endParaRPr i="1" sz="800" u="sng">
              <a:solidFill>
                <a:srgbClr val="000000"/>
              </a:solidFill>
              <a:latin typeface="Times New Roman"/>
              <a:ea typeface="Times New Roman"/>
              <a:cs typeface="Times New Roman"/>
              <a:sym typeface="Times New Roman"/>
            </a:endParaRPr>
          </a:p>
          <a:p>
            <a:pPr algn="just">
              <a:defRPr b="1">
                <a:solidFill>
                  <a:srgbClr val="0A1F61"/>
                </a:solidFill>
                <a:latin typeface="Tajawal Medium"/>
                <a:ea typeface="Tajawal Medium"/>
                <a:cs typeface="Tajawal Medium"/>
                <a:sym typeface="Tajawal Medium"/>
              </a:defRPr>
            </a:pPr>
          </a:p>
          <a:p>
            <a:pPr algn="just">
              <a:lnSpc>
                <a:spcPct val="126000"/>
              </a:lnSpc>
              <a:defRPr>
                <a:solidFill>
                  <a:srgbClr val="0A1F61"/>
                </a:solidFill>
                <a:latin typeface="Tajawal Medium"/>
                <a:ea typeface="Tajawal Medium"/>
                <a:cs typeface="Tajawal Medium"/>
                <a:sym typeface="Tajawal Medium"/>
              </a:defRPr>
            </a:pPr>
            <a:r>
              <a:t>So, a </a:t>
            </a:r>
            <a:r>
              <a:t>standard measure is needed to compare the amount earned at quoted nominal rates of interest when compounding is carried out several times per year. This standard measure is called the annual percentage rate (APR) or effective annual rate.</a:t>
            </a:r>
          </a:p>
        </p:txBody>
      </p:sp>
      <p:sp>
        <p:nvSpPr>
          <p:cNvPr id="1029" name="Google Shape;126;p4"/>
          <p:cNvSpPr txBox="1"/>
          <p:nvPr/>
        </p:nvSpPr>
        <p:spPr>
          <a:xfrm>
            <a:off x="4709164" y="1167623"/>
            <a:ext cx="13366186" cy="10336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defRPr sz="5600">
                <a:solidFill>
                  <a:srgbClr val="FFFFFF"/>
                </a:solidFill>
                <a:latin typeface="Tajawal Medium"/>
                <a:ea typeface="Tajawal Medium"/>
                <a:cs typeface="Tajawal Medium"/>
                <a:sym typeface="Tajawal Medium"/>
              </a:defRPr>
            </a:lvl1pPr>
          </a:lstStyle>
          <a:p>
            <a:pPr/>
            <a:r>
              <a:t>Annual percentage rate (APR)</a:t>
            </a:r>
          </a:p>
        </p:txBody>
      </p:sp>
    </p:spTree>
  </p:cSld>
  <p:clrMapOvr>
    <a:masterClrMapping/>
  </p:clrMapOvr>
  <p:transition xmlns:p14="http://schemas.microsoft.com/office/powerpoint/2010/main" spd="med" advClick="1"/>
</p:sld>
</file>

<file path=ppt/slides/slide1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031"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032" name="Google Shape;128;p4"/>
          <p:cNvSpPr txBox="1"/>
          <p:nvPr/>
        </p:nvSpPr>
        <p:spPr>
          <a:xfrm>
            <a:off x="2298073" y="4451437"/>
            <a:ext cx="18754392" cy="3918846"/>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just">
              <a:defRPr b="1">
                <a:solidFill>
                  <a:srgbClr val="0A1F61"/>
                </a:solidFill>
                <a:latin typeface="Tajawal Medium"/>
                <a:ea typeface="Tajawal Medium"/>
                <a:cs typeface="Tajawal Medium"/>
                <a:sym typeface="Tajawal Medium"/>
              </a:defRPr>
            </a:pPr>
            <a:r>
              <a:t>Annual percentage rate (APR)</a:t>
            </a:r>
            <a:r>
              <a:rPr i="1" sz="800" u="sng">
                <a:solidFill>
                  <a:srgbClr val="000000"/>
                </a:solidFill>
                <a:latin typeface="Times New Roman"/>
                <a:ea typeface="Times New Roman"/>
                <a:cs typeface="Times New Roman"/>
                <a:sym typeface="Times New Roman"/>
              </a:rPr>
              <a:t>)</a:t>
            </a:r>
            <a:endParaRPr i="1" sz="800" u="sng">
              <a:solidFill>
                <a:srgbClr val="000000"/>
              </a:solidFill>
              <a:latin typeface="Times New Roman"/>
              <a:ea typeface="Times New Roman"/>
              <a:cs typeface="Times New Roman"/>
              <a:sym typeface="Times New Roman"/>
            </a:endParaRPr>
          </a:p>
          <a:p>
            <a:pPr algn="just">
              <a:defRPr b="1">
                <a:solidFill>
                  <a:srgbClr val="0A1F61"/>
                </a:solidFill>
                <a:latin typeface="Tajawal Medium"/>
                <a:ea typeface="Tajawal Medium"/>
                <a:cs typeface="Tajawal Medium"/>
                <a:sym typeface="Tajawal Medium"/>
              </a:defRPr>
            </a:pPr>
          </a:p>
          <a:p>
            <a:pPr algn="just">
              <a:lnSpc>
                <a:spcPct val="126000"/>
              </a:lnSpc>
              <a:defRPr>
                <a:solidFill>
                  <a:srgbClr val="0A1F61"/>
                </a:solidFill>
                <a:latin typeface="Tajawal Medium"/>
                <a:ea typeface="Tajawal Medium"/>
                <a:cs typeface="Tajawal Medium"/>
                <a:sym typeface="Tajawal Medium"/>
              </a:defRPr>
            </a:pPr>
            <a:r>
              <a:t>If interest is compounded once a year at the APR rate the investment would yield exactly the same return, </a:t>
            </a:r>
            <a14:m>
              <m:oMath>
                <m:sSub>
                  <m:e>
                    <m:r>
                      <a:rPr xmlns:a="http://schemas.openxmlformats.org/drawingml/2006/main" sz="4300" i="1">
                        <a:solidFill>
                          <a:srgbClr val="0A1F61"/>
                        </a:solidFill>
                        <a:latin typeface="Cambria Math" panose="02040503050406030204" pitchFamily="18" charset="0"/>
                      </a:rPr>
                      <m:t>P</m:t>
                    </m:r>
                  </m:e>
                  <m:sub>
                    <m:r>
                      <a:rPr xmlns:a="http://schemas.openxmlformats.org/drawingml/2006/main" sz="4300" i="1">
                        <a:solidFill>
                          <a:srgbClr val="0A1F61"/>
                        </a:solidFill>
                        <a:latin typeface="Cambria Math" panose="02040503050406030204" pitchFamily="18" charset="0"/>
                      </a:rPr>
                      <m:t>t</m:t>
                    </m:r>
                  </m:sub>
                </m:sSub>
              </m:oMath>
            </a14:m>
            <a:r>
              <a:t>, at the end of t years, as it would if interest were compounded m times per year at the nominal rate. </a:t>
            </a:r>
          </a:p>
        </p:txBody>
      </p:sp>
      <p:sp>
        <p:nvSpPr>
          <p:cNvPr id="1033" name="Google Shape;126;p4"/>
          <p:cNvSpPr txBox="1"/>
          <p:nvPr/>
        </p:nvSpPr>
        <p:spPr>
          <a:xfrm>
            <a:off x="4709164" y="1167623"/>
            <a:ext cx="13366186" cy="10336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defRPr sz="5600">
                <a:solidFill>
                  <a:srgbClr val="FFFFFF"/>
                </a:solidFill>
                <a:latin typeface="Tajawal Medium"/>
                <a:ea typeface="Tajawal Medium"/>
                <a:cs typeface="Tajawal Medium"/>
                <a:sym typeface="Tajawal Medium"/>
              </a:defRPr>
            </a:lvl1pPr>
          </a:lstStyle>
          <a:p>
            <a:pPr/>
            <a:r>
              <a:t>Annual percentage rate (APR)</a:t>
            </a:r>
          </a:p>
        </p:txBody>
      </p:sp>
    </p:spTree>
  </p:cSld>
  <p:clrMapOvr>
    <a:masterClrMapping/>
  </p:clrMapOvr>
  <p:transition xmlns:p14="http://schemas.microsoft.com/office/powerpoint/2010/main" spd="med" advClick="1"/>
</p:sld>
</file>

<file path=ppt/slides/slide1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035"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036" name="Google Shape;128;p4"/>
          <p:cNvSpPr txBox="1"/>
          <p:nvPr/>
        </p:nvSpPr>
        <p:spPr>
          <a:xfrm>
            <a:off x="2298073" y="4451437"/>
            <a:ext cx="18754392" cy="5953931"/>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just">
              <a:defRPr b="1">
                <a:solidFill>
                  <a:srgbClr val="0A1F61"/>
                </a:solidFill>
                <a:latin typeface="Tajawal Medium"/>
                <a:ea typeface="Tajawal Medium"/>
                <a:cs typeface="Tajawal Medium"/>
                <a:sym typeface="Tajawal Medium"/>
              </a:defRPr>
            </a:pPr>
            <a:r>
              <a:t>Annual percentage rate (APR)</a:t>
            </a:r>
            <a:r>
              <a:rPr i="1" sz="800" u="sng">
                <a:solidFill>
                  <a:srgbClr val="000000"/>
                </a:solidFill>
                <a:latin typeface="Times New Roman"/>
                <a:ea typeface="Times New Roman"/>
                <a:cs typeface="Times New Roman"/>
                <a:sym typeface="Times New Roman"/>
              </a:rPr>
              <a:t>)</a:t>
            </a:r>
            <a:endParaRPr i="1" sz="800" u="sng">
              <a:solidFill>
                <a:srgbClr val="000000"/>
              </a:solidFill>
              <a:latin typeface="Times New Roman"/>
              <a:ea typeface="Times New Roman"/>
              <a:cs typeface="Times New Roman"/>
              <a:sym typeface="Times New Roman"/>
            </a:endParaRPr>
          </a:p>
          <a:p>
            <a:pPr algn="just">
              <a:defRPr b="1">
                <a:solidFill>
                  <a:srgbClr val="0A1F61"/>
                </a:solidFill>
                <a:latin typeface="Tajawal Medium"/>
                <a:ea typeface="Tajawal Medium"/>
                <a:cs typeface="Tajawal Medium"/>
                <a:sym typeface="Tajawal Medium"/>
              </a:defRPr>
            </a:pPr>
          </a:p>
          <a:p>
            <a:pPr algn="just">
              <a:lnSpc>
                <a:spcPct val="126000"/>
              </a:lnSpc>
              <a:defRPr>
                <a:solidFill>
                  <a:srgbClr val="0A1F61"/>
                </a:solidFill>
                <a:latin typeface="Tajawal Medium"/>
                <a:ea typeface="Tajawal Medium"/>
                <a:cs typeface="Tajawal Medium"/>
                <a:sym typeface="Tajawal Medium"/>
              </a:defRPr>
            </a:pPr>
            <a:r>
              <a:t>For example, consider an investment of £100 at a nominal interest rate of 10% compounded semi-annually, that is, at 5% per six months. The investment at the end of the first six months is worth £[100 + 0.05( 100)] = £105. Then invest this £105 for a further six months and it grows to £[105 + 0.05(105)] =£110.25. At the end of the year, the initial investment of £100 has grown to £110.25, giving an annual percentage rate, APR, of 10.25% which is greater than the nominal rate of 10%. </a:t>
            </a:r>
          </a:p>
        </p:txBody>
      </p:sp>
      <p:sp>
        <p:nvSpPr>
          <p:cNvPr id="1037" name="Google Shape;126;p4"/>
          <p:cNvSpPr txBox="1"/>
          <p:nvPr/>
        </p:nvSpPr>
        <p:spPr>
          <a:xfrm>
            <a:off x="4709164" y="1167623"/>
            <a:ext cx="13366186" cy="10336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defRPr sz="5600">
                <a:solidFill>
                  <a:srgbClr val="FFFFFF"/>
                </a:solidFill>
                <a:latin typeface="Tajawal Medium"/>
                <a:ea typeface="Tajawal Medium"/>
                <a:cs typeface="Tajawal Medium"/>
                <a:sym typeface="Tajawal Medium"/>
              </a:defRPr>
            </a:lvl1pPr>
          </a:lstStyle>
          <a:p>
            <a:pPr/>
            <a:r>
              <a:t>Annual percentage rate (APR)</a:t>
            </a:r>
          </a:p>
        </p:txBody>
      </p:sp>
      <p:grpSp>
        <p:nvGrpSpPr>
          <p:cNvPr id="1043" name="Drawing"/>
          <p:cNvGrpSpPr/>
          <p:nvPr/>
        </p:nvGrpSpPr>
        <p:grpSpPr>
          <a:xfrm>
            <a:off x="7876711" y="6878805"/>
            <a:ext cx="5134206" cy="1568075"/>
            <a:chOff x="0" y="0"/>
            <a:chExt cx="5134205" cy="1568073"/>
          </a:xfrm>
        </p:grpSpPr>
        <p:sp>
          <p:nvSpPr>
            <p:cNvPr id="1038" name="Line"/>
            <p:cNvSpPr/>
            <p:nvPr/>
          </p:nvSpPr>
          <p:spPr>
            <a:xfrm>
              <a:off x="0" y="728481"/>
              <a:ext cx="797457" cy="144703"/>
            </a:xfrm>
            <a:custGeom>
              <a:avLst/>
              <a:gdLst/>
              <a:ahLst/>
              <a:cxnLst>
                <a:cxn ang="0">
                  <a:pos x="wd2" y="hd2"/>
                </a:cxn>
                <a:cxn ang="5400000">
                  <a:pos x="wd2" y="hd2"/>
                </a:cxn>
                <a:cxn ang="10800000">
                  <a:pos x="wd2" y="hd2"/>
                </a:cxn>
                <a:cxn ang="16200000">
                  <a:pos x="wd2" y="hd2"/>
                </a:cxn>
              </a:cxnLst>
              <a:rect l="0" t="0" r="r" b="b"/>
              <a:pathLst>
                <a:path w="21370" h="21512" fill="norm" stroke="1" extrusionOk="0">
                  <a:moveTo>
                    <a:pt x="15863" y="0"/>
                  </a:moveTo>
                  <a:cubicBezTo>
                    <a:pt x="13638" y="0"/>
                    <a:pt x="11413" y="0"/>
                    <a:pt x="9513" y="257"/>
                  </a:cubicBezTo>
                  <a:cubicBezTo>
                    <a:pt x="7612" y="514"/>
                    <a:pt x="6036" y="1029"/>
                    <a:pt x="4831" y="1286"/>
                  </a:cubicBezTo>
                  <a:cubicBezTo>
                    <a:pt x="3626" y="1543"/>
                    <a:pt x="2792" y="1543"/>
                    <a:pt x="2606" y="1800"/>
                  </a:cubicBezTo>
                  <a:cubicBezTo>
                    <a:pt x="2421" y="2057"/>
                    <a:pt x="2885" y="2571"/>
                    <a:pt x="4600" y="2571"/>
                  </a:cubicBezTo>
                  <a:cubicBezTo>
                    <a:pt x="6315" y="2571"/>
                    <a:pt x="9281" y="2057"/>
                    <a:pt x="11135" y="1800"/>
                  </a:cubicBezTo>
                  <a:cubicBezTo>
                    <a:pt x="12989" y="1543"/>
                    <a:pt x="13731" y="1543"/>
                    <a:pt x="13824" y="1800"/>
                  </a:cubicBezTo>
                  <a:cubicBezTo>
                    <a:pt x="13916" y="2057"/>
                    <a:pt x="13360" y="2571"/>
                    <a:pt x="11413" y="2829"/>
                  </a:cubicBezTo>
                  <a:cubicBezTo>
                    <a:pt x="9466" y="3086"/>
                    <a:pt x="6129" y="3086"/>
                    <a:pt x="4229" y="3086"/>
                  </a:cubicBezTo>
                  <a:cubicBezTo>
                    <a:pt x="2328" y="3086"/>
                    <a:pt x="1865" y="3086"/>
                    <a:pt x="1309" y="2829"/>
                  </a:cubicBezTo>
                  <a:cubicBezTo>
                    <a:pt x="752" y="2571"/>
                    <a:pt x="103" y="2057"/>
                    <a:pt x="11" y="2057"/>
                  </a:cubicBezTo>
                  <a:cubicBezTo>
                    <a:pt x="-82" y="2057"/>
                    <a:pt x="382" y="2571"/>
                    <a:pt x="2514" y="2829"/>
                  </a:cubicBezTo>
                  <a:cubicBezTo>
                    <a:pt x="4646" y="3086"/>
                    <a:pt x="8447" y="3086"/>
                    <a:pt x="10579" y="3086"/>
                  </a:cubicBezTo>
                  <a:cubicBezTo>
                    <a:pt x="12711" y="3086"/>
                    <a:pt x="13175" y="3086"/>
                    <a:pt x="13731" y="3086"/>
                  </a:cubicBezTo>
                  <a:cubicBezTo>
                    <a:pt x="14287" y="3086"/>
                    <a:pt x="14936" y="3086"/>
                    <a:pt x="14936" y="3857"/>
                  </a:cubicBezTo>
                  <a:cubicBezTo>
                    <a:pt x="14936" y="4629"/>
                    <a:pt x="14287" y="6171"/>
                    <a:pt x="12526" y="7714"/>
                  </a:cubicBezTo>
                  <a:cubicBezTo>
                    <a:pt x="10764" y="9257"/>
                    <a:pt x="7891" y="10800"/>
                    <a:pt x="6083" y="11571"/>
                  </a:cubicBezTo>
                  <a:cubicBezTo>
                    <a:pt x="4275" y="12343"/>
                    <a:pt x="3533" y="12343"/>
                    <a:pt x="2931" y="12600"/>
                  </a:cubicBezTo>
                  <a:cubicBezTo>
                    <a:pt x="2328" y="12857"/>
                    <a:pt x="1865" y="13371"/>
                    <a:pt x="1911" y="13629"/>
                  </a:cubicBezTo>
                  <a:cubicBezTo>
                    <a:pt x="1957" y="13886"/>
                    <a:pt x="2514" y="13886"/>
                    <a:pt x="4507" y="13114"/>
                  </a:cubicBezTo>
                  <a:cubicBezTo>
                    <a:pt x="6500" y="12343"/>
                    <a:pt x="9930" y="10800"/>
                    <a:pt x="12618" y="9771"/>
                  </a:cubicBezTo>
                  <a:cubicBezTo>
                    <a:pt x="15307" y="8743"/>
                    <a:pt x="17254" y="8229"/>
                    <a:pt x="18505" y="8229"/>
                  </a:cubicBezTo>
                  <a:cubicBezTo>
                    <a:pt x="19757" y="8229"/>
                    <a:pt x="20313" y="8743"/>
                    <a:pt x="20359" y="9514"/>
                  </a:cubicBezTo>
                  <a:cubicBezTo>
                    <a:pt x="20406" y="10286"/>
                    <a:pt x="19942" y="11314"/>
                    <a:pt x="18181" y="13114"/>
                  </a:cubicBezTo>
                  <a:cubicBezTo>
                    <a:pt x="16419" y="14914"/>
                    <a:pt x="13360" y="17486"/>
                    <a:pt x="10579" y="19029"/>
                  </a:cubicBezTo>
                  <a:cubicBezTo>
                    <a:pt x="7798" y="20571"/>
                    <a:pt x="5295" y="21086"/>
                    <a:pt x="3812" y="21343"/>
                  </a:cubicBezTo>
                  <a:cubicBezTo>
                    <a:pt x="2328" y="21600"/>
                    <a:pt x="1865" y="21600"/>
                    <a:pt x="3302" y="21086"/>
                  </a:cubicBezTo>
                  <a:cubicBezTo>
                    <a:pt x="4739" y="20571"/>
                    <a:pt x="8076" y="19543"/>
                    <a:pt x="11089" y="18514"/>
                  </a:cubicBezTo>
                  <a:cubicBezTo>
                    <a:pt x="14102" y="17486"/>
                    <a:pt x="16790" y="16457"/>
                    <a:pt x="18551" y="15686"/>
                  </a:cubicBezTo>
                  <a:cubicBezTo>
                    <a:pt x="20313" y="14914"/>
                    <a:pt x="21147" y="14400"/>
                    <a:pt x="21333" y="14143"/>
                  </a:cubicBezTo>
                  <a:cubicBezTo>
                    <a:pt x="21518" y="13886"/>
                    <a:pt x="21054" y="13886"/>
                    <a:pt x="18783" y="13886"/>
                  </a:cubicBezTo>
                  <a:cubicBezTo>
                    <a:pt x="16512" y="13886"/>
                    <a:pt x="12433" y="13886"/>
                    <a:pt x="9142" y="13886"/>
                  </a:cubicBezTo>
                  <a:cubicBezTo>
                    <a:pt x="5851" y="13886"/>
                    <a:pt x="3348" y="13886"/>
                    <a:pt x="3673" y="13114"/>
                  </a:cubicBezTo>
                  <a:cubicBezTo>
                    <a:pt x="3997" y="12343"/>
                    <a:pt x="7149" y="10800"/>
                    <a:pt x="9188" y="9771"/>
                  </a:cubicBezTo>
                  <a:cubicBezTo>
                    <a:pt x="11228" y="8743"/>
                    <a:pt x="12155" y="8229"/>
                    <a:pt x="11321" y="7971"/>
                  </a:cubicBezTo>
                  <a:cubicBezTo>
                    <a:pt x="10486" y="7714"/>
                    <a:pt x="7891" y="7714"/>
                    <a:pt x="6361" y="7714"/>
                  </a:cubicBezTo>
                  <a:cubicBezTo>
                    <a:pt x="4831" y="7714"/>
                    <a:pt x="4368" y="7714"/>
                    <a:pt x="4460" y="8743"/>
                  </a:cubicBezTo>
                  <a:cubicBezTo>
                    <a:pt x="4553" y="9771"/>
                    <a:pt x="5202" y="11829"/>
                    <a:pt x="5851" y="13886"/>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039" name="Line"/>
            <p:cNvSpPr/>
            <p:nvPr/>
          </p:nvSpPr>
          <p:spPr>
            <a:xfrm>
              <a:off x="1702450" y="733210"/>
              <a:ext cx="1444427" cy="98286"/>
            </a:xfrm>
            <a:custGeom>
              <a:avLst/>
              <a:gdLst/>
              <a:ahLst/>
              <a:cxnLst>
                <a:cxn ang="0">
                  <a:pos x="wd2" y="hd2"/>
                </a:cxn>
                <a:cxn ang="5400000">
                  <a:pos x="wd2" y="hd2"/>
                </a:cxn>
                <a:cxn ang="10800000">
                  <a:pos x="wd2" y="hd2"/>
                </a:cxn>
                <a:cxn ang="16200000">
                  <a:pos x="wd2" y="hd2"/>
                </a:cxn>
              </a:cxnLst>
              <a:rect l="0" t="0" r="r" b="b"/>
              <a:pathLst>
                <a:path w="21576" h="21161" fill="norm" stroke="1" extrusionOk="0">
                  <a:moveTo>
                    <a:pt x="4651" y="3451"/>
                  </a:moveTo>
                  <a:cubicBezTo>
                    <a:pt x="6201" y="5686"/>
                    <a:pt x="7751" y="7920"/>
                    <a:pt x="9482" y="9410"/>
                  </a:cubicBezTo>
                  <a:cubicBezTo>
                    <a:pt x="11213" y="10899"/>
                    <a:pt x="13125" y="11644"/>
                    <a:pt x="14831" y="12761"/>
                  </a:cubicBezTo>
                  <a:cubicBezTo>
                    <a:pt x="16536" y="13879"/>
                    <a:pt x="18034" y="15368"/>
                    <a:pt x="19016" y="16113"/>
                  </a:cubicBezTo>
                  <a:cubicBezTo>
                    <a:pt x="19998" y="16858"/>
                    <a:pt x="20463" y="16858"/>
                    <a:pt x="20851" y="17230"/>
                  </a:cubicBezTo>
                  <a:cubicBezTo>
                    <a:pt x="21238" y="17603"/>
                    <a:pt x="21548" y="18348"/>
                    <a:pt x="21574" y="18720"/>
                  </a:cubicBezTo>
                  <a:cubicBezTo>
                    <a:pt x="21600" y="19092"/>
                    <a:pt x="21342" y="19092"/>
                    <a:pt x="20179" y="19465"/>
                  </a:cubicBezTo>
                  <a:cubicBezTo>
                    <a:pt x="19016" y="19837"/>
                    <a:pt x="16949" y="20582"/>
                    <a:pt x="14908" y="20955"/>
                  </a:cubicBezTo>
                  <a:cubicBezTo>
                    <a:pt x="12867" y="21327"/>
                    <a:pt x="10852" y="21327"/>
                    <a:pt x="8836" y="19837"/>
                  </a:cubicBezTo>
                  <a:cubicBezTo>
                    <a:pt x="6821" y="18348"/>
                    <a:pt x="4806" y="15368"/>
                    <a:pt x="3436" y="13134"/>
                  </a:cubicBezTo>
                  <a:cubicBezTo>
                    <a:pt x="2067" y="10899"/>
                    <a:pt x="1344" y="9410"/>
                    <a:pt x="827" y="8292"/>
                  </a:cubicBezTo>
                  <a:cubicBezTo>
                    <a:pt x="310" y="7175"/>
                    <a:pt x="0" y="6430"/>
                    <a:pt x="0" y="6058"/>
                  </a:cubicBezTo>
                  <a:cubicBezTo>
                    <a:pt x="0" y="5686"/>
                    <a:pt x="310" y="5686"/>
                    <a:pt x="1447" y="5313"/>
                  </a:cubicBezTo>
                  <a:cubicBezTo>
                    <a:pt x="2584" y="4941"/>
                    <a:pt x="4547" y="4196"/>
                    <a:pt x="6589" y="3823"/>
                  </a:cubicBezTo>
                  <a:cubicBezTo>
                    <a:pt x="8630" y="3451"/>
                    <a:pt x="10748" y="3451"/>
                    <a:pt x="12402" y="3451"/>
                  </a:cubicBezTo>
                  <a:cubicBezTo>
                    <a:pt x="14056" y="3451"/>
                    <a:pt x="15244" y="3451"/>
                    <a:pt x="15993" y="3451"/>
                  </a:cubicBezTo>
                  <a:cubicBezTo>
                    <a:pt x="16743" y="3451"/>
                    <a:pt x="17053" y="3451"/>
                    <a:pt x="17053" y="3451"/>
                  </a:cubicBezTo>
                  <a:cubicBezTo>
                    <a:pt x="17053" y="3451"/>
                    <a:pt x="16743" y="3451"/>
                    <a:pt x="15606" y="3823"/>
                  </a:cubicBezTo>
                  <a:cubicBezTo>
                    <a:pt x="14469" y="4196"/>
                    <a:pt x="12505" y="4941"/>
                    <a:pt x="10438" y="5313"/>
                  </a:cubicBezTo>
                  <a:cubicBezTo>
                    <a:pt x="8371" y="5686"/>
                    <a:pt x="6201" y="5686"/>
                    <a:pt x="6020" y="5686"/>
                  </a:cubicBezTo>
                  <a:cubicBezTo>
                    <a:pt x="5839" y="5686"/>
                    <a:pt x="7648" y="5686"/>
                    <a:pt x="9534" y="5313"/>
                  </a:cubicBezTo>
                  <a:cubicBezTo>
                    <a:pt x="11420" y="4941"/>
                    <a:pt x="13384" y="4196"/>
                    <a:pt x="15037" y="3823"/>
                  </a:cubicBezTo>
                  <a:cubicBezTo>
                    <a:pt x="16691" y="3451"/>
                    <a:pt x="18034" y="3451"/>
                    <a:pt x="18887" y="3451"/>
                  </a:cubicBezTo>
                  <a:cubicBezTo>
                    <a:pt x="19740" y="3451"/>
                    <a:pt x="20101" y="3451"/>
                    <a:pt x="20127" y="3823"/>
                  </a:cubicBezTo>
                  <a:cubicBezTo>
                    <a:pt x="20153" y="4196"/>
                    <a:pt x="19843" y="4941"/>
                    <a:pt x="18784" y="5686"/>
                  </a:cubicBezTo>
                  <a:cubicBezTo>
                    <a:pt x="17724" y="6430"/>
                    <a:pt x="15916" y="7175"/>
                    <a:pt x="14056" y="7920"/>
                  </a:cubicBezTo>
                  <a:cubicBezTo>
                    <a:pt x="12195" y="8665"/>
                    <a:pt x="10283" y="9410"/>
                    <a:pt x="8216" y="9782"/>
                  </a:cubicBezTo>
                  <a:cubicBezTo>
                    <a:pt x="6149" y="10155"/>
                    <a:pt x="3927" y="10155"/>
                    <a:pt x="3824" y="9782"/>
                  </a:cubicBezTo>
                  <a:cubicBezTo>
                    <a:pt x="3721" y="9410"/>
                    <a:pt x="5736" y="8665"/>
                    <a:pt x="7674" y="7548"/>
                  </a:cubicBezTo>
                  <a:cubicBezTo>
                    <a:pt x="9611" y="6430"/>
                    <a:pt x="11472" y="4941"/>
                    <a:pt x="13203" y="3451"/>
                  </a:cubicBezTo>
                  <a:cubicBezTo>
                    <a:pt x="14934" y="1961"/>
                    <a:pt x="16536" y="472"/>
                    <a:pt x="17259" y="99"/>
                  </a:cubicBezTo>
                  <a:cubicBezTo>
                    <a:pt x="17983" y="-273"/>
                    <a:pt x="17828" y="472"/>
                    <a:pt x="16794" y="1217"/>
                  </a:cubicBezTo>
                  <a:cubicBezTo>
                    <a:pt x="15761" y="1961"/>
                    <a:pt x="13849" y="2706"/>
                    <a:pt x="12221" y="3079"/>
                  </a:cubicBezTo>
                  <a:cubicBezTo>
                    <a:pt x="10593" y="3451"/>
                    <a:pt x="9250" y="3451"/>
                    <a:pt x="8423" y="3451"/>
                  </a:cubicBezTo>
                  <a:cubicBezTo>
                    <a:pt x="7596" y="3451"/>
                    <a:pt x="7286" y="3451"/>
                    <a:pt x="7260" y="3823"/>
                  </a:cubicBezTo>
                  <a:cubicBezTo>
                    <a:pt x="7234" y="4196"/>
                    <a:pt x="7493" y="4941"/>
                    <a:pt x="8165" y="6058"/>
                  </a:cubicBezTo>
                  <a:cubicBezTo>
                    <a:pt x="8836" y="7175"/>
                    <a:pt x="9922" y="8665"/>
                    <a:pt x="11007" y="10155"/>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040" name="Line"/>
            <p:cNvSpPr/>
            <p:nvPr/>
          </p:nvSpPr>
          <p:spPr>
            <a:xfrm>
              <a:off x="3893095" y="-1"/>
              <a:ext cx="1241111" cy="853022"/>
            </a:xfrm>
            <a:custGeom>
              <a:avLst/>
              <a:gdLst/>
              <a:ahLst/>
              <a:cxnLst>
                <a:cxn ang="0">
                  <a:pos x="wd2" y="hd2"/>
                </a:cxn>
                <a:cxn ang="5400000">
                  <a:pos x="wd2" y="hd2"/>
                </a:cxn>
                <a:cxn ang="10800000">
                  <a:pos x="wd2" y="hd2"/>
                </a:cxn>
                <a:cxn ang="16200000">
                  <a:pos x="wd2" y="hd2"/>
                </a:cxn>
              </a:cxnLst>
              <a:rect l="0" t="0" r="r" b="b"/>
              <a:pathLst>
                <a:path w="21586" h="21563" fill="norm" stroke="1" extrusionOk="0">
                  <a:moveTo>
                    <a:pt x="5943" y="17103"/>
                  </a:moveTo>
                  <a:cubicBezTo>
                    <a:pt x="7387" y="17103"/>
                    <a:pt x="8831" y="17103"/>
                    <a:pt x="10666" y="17147"/>
                  </a:cubicBezTo>
                  <a:cubicBezTo>
                    <a:pt x="12501" y="17191"/>
                    <a:pt x="14727" y="17278"/>
                    <a:pt x="16141" y="17322"/>
                  </a:cubicBezTo>
                  <a:cubicBezTo>
                    <a:pt x="17555" y="17365"/>
                    <a:pt x="18156" y="17365"/>
                    <a:pt x="18608" y="17409"/>
                  </a:cubicBezTo>
                  <a:cubicBezTo>
                    <a:pt x="19059" y="17453"/>
                    <a:pt x="19360" y="17540"/>
                    <a:pt x="19600" y="17409"/>
                  </a:cubicBezTo>
                  <a:cubicBezTo>
                    <a:pt x="19841" y="17278"/>
                    <a:pt x="20022" y="16928"/>
                    <a:pt x="20322" y="15879"/>
                  </a:cubicBezTo>
                  <a:cubicBezTo>
                    <a:pt x="20623" y="14829"/>
                    <a:pt x="21044" y="13080"/>
                    <a:pt x="21255" y="11069"/>
                  </a:cubicBezTo>
                  <a:cubicBezTo>
                    <a:pt x="21466" y="9058"/>
                    <a:pt x="21466" y="6784"/>
                    <a:pt x="21496" y="5210"/>
                  </a:cubicBezTo>
                  <a:cubicBezTo>
                    <a:pt x="21526" y="3636"/>
                    <a:pt x="21586" y="2761"/>
                    <a:pt x="21586" y="2106"/>
                  </a:cubicBezTo>
                  <a:cubicBezTo>
                    <a:pt x="21586" y="1450"/>
                    <a:pt x="21526" y="1012"/>
                    <a:pt x="21375" y="663"/>
                  </a:cubicBezTo>
                  <a:cubicBezTo>
                    <a:pt x="21225" y="313"/>
                    <a:pt x="20984" y="50"/>
                    <a:pt x="20262" y="7"/>
                  </a:cubicBezTo>
                  <a:cubicBezTo>
                    <a:pt x="19540" y="-37"/>
                    <a:pt x="18337" y="138"/>
                    <a:pt x="16622" y="269"/>
                  </a:cubicBezTo>
                  <a:cubicBezTo>
                    <a:pt x="14907" y="400"/>
                    <a:pt x="12681" y="488"/>
                    <a:pt x="10305" y="531"/>
                  </a:cubicBezTo>
                  <a:cubicBezTo>
                    <a:pt x="7928" y="575"/>
                    <a:pt x="5401" y="575"/>
                    <a:pt x="3807" y="619"/>
                  </a:cubicBezTo>
                  <a:cubicBezTo>
                    <a:pt x="2212" y="663"/>
                    <a:pt x="1550" y="750"/>
                    <a:pt x="1069" y="881"/>
                  </a:cubicBezTo>
                  <a:cubicBezTo>
                    <a:pt x="588" y="1012"/>
                    <a:pt x="287" y="1187"/>
                    <a:pt x="136" y="1493"/>
                  </a:cubicBezTo>
                  <a:cubicBezTo>
                    <a:pt x="-14" y="1799"/>
                    <a:pt x="-14" y="2237"/>
                    <a:pt x="16" y="3942"/>
                  </a:cubicBezTo>
                  <a:cubicBezTo>
                    <a:pt x="46" y="5647"/>
                    <a:pt x="106" y="8620"/>
                    <a:pt x="136" y="11769"/>
                  </a:cubicBezTo>
                  <a:cubicBezTo>
                    <a:pt x="167" y="14917"/>
                    <a:pt x="167" y="18240"/>
                    <a:pt x="167" y="21563"/>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041" name="Line"/>
            <p:cNvSpPr/>
            <p:nvPr/>
          </p:nvSpPr>
          <p:spPr>
            <a:xfrm>
              <a:off x="164614" y="1352042"/>
              <a:ext cx="635359" cy="136053"/>
            </a:xfrm>
            <a:custGeom>
              <a:avLst/>
              <a:gdLst/>
              <a:ahLst/>
              <a:cxnLst>
                <a:cxn ang="0">
                  <a:pos x="wd2" y="hd2"/>
                </a:cxn>
                <a:cxn ang="5400000">
                  <a:pos x="wd2" y="hd2"/>
                </a:cxn>
                <a:cxn ang="10800000">
                  <a:pos x="wd2" y="hd2"/>
                </a:cxn>
                <a:cxn ang="16200000">
                  <a:pos x="wd2" y="hd2"/>
                </a:cxn>
              </a:cxnLst>
              <a:rect l="0" t="0" r="r" b="b"/>
              <a:pathLst>
                <a:path w="21444" h="21237" fill="norm" stroke="1" extrusionOk="0">
                  <a:moveTo>
                    <a:pt x="13023" y="14445"/>
                  </a:moveTo>
                  <a:cubicBezTo>
                    <a:pt x="14190" y="12285"/>
                    <a:pt x="15358" y="10125"/>
                    <a:pt x="16350" y="8235"/>
                  </a:cubicBezTo>
                  <a:cubicBezTo>
                    <a:pt x="17343" y="6345"/>
                    <a:pt x="18160" y="4725"/>
                    <a:pt x="18218" y="3915"/>
                  </a:cubicBezTo>
                  <a:cubicBezTo>
                    <a:pt x="18277" y="3105"/>
                    <a:pt x="17576" y="3105"/>
                    <a:pt x="15066" y="3375"/>
                  </a:cubicBezTo>
                  <a:cubicBezTo>
                    <a:pt x="12556" y="3645"/>
                    <a:pt x="8236" y="4185"/>
                    <a:pt x="5609" y="4455"/>
                  </a:cubicBezTo>
                  <a:cubicBezTo>
                    <a:pt x="2982" y="4725"/>
                    <a:pt x="2048" y="4725"/>
                    <a:pt x="1289" y="4455"/>
                  </a:cubicBezTo>
                  <a:cubicBezTo>
                    <a:pt x="530" y="4185"/>
                    <a:pt x="-54" y="3645"/>
                    <a:pt x="4" y="3645"/>
                  </a:cubicBezTo>
                  <a:cubicBezTo>
                    <a:pt x="63" y="3645"/>
                    <a:pt x="763" y="4185"/>
                    <a:pt x="3390" y="4455"/>
                  </a:cubicBezTo>
                  <a:cubicBezTo>
                    <a:pt x="6017" y="4725"/>
                    <a:pt x="10571" y="4725"/>
                    <a:pt x="12672" y="4455"/>
                  </a:cubicBezTo>
                  <a:cubicBezTo>
                    <a:pt x="14774" y="4185"/>
                    <a:pt x="14424" y="3645"/>
                    <a:pt x="12322" y="2835"/>
                  </a:cubicBezTo>
                  <a:cubicBezTo>
                    <a:pt x="10221" y="2025"/>
                    <a:pt x="6368" y="945"/>
                    <a:pt x="4091" y="405"/>
                  </a:cubicBezTo>
                  <a:cubicBezTo>
                    <a:pt x="1814" y="-135"/>
                    <a:pt x="1114" y="-135"/>
                    <a:pt x="1114" y="405"/>
                  </a:cubicBezTo>
                  <a:cubicBezTo>
                    <a:pt x="1114" y="945"/>
                    <a:pt x="1814" y="2025"/>
                    <a:pt x="4208" y="2565"/>
                  </a:cubicBezTo>
                  <a:cubicBezTo>
                    <a:pt x="6601" y="3105"/>
                    <a:pt x="10688" y="3105"/>
                    <a:pt x="13665" y="2835"/>
                  </a:cubicBezTo>
                  <a:cubicBezTo>
                    <a:pt x="16642" y="2565"/>
                    <a:pt x="18510" y="2025"/>
                    <a:pt x="19736" y="1755"/>
                  </a:cubicBezTo>
                  <a:cubicBezTo>
                    <a:pt x="20962" y="1485"/>
                    <a:pt x="21546" y="1485"/>
                    <a:pt x="21429" y="2025"/>
                  </a:cubicBezTo>
                  <a:cubicBezTo>
                    <a:pt x="21312" y="2565"/>
                    <a:pt x="20495" y="3645"/>
                    <a:pt x="18510" y="4995"/>
                  </a:cubicBezTo>
                  <a:cubicBezTo>
                    <a:pt x="16525" y="6345"/>
                    <a:pt x="13373" y="7965"/>
                    <a:pt x="10980" y="9045"/>
                  </a:cubicBezTo>
                  <a:cubicBezTo>
                    <a:pt x="8586" y="10125"/>
                    <a:pt x="6951" y="10665"/>
                    <a:pt x="5784" y="11205"/>
                  </a:cubicBezTo>
                  <a:cubicBezTo>
                    <a:pt x="4616" y="11745"/>
                    <a:pt x="3916" y="12285"/>
                    <a:pt x="3916" y="12555"/>
                  </a:cubicBezTo>
                  <a:cubicBezTo>
                    <a:pt x="3916" y="12825"/>
                    <a:pt x="4616" y="12825"/>
                    <a:pt x="6835" y="12555"/>
                  </a:cubicBezTo>
                  <a:cubicBezTo>
                    <a:pt x="9053" y="12285"/>
                    <a:pt x="12789" y="11745"/>
                    <a:pt x="15124" y="11475"/>
                  </a:cubicBezTo>
                  <a:cubicBezTo>
                    <a:pt x="17460" y="11205"/>
                    <a:pt x="18394" y="11205"/>
                    <a:pt x="19152" y="10935"/>
                  </a:cubicBezTo>
                  <a:cubicBezTo>
                    <a:pt x="19911" y="10665"/>
                    <a:pt x="20495" y="10125"/>
                    <a:pt x="20378" y="10125"/>
                  </a:cubicBezTo>
                  <a:cubicBezTo>
                    <a:pt x="20262" y="10125"/>
                    <a:pt x="19444" y="10665"/>
                    <a:pt x="17109" y="12285"/>
                  </a:cubicBezTo>
                  <a:cubicBezTo>
                    <a:pt x="14774" y="13905"/>
                    <a:pt x="10921" y="16605"/>
                    <a:pt x="9228" y="17955"/>
                  </a:cubicBezTo>
                  <a:cubicBezTo>
                    <a:pt x="7535" y="19305"/>
                    <a:pt x="8002" y="19305"/>
                    <a:pt x="9637" y="18495"/>
                  </a:cubicBezTo>
                  <a:cubicBezTo>
                    <a:pt x="11271" y="17685"/>
                    <a:pt x="14074" y="16065"/>
                    <a:pt x="15825" y="15255"/>
                  </a:cubicBezTo>
                  <a:cubicBezTo>
                    <a:pt x="17576" y="14445"/>
                    <a:pt x="18277" y="14445"/>
                    <a:pt x="18335" y="14985"/>
                  </a:cubicBezTo>
                  <a:cubicBezTo>
                    <a:pt x="18394" y="15525"/>
                    <a:pt x="17810" y="16605"/>
                    <a:pt x="15708" y="17955"/>
                  </a:cubicBezTo>
                  <a:cubicBezTo>
                    <a:pt x="13607" y="19305"/>
                    <a:pt x="9987" y="20925"/>
                    <a:pt x="7827" y="21195"/>
                  </a:cubicBezTo>
                  <a:cubicBezTo>
                    <a:pt x="5667" y="21465"/>
                    <a:pt x="4967" y="20385"/>
                    <a:pt x="4266" y="19305"/>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042" name="Line"/>
            <p:cNvSpPr/>
            <p:nvPr/>
          </p:nvSpPr>
          <p:spPr>
            <a:xfrm>
              <a:off x="1873545" y="1435985"/>
              <a:ext cx="1439386" cy="132089"/>
            </a:xfrm>
            <a:custGeom>
              <a:avLst/>
              <a:gdLst/>
              <a:ahLst/>
              <a:cxnLst>
                <a:cxn ang="0">
                  <a:pos x="wd2" y="hd2"/>
                </a:cxn>
                <a:cxn ang="5400000">
                  <a:pos x="wd2" y="hd2"/>
                </a:cxn>
                <a:cxn ang="10800000">
                  <a:pos x="wd2" y="hd2"/>
                </a:cxn>
                <a:cxn ang="16200000">
                  <a:pos x="wd2" y="hd2"/>
                </a:cxn>
              </a:cxnLst>
              <a:rect l="0" t="0" r="r" b="b"/>
              <a:pathLst>
                <a:path w="21552" h="21147" fill="norm" stroke="1" extrusionOk="0">
                  <a:moveTo>
                    <a:pt x="1167" y="13007"/>
                  </a:moveTo>
                  <a:cubicBezTo>
                    <a:pt x="908" y="11900"/>
                    <a:pt x="649" y="10792"/>
                    <a:pt x="416" y="8577"/>
                  </a:cubicBezTo>
                  <a:cubicBezTo>
                    <a:pt x="183" y="6361"/>
                    <a:pt x="-24" y="3038"/>
                    <a:pt x="2" y="1377"/>
                  </a:cubicBezTo>
                  <a:cubicBezTo>
                    <a:pt x="28" y="-285"/>
                    <a:pt x="287" y="-285"/>
                    <a:pt x="1219" y="546"/>
                  </a:cubicBezTo>
                  <a:cubicBezTo>
                    <a:pt x="2152" y="1377"/>
                    <a:pt x="3757" y="3038"/>
                    <a:pt x="5493" y="4977"/>
                  </a:cubicBezTo>
                  <a:cubicBezTo>
                    <a:pt x="7228" y="6915"/>
                    <a:pt x="9093" y="9130"/>
                    <a:pt x="10957" y="11069"/>
                  </a:cubicBezTo>
                  <a:cubicBezTo>
                    <a:pt x="12822" y="13007"/>
                    <a:pt x="14687" y="14669"/>
                    <a:pt x="16344" y="16330"/>
                  </a:cubicBezTo>
                  <a:cubicBezTo>
                    <a:pt x="18002" y="17992"/>
                    <a:pt x="19452" y="19653"/>
                    <a:pt x="20333" y="20484"/>
                  </a:cubicBezTo>
                  <a:cubicBezTo>
                    <a:pt x="21213" y="21315"/>
                    <a:pt x="21524" y="21315"/>
                    <a:pt x="21550" y="20761"/>
                  </a:cubicBezTo>
                  <a:cubicBezTo>
                    <a:pt x="21576" y="20207"/>
                    <a:pt x="21317" y="19100"/>
                    <a:pt x="20359" y="18269"/>
                  </a:cubicBezTo>
                  <a:cubicBezTo>
                    <a:pt x="19400" y="17438"/>
                    <a:pt x="17743" y="16884"/>
                    <a:pt x="16111" y="16330"/>
                  </a:cubicBezTo>
                  <a:cubicBezTo>
                    <a:pt x="14480" y="15777"/>
                    <a:pt x="12874" y="15223"/>
                    <a:pt x="11190" y="14115"/>
                  </a:cubicBezTo>
                  <a:cubicBezTo>
                    <a:pt x="9507" y="13007"/>
                    <a:pt x="7746" y="11346"/>
                    <a:pt x="6477" y="10238"/>
                  </a:cubicBezTo>
                  <a:cubicBezTo>
                    <a:pt x="5208" y="9130"/>
                    <a:pt x="4431" y="8577"/>
                    <a:pt x="3913" y="8300"/>
                  </a:cubicBezTo>
                  <a:cubicBezTo>
                    <a:pt x="3395" y="8023"/>
                    <a:pt x="3136" y="8023"/>
                    <a:pt x="3602" y="8300"/>
                  </a:cubicBezTo>
                  <a:cubicBezTo>
                    <a:pt x="4068" y="8577"/>
                    <a:pt x="5259" y="9130"/>
                    <a:pt x="6813" y="9684"/>
                  </a:cubicBezTo>
                  <a:cubicBezTo>
                    <a:pt x="8367" y="10238"/>
                    <a:pt x="10284" y="10792"/>
                    <a:pt x="12226" y="11069"/>
                  </a:cubicBezTo>
                  <a:cubicBezTo>
                    <a:pt x="14169" y="11346"/>
                    <a:pt x="16137" y="11346"/>
                    <a:pt x="16811" y="11069"/>
                  </a:cubicBezTo>
                  <a:cubicBezTo>
                    <a:pt x="17484" y="10792"/>
                    <a:pt x="16862" y="10238"/>
                    <a:pt x="15619" y="10238"/>
                  </a:cubicBezTo>
                  <a:cubicBezTo>
                    <a:pt x="14376" y="10238"/>
                    <a:pt x="12511" y="10792"/>
                    <a:pt x="10906" y="11623"/>
                  </a:cubicBezTo>
                  <a:cubicBezTo>
                    <a:pt x="9300" y="12454"/>
                    <a:pt x="7953" y="13561"/>
                    <a:pt x="6606" y="14669"/>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grpSp>
      <p:grpSp>
        <p:nvGrpSpPr>
          <p:cNvPr id="1046" name="Drawing"/>
          <p:cNvGrpSpPr/>
          <p:nvPr/>
        </p:nvGrpSpPr>
        <p:grpSpPr>
          <a:xfrm>
            <a:off x="20196152" y="6237352"/>
            <a:ext cx="649392" cy="134046"/>
            <a:chOff x="0" y="0"/>
            <a:chExt cx="649391" cy="134045"/>
          </a:xfrm>
        </p:grpSpPr>
        <p:sp>
          <p:nvSpPr>
            <p:cNvPr id="1044" name="Line"/>
            <p:cNvSpPr/>
            <p:nvPr/>
          </p:nvSpPr>
          <p:spPr>
            <a:xfrm>
              <a:off x="394374" y="31134"/>
              <a:ext cx="83027" cy="1"/>
            </a:xfrm>
            <a:prstGeom prst="ellipse">
              <a:avLst/>
            </a:prstGeom>
            <a:noFill/>
            <a:ln w="88900" cap="rnd">
              <a:solidFill>
                <a:srgbClr val="FCD02F"/>
              </a:solidFill>
              <a:prstDash val="solid"/>
              <a:round/>
            </a:ln>
            <a:effectLst/>
          </p:spPr>
          <p:txBody>
            <a:bodyPr wrap="square" lIns="45718" tIns="45718" rIns="45718" bIns="45718" numCol="1" anchor="t">
              <a:noAutofit/>
            </a:bodyPr>
            <a:lstStyle/>
            <a:p>
              <a:pPr/>
            </a:p>
          </p:txBody>
        </p:sp>
        <p:sp>
          <p:nvSpPr>
            <p:cNvPr id="1045" name="Line"/>
            <p:cNvSpPr/>
            <p:nvPr/>
          </p:nvSpPr>
          <p:spPr>
            <a:xfrm>
              <a:off x="0" y="0"/>
              <a:ext cx="649392" cy="134046"/>
            </a:xfrm>
            <a:custGeom>
              <a:avLst/>
              <a:gdLst/>
              <a:ahLst/>
              <a:cxnLst>
                <a:cxn ang="0">
                  <a:pos x="wd2" y="hd2"/>
                </a:cxn>
                <a:cxn ang="5400000">
                  <a:pos x="wd2" y="hd2"/>
                </a:cxn>
                <a:cxn ang="10800000">
                  <a:pos x="wd2" y="hd2"/>
                </a:cxn>
                <a:cxn ang="16200000">
                  <a:pos x="wd2" y="hd2"/>
                </a:cxn>
              </a:cxnLst>
              <a:rect l="0" t="0" r="r" b="b"/>
              <a:pathLst>
                <a:path w="21453" h="21460" fill="norm" stroke="1" extrusionOk="0">
                  <a:moveTo>
                    <a:pt x="12343" y="13292"/>
                  </a:moveTo>
                  <a:cubicBezTo>
                    <a:pt x="10286" y="15508"/>
                    <a:pt x="8229" y="17723"/>
                    <a:pt x="6514" y="19108"/>
                  </a:cubicBezTo>
                  <a:cubicBezTo>
                    <a:pt x="4800" y="20492"/>
                    <a:pt x="3429" y="21046"/>
                    <a:pt x="3143" y="21323"/>
                  </a:cubicBezTo>
                  <a:cubicBezTo>
                    <a:pt x="2857" y="21600"/>
                    <a:pt x="3657" y="21600"/>
                    <a:pt x="6114" y="19938"/>
                  </a:cubicBezTo>
                  <a:cubicBezTo>
                    <a:pt x="8571" y="18277"/>
                    <a:pt x="12686" y="14954"/>
                    <a:pt x="15143" y="13015"/>
                  </a:cubicBezTo>
                  <a:cubicBezTo>
                    <a:pt x="17600" y="11077"/>
                    <a:pt x="18400" y="10523"/>
                    <a:pt x="19314" y="9692"/>
                  </a:cubicBezTo>
                  <a:cubicBezTo>
                    <a:pt x="20229" y="8862"/>
                    <a:pt x="21257" y="7754"/>
                    <a:pt x="21429" y="7200"/>
                  </a:cubicBezTo>
                  <a:cubicBezTo>
                    <a:pt x="21600" y="6646"/>
                    <a:pt x="20914" y="6646"/>
                    <a:pt x="18286" y="6646"/>
                  </a:cubicBezTo>
                  <a:cubicBezTo>
                    <a:pt x="15657" y="6646"/>
                    <a:pt x="11086" y="6646"/>
                    <a:pt x="8057" y="6923"/>
                  </a:cubicBezTo>
                  <a:cubicBezTo>
                    <a:pt x="5029" y="7200"/>
                    <a:pt x="3543" y="7754"/>
                    <a:pt x="2343" y="8031"/>
                  </a:cubicBezTo>
                  <a:cubicBezTo>
                    <a:pt x="1143" y="8308"/>
                    <a:pt x="229" y="8308"/>
                    <a:pt x="457" y="8585"/>
                  </a:cubicBezTo>
                  <a:cubicBezTo>
                    <a:pt x="686" y="8862"/>
                    <a:pt x="2057" y="9415"/>
                    <a:pt x="4229" y="9692"/>
                  </a:cubicBezTo>
                  <a:cubicBezTo>
                    <a:pt x="6400" y="9969"/>
                    <a:pt x="9371" y="9969"/>
                    <a:pt x="9029" y="9969"/>
                  </a:cubicBezTo>
                  <a:cubicBezTo>
                    <a:pt x="8686" y="9969"/>
                    <a:pt x="5029" y="9969"/>
                    <a:pt x="2857" y="9415"/>
                  </a:cubicBezTo>
                  <a:cubicBezTo>
                    <a:pt x="686" y="8862"/>
                    <a:pt x="0" y="7754"/>
                    <a:pt x="0" y="6923"/>
                  </a:cubicBezTo>
                  <a:cubicBezTo>
                    <a:pt x="0" y="6092"/>
                    <a:pt x="686" y="5538"/>
                    <a:pt x="3029" y="4431"/>
                  </a:cubicBezTo>
                  <a:cubicBezTo>
                    <a:pt x="5371" y="3323"/>
                    <a:pt x="9371" y="1662"/>
                    <a:pt x="12286" y="831"/>
                  </a:cubicBezTo>
                  <a:cubicBezTo>
                    <a:pt x="15200" y="0"/>
                    <a:pt x="17029" y="0"/>
                    <a:pt x="18229" y="0"/>
                  </a:cubicBezTo>
                  <a:cubicBezTo>
                    <a:pt x="19429" y="0"/>
                    <a:pt x="20000" y="0"/>
                    <a:pt x="19943" y="277"/>
                  </a:cubicBezTo>
                  <a:cubicBezTo>
                    <a:pt x="19886" y="554"/>
                    <a:pt x="19200" y="1108"/>
                    <a:pt x="17943" y="2769"/>
                  </a:cubicBezTo>
                  <a:cubicBezTo>
                    <a:pt x="16686" y="4431"/>
                    <a:pt x="14857" y="7200"/>
                    <a:pt x="13029" y="9969"/>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grpSp>
      <p:sp>
        <p:nvSpPr>
          <p:cNvPr id="1047" name="Drawing"/>
          <p:cNvSpPr/>
          <p:nvPr/>
        </p:nvSpPr>
        <p:spPr>
          <a:xfrm>
            <a:off x="2346813" y="9698052"/>
            <a:ext cx="1275211" cy="223594"/>
          </a:xfrm>
          <a:custGeom>
            <a:avLst/>
            <a:gdLst/>
            <a:ahLst/>
            <a:cxnLst>
              <a:cxn ang="0">
                <a:pos x="wd2" y="hd2"/>
              </a:cxn>
              <a:cxn ang="5400000">
                <a:pos x="wd2" y="hd2"/>
              </a:cxn>
              <a:cxn ang="10800000">
                <a:pos x="wd2" y="hd2"/>
              </a:cxn>
              <a:cxn ang="16200000">
                <a:pos x="wd2" y="hd2"/>
              </a:cxn>
            </a:cxnLst>
            <a:rect l="0" t="0" r="r" b="b"/>
            <a:pathLst>
              <a:path w="21232" h="21478" fill="norm" stroke="1" extrusionOk="0">
                <a:moveTo>
                  <a:pt x="21232" y="11509"/>
                </a:moveTo>
                <a:cubicBezTo>
                  <a:pt x="19907" y="10844"/>
                  <a:pt x="18582" y="10180"/>
                  <a:pt x="16970" y="9681"/>
                </a:cubicBezTo>
                <a:cubicBezTo>
                  <a:pt x="15357" y="9183"/>
                  <a:pt x="13456" y="8850"/>
                  <a:pt x="11354" y="8518"/>
                </a:cubicBezTo>
                <a:cubicBezTo>
                  <a:pt x="9251" y="8186"/>
                  <a:pt x="6947" y="7853"/>
                  <a:pt x="4787" y="7521"/>
                </a:cubicBezTo>
                <a:cubicBezTo>
                  <a:pt x="2627" y="7189"/>
                  <a:pt x="611" y="6856"/>
                  <a:pt x="122" y="6524"/>
                </a:cubicBezTo>
                <a:cubicBezTo>
                  <a:pt x="-368" y="6192"/>
                  <a:pt x="669" y="5860"/>
                  <a:pt x="2282" y="5029"/>
                </a:cubicBezTo>
                <a:cubicBezTo>
                  <a:pt x="3894" y="4198"/>
                  <a:pt x="6083" y="2869"/>
                  <a:pt x="8186" y="2038"/>
                </a:cubicBezTo>
                <a:cubicBezTo>
                  <a:pt x="10288" y="1207"/>
                  <a:pt x="12304" y="875"/>
                  <a:pt x="14032" y="543"/>
                </a:cubicBezTo>
                <a:cubicBezTo>
                  <a:pt x="15760" y="210"/>
                  <a:pt x="17200" y="-122"/>
                  <a:pt x="18064" y="44"/>
                </a:cubicBezTo>
                <a:cubicBezTo>
                  <a:pt x="18928" y="210"/>
                  <a:pt x="19216" y="875"/>
                  <a:pt x="19216" y="1539"/>
                </a:cubicBezTo>
                <a:cubicBezTo>
                  <a:pt x="19216" y="2204"/>
                  <a:pt x="18928" y="2869"/>
                  <a:pt x="17862" y="3700"/>
                </a:cubicBezTo>
                <a:cubicBezTo>
                  <a:pt x="16797" y="4530"/>
                  <a:pt x="14954" y="5527"/>
                  <a:pt x="12966" y="6358"/>
                </a:cubicBezTo>
                <a:cubicBezTo>
                  <a:pt x="10979" y="7189"/>
                  <a:pt x="8848" y="7853"/>
                  <a:pt x="6947" y="8518"/>
                </a:cubicBezTo>
                <a:cubicBezTo>
                  <a:pt x="5046" y="9183"/>
                  <a:pt x="3376" y="9847"/>
                  <a:pt x="2339" y="10512"/>
                </a:cubicBezTo>
                <a:cubicBezTo>
                  <a:pt x="1302" y="11176"/>
                  <a:pt x="899" y="11841"/>
                  <a:pt x="870" y="12173"/>
                </a:cubicBezTo>
                <a:cubicBezTo>
                  <a:pt x="842" y="12506"/>
                  <a:pt x="1187" y="12506"/>
                  <a:pt x="2426" y="12173"/>
                </a:cubicBezTo>
                <a:cubicBezTo>
                  <a:pt x="3664" y="11841"/>
                  <a:pt x="5795" y="11176"/>
                  <a:pt x="7725" y="10512"/>
                </a:cubicBezTo>
                <a:cubicBezTo>
                  <a:pt x="9654" y="9847"/>
                  <a:pt x="11382" y="9183"/>
                  <a:pt x="12477" y="8850"/>
                </a:cubicBezTo>
                <a:cubicBezTo>
                  <a:pt x="13571" y="8518"/>
                  <a:pt x="14032" y="8518"/>
                  <a:pt x="14118" y="8850"/>
                </a:cubicBezTo>
                <a:cubicBezTo>
                  <a:pt x="14205" y="9183"/>
                  <a:pt x="13917" y="9847"/>
                  <a:pt x="12736" y="11176"/>
                </a:cubicBezTo>
                <a:cubicBezTo>
                  <a:pt x="11555" y="12506"/>
                  <a:pt x="9482" y="14500"/>
                  <a:pt x="7869" y="16327"/>
                </a:cubicBezTo>
                <a:cubicBezTo>
                  <a:pt x="6256" y="18155"/>
                  <a:pt x="5104" y="19816"/>
                  <a:pt x="3952" y="21478"/>
                </a:cubicBezTo>
              </a:path>
            </a:pathLst>
          </a:custGeom>
          <a:ln w="88900" cap="rnd">
            <a:solidFill>
              <a:srgbClr val="FCD02F"/>
            </a:solidFill>
          </a:ln>
        </p:spPr>
        <p:txBody>
          <a:bodyPr lIns="45718" tIns="45718" rIns="45718" bIns="45718"/>
          <a:lstStyle/>
          <a:p>
            <a:pPr/>
          </a:p>
        </p:txBody>
      </p:sp>
    </p:spTree>
  </p:cSld>
  <p:clrMapOvr>
    <a:masterClrMapping/>
  </p:clrMapOvr>
  <p:transition xmlns:p14="http://schemas.microsoft.com/office/powerpoint/2010/main" spd="med" advClick="1"/>
</p:sld>
</file>

<file path=ppt/slides/slide2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049"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050" name="Google Shape;128;p4"/>
          <p:cNvSpPr txBox="1"/>
          <p:nvPr/>
        </p:nvSpPr>
        <p:spPr>
          <a:xfrm>
            <a:off x="2298073" y="4451436"/>
            <a:ext cx="18754392" cy="6576868"/>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just">
              <a:lnSpc>
                <a:spcPct val="126000"/>
              </a:lnSpc>
              <a:defRPr b="1">
                <a:solidFill>
                  <a:srgbClr val="0A1F61"/>
                </a:solidFill>
                <a:latin typeface="Tajawal Medium"/>
                <a:ea typeface="Tajawal Medium"/>
                <a:cs typeface="Tajawal Medium"/>
                <a:sym typeface="Tajawal Medium"/>
              </a:defRPr>
            </a:pPr>
            <a:r>
              <a:t>The formula for the annual percentage rate (APR) is derived as follows:</a:t>
            </a:r>
          </a:p>
          <a:p>
            <a:pPr algn="just">
              <a:lnSpc>
                <a:spcPct val="126000"/>
              </a:lnSpc>
              <a:defRPr>
                <a:solidFill>
                  <a:srgbClr val="0A1F61"/>
                </a:solidFill>
                <a:latin typeface="Tajawal Medium"/>
                <a:ea typeface="Tajawal Medium"/>
                <a:cs typeface="Tajawal Medium"/>
                <a:sym typeface="Tajawal Medium"/>
              </a:defRPr>
            </a:pPr>
          </a:p>
        </p:txBody>
      </p:sp>
      <p:pic>
        <p:nvPicPr>
          <p:cNvPr id="1051" name="Image" descr="Image"/>
          <p:cNvPicPr>
            <a:picLocks noChangeAspect="1"/>
          </p:cNvPicPr>
          <p:nvPr/>
        </p:nvPicPr>
        <p:blipFill>
          <a:blip r:embed="rId2">
            <a:extLst/>
          </a:blip>
          <a:stretch>
            <a:fillRect/>
          </a:stretch>
        </p:blipFill>
        <p:spPr>
          <a:xfrm>
            <a:off x="2298073" y="4451436"/>
            <a:ext cx="11622111" cy="5600837"/>
          </a:xfrm>
          <a:prstGeom prst="rect">
            <a:avLst/>
          </a:prstGeom>
          <a:ln w="12700">
            <a:miter lim="400000"/>
          </a:ln>
        </p:spPr>
      </p:pic>
      <p:sp>
        <p:nvSpPr>
          <p:cNvPr id="1052" name="Google Shape;126;p4"/>
          <p:cNvSpPr txBox="1"/>
          <p:nvPr/>
        </p:nvSpPr>
        <p:spPr>
          <a:xfrm>
            <a:off x="4709164" y="1167623"/>
            <a:ext cx="13366186" cy="10336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defRPr sz="5600">
                <a:solidFill>
                  <a:srgbClr val="FFFFFF"/>
                </a:solidFill>
                <a:latin typeface="Tajawal Medium"/>
                <a:ea typeface="Tajawal Medium"/>
                <a:cs typeface="Tajawal Medium"/>
                <a:sym typeface="Tajawal Medium"/>
              </a:defRPr>
            </a:lvl1pPr>
          </a:lstStyle>
          <a:p>
            <a:pPr/>
            <a:r>
              <a:t>Annual percentage rate (APR)</a:t>
            </a:r>
          </a:p>
        </p:txBody>
      </p:sp>
    </p:spTree>
  </p:cSld>
  <p:clrMapOvr>
    <a:masterClrMapping/>
  </p:clrMapOvr>
  <p:transition xmlns:p14="http://schemas.microsoft.com/office/powerpoint/2010/main" spd="med" advClick="1"/>
</p:sld>
</file>

<file path=ppt/slides/slide2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054"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055" name="Google Shape;128;p4"/>
          <p:cNvSpPr txBox="1"/>
          <p:nvPr/>
        </p:nvSpPr>
        <p:spPr>
          <a:xfrm>
            <a:off x="2298073" y="4451436"/>
            <a:ext cx="18754392" cy="7023518"/>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just">
              <a:lnSpc>
                <a:spcPct val="126000"/>
              </a:lnSpc>
              <a:defRPr b="1">
                <a:solidFill>
                  <a:srgbClr val="0A1F61"/>
                </a:solidFill>
                <a:latin typeface="Tajawal Medium"/>
                <a:ea typeface="Tajawal Medium"/>
                <a:cs typeface="Tajawal Medium"/>
                <a:sym typeface="Tajawal Medium"/>
              </a:defRPr>
            </a:pPr>
            <a:r>
              <a:t>To explain each step in the derivation of the formula for the APR when interest is compounded continuously as outlined below: </a:t>
            </a:r>
          </a:p>
          <a:p>
            <a:pPr algn="just">
              <a:lnSpc>
                <a:spcPct val="126000"/>
              </a:lnSpc>
              <a:defRPr>
                <a:solidFill>
                  <a:srgbClr val="0A1F61"/>
                </a:solidFill>
                <a:latin typeface="Tajawal Medium"/>
                <a:ea typeface="Tajawal Medium"/>
                <a:cs typeface="Tajawal Medium"/>
                <a:sym typeface="Tajawal Medium"/>
              </a:defRPr>
            </a:pPr>
          </a:p>
        </p:txBody>
      </p:sp>
      <p:pic>
        <p:nvPicPr>
          <p:cNvPr id="1056" name="Image" descr="Image"/>
          <p:cNvPicPr>
            <a:picLocks noChangeAspect="1"/>
          </p:cNvPicPr>
          <p:nvPr/>
        </p:nvPicPr>
        <p:blipFill>
          <a:blip r:embed="rId2">
            <a:extLst/>
          </a:blip>
          <a:stretch>
            <a:fillRect/>
          </a:stretch>
        </p:blipFill>
        <p:spPr>
          <a:xfrm>
            <a:off x="2298073" y="4451436"/>
            <a:ext cx="12014201" cy="5359401"/>
          </a:xfrm>
          <a:prstGeom prst="rect">
            <a:avLst/>
          </a:prstGeom>
          <a:ln w="12700">
            <a:miter lim="400000"/>
          </a:ln>
        </p:spPr>
      </p:pic>
      <p:sp>
        <p:nvSpPr>
          <p:cNvPr id="1057" name="Google Shape;126;p4"/>
          <p:cNvSpPr txBox="1"/>
          <p:nvPr/>
        </p:nvSpPr>
        <p:spPr>
          <a:xfrm>
            <a:off x="4709164" y="1167623"/>
            <a:ext cx="13366186" cy="10336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defRPr sz="5600">
                <a:solidFill>
                  <a:srgbClr val="FFFFFF"/>
                </a:solidFill>
                <a:latin typeface="Tajawal Medium"/>
                <a:ea typeface="Tajawal Medium"/>
                <a:cs typeface="Tajawal Medium"/>
                <a:sym typeface="Tajawal Medium"/>
              </a:defRPr>
            </a:lvl1pPr>
          </a:lstStyle>
          <a:p>
            <a:pPr/>
            <a:r>
              <a:t>Annual percentage rate (APR)</a:t>
            </a:r>
          </a:p>
        </p:txBody>
      </p:sp>
    </p:spTree>
  </p:cSld>
  <p:clrMapOvr>
    <a:masterClrMapping/>
  </p:clrMapOvr>
  <p:transition xmlns:p14="http://schemas.microsoft.com/office/powerpoint/2010/main" spd="med" advClick="1"/>
</p:sld>
</file>

<file path=ppt/slides/slide2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059"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060" name="Google Shape;128;p4"/>
          <p:cNvSpPr txBox="1"/>
          <p:nvPr/>
        </p:nvSpPr>
        <p:spPr>
          <a:xfrm>
            <a:off x="2298073" y="4451436"/>
            <a:ext cx="18754392" cy="5588365"/>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just">
              <a:lnSpc>
                <a:spcPct val="126000"/>
              </a:lnSpc>
              <a:defRPr b="1">
                <a:solidFill>
                  <a:srgbClr val="0A1F61"/>
                </a:solidFill>
                <a:latin typeface="Tajawal Medium"/>
                <a:ea typeface="Tajawal Medium"/>
                <a:cs typeface="Tajawal Medium"/>
                <a:sym typeface="Tajawal Medium"/>
              </a:defRPr>
            </a:pPr>
            <a:r>
              <a:t>The APR, therefore, may be calculated by the followingformulae: </a:t>
            </a:r>
          </a:p>
          <a:p>
            <a:pPr algn="just">
              <a:lnSpc>
                <a:spcPct val="126000"/>
              </a:lnSpc>
              <a:defRPr>
                <a:solidFill>
                  <a:srgbClr val="0A1F61"/>
                </a:solidFill>
                <a:latin typeface="Tajawal Medium"/>
                <a:ea typeface="Tajawal Medium"/>
                <a:cs typeface="Tajawal Medium"/>
                <a:sym typeface="Tajawal Medium"/>
              </a:defRPr>
            </a:pPr>
          </a:p>
          <a:p>
            <a:pPr lvl="1" marL="571500" indent="-571500" algn="just">
              <a:lnSpc>
                <a:spcPct val="126000"/>
              </a:lnSpc>
              <a:buSzPct val="100000"/>
              <a:buChar char="▪"/>
              <a:defRPr>
                <a:solidFill>
                  <a:srgbClr val="0A1F61"/>
                </a:solidFill>
                <a:latin typeface="Tajawal Medium"/>
                <a:ea typeface="Tajawal Medium"/>
                <a:cs typeface="Tajawal Medium"/>
                <a:sym typeface="Tajawal Medium"/>
              </a:defRPr>
            </a:pPr>
            <a:r>
              <a:t>When the nominal rate is compounded m time per year.</a:t>
            </a:r>
          </a:p>
          <a:p>
            <a:pPr lvl="1" algn="ctr">
              <a:lnSpc>
                <a:spcPct val="126000"/>
              </a:lnSpc>
              <a:defRPr>
                <a:solidFill>
                  <a:srgbClr val="0A1F61"/>
                </a:solidFill>
                <a:latin typeface="Tajawal Medium"/>
                <a:ea typeface="Tajawal Medium"/>
                <a:cs typeface="Tajawal Medium"/>
                <a:sym typeface="Tajawal Medium"/>
              </a:defRPr>
            </a:pPr>
            <a:r>
              <a:t>APR=</a:t>
            </a:r>
            <a14:m>
              <m:oMath>
                <m:r>
                  <a:rPr xmlns:a="http://schemas.openxmlformats.org/drawingml/2006/main" sz="4400" i="1">
                    <a:solidFill>
                      <a:srgbClr val="0A1F61"/>
                    </a:solidFill>
                    <a:latin typeface="Cambria Math" panose="02040503050406030204" pitchFamily="18" charset="0"/>
                  </a:rPr>
                  <m:t>(</m:t>
                </m:r>
                <m:r>
                  <a:rPr xmlns:a="http://schemas.openxmlformats.org/drawingml/2006/main" sz="4400" i="1">
                    <a:solidFill>
                      <a:srgbClr val="0A1F61"/>
                    </a:solidFill>
                    <a:latin typeface="Cambria Math" panose="02040503050406030204" pitchFamily="18" charset="0"/>
                  </a:rPr>
                  <m:t>1</m:t>
                </m:r>
                <m:r>
                  <a:rPr xmlns:a="http://schemas.openxmlformats.org/drawingml/2006/main" sz="4400" i="1">
                    <a:solidFill>
                      <a:srgbClr val="0A1F61"/>
                    </a:solidFill>
                    <a:latin typeface="Cambria Math" panose="02040503050406030204" pitchFamily="18" charset="0"/>
                  </a:rPr>
                  <m:t>+</m:t>
                </m:r>
                <m:f>
                  <m:fPr>
                    <m:ctrlPr>
                      <a:rPr xmlns:a="http://schemas.openxmlformats.org/drawingml/2006/main" sz="4400" i="1">
                        <a:solidFill>
                          <a:srgbClr val="0A1F61"/>
                        </a:solidFill>
                        <a:latin typeface="Cambria Math" panose="02040503050406030204" pitchFamily="18" charset="0"/>
                      </a:rPr>
                    </m:ctrlPr>
                    <m:type m:val="bar"/>
                  </m:fPr>
                  <m:num>
                    <m:r>
                      <a:rPr xmlns:a="http://schemas.openxmlformats.org/drawingml/2006/main" sz="4400" i="1">
                        <a:solidFill>
                          <a:srgbClr val="0A1F61"/>
                        </a:solidFill>
                        <a:latin typeface="Cambria Math" panose="02040503050406030204" pitchFamily="18" charset="0"/>
                      </a:rPr>
                      <m:t>i</m:t>
                    </m:r>
                  </m:num>
                  <m:den>
                    <m:r>
                      <a:rPr xmlns:a="http://schemas.openxmlformats.org/drawingml/2006/main" sz="4400" i="1">
                        <a:solidFill>
                          <a:srgbClr val="0A1F61"/>
                        </a:solidFill>
                        <a:latin typeface="Cambria Math" panose="02040503050406030204" pitchFamily="18" charset="0"/>
                      </a:rPr>
                      <m:t>m</m:t>
                    </m:r>
                  </m:den>
                </m:f>
                <m:sSup>
                  <m:e>
                    <m:r>
                      <a:rPr xmlns:a="http://schemas.openxmlformats.org/drawingml/2006/main" sz="4400" i="1">
                        <a:solidFill>
                          <a:srgbClr val="0A1F61"/>
                        </a:solidFill>
                        <a:latin typeface="Cambria Math" panose="02040503050406030204" pitchFamily="18" charset="0"/>
                      </a:rPr>
                      <m:t>)</m:t>
                    </m:r>
                  </m:e>
                  <m:sup>
                    <m:r>
                      <a:rPr xmlns:a="http://schemas.openxmlformats.org/drawingml/2006/main" sz="4400" i="1">
                        <a:solidFill>
                          <a:srgbClr val="0A1F61"/>
                        </a:solidFill>
                        <a:latin typeface="Cambria Math" panose="02040503050406030204" pitchFamily="18" charset="0"/>
                      </a:rPr>
                      <m:t>m</m:t>
                    </m:r>
                  </m:sup>
                </m:sSup>
                <m:r>
                  <a:rPr xmlns:a="http://schemas.openxmlformats.org/drawingml/2006/main" sz="4400" i="1">
                    <a:solidFill>
                      <a:srgbClr val="0A1F61"/>
                    </a:solidFill>
                    <a:latin typeface="Cambria Math" panose="02040503050406030204" pitchFamily="18" charset="0"/>
                  </a:rPr>
                  <m:t>-</m:t>
                </m:r>
                <m:r>
                  <a:rPr xmlns:a="http://schemas.openxmlformats.org/drawingml/2006/main" sz="4400" i="1">
                    <a:solidFill>
                      <a:srgbClr val="0A1F61"/>
                    </a:solidFill>
                    <a:latin typeface="Cambria Math" panose="02040503050406030204" pitchFamily="18" charset="0"/>
                  </a:rPr>
                  <m:t>1</m:t>
                </m:r>
              </m:oMath>
            </a14:m>
          </a:p>
          <a:p>
            <a:pPr lvl="1" algn="ctr">
              <a:lnSpc>
                <a:spcPct val="126000"/>
              </a:lnSpc>
              <a:defRPr>
                <a:solidFill>
                  <a:srgbClr val="0A1F61"/>
                </a:solidFill>
                <a:latin typeface="Tajawal Medium"/>
                <a:ea typeface="Tajawal Medium"/>
                <a:cs typeface="Tajawal Medium"/>
                <a:sym typeface="Tajawal Medium"/>
              </a:defRPr>
            </a:pPr>
          </a:p>
          <a:p>
            <a:pPr lvl="1" marL="571500" indent="-571500" algn="just">
              <a:lnSpc>
                <a:spcPct val="126000"/>
              </a:lnSpc>
              <a:buSzPct val="100000"/>
              <a:buChar char="▪"/>
              <a:defRPr>
                <a:solidFill>
                  <a:srgbClr val="0A1F61"/>
                </a:solidFill>
                <a:latin typeface="Tajawal Medium"/>
                <a:ea typeface="Tajawal Medium"/>
                <a:cs typeface="Tajawal Medium"/>
                <a:sym typeface="Tajawal Medium"/>
              </a:defRPr>
            </a:pPr>
            <a:r>
              <a:t>When the nominal rate is compounded continuously.</a:t>
            </a:r>
          </a:p>
          <a:p>
            <a:pPr lvl="1" algn="ctr">
              <a:lnSpc>
                <a:spcPct val="126000"/>
              </a:lnSpc>
              <a:defRPr>
                <a:solidFill>
                  <a:srgbClr val="0A1F61"/>
                </a:solidFill>
                <a:latin typeface="Tajawal Medium"/>
                <a:ea typeface="Tajawal Medium"/>
                <a:cs typeface="Tajawal Medium"/>
                <a:sym typeface="Tajawal Medium"/>
              </a:defRPr>
            </a:pPr>
            <a:r>
              <a:t>APR=</a:t>
            </a:r>
            <a14:m>
              <m:oMath>
                <m:sSup>
                  <m:e>
                    <m:r>
                      <a:rPr xmlns:a="http://schemas.openxmlformats.org/drawingml/2006/main" sz="4900" i="1">
                        <a:solidFill>
                          <a:srgbClr val="0A1F61"/>
                        </a:solidFill>
                        <a:latin typeface="Cambria Math" panose="02040503050406030204" pitchFamily="18" charset="0"/>
                      </a:rPr>
                      <m:t>𝑒</m:t>
                    </m:r>
                  </m:e>
                  <m:sup>
                    <m:r>
                      <a:rPr xmlns:a="http://schemas.openxmlformats.org/drawingml/2006/main" sz="4900" i="1">
                        <a:solidFill>
                          <a:srgbClr val="0A1F61"/>
                        </a:solidFill>
                        <a:latin typeface="Cambria Math" panose="02040503050406030204" pitchFamily="18" charset="0"/>
                      </a:rPr>
                      <m:t>𝑖</m:t>
                    </m:r>
                  </m:sup>
                </m:sSup>
              </m:oMath>
            </a14:m>
            <a:r>
              <a:t>-1</a:t>
            </a:r>
          </a:p>
        </p:txBody>
      </p:sp>
      <p:sp>
        <p:nvSpPr>
          <p:cNvPr id="1061" name="Google Shape;126;p4"/>
          <p:cNvSpPr txBox="1"/>
          <p:nvPr/>
        </p:nvSpPr>
        <p:spPr>
          <a:xfrm>
            <a:off x="4709164" y="1167623"/>
            <a:ext cx="13366186" cy="10336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defRPr sz="5600">
                <a:solidFill>
                  <a:srgbClr val="FFFFFF"/>
                </a:solidFill>
                <a:latin typeface="Tajawal Medium"/>
                <a:ea typeface="Tajawal Medium"/>
                <a:cs typeface="Tajawal Medium"/>
                <a:sym typeface="Tajawal Medium"/>
              </a:defRPr>
            </a:lvl1pPr>
          </a:lstStyle>
          <a:p>
            <a:pPr/>
            <a:r>
              <a:t>Annual percentage rate (APR)</a:t>
            </a:r>
          </a:p>
        </p:txBody>
      </p:sp>
      <p:grpSp>
        <p:nvGrpSpPr>
          <p:cNvPr id="1064" name="Drawing"/>
          <p:cNvGrpSpPr/>
          <p:nvPr/>
        </p:nvGrpSpPr>
        <p:grpSpPr>
          <a:xfrm>
            <a:off x="9257867" y="6195839"/>
            <a:ext cx="5167957" cy="1984253"/>
            <a:chOff x="0" y="0"/>
            <a:chExt cx="5167955" cy="1984251"/>
          </a:xfrm>
        </p:grpSpPr>
        <p:sp>
          <p:nvSpPr>
            <p:cNvPr id="1062" name="Line"/>
            <p:cNvSpPr/>
            <p:nvPr/>
          </p:nvSpPr>
          <p:spPr>
            <a:xfrm>
              <a:off x="2957380" y="0"/>
              <a:ext cx="103783" cy="20756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8000" y="360"/>
                    <a:pt x="14400" y="720"/>
                    <a:pt x="12600" y="1800"/>
                  </a:cubicBezTo>
                  <a:cubicBezTo>
                    <a:pt x="10800" y="2880"/>
                    <a:pt x="10800" y="4680"/>
                    <a:pt x="11880" y="6300"/>
                  </a:cubicBezTo>
                  <a:cubicBezTo>
                    <a:pt x="12960" y="7920"/>
                    <a:pt x="15120" y="9360"/>
                    <a:pt x="17280" y="11340"/>
                  </a:cubicBezTo>
                  <a:cubicBezTo>
                    <a:pt x="19440" y="13320"/>
                    <a:pt x="21600" y="15840"/>
                    <a:pt x="20880" y="17460"/>
                  </a:cubicBezTo>
                  <a:cubicBezTo>
                    <a:pt x="20160" y="19080"/>
                    <a:pt x="16560" y="19800"/>
                    <a:pt x="12960" y="20160"/>
                  </a:cubicBezTo>
                  <a:cubicBezTo>
                    <a:pt x="9360" y="20520"/>
                    <a:pt x="5760" y="20520"/>
                    <a:pt x="3600" y="20700"/>
                  </a:cubicBezTo>
                  <a:cubicBezTo>
                    <a:pt x="1440" y="20880"/>
                    <a:pt x="720" y="2124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63" name="Line"/>
            <p:cNvSpPr/>
            <p:nvPr/>
          </p:nvSpPr>
          <p:spPr>
            <a:xfrm>
              <a:off x="0" y="229370"/>
              <a:ext cx="5167956" cy="1754882"/>
            </a:xfrm>
            <a:custGeom>
              <a:avLst/>
              <a:gdLst/>
              <a:ahLst/>
              <a:cxnLst>
                <a:cxn ang="0">
                  <a:pos x="wd2" y="hd2"/>
                </a:cxn>
                <a:cxn ang="5400000">
                  <a:pos x="wd2" y="hd2"/>
                </a:cxn>
                <a:cxn ang="10800000">
                  <a:pos x="wd2" y="hd2"/>
                </a:cxn>
                <a:cxn ang="16200000">
                  <a:pos x="wd2" y="hd2"/>
                </a:cxn>
              </a:cxnLst>
              <a:rect l="0" t="0" r="r" b="b"/>
              <a:pathLst>
                <a:path w="21598" h="21569" fill="norm" stroke="1" extrusionOk="0">
                  <a:moveTo>
                    <a:pt x="21598" y="18993"/>
                  </a:moveTo>
                  <a:cubicBezTo>
                    <a:pt x="21208" y="19121"/>
                    <a:pt x="20817" y="19248"/>
                    <a:pt x="20355" y="19355"/>
                  </a:cubicBezTo>
                  <a:cubicBezTo>
                    <a:pt x="19892" y="19461"/>
                    <a:pt x="19357" y="19546"/>
                    <a:pt x="18808" y="19610"/>
                  </a:cubicBezTo>
                  <a:cubicBezTo>
                    <a:pt x="18258" y="19674"/>
                    <a:pt x="17694" y="19716"/>
                    <a:pt x="17116" y="19759"/>
                  </a:cubicBezTo>
                  <a:cubicBezTo>
                    <a:pt x="16538" y="19801"/>
                    <a:pt x="15945" y="19844"/>
                    <a:pt x="15352" y="19886"/>
                  </a:cubicBezTo>
                  <a:cubicBezTo>
                    <a:pt x="14759" y="19929"/>
                    <a:pt x="14167" y="19971"/>
                    <a:pt x="13588" y="20014"/>
                  </a:cubicBezTo>
                  <a:cubicBezTo>
                    <a:pt x="13010" y="20056"/>
                    <a:pt x="12446" y="20099"/>
                    <a:pt x="11911" y="20163"/>
                  </a:cubicBezTo>
                  <a:cubicBezTo>
                    <a:pt x="11376" y="20226"/>
                    <a:pt x="10870" y="20311"/>
                    <a:pt x="10379" y="20375"/>
                  </a:cubicBezTo>
                  <a:cubicBezTo>
                    <a:pt x="9887" y="20439"/>
                    <a:pt x="9410" y="20481"/>
                    <a:pt x="8911" y="20524"/>
                  </a:cubicBezTo>
                  <a:cubicBezTo>
                    <a:pt x="8412" y="20567"/>
                    <a:pt x="7892" y="20609"/>
                    <a:pt x="7379" y="20652"/>
                  </a:cubicBezTo>
                  <a:cubicBezTo>
                    <a:pt x="6865" y="20694"/>
                    <a:pt x="6359" y="20737"/>
                    <a:pt x="5861" y="20779"/>
                  </a:cubicBezTo>
                  <a:cubicBezTo>
                    <a:pt x="5362" y="20822"/>
                    <a:pt x="4870" y="20864"/>
                    <a:pt x="4400" y="20928"/>
                  </a:cubicBezTo>
                  <a:cubicBezTo>
                    <a:pt x="3931" y="20992"/>
                    <a:pt x="3482" y="21077"/>
                    <a:pt x="3092" y="21162"/>
                  </a:cubicBezTo>
                  <a:cubicBezTo>
                    <a:pt x="2702" y="21247"/>
                    <a:pt x="2369" y="21332"/>
                    <a:pt x="2000" y="21417"/>
                  </a:cubicBezTo>
                  <a:cubicBezTo>
                    <a:pt x="1632" y="21502"/>
                    <a:pt x="1227" y="21587"/>
                    <a:pt x="916" y="21566"/>
                  </a:cubicBezTo>
                  <a:cubicBezTo>
                    <a:pt x="605" y="21544"/>
                    <a:pt x="388" y="21417"/>
                    <a:pt x="258" y="21268"/>
                  </a:cubicBezTo>
                  <a:cubicBezTo>
                    <a:pt x="128" y="21119"/>
                    <a:pt x="85" y="20949"/>
                    <a:pt x="56" y="20652"/>
                  </a:cubicBezTo>
                  <a:cubicBezTo>
                    <a:pt x="27" y="20354"/>
                    <a:pt x="12" y="19929"/>
                    <a:pt x="5" y="19015"/>
                  </a:cubicBezTo>
                  <a:cubicBezTo>
                    <a:pt x="-2" y="18100"/>
                    <a:pt x="-2" y="16697"/>
                    <a:pt x="5" y="15230"/>
                  </a:cubicBezTo>
                  <a:cubicBezTo>
                    <a:pt x="12" y="13763"/>
                    <a:pt x="27" y="12233"/>
                    <a:pt x="34" y="10617"/>
                  </a:cubicBezTo>
                  <a:cubicBezTo>
                    <a:pt x="41" y="9001"/>
                    <a:pt x="41" y="7300"/>
                    <a:pt x="34" y="6004"/>
                  </a:cubicBezTo>
                  <a:cubicBezTo>
                    <a:pt x="27" y="4707"/>
                    <a:pt x="12" y="3814"/>
                    <a:pt x="5" y="3261"/>
                  </a:cubicBezTo>
                  <a:cubicBezTo>
                    <a:pt x="-2" y="2708"/>
                    <a:pt x="-2" y="2496"/>
                    <a:pt x="34" y="2411"/>
                  </a:cubicBezTo>
                  <a:cubicBezTo>
                    <a:pt x="70" y="2326"/>
                    <a:pt x="143" y="2368"/>
                    <a:pt x="475" y="2389"/>
                  </a:cubicBezTo>
                  <a:cubicBezTo>
                    <a:pt x="808" y="2411"/>
                    <a:pt x="1400" y="2411"/>
                    <a:pt x="1914" y="2389"/>
                  </a:cubicBezTo>
                  <a:cubicBezTo>
                    <a:pt x="2427" y="2368"/>
                    <a:pt x="2861" y="2326"/>
                    <a:pt x="3273" y="2262"/>
                  </a:cubicBezTo>
                  <a:cubicBezTo>
                    <a:pt x="3685" y="2198"/>
                    <a:pt x="4075" y="2113"/>
                    <a:pt x="4502" y="2049"/>
                  </a:cubicBezTo>
                  <a:cubicBezTo>
                    <a:pt x="4928" y="1985"/>
                    <a:pt x="5391" y="1943"/>
                    <a:pt x="5875" y="1922"/>
                  </a:cubicBezTo>
                  <a:cubicBezTo>
                    <a:pt x="6359" y="1900"/>
                    <a:pt x="6865" y="1900"/>
                    <a:pt x="7299" y="1879"/>
                  </a:cubicBezTo>
                  <a:cubicBezTo>
                    <a:pt x="7733" y="1858"/>
                    <a:pt x="8094" y="1815"/>
                    <a:pt x="8441" y="1752"/>
                  </a:cubicBezTo>
                  <a:cubicBezTo>
                    <a:pt x="8788" y="1688"/>
                    <a:pt x="9121" y="1603"/>
                    <a:pt x="9439" y="1539"/>
                  </a:cubicBezTo>
                  <a:cubicBezTo>
                    <a:pt x="9757" y="1475"/>
                    <a:pt x="10061" y="1433"/>
                    <a:pt x="10408" y="1390"/>
                  </a:cubicBezTo>
                  <a:cubicBezTo>
                    <a:pt x="10755" y="1348"/>
                    <a:pt x="11145" y="1305"/>
                    <a:pt x="11535" y="1263"/>
                  </a:cubicBezTo>
                  <a:cubicBezTo>
                    <a:pt x="11926" y="1220"/>
                    <a:pt x="12316" y="1178"/>
                    <a:pt x="12692" y="1135"/>
                  </a:cubicBezTo>
                  <a:cubicBezTo>
                    <a:pt x="13068" y="1093"/>
                    <a:pt x="13429" y="1050"/>
                    <a:pt x="13791" y="1007"/>
                  </a:cubicBezTo>
                  <a:cubicBezTo>
                    <a:pt x="14152" y="965"/>
                    <a:pt x="14514" y="922"/>
                    <a:pt x="14861" y="859"/>
                  </a:cubicBezTo>
                  <a:cubicBezTo>
                    <a:pt x="15208" y="795"/>
                    <a:pt x="15540" y="710"/>
                    <a:pt x="15902" y="646"/>
                  </a:cubicBezTo>
                  <a:cubicBezTo>
                    <a:pt x="16263" y="582"/>
                    <a:pt x="16653" y="540"/>
                    <a:pt x="17029" y="497"/>
                  </a:cubicBezTo>
                  <a:cubicBezTo>
                    <a:pt x="17405" y="455"/>
                    <a:pt x="17767" y="412"/>
                    <a:pt x="18092" y="370"/>
                  </a:cubicBezTo>
                  <a:cubicBezTo>
                    <a:pt x="18417" y="327"/>
                    <a:pt x="18706" y="285"/>
                    <a:pt x="18996" y="221"/>
                  </a:cubicBezTo>
                  <a:cubicBezTo>
                    <a:pt x="19285" y="157"/>
                    <a:pt x="19574" y="72"/>
                    <a:pt x="19827" y="30"/>
                  </a:cubicBezTo>
                  <a:cubicBezTo>
                    <a:pt x="20080" y="-13"/>
                    <a:pt x="20297" y="-13"/>
                    <a:pt x="20434" y="51"/>
                  </a:cubicBezTo>
                  <a:cubicBezTo>
                    <a:pt x="20571" y="115"/>
                    <a:pt x="20629" y="242"/>
                    <a:pt x="20680" y="625"/>
                  </a:cubicBezTo>
                  <a:cubicBezTo>
                    <a:pt x="20731" y="1007"/>
                    <a:pt x="20774" y="1645"/>
                    <a:pt x="20781" y="2517"/>
                  </a:cubicBezTo>
                  <a:cubicBezTo>
                    <a:pt x="20788" y="3389"/>
                    <a:pt x="20759" y="4494"/>
                    <a:pt x="20723" y="5557"/>
                  </a:cubicBezTo>
                  <a:cubicBezTo>
                    <a:pt x="20687" y="6620"/>
                    <a:pt x="20644" y="7641"/>
                    <a:pt x="20615" y="8852"/>
                  </a:cubicBezTo>
                  <a:cubicBezTo>
                    <a:pt x="20586" y="10064"/>
                    <a:pt x="20571" y="11467"/>
                    <a:pt x="20557" y="12594"/>
                  </a:cubicBezTo>
                  <a:cubicBezTo>
                    <a:pt x="20543" y="13721"/>
                    <a:pt x="20528" y="14571"/>
                    <a:pt x="20535" y="15422"/>
                  </a:cubicBezTo>
                  <a:cubicBezTo>
                    <a:pt x="20543" y="16272"/>
                    <a:pt x="20571" y="17122"/>
                    <a:pt x="20600" y="17654"/>
                  </a:cubicBezTo>
                  <a:cubicBezTo>
                    <a:pt x="20629" y="18185"/>
                    <a:pt x="20658" y="18398"/>
                    <a:pt x="20665" y="18632"/>
                  </a:cubicBezTo>
                  <a:cubicBezTo>
                    <a:pt x="20673" y="18866"/>
                    <a:pt x="20658" y="19121"/>
                    <a:pt x="20644" y="19376"/>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grpSp>
      <p:sp>
        <p:nvSpPr>
          <p:cNvPr id="1065" name="Drawing"/>
          <p:cNvSpPr/>
          <p:nvPr/>
        </p:nvSpPr>
        <p:spPr>
          <a:xfrm>
            <a:off x="9949320" y="9205976"/>
            <a:ext cx="3195218" cy="1151558"/>
          </a:xfrm>
          <a:custGeom>
            <a:avLst/>
            <a:gdLst/>
            <a:ahLst/>
            <a:cxnLst>
              <a:cxn ang="0">
                <a:pos x="wd2" y="hd2"/>
              </a:cxn>
              <a:cxn ang="5400000">
                <a:pos x="wd2" y="hd2"/>
              </a:cxn>
              <a:cxn ang="10800000">
                <a:pos x="wd2" y="hd2"/>
              </a:cxn>
              <a:cxn ang="16200000">
                <a:pos x="wd2" y="hd2"/>
              </a:cxn>
            </a:cxnLst>
            <a:rect l="0" t="0" r="r" b="b"/>
            <a:pathLst>
              <a:path w="21568" h="21592" fill="norm" stroke="1" extrusionOk="0">
                <a:moveTo>
                  <a:pt x="20479" y="21592"/>
                </a:moveTo>
                <a:cubicBezTo>
                  <a:pt x="19989" y="21462"/>
                  <a:pt x="19499" y="21333"/>
                  <a:pt x="18810" y="21300"/>
                </a:cubicBezTo>
                <a:cubicBezTo>
                  <a:pt x="18121" y="21268"/>
                  <a:pt x="17234" y="21333"/>
                  <a:pt x="16323" y="21365"/>
                </a:cubicBezTo>
                <a:cubicBezTo>
                  <a:pt x="15412" y="21397"/>
                  <a:pt x="14478" y="21397"/>
                  <a:pt x="13579" y="21397"/>
                </a:cubicBezTo>
                <a:cubicBezTo>
                  <a:pt x="12680" y="21397"/>
                  <a:pt x="11816" y="21397"/>
                  <a:pt x="10929" y="21397"/>
                </a:cubicBezTo>
                <a:cubicBezTo>
                  <a:pt x="10041" y="21397"/>
                  <a:pt x="9131" y="21397"/>
                  <a:pt x="8150" y="21397"/>
                </a:cubicBezTo>
                <a:cubicBezTo>
                  <a:pt x="7169" y="21397"/>
                  <a:pt x="6118" y="21397"/>
                  <a:pt x="5126" y="21397"/>
                </a:cubicBezTo>
                <a:cubicBezTo>
                  <a:pt x="4134" y="21397"/>
                  <a:pt x="3199" y="21397"/>
                  <a:pt x="2592" y="21397"/>
                </a:cubicBezTo>
                <a:cubicBezTo>
                  <a:pt x="1985" y="21397"/>
                  <a:pt x="1705" y="21397"/>
                  <a:pt x="1507" y="21365"/>
                </a:cubicBezTo>
                <a:cubicBezTo>
                  <a:pt x="1308" y="21333"/>
                  <a:pt x="1191" y="21268"/>
                  <a:pt x="1121" y="21073"/>
                </a:cubicBezTo>
                <a:cubicBezTo>
                  <a:pt x="1051" y="20878"/>
                  <a:pt x="1028" y="20554"/>
                  <a:pt x="981" y="19743"/>
                </a:cubicBezTo>
                <a:cubicBezTo>
                  <a:pt x="934" y="18933"/>
                  <a:pt x="864" y="17635"/>
                  <a:pt x="794" y="16046"/>
                </a:cubicBezTo>
                <a:cubicBezTo>
                  <a:pt x="724" y="14457"/>
                  <a:pt x="654" y="12576"/>
                  <a:pt x="537" y="10500"/>
                </a:cubicBezTo>
                <a:cubicBezTo>
                  <a:pt x="421" y="8424"/>
                  <a:pt x="257" y="6154"/>
                  <a:pt x="164" y="4857"/>
                </a:cubicBezTo>
                <a:cubicBezTo>
                  <a:pt x="70" y="3560"/>
                  <a:pt x="47" y="3235"/>
                  <a:pt x="24" y="2911"/>
                </a:cubicBezTo>
                <a:cubicBezTo>
                  <a:pt x="0" y="2587"/>
                  <a:pt x="-23" y="2262"/>
                  <a:pt x="47" y="2003"/>
                </a:cubicBezTo>
                <a:cubicBezTo>
                  <a:pt x="117" y="1743"/>
                  <a:pt x="281" y="1549"/>
                  <a:pt x="759" y="1451"/>
                </a:cubicBezTo>
                <a:cubicBezTo>
                  <a:pt x="1238" y="1354"/>
                  <a:pt x="2032" y="1354"/>
                  <a:pt x="2826" y="1289"/>
                </a:cubicBezTo>
                <a:cubicBezTo>
                  <a:pt x="3620" y="1224"/>
                  <a:pt x="4414" y="1095"/>
                  <a:pt x="5184" y="997"/>
                </a:cubicBezTo>
                <a:cubicBezTo>
                  <a:pt x="5955" y="900"/>
                  <a:pt x="6702" y="835"/>
                  <a:pt x="7391" y="738"/>
                </a:cubicBezTo>
                <a:cubicBezTo>
                  <a:pt x="8080" y="641"/>
                  <a:pt x="8710" y="511"/>
                  <a:pt x="9388" y="446"/>
                </a:cubicBezTo>
                <a:cubicBezTo>
                  <a:pt x="10065" y="381"/>
                  <a:pt x="10789" y="381"/>
                  <a:pt x="11501" y="349"/>
                </a:cubicBezTo>
                <a:cubicBezTo>
                  <a:pt x="12213" y="316"/>
                  <a:pt x="12914" y="251"/>
                  <a:pt x="13719" y="187"/>
                </a:cubicBezTo>
                <a:cubicBezTo>
                  <a:pt x="14525" y="122"/>
                  <a:pt x="15436" y="57"/>
                  <a:pt x="16300" y="24"/>
                </a:cubicBezTo>
                <a:cubicBezTo>
                  <a:pt x="17164" y="-8"/>
                  <a:pt x="17981" y="-8"/>
                  <a:pt x="18693" y="24"/>
                </a:cubicBezTo>
                <a:cubicBezTo>
                  <a:pt x="19405" y="57"/>
                  <a:pt x="20012" y="122"/>
                  <a:pt x="20374" y="154"/>
                </a:cubicBezTo>
                <a:cubicBezTo>
                  <a:pt x="20736" y="187"/>
                  <a:pt x="20853" y="187"/>
                  <a:pt x="20993" y="187"/>
                </a:cubicBezTo>
                <a:cubicBezTo>
                  <a:pt x="21133" y="187"/>
                  <a:pt x="21297" y="187"/>
                  <a:pt x="21402" y="414"/>
                </a:cubicBezTo>
                <a:cubicBezTo>
                  <a:pt x="21507" y="641"/>
                  <a:pt x="21554" y="1095"/>
                  <a:pt x="21565" y="2327"/>
                </a:cubicBezTo>
                <a:cubicBezTo>
                  <a:pt x="21577" y="3560"/>
                  <a:pt x="21554" y="5570"/>
                  <a:pt x="21495" y="7451"/>
                </a:cubicBezTo>
                <a:cubicBezTo>
                  <a:pt x="21437" y="9333"/>
                  <a:pt x="21343" y="11084"/>
                  <a:pt x="21308" y="12446"/>
                </a:cubicBezTo>
                <a:cubicBezTo>
                  <a:pt x="21273" y="13808"/>
                  <a:pt x="21297" y="14781"/>
                  <a:pt x="21250" y="16078"/>
                </a:cubicBezTo>
                <a:cubicBezTo>
                  <a:pt x="21203" y="17376"/>
                  <a:pt x="21087" y="18997"/>
                  <a:pt x="20970" y="20619"/>
                </a:cubicBezTo>
              </a:path>
            </a:pathLst>
          </a:custGeom>
          <a:ln w="88900" cap="rnd">
            <a:solidFill>
              <a:srgbClr val="FCD02F"/>
            </a:solidFill>
          </a:ln>
        </p:spPr>
        <p:txBody>
          <a:bodyPr lIns="45718" tIns="45718" rIns="45718" bIns="45718"/>
          <a:lstStyle/>
          <a:p>
            <a:pPr/>
          </a:p>
        </p:txBody>
      </p:sp>
    </p:spTree>
  </p:cSld>
  <p:clrMapOvr>
    <a:masterClrMapping/>
  </p:clrMapOvr>
  <p:transition xmlns:p14="http://schemas.microsoft.com/office/powerpoint/2010/main" spd="med" advClick="1"/>
</p:sld>
</file>

<file path=ppt/slides/slide2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067"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068" name="Google Shape;128;p4"/>
          <p:cNvSpPr txBox="1"/>
          <p:nvPr/>
        </p:nvSpPr>
        <p:spPr>
          <a:xfrm>
            <a:off x="2298073" y="4451436"/>
            <a:ext cx="18754392" cy="4857415"/>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l">
              <a:lnSpc>
                <a:spcPct val="126000"/>
              </a:lnSpc>
              <a:defRPr>
                <a:solidFill>
                  <a:srgbClr val="0A1F61"/>
                </a:solidFill>
                <a:latin typeface="Tajawal Medium"/>
                <a:ea typeface="Tajawal Medium"/>
                <a:cs typeface="Tajawal Medium"/>
                <a:sym typeface="Tajawal Medium"/>
              </a:defRPr>
            </a:pPr>
            <a:r>
              <a:rPr b="1"/>
              <a:t>Example</a:t>
            </a:r>
            <a:r>
              <a:t>:</a:t>
            </a:r>
          </a:p>
          <a:p>
            <a:pPr algn="l">
              <a:lnSpc>
                <a:spcPct val="126000"/>
              </a:lnSpc>
              <a:defRPr>
                <a:solidFill>
                  <a:srgbClr val="0A1F61"/>
                </a:solidFill>
                <a:latin typeface="Tajawal Medium"/>
                <a:ea typeface="Tajawal Medium"/>
                <a:cs typeface="Tajawal Medium"/>
                <a:sym typeface="Tajawal Medium"/>
              </a:defRPr>
            </a:pPr>
            <a:r>
              <a:t>a). Find the annual percentage rate on loan corresponding to 6.0% compounded monthly.</a:t>
            </a:r>
          </a:p>
          <a:p>
            <a:pPr algn="l">
              <a:lnSpc>
                <a:spcPct val="126000"/>
              </a:lnSpc>
              <a:defRPr>
                <a:solidFill>
                  <a:srgbClr val="0A1F61"/>
                </a:solidFill>
                <a:latin typeface="Tajawal Medium"/>
                <a:ea typeface="Tajawal Medium"/>
                <a:cs typeface="Tajawal Medium"/>
                <a:sym typeface="Tajawal Medium"/>
              </a:defRPr>
            </a:pPr>
            <a:r>
              <a:t>b). Two bank in a local town quote the following nominal interest rates: bank A, Pays interest on a savings account at 6.60% compounded monthly and bank B, pays 6.65% on a savings account compounded semi-annually.</a:t>
            </a:r>
          </a:p>
          <a:p>
            <a:pPr algn="l">
              <a:lnSpc>
                <a:spcPct val="126000"/>
              </a:lnSpc>
              <a:defRPr>
                <a:solidFill>
                  <a:srgbClr val="0A1F61"/>
                </a:solidFill>
                <a:latin typeface="Tajawal Medium"/>
                <a:ea typeface="Tajawal Medium"/>
                <a:cs typeface="Tajawal Medium"/>
                <a:sym typeface="Tajawal Medium"/>
              </a:defRPr>
            </a:pPr>
            <a:r>
              <a:t>Which bank pays its savers the most interest?</a:t>
            </a:r>
          </a:p>
        </p:txBody>
      </p:sp>
      <p:sp>
        <p:nvSpPr>
          <p:cNvPr id="1069" name="Google Shape;126;p4"/>
          <p:cNvSpPr txBox="1"/>
          <p:nvPr/>
        </p:nvSpPr>
        <p:spPr>
          <a:xfrm>
            <a:off x="4709164" y="1167623"/>
            <a:ext cx="13366186" cy="18845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defRPr sz="5600">
                <a:solidFill>
                  <a:srgbClr val="FFFFFF"/>
                </a:solidFill>
                <a:latin typeface="Tajawal Medium"/>
                <a:ea typeface="Tajawal Medium"/>
                <a:cs typeface="Tajawal Medium"/>
                <a:sym typeface="Tajawal Medium"/>
              </a:defRPr>
            </a:lvl1pPr>
          </a:lstStyle>
          <a:p>
            <a:pPr/>
            <a:r>
              <a:t>Example</a:t>
            </a:r>
          </a:p>
        </p:txBody>
      </p:sp>
      <p:grpSp>
        <p:nvGrpSpPr>
          <p:cNvPr id="1075" name="Drawing"/>
          <p:cNvGrpSpPr/>
          <p:nvPr/>
        </p:nvGrpSpPr>
        <p:grpSpPr>
          <a:xfrm>
            <a:off x="4981579" y="4251099"/>
            <a:ext cx="2656843" cy="2183441"/>
            <a:chOff x="0" y="0"/>
            <a:chExt cx="2656842" cy="2183440"/>
          </a:xfrm>
        </p:grpSpPr>
        <p:sp>
          <p:nvSpPr>
            <p:cNvPr id="1070" name="Line"/>
            <p:cNvSpPr/>
            <p:nvPr/>
          </p:nvSpPr>
          <p:spPr>
            <a:xfrm>
              <a:off x="1454350" y="419295"/>
              <a:ext cx="330716" cy="373455"/>
            </a:xfrm>
            <a:custGeom>
              <a:avLst/>
              <a:gdLst/>
              <a:ahLst/>
              <a:cxnLst>
                <a:cxn ang="0">
                  <a:pos x="wd2" y="hd2"/>
                </a:cxn>
                <a:cxn ang="5400000">
                  <a:pos x="wd2" y="hd2"/>
                </a:cxn>
                <a:cxn ang="10800000">
                  <a:pos x="wd2" y="hd2"/>
                </a:cxn>
                <a:cxn ang="16200000">
                  <a:pos x="wd2" y="hd2"/>
                </a:cxn>
              </a:cxnLst>
              <a:rect l="0" t="0" r="r" b="b"/>
              <a:pathLst>
                <a:path w="21510" h="21392" fill="norm" stroke="1" extrusionOk="0">
                  <a:moveTo>
                    <a:pt x="1935" y="21392"/>
                  </a:moveTo>
                  <a:cubicBezTo>
                    <a:pt x="1710" y="16834"/>
                    <a:pt x="1485" y="12276"/>
                    <a:pt x="1147" y="9106"/>
                  </a:cubicBezTo>
                  <a:cubicBezTo>
                    <a:pt x="810" y="5935"/>
                    <a:pt x="360" y="4152"/>
                    <a:pt x="135" y="2764"/>
                  </a:cubicBezTo>
                  <a:cubicBezTo>
                    <a:pt x="-90" y="1377"/>
                    <a:pt x="-90" y="386"/>
                    <a:pt x="585" y="89"/>
                  </a:cubicBezTo>
                  <a:cubicBezTo>
                    <a:pt x="1260" y="-208"/>
                    <a:pt x="2610" y="188"/>
                    <a:pt x="5085" y="1972"/>
                  </a:cubicBezTo>
                  <a:cubicBezTo>
                    <a:pt x="7560" y="3755"/>
                    <a:pt x="11160" y="6926"/>
                    <a:pt x="14085" y="9205"/>
                  </a:cubicBezTo>
                  <a:cubicBezTo>
                    <a:pt x="17010" y="11484"/>
                    <a:pt x="19260" y="12871"/>
                    <a:pt x="21510" y="14258"/>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071" name="Line"/>
            <p:cNvSpPr/>
            <p:nvPr/>
          </p:nvSpPr>
          <p:spPr>
            <a:xfrm>
              <a:off x="1535987" y="522913"/>
              <a:ext cx="176431" cy="14529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072" name="Line"/>
            <p:cNvSpPr/>
            <p:nvPr/>
          </p:nvSpPr>
          <p:spPr>
            <a:xfrm>
              <a:off x="1737345" y="249680"/>
              <a:ext cx="276044" cy="400402"/>
            </a:xfrm>
            <a:custGeom>
              <a:avLst/>
              <a:gdLst/>
              <a:ahLst/>
              <a:cxnLst>
                <a:cxn ang="0">
                  <a:pos x="wd2" y="hd2"/>
                </a:cxn>
                <a:cxn ang="5400000">
                  <a:pos x="wd2" y="hd2"/>
                </a:cxn>
                <a:cxn ang="10800000">
                  <a:pos x="wd2" y="hd2"/>
                </a:cxn>
                <a:cxn ang="16200000">
                  <a:pos x="wd2" y="hd2"/>
                </a:cxn>
              </a:cxnLst>
              <a:rect l="0" t="0" r="r" b="b"/>
              <a:pathLst>
                <a:path w="21019" h="21187" fill="norm" stroke="1" extrusionOk="0">
                  <a:moveTo>
                    <a:pt x="3634" y="8417"/>
                  </a:moveTo>
                  <a:cubicBezTo>
                    <a:pt x="8375" y="11712"/>
                    <a:pt x="13117" y="15007"/>
                    <a:pt x="16278" y="17204"/>
                  </a:cubicBezTo>
                  <a:cubicBezTo>
                    <a:pt x="19439" y="19400"/>
                    <a:pt x="21019" y="20499"/>
                    <a:pt x="21019" y="20956"/>
                  </a:cubicBezTo>
                  <a:cubicBezTo>
                    <a:pt x="21019" y="21414"/>
                    <a:pt x="19439" y="21231"/>
                    <a:pt x="16804" y="20041"/>
                  </a:cubicBezTo>
                  <a:cubicBezTo>
                    <a:pt x="14170" y="18851"/>
                    <a:pt x="10482" y="16655"/>
                    <a:pt x="7585" y="14367"/>
                  </a:cubicBezTo>
                  <a:cubicBezTo>
                    <a:pt x="4687" y="12078"/>
                    <a:pt x="2580" y="9699"/>
                    <a:pt x="1263" y="8051"/>
                  </a:cubicBezTo>
                  <a:cubicBezTo>
                    <a:pt x="-54" y="6404"/>
                    <a:pt x="-581" y="5489"/>
                    <a:pt x="868" y="4299"/>
                  </a:cubicBezTo>
                  <a:cubicBezTo>
                    <a:pt x="2317" y="3109"/>
                    <a:pt x="5741" y="1645"/>
                    <a:pt x="8639" y="821"/>
                  </a:cubicBezTo>
                  <a:cubicBezTo>
                    <a:pt x="11536" y="-3"/>
                    <a:pt x="13907" y="-186"/>
                    <a:pt x="15356" y="180"/>
                  </a:cubicBezTo>
                  <a:cubicBezTo>
                    <a:pt x="16804" y="546"/>
                    <a:pt x="17331" y="1461"/>
                    <a:pt x="16278" y="3109"/>
                  </a:cubicBezTo>
                  <a:cubicBezTo>
                    <a:pt x="15224" y="4756"/>
                    <a:pt x="12590" y="7136"/>
                    <a:pt x="9956" y="9516"/>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073" name="Line"/>
            <p:cNvSpPr/>
            <p:nvPr/>
          </p:nvSpPr>
          <p:spPr>
            <a:xfrm>
              <a:off x="1968637" y="-1"/>
              <a:ext cx="688206" cy="404654"/>
            </a:xfrm>
            <a:custGeom>
              <a:avLst/>
              <a:gdLst/>
              <a:ahLst/>
              <a:cxnLst>
                <a:cxn ang="0">
                  <a:pos x="wd2" y="hd2"/>
                </a:cxn>
                <a:cxn ang="5400000">
                  <a:pos x="wd2" y="hd2"/>
                </a:cxn>
                <a:cxn ang="10800000">
                  <a:pos x="wd2" y="hd2"/>
                </a:cxn>
                <a:cxn ang="16200000">
                  <a:pos x="wd2" y="hd2"/>
                </a:cxn>
              </a:cxnLst>
              <a:rect l="0" t="0" r="r" b="b"/>
              <a:pathLst>
                <a:path w="21485" h="21055" fill="norm" stroke="1" extrusionOk="0">
                  <a:moveTo>
                    <a:pt x="3989" y="8308"/>
                  </a:moveTo>
                  <a:cubicBezTo>
                    <a:pt x="5069" y="10648"/>
                    <a:pt x="6149" y="12988"/>
                    <a:pt x="7175" y="14788"/>
                  </a:cubicBezTo>
                  <a:cubicBezTo>
                    <a:pt x="8201" y="16588"/>
                    <a:pt x="9173" y="17848"/>
                    <a:pt x="9875" y="18748"/>
                  </a:cubicBezTo>
                  <a:cubicBezTo>
                    <a:pt x="10577" y="19648"/>
                    <a:pt x="11009" y="20188"/>
                    <a:pt x="10901" y="20638"/>
                  </a:cubicBezTo>
                  <a:cubicBezTo>
                    <a:pt x="10793" y="21088"/>
                    <a:pt x="10145" y="21448"/>
                    <a:pt x="8849" y="20188"/>
                  </a:cubicBezTo>
                  <a:cubicBezTo>
                    <a:pt x="7553" y="18928"/>
                    <a:pt x="5609" y="16048"/>
                    <a:pt x="4043" y="13348"/>
                  </a:cubicBezTo>
                  <a:cubicBezTo>
                    <a:pt x="2477" y="10648"/>
                    <a:pt x="1289" y="8128"/>
                    <a:pt x="641" y="6418"/>
                  </a:cubicBezTo>
                  <a:cubicBezTo>
                    <a:pt x="-7" y="4708"/>
                    <a:pt x="-115" y="3808"/>
                    <a:pt x="101" y="3088"/>
                  </a:cubicBezTo>
                  <a:cubicBezTo>
                    <a:pt x="317" y="2368"/>
                    <a:pt x="857" y="1828"/>
                    <a:pt x="2261" y="1198"/>
                  </a:cubicBezTo>
                  <a:cubicBezTo>
                    <a:pt x="3665" y="568"/>
                    <a:pt x="5933" y="-152"/>
                    <a:pt x="7553" y="28"/>
                  </a:cubicBezTo>
                  <a:cubicBezTo>
                    <a:pt x="9173" y="208"/>
                    <a:pt x="10145" y="1288"/>
                    <a:pt x="10523" y="2818"/>
                  </a:cubicBezTo>
                  <a:cubicBezTo>
                    <a:pt x="10901" y="4348"/>
                    <a:pt x="10685" y="6328"/>
                    <a:pt x="10415" y="7768"/>
                  </a:cubicBezTo>
                  <a:cubicBezTo>
                    <a:pt x="10145" y="9208"/>
                    <a:pt x="9821" y="10108"/>
                    <a:pt x="9929" y="10558"/>
                  </a:cubicBezTo>
                  <a:cubicBezTo>
                    <a:pt x="10037" y="11008"/>
                    <a:pt x="10577" y="11008"/>
                    <a:pt x="12359" y="11548"/>
                  </a:cubicBezTo>
                  <a:cubicBezTo>
                    <a:pt x="14141" y="12088"/>
                    <a:pt x="17165" y="13168"/>
                    <a:pt x="18893" y="13978"/>
                  </a:cubicBezTo>
                  <a:cubicBezTo>
                    <a:pt x="20621" y="14788"/>
                    <a:pt x="21053" y="15328"/>
                    <a:pt x="21485" y="15868"/>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074" name="Line"/>
            <p:cNvSpPr/>
            <p:nvPr/>
          </p:nvSpPr>
          <p:spPr>
            <a:xfrm>
              <a:off x="0" y="1923982"/>
              <a:ext cx="70404" cy="259459"/>
            </a:xfrm>
            <a:custGeom>
              <a:avLst/>
              <a:gdLst/>
              <a:ahLst/>
              <a:cxnLst>
                <a:cxn ang="0">
                  <a:pos x="wd2" y="hd2"/>
                </a:cxn>
                <a:cxn ang="5400000">
                  <a:pos x="wd2" y="hd2"/>
                </a:cxn>
                <a:cxn ang="10800000">
                  <a:pos x="wd2" y="hd2"/>
                </a:cxn>
                <a:cxn ang="16200000">
                  <a:pos x="wd2" y="hd2"/>
                </a:cxn>
              </a:cxnLst>
              <a:rect l="0" t="0" r="r" b="b"/>
              <a:pathLst>
                <a:path w="20933" h="21600" fill="norm" stroke="1" extrusionOk="0">
                  <a:moveTo>
                    <a:pt x="18514" y="0"/>
                  </a:moveTo>
                  <a:cubicBezTo>
                    <a:pt x="14400" y="864"/>
                    <a:pt x="10286" y="1728"/>
                    <a:pt x="8743" y="2880"/>
                  </a:cubicBezTo>
                  <a:cubicBezTo>
                    <a:pt x="7200" y="4032"/>
                    <a:pt x="8229" y="5472"/>
                    <a:pt x="10800" y="6624"/>
                  </a:cubicBezTo>
                  <a:cubicBezTo>
                    <a:pt x="13371" y="7776"/>
                    <a:pt x="17486" y="8640"/>
                    <a:pt x="19543" y="10512"/>
                  </a:cubicBezTo>
                  <a:cubicBezTo>
                    <a:pt x="21600" y="12384"/>
                    <a:pt x="21600" y="15264"/>
                    <a:pt x="18000" y="17280"/>
                  </a:cubicBezTo>
                  <a:cubicBezTo>
                    <a:pt x="14400" y="19296"/>
                    <a:pt x="7200" y="20448"/>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grpSp>
      <p:grpSp>
        <p:nvGrpSpPr>
          <p:cNvPr id="1082" name="Drawing"/>
          <p:cNvGrpSpPr/>
          <p:nvPr/>
        </p:nvGrpSpPr>
        <p:grpSpPr>
          <a:xfrm>
            <a:off x="18777785" y="4075880"/>
            <a:ext cx="2082578" cy="1815530"/>
            <a:chOff x="0" y="0"/>
            <a:chExt cx="2082576" cy="1815528"/>
          </a:xfrm>
        </p:grpSpPr>
        <p:sp>
          <p:nvSpPr>
            <p:cNvPr id="1076" name="Line"/>
            <p:cNvSpPr/>
            <p:nvPr/>
          </p:nvSpPr>
          <p:spPr>
            <a:xfrm>
              <a:off x="505077" y="570133"/>
              <a:ext cx="373618" cy="217010"/>
            </a:xfrm>
            <a:custGeom>
              <a:avLst/>
              <a:gdLst/>
              <a:ahLst/>
              <a:cxnLst>
                <a:cxn ang="0">
                  <a:pos x="wd2" y="hd2"/>
                </a:cxn>
                <a:cxn ang="5400000">
                  <a:pos x="wd2" y="hd2"/>
                </a:cxn>
                <a:cxn ang="10800000">
                  <a:pos x="wd2" y="hd2"/>
                </a:cxn>
                <a:cxn ang="16200000">
                  <a:pos x="wd2" y="hd2"/>
                </a:cxn>
              </a:cxnLst>
              <a:rect l="0" t="0" r="r" b="b"/>
              <a:pathLst>
                <a:path w="21600" h="21171" fill="norm" stroke="1" extrusionOk="0">
                  <a:moveTo>
                    <a:pt x="0" y="2362"/>
                  </a:moveTo>
                  <a:cubicBezTo>
                    <a:pt x="800" y="6412"/>
                    <a:pt x="1600" y="10463"/>
                    <a:pt x="2300" y="14006"/>
                  </a:cubicBezTo>
                  <a:cubicBezTo>
                    <a:pt x="3000" y="17550"/>
                    <a:pt x="3600" y="20587"/>
                    <a:pt x="4000" y="21094"/>
                  </a:cubicBezTo>
                  <a:cubicBezTo>
                    <a:pt x="4400" y="21600"/>
                    <a:pt x="4600" y="19575"/>
                    <a:pt x="4800" y="16538"/>
                  </a:cubicBezTo>
                  <a:cubicBezTo>
                    <a:pt x="5000" y="13500"/>
                    <a:pt x="5200" y="9450"/>
                    <a:pt x="5300" y="6581"/>
                  </a:cubicBezTo>
                  <a:cubicBezTo>
                    <a:pt x="5400" y="3712"/>
                    <a:pt x="5400" y="2025"/>
                    <a:pt x="5900" y="1350"/>
                  </a:cubicBezTo>
                  <a:cubicBezTo>
                    <a:pt x="6400" y="675"/>
                    <a:pt x="7400" y="1013"/>
                    <a:pt x="8300" y="3206"/>
                  </a:cubicBezTo>
                  <a:cubicBezTo>
                    <a:pt x="9200" y="5400"/>
                    <a:pt x="10000" y="9450"/>
                    <a:pt x="10600" y="12319"/>
                  </a:cubicBezTo>
                  <a:cubicBezTo>
                    <a:pt x="11200" y="15187"/>
                    <a:pt x="11600" y="16875"/>
                    <a:pt x="11900" y="16875"/>
                  </a:cubicBezTo>
                  <a:cubicBezTo>
                    <a:pt x="12200" y="16875"/>
                    <a:pt x="12400" y="15187"/>
                    <a:pt x="12700" y="12656"/>
                  </a:cubicBezTo>
                  <a:cubicBezTo>
                    <a:pt x="13000" y="10125"/>
                    <a:pt x="13400" y="6750"/>
                    <a:pt x="14000" y="4219"/>
                  </a:cubicBezTo>
                  <a:cubicBezTo>
                    <a:pt x="14600" y="1687"/>
                    <a:pt x="15400" y="0"/>
                    <a:pt x="16000" y="0"/>
                  </a:cubicBezTo>
                  <a:cubicBezTo>
                    <a:pt x="16600" y="0"/>
                    <a:pt x="17000" y="1687"/>
                    <a:pt x="17900" y="4219"/>
                  </a:cubicBezTo>
                  <a:cubicBezTo>
                    <a:pt x="18800" y="6750"/>
                    <a:pt x="20200" y="10125"/>
                    <a:pt x="21600" y="135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077" name="Line"/>
            <p:cNvSpPr/>
            <p:nvPr/>
          </p:nvSpPr>
          <p:spPr>
            <a:xfrm>
              <a:off x="1013613" y="449053"/>
              <a:ext cx="207567" cy="12454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078" name="Line"/>
            <p:cNvSpPr/>
            <p:nvPr/>
          </p:nvSpPr>
          <p:spPr>
            <a:xfrm>
              <a:off x="1138151" y="552836"/>
              <a:ext cx="176432" cy="9340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079" name="Line"/>
            <p:cNvSpPr/>
            <p:nvPr/>
          </p:nvSpPr>
          <p:spPr>
            <a:xfrm>
              <a:off x="1501393" y="220731"/>
              <a:ext cx="197187" cy="16605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1895" y="0"/>
                    <a:pt x="3789" y="0"/>
                    <a:pt x="7389" y="3600"/>
                  </a:cubicBezTo>
                  <a:cubicBezTo>
                    <a:pt x="10989" y="7200"/>
                    <a:pt x="16295" y="1440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080" name="Line"/>
            <p:cNvSpPr/>
            <p:nvPr/>
          </p:nvSpPr>
          <p:spPr>
            <a:xfrm>
              <a:off x="1713446" y="-1"/>
              <a:ext cx="369131" cy="318353"/>
            </a:xfrm>
            <a:custGeom>
              <a:avLst/>
              <a:gdLst/>
              <a:ahLst/>
              <a:cxnLst>
                <a:cxn ang="0">
                  <a:pos x="wd2" y="hd2"/>
                </a:cxn>
                <a:cxn ang="5400000">
                  <a:pos x="wd2" y="hd2"/>
                </a:cxn>
                <a:cxn ang="10800000">
                  <a:pos x="wd2" y="hd2"/>
                </a:cxn>
                <a:cxn ang="16200000">
                  <a:pos x="wd2" y="hd2"/>
                </a:cxn>
              </a:cxnLst>
              <a:rect l="0" t="0" r="r" b="b"/>
              <a:pathLst>
                <a:path w="21341" h="20923" fill="norm" stroke="1" extrusionOk="0">
                  <a:moveTo>
                    <a:pt x="4541" y="12461"/>
                  </a:moveTo>
                  <a:cubicBezTo>
                    <a:pt x="2941" y="10642"/>
                    <a:pt x="1341" y="8823"/>
                    <a:pt x="541" y="7345"/>
                  </a:cubicBezTo>
                  <a:cubicBezTo>
                    <a:pt x="-259" y="5867"/>
                    <a:pt x="-259" y="4730"/>
                    <a:pt x="1141" y="3366"/>
                  </a:cubicBezTo>
                  <a:cubicBezTo>
                    <a:pt x="2541" y="2002"/>
                    <a:pt x="5341" y="410"/>
                    <a:pt x="7841" y="69"/>
                  </a:cubicBezTo>
                  <a:cubicBezTo>
                    <a:pt x="10341" y="-272"/>
                    <a:pt x="12541" y="637"/>
                    <a:pt x="13441" y="2911"/>
                  </a:cubicBezTo>
                  <a:cubicBezTo>
                    <a:pt x="14341" y="5185"/>
                    <a:pt x="13941" y="8823"/>
                    <a:pt x="13541" y="11324"/>
                  </a:cubicBezTo>
                  <a:cubicBezTo>
                    <a:pt x="13141" y="13825"/>
                    <a:pt x="12741" y="15189"/>
                    <a:pt x="12341" y="16440"/>
                  </a:cubicBezTo>
                  <a:cubicBezTo>
                    <a:pt x="11941" y="17690"/>
                    <a:pt x="11541" y="18827"/>
                    <a:pt x="11741" y="19736"/>
                  </a:cubicBezTo>
                  <a:cubicBezTo>
                    <a:pt x="11941" y="20646"/>
                    <a:pt x="12741" y="21328"/>
                    <a:pt x="14441" y="20646"/>
                  </a:cubicBezTo>
                  <a:cubicBezTo>
                    <a:pt x="16141" y="19964"/>
                    <a:pt x="18741" y="17917"/>
                    <a:pt x="21341" y="15871"/>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081" name="Line"/>
            <p:cNvSpPr/>
            <p:nvPr/>
          </p:nvSpPr>
          <p:spPr>
            <a:xfrm>
              <a:off x="0" y="1787852"/>
              <a:ext cx="1532528" cy="2767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683" y="0"/>
                  </a:moveTo>
                  <a:cubicBezTo>
                    <a:pt x="341" y="0"/>
                    <a:pt x="0" y="0"/>
                    <a:pt x="0" y="1350"/>
                  </a:cubicBezTo>
                  <a:cubicBezTo>
                    <a:pt x="0" y="2700"/>
                    <a:pt x="341" y="5400"/>
                    <a:pt x="1487" y="6750"/>
                  </a:cubicBezTo>
                  <a:cubicBezTo>
                    <a:pt x="2633" y="8100"/>
                    <a:pt x="4583" y="8100"/>
                    <a:pt x="6217" y="9450"/>
                  </a:cubicBezTo>
                  <a:cubicBezTo>
                    <a:pt x="7850" y="10800"/>
                    <a:pt x="9167" y="13500"/>
                    <a:pt x="10654" y="16200"/>
                  </a:cubicBezTo>
                  <a:cubicBezTo>
                    <a:pt x="12141" y="18900"/>
                    <a:pt x="13799" y="21600"/>
                    <a:pt x="15237" y="21600"/>
                  </a:cubicBezTo>
                  <a:cubicBezTo>
                    <a:pt x="16675" y="21600"/>
                    <a:pt x="17894" y="18900"/>
                    <a:pt x="18918" y="16200"/>
                  </a:cubicBezTo>
                  <a:cubicBezTo>
                    <a:pt x="19942" y="13500"/>
                    <a:pt x="20771" y="10800"/>
                    <a:pt x="21600" y="81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grpSp>
      <p:grpSp>
        <p:nvGrpSpPr>
          <p:cNvPr id="1106" name="Drawing"/>
          <p:cNvGrpSpPr/>
          <p:nvPr/>
        </p:nvGrpSpPr>
        <p:grpSpPr>
          <a:xfrm>
            <a:off x="15385303" y="1587878"/>
            <a:ext cx="5535840" cy="3023543"/>
            <a:chOff x="0" y="0"/>
            <a:chExt cx="5535837" cy="3023541"/>
          </a:xfrm>
        </p:grpSpPr>
        <p:sp>
          <p:nvSpPr>
            <p:cNvPr id="1083" name="Line"/>
            <p:cNvSpPr/>
            <p:nvPr/>
          </p:nvSpPr>
          <p:spPr>
            <a:xfrm>
              <a:off x="0" y="2729490"/>
              <a:ext cx="234023" cy="294052"/>
            </a:xfrm>
            <a:custGeom>
              <a:avLst/>
              <a:gdLst/>
              <a:ahLst/>
              <a:cxnLst>
                <a:cxn ang="0">
                  <a:pos x="wd2" y="hd2"/>
                </a:cxn>
                <a:cxn ang="5400000">
                  <a:pos x="wd2" y="hd2"/>
                </a:cxn>
                <a:cxn ang="10800000">
                  <a:pos x="wd2" y="hd2"/>
                </a:cxn>
                <a:cxn ang="16200000">
                  <a:pos x="wd2" y="hd2"/>
                </a:cxn>
              </a:cxnLst>
              <a:rect l="0" t="0" r="r" b="b"/>
              <a:pathLst>
                <a:path w="21177" h="21349" fill="norm" stroke="1" extrusionOk="0">
                  <a:moveTo>
                    <a:pt x="1455" y="0"/>
                  </a:moveTo>
                  <a:cubicBezTo>
                    <a:pt x="516" y="5526"/>
                    <a:pt x="-423" y="11051"/>
                    <a:pt x="203" y="14693"/>
                  </a:cubicBezTo>
                  <a:cubicBezTo>
                    <a:pt x="829" y="18335"/>
                    <a:pt x="3020" y="20093"/>
                    <a:pt x="6777" y="20847"/>
                  </a:cubicBezTo>
                  <a:cubicBezTo>
                    <a:pt x="10534" y="21600"/>
                    <a:pt x="15855" y="21349"/>
                    <a:pt x="21177" y="21098"/>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084" name="Line"/>
            <p:cNvSpPr/>
            <p:nvPr/>
          </p:nvSpPr>
          <p:spPr>
            <a:xfrm>
              <a:off x="140617" y="2553059"/>
              <a:ext cx="10379"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085" name="Line"/>
            <p:cNvSpPr/>
            <p:nvPr/>
          </p:nvSpPr>
          <p:spPr>
            <a:xfrm>
              <a:off x="337805" y="2636085"/>
              <a:ext cx="238701" cy="12454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2817" y="17400"/>
                    <a:pt x="5635" y="13200"/>
                    <a:pt x="9235" y="9600"/>
                  </a:cubicBezTo>
                  <a:cubicBezTo>
                    <a:pt x="12835" y="6000"/>
                    <a:pt x="17217" y="30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086" name="Line"/>
            <p:cNvSpPr/>
            <p:nvPr/>
          </p:nvSpPr>
          <p:spPr>
            <a:xfrm>
              <a:off x="472722" y="2771003"/>
              <a:ext cx="207567" cy="8302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3600" y="18900"/>
                    <a:pt x="7200" y="16200"/>
                    <a:pt x="10800" y="12600"/>
                  </a:cubicBezTo>
                  <a:cubicBezTo>
                    <a:pt x="14400" y="9000"/>
                    <a:pt x="18000" y="45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087" name="Line"/>
            <p:cNvSpPr/>
            <p:nvPr/>
          </p:nvSpPr>
          <p:spPr>
            <a:xfrm>
              <a:off x="999277" y="2142870"/>
              <a:ext cx="227602" cy="455230"/>
            </a:xfrm>
            <a:custGeom>
              <a:avLst/>
              <a:gdLst/>
              <a:ahLst/>
              <a:cxnLst>
                <a:cxn ang="0">
                  <a:pos x="wd2" y="hd2"/>
                </a:cxn>
                <a:cxn ang="5400000">
                  <a:pos x="wd2" y="hd2"/>
                </a:cxn>
                <a:cxn ang="10800000">
                  <a:pos x="wd2" y="hd2"/>
                </a:cxn>
                <a:cxn ang="16200000">
                  <a:pos x="wd2" y="hd2"/>
                </a:cxn>
              </a:cxnLst>
              <a:rect l="0" t="0" r="r" b="b"/>
              <a:pathLst>
                <a:path w="20899" h="21212" fill="norm" stroke="1" extrusionOk="0">
                  <a:moveTo>
                    <a:pt x="13593" y="2671"/>
                  </a:moveTo>
                  <a:cubicBezTo>
                    <a:pt x="14546" y="1543"/>
                    <a:pt x="15499" y="415"/>
                    <a:pt x="15181" y="92"/>
                  </a:cubicBezTo>
                  <a:cubicBezTo>
                    <a:pt x="14864" y="-230"/>
                    <a:pt x="13275" y="254"/>
                    <a:pt x="10734" y="2188"/>
                  </a:cubicBezTo>
                  <a:cubicBezTo>
                    <a:pt x="8193" y="4122"/>
                    <a:pt x="4699" y="7507"/>
                    <a:pt x="2475" y="10570"/>
                  </a:cubicBezTo>
                  <a:cubicBezTo>
                    <a:pt x="252" y="13633"/>
                    <a:pt x="-701" y="16373"/>
                    <a:pt x="570" y="18146"/>
                  </a:cubicBezTo>
                  <a:cubicBezTo>
                    <a:pt x="1840" y="19919"/>
                    <a:pt x="5334" y="20725"/>
                    <a:pt x="8670" y="21048"/>
                  </a:cubicBezTo>
                  <a:cubicBezTo>
                    <a:pt x="12005" y="21370"/>
                    <a:pt x="15181" y="21209"/>
                    <a:pt x="17405" y="20645"/>
                  </a:cubicBezTo>
                  <a:cubicBezTo>
                    <a:pt x="19628" y="20080"/>
                    <a:pt x="20899" y="19113"/>
                    <a:pt x="20899" y="18388"/>
                  </a:cubicBezTo>
                  <a:cubicBezTo>
                    <a:pt x="20899" y="17663"/>
                    <a:pt x="19628" y="17179"/>
                    <a:pt x="16928" y="16776"/>
                  </a:cubicBezTo>
                  <a:cubicBezTo>
                    <a:pt x="14228" y="16373"/>
                    <a:pt x="10099" y="16051"/>
                    <a:pt x="7399" y="16212"/>
                  </a:cubicBezTo>
                  <a:cubicBezTo>
                    <a:pt x="4699" y="16373"/>
                    <a:pt x="3428" y="17018"/>
                    <a:pt x="2158" y="17663"/>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088" name="Line"/>
            <p:cNvSpPr/>
            <p:nvPr/>
          </p:nvSpPr>
          <p:spPr>
            <a:xfrm>
              <a:off x="1479416" y="2023766"/>
              <a:ext cx="166054" cy="44626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9350" y="167"/>
                    <a:pt x="17100" y="335"/>
                    <a:pt x="14400" y="1842"/>
                  </a:cubicBezTo>
                  <a:cubicBezTo>
                    <a:pt x="11700" y="3349"/>
                    <a:pt x="8550" y="6195"/>
                    <a:pt x="6075" y="9712"/>
                  </a:cubicBezTo>
                  <a:cubicBezTo>
                    <a:pt x="3600" y="13228"/>
                    <a:pt x="1800" y="17414"/>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089" name="Line"/>
            <p:cNvSpPr/>
            <p:nvPr/>
          </p:nvSpPr>
          <p:spPr>
            <a:xfrm>
              <a:off x="1335611" y="1843338"/>
              <a:ext cx="154185" cy="164624"/>
            </a:xfrm>
            <a:custGeom>
              <a:avLst/>
              <a:gdLst/>
              <a:ahLst/>
              <a:cxnLst>
                <a:cxn ang="0">
                  <a:pos x="wd2" y="hd2"/>
                </a:cxn>
                <a:cxn ang="5400000">
                  <a:pos x="wd2" y="hd2"/>
                </a:cxn>
                <a:cxn ang="10800000">
                  <a:pos x="wd2" y="hd2"/>
                </a:cxn>
                <a:cxn ang="16200000">
                  <a:pos x="wd2" y="hd2"/>
                </a:cxn>
              </a:cxnLst>
              <a:rect l="0" t="0" r="r" b="b"/>
              <a:pathLst>
                <a:path w="21393" h="20557" fill="norm" stroke="1" extrusionOk="0">
                  <a:moveTo>
                    <a:pt x="12753" y="3091"/>
                  </a:moveTo>
                  <a:cubicBezTo>
                    <a:pt x="9873" y="1363"/>
                    <a:pt x="6993" y="-365"/>
                    <a:pt x="4833" y="67"/>
                  </a:cubicBezTo>
                  <a:cubicBezTo>
                    <a:pt x="2673" y="499"/>
                    <a:pt x="1233" y="3091"/>
                    <a:pt x="513" y="5467"/>
                  </a:cubicBezTo>
                  <a:cubicBezTo>
                    <a:pt x="-207" y="7843"/>
                    <a:pt x="-207" y="10003"/>
                    <a:pt x="753" y="12811"/>
                  </a:cubicBezTo>
                  <a:cubicBezTo>
                    <a:pt x="1713" y="15619"/>
                    <a:pt x="3633" y="19075"/>
                    <a:pt x="7233" y="20155"/>
                  </a:cubicBezTo>
                  <a:cubicBezTo>
                    <a:pt x="10833" y="21235"/>
                    <a:pt x="16113" y="19939"/>
                    <a:pt x="21393" y="18643"/>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090" name="Line"/>
            <p:cNvSpPr/>
            <p:nvPr/>
          </p:nvSpPr>
          <p:spPr>
            <a:xfrm>
              <a:off x="1406768" y="1961496"/>
              <a:ext cx="41514"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091" name="Line"/>
            <p:cNvSpPr/>
            <p:nvPr/>
          </p:nvSpPr>
          <p:spPr>
            <a:xfrm>
              <a:off x="1657775" y="2438898"/>
              <a:ext cx="103813" cy="117621"/>
            </a:xfrm>
            <a:custGeom>
              <a:avLst/>
              <a:gdLst/>
              <a:ahLst/>
              <a:cxnLst>
                <a:cxn ang="0">
                  <a:pos x="wd2" y="hd2"/>
                </a:cxn>
                <a:cxn ang="5400000">
                  <a:pos x="wd2" y="hd2"/>
                </a:cxn>
                <a:cxn ang="10800000">
                  <a:pos x="wd2" y="hd2"/>
                </a:cxn>
                <a:cxn ang="16200000">
                  <a:pos x="wd2" y="hd2"/>
                </a:cxn>
              </a:cxnLst>
              <a:rect l="0" t="0" r="r" b="b"/>
              <a:pathLst>
                <a:path w="20256" h="21600" fill="norm" stroke="1" extrusionOk="0">
                  <a:moveTo>
                    <a:pt x="15824" y="9529"/>
                  </a:moveTo>
                  <a:cubicBezTo>
                    <a:pt x="13124" y="7624"/>
                    <a:pt x="10424" y="5718"/>
                    <a:pt x="7724" y="5718"/>
                  </a:cubicBezTo>
                  <a:cubicBezTo>
                    <a:pt x="5024" y="5718"/>
                    <a:pt x="2324" y="7624"/>
                    <a:pt x="974" y="10165"/>
                  </a:cubicBezTo>
                  <a:cubicBezTo>
                    <a:pt x="-376" y="12706"/>
                    <a:pt x="-376" y="15882"/>
                    <a:pt x="1311" y="18106"/>
                  </a:cubicBezTo>
                  <a:cubicBezTo>
                    <a:pt x="2999" y="20329"/>
                    <a:pt x="6374" y="21600"/>
                    <a:pt x="9749" y="21600"/>
                  </a:cubicBezTo>
                  <a:cubicBezTo>
                    <a:pt x="13124" y="21600"/>
                    <a:pt x="16499" y="20329"/>
                    <a:pt x="18524" y="18106"/>
                  </a:cubicBezTo>
                  <a:cubicBezTo>
                    <a:pt x="20549" y="15882"/>
                    <a:pt x="21224" y="12706"/>
                    <a:pt x="18186" y="9529"/>
                  </a:cubicBezTo>
                  <a:cubicBezTo>
                    <a:pt x="15149" y="6353"/>
                    <a:pt x="8399" y="3176"/>
                    <a:pt x="1649"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092" name="Line"/>
            <p:cNvSpPr/>
            <p:nvPr/>
          </p:nvSpPr>
          <p:spPr>
            <a:xfrm>
              <a:off x="2174761" y="1847335"/>
              <a:ext cx="238703" cy="14529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093" name="Line"/>
            <p:cNvSpPr/>
            <p:nvPr/>
          </p:nvSpPr>
          <p:spPr>
            <a:xfrm>
              <a:off x="2268166" y="1951118"/>
              <a:ext cx="238701" cy="15567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094" name="Line"/>
            <p:cNvSpPr/>
            <p:nvPr/>
          </p:nvSpPr>
          <p:spPr>
            <a:xfrm>
              <a:off x="2819514" y="1008245"/>
              <a:ext cx="196790" cy="470204"/>
            </a:xfrm>
            <a:custGeom>
              <a:avLst/>
              <a:gdLst/>
              <a:ahLst/>
              <a:cxnLst>
                <a:cxn ang="0">
                  <a:pos x="wd2" y="hd2"/>
                </a:cxn>
                <a:cxn ang="5400000">
                  <a:pos x="wd2" y="hd2"/>
                </a:cxn>
                <a:cxn ang="10800000">
                  <a:pos x="wd2" y="hd2"/>
                </a:cxn>
                <a:cxn ang="16200000">
                  <a:pos x="wd2" y="hd2"/>
                </a:cxn>
              </a:cxnLst>
              <a:rect l="0" t="0" r="r" b="b"/>
              <a:pathLst>
                <a:path w="21185" h="21430" fill="norm" stroke="1" extrusionOk="0">
                  <a:moveTo>
                    <a:pt x="19970" y="1348"/>
                  </a:moveTo>
                  <a:cubicBezTo>
                    <a:pt x="18853" y="717"/>
                    <a:pt x="17736" y="87"/>
                    <a:pt x="16432" y="8"/>
                  </a:cubicBezTo>
                  <a:cubicBezTo>
                    <a:pt x="15129" y="-71"/>
                    <a:pt x="13639" y="402"/>
                    <a:pt x="11219" y="2294"/>
                  </a:cubicBezTo>
                  <a:cubicBezTo>
                    <a:pt x="8798" y="4186"/>
                    <a:pt x="5446" y="7497"/>
                    <a:pt x="3398" y="10414"/>
                  </a:cubicBezTo>
                  <a:cubicBezTo>
                    <a:pt x="1350" y="13330"/>
                    <a:pt x="605" y="15853"/>
                    <a:pt x="232" y="17587"/>
                  </a:cubicBezTo>
                  <a:cubicBezTo>
                    <a:pt x="-140" y="19322"/>
                    <a:pt x="-140" y="20268"/>
                    <a:pt x="791" y="20820"/>
                  </a:cubicBezTo>
                  <a:cubicBezTo>
                    <a:pt x="1722" y="21371"/>
                    <a:pt x="3584" y="21529"/>
                    <a:pt x="6191" y="21371"/>
                  </a:cubicBezTo>
                  <a:cubicBezTo>
                    <a:pt x="8798" y="21214"/>
                    <a:pt x="12150" y="20741"/>
                    <a:pt x="14570" y="20110"/>
                  </a:cubicBezTo>
                  <a:cubicBezTo>
                    <a:pt x="16991" y="19479"/>
                    <a:pt x="18481" y="18691"/>
                    <a:pt x="19598" y="17587"/>
                  </a:cubicBezTo>
                  <a:cubicBezTo>
                    <a:pt x="20715" y="16484"/>
                    <a:pt x="21460" y="15065"/>
                    <a:pt x="21088" y="14119"/>
                  </a:cubicBezTo>
                  <a:cubicBezTo>
                    <a:pt x="20715" y="13173"/>
                    <a:pt x="19225" y="12700"/>
                    <a:pt x="16805" y="12542"/>
                  </a:cubicBezTo>
                  <a:cubicBezTo>
                    <a:pt x="14384" y="12384"/>
                    <a:pt x="11032" y="12542"/>
                    <a:pt x="8798" y="13567"/>
                  </a:cubicBezTo>
                  <a:cubicBezTo>
                    <a:pt x="6563" y="14592"/>
                    <a:pt x="5446" y="16484"/>
                    <a:pt x="4329" y="18376"/>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095" name="Line"/>
            <p:cNvSpPr/>
            <p:nvPr/>
          </p:nvSpPr>
          <p:spPr>
            <a:xfrm>
              <a:off x="2880485" y="1245394"/>
              <a:ext cx="477403" cy="64345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7217" y="3252"/>
                    <a:pt x="12835" y="6503"/>
                    <a:pt x="9313" y="9755"/>
                  </a:cubicBezTo>
                  <a:cubicBezTo>
                    <a:pt x="5791" y="13006"/>
                    <a:pt x="3130" y="16258"/>
                    <a:pt x="1722" y="18232"/>
                  </a:cubicBezTo>
                  <a:cubicBezTo>
                    <a:pt x="313" y="20206"/>
                    <a:pt x="157" y="20903"/>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096" name="Line"/>
            <p:cNvSpPr/>
            <p:nvPr/>
          </p:nvSpPr>
          <p:spPr>
            <a:xfrm>
              <a:off x="3108808" y="1658679"/>
              <a:ext cx="207566" cy="313197"/>
            </a:xfrm>
            <a:custGeom>
              <a:avLst/>
              <a:gdLst/>
              <a:ahLst/>
              <a:cxnLst>
                <a:cxn ang="0">
                  <a:pos x="wd2" y="hd2"/>
                </a:cxn>
                <a:cxn ang="5400000">
                  <a:pos x="wd2" y="hd2"/>
                </a:cxn>
                <a:cxn ang="10800000">
                  <a:pos x="wd2" y="hd2"/>
                </a:cxn>
                <a:cxn ang="16200000">
                  <a:pos x="wd2" y="hd2"/>
                </a:cxn>
              </a:cxnLst>
              <a:rect l="0" t="0" r="r" b="b"/>
              <a:pathLst>
                <a:path w="21600" h="21489" fill="norm" stroke="1" extrusionOk="0">
                  <a:moveTo>
                    <a:pt x="0" y="21489"/>
                  </a:moveTo>
                  <a:cubicBezTo>
                    <a:pt x="1080" y="19115"/>
                    <a:pt x="2160" y="16742"/>
                    <a:pt x="3240" y="13656"/>
                  </a:cubicBezTo>
                  <a:cubicBezTo>
                    <a:pt x="4320" y="10570"/>
                    <a:pt x="5400" y="6773"/>
                    <a:pt x="5940" y="4162"/>
                  </a:cubicBezTo>
                  <a:cubicBezTo>
                    <a:pt x="6480" y="1551"/>
                    <a:pt x="6480" y="126"/>
                    <a:pt x="7020" y="8"/>
                  </a:cubicBezTo>
                  <a:cubicBezTo>
                    <a:pt x="7560" y="-111"/>
                    <a:pt x="8640" y="1076"/>
                    <a:pt x="10440" y="4162"/>
                  </a:cubicBezTo>
                  <a:cubicBezTo>
                    <a:pt x="12240" y="7247"/>
                    <a:pt x="14760" y="12232"/>
                    <a:pt x="16740" y="15436"/>
                  </a:cubicBezTo>
                  <a:cubicBezTo>
                    <a:pt x="18720" y="18641"/>
                    <a:pt x="20160" y="20065"/>
                    <a:pt x="21600" y="21489"/>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097" name="Line"/>
            <p:cNvSpPr/>
            <p:nvPr/>
          </p:nvSpPr>
          <p:spPr>
            <a:xfrm>
              <a:off x="3380184" y="1625792"/>
              <a:ext cx="151296" cy="208348"/>
            </a:xfrm>
            <a:custGeom>
              <a:avLst/>
              <a:gdLst/>
              <a:ahLst/>
              <a:cxnLst>
                <a:cxn ang="0">
                  <a:pos x="wd2" y="hd2"/>
                </a:cxn>
                <a:cxn ang="5400000">
                  <a:pos x="wd2" y="hd2"/>
                </a:cxn>
                <a:cxn ang="10800000">
                  <a:pos x="wd2" y="hd2"/>
                </a:cxn>
                <a:cxn ang="16200000">
                  <a:pos x="wd2" y="hd2"/>
                </a:cxn>
              </a:cxnLst>
              <a:rect l="0" t="0" r="r" b="b"/>
              <a:pathLst>
                <a:path w="20992" h="20982" fill="norm" stroke="1" extrusionOk="0">
                  <a:moveTo>
                    <a:pt x="12746" y="4543"/>
                  </a:moveTo>
                  <a:cubicBezTo>
                    <a:pt x="12266" y="2801"/>
                    <a:pt x="11786" y="1060"/>
                    <a:pt x="10346" y="363"/>
                  </a:cubicBezTo>
                  <a:cubicBezTo>
                    <a:pt x="8906" y="-334"/>
                    <a:pt x="6506" y="14"/>
                    <a:pt x="4346" y="1060"/>
                  </a:cubicBezTo>
                  <a:cubicBezTo>
                    <a:pt x="2186" y="2105"/>
                    <a:pt x="266" y="3847"/>
                    <a:pt x="26" y="6982"/>
                  </a:cubicBezTo>
                  <a:cubicBezTo>
                    <a:pt x="-214" y="10118"/>
                    <a:pt x="1226" y="14647"/>
                    <a:pt x="2906" y="17434"/>
                  </a:cubicBezTo>
                  <a:cubicBezTo>
                    <a:pt x="4586" y="20221"/>
                    <a:pt x="6506" y="21266"/>
                    <a:pt x="9626" y="20918"/>
                  </a:cubicBezTo>
                  <a:cubicBezTo>
                    <a:pt x="12746" y="20569"/>
                    <a:pt x="17066" y="18827"/>
                    <a:pt x="19226" y="16040"/>
                  </a:cubicBezTo>
                  <a:cubicBezTo>
                    <a:pt x="21386" y="13253"/>
                    <a:pt x="21386" y="9421"/>
                    <a:pt x="20186" y="6460"/>
                  </a:cubicBezTo>
                  <a:cubicBezTo>
                    <a:pt x="18986" y="3498"/>
                    <a:pt x="16586" y="1408"/>
                    <a:pt x="14666" y="1060"/>
                  </a:cubicBezTo>
                  <a:cubicBezTo>
                    <a:pt x="12746" y="711"/>
                    <a:pt x="11306" y="2105"/>
                    <a:pt x="9866" y="3498"/>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098" name="Line"/>
            <p:cNvSpPr/>
            <p:nvPr/>
          </p:nvSpPr>
          <p:spPr>
            <a:xfrm>
              <a:off x="3546584" y="1509530"/>
              <a:ext cx="221592" cy="210428"/>
            </a:xfrm>
            <a:custGeom>
              <a:avLst/>
              <a:gdLst/>
              <a:ahLst/>
              <a:cxnLst>
                <a:cxn ang="0">
                  <a:pos x="wd2" y="hd2"/>
                </a:cxn>
                <a:cxn ang="5400000">
                  <a:pos x="wd2" y="hd2"/>
                </a:cxn>
                <a:cxn ang="10800000">
                  <a:pos x="wd2" y="hd2"/>
                </a:cxn>
                <a:cxn ang="16200000">
                  <a:pos x="wd2" y="hd2"/>
                </a:cxn>
              </a:cxnLst>
              <a:rect l="0" t="0" r="r" b="b"/>
              <a:pathLst>
                <a:path w="20963" h="20855" fill="norm" stroke="1" extrusionOk="0">
                  <a:moveTo>
                    <a:pt x="13567" y="1593"/>
                  </a:moveTo>
                  <a:cubicBezTo>
                    <a:pt x="12257" y="565"/>
                    <a:pt x="10948" y="-464"/>
                    <a:pt x="8985" y="222"/>
                  </a:cubicBezTo>
                  <a:cubicBezTo>
                    <a:pt x="7021" y="907"/>
                    <a:pt x="4403" y="3307"/>
                    <a:pt x="2766" y="6222"/>
                  </a:cubicBezTo>
                  <a:cubicBezTo>
                    <a:pt x="1130" y="9136"/>
                    <a:pt x="476" y="12565"/>
                    <a:pt x="148" y="15136"/>
                  </a:cubicBezTo>
                  <a:cubicBezTo>
                    <a:pt x="-179" y="17707"/>
                    <a:pt x="-179" y="19422"/>
                    <a:pt x="2439" y="20279"/>
                  </a:cubicBezTo>
                  <a:cubicBezTo>
                    <a:pt x="5057" y="21136"/>
                    <a:pt x="10294" y="21136"/>
                    <a:pt x="14057" y="19593"/>
                  </a:cubicBezTo>
                  <a:cubicBezTo>
                    <a:pt x="17821" y="18050"/>
                    <a:pt x="20112" y="14965"/>
                    <a:pt x="20766" y="11707"/>
                  </a:cubicBezTo>
                  <a:cubicBezTo>
                    <a:pt x="21421" y="8450"/>
                    <a:pt x="20439" y="5022"/>
                    <a:pt x="17821" y="3307"/>
                  </a:cubicBezTo>
                  <a:cubicBezTo>
                    <a:pt x="15203" y="1593"/>
                    <a:pt x="10948" y="1593"/>
                    <a:pt x="6694" y="1593"/>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099" name="Line"/>
            <p:cNvSpPr/>
            <p:nvPr/>
          </p:nvSpPr>
          <p:spPr>
            <a:xfrm>
              <a:off x="3804153" y="1068964"/>
              <a:ext cx="197189" cy="9340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3789" y="17600"/>
                    <a:pt x="7579" y="13600"/>
                    <a:pt x="11179" y="10000"/>
                  </a:cubicBezTo>
                  <a:cubicBezTo>
                    <a:pt x="14779" y="6400"/>
                    <a:pt x="18189" y="3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00" name="Line"/>
            <p:cNvSpPr/>
            <p:nvPr/>
          </p:nvSpPr>
          <p:spPr>
            <a:xfrm>
              <a:off x="3887179" y="1089720"/>
              <a:ext cx="269837" cy="19718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4708" y="16295"/>
                    <a:pt x="9415" y="10989"/>
                    <a:pt x="13015" y="7389"/>
                  </a:cubicBezTo>
                  <a:cubicBezTo>
                    <a:pt x="16615" y="3789"/>
                    <a:pt x="19108" y="1895"/>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01" name="Line"/>
            <p:cNvSpPr/>
            <p:nvPr/>
          </p:nvSpPr>
          <p:spPr>
            <a:xfrm>
              <a:off x="4540976" y="644995"/>
              <a:ext cx="184007" cy="186767"/>
            </a:xfrm>
            <a:custGeom>
              <a:avLst/>
              <a:gdLst/>
              <a:ahLst/>
              <a:cxnLst>
                <a:cxn ang="0">
                  <a:pos x="wd2" y="hd2"/>
                </a:cxn>
                <a:cxn ang="5400000">
                  <a:pos x="wd2" y="hd2"/>
                </a:cxn>
                <a:cxn ang="10800000">
                  <a:pos x="wd2" y="hd2"/>
                </a:cxn>
                <a:cxn ang="16200000">
                  <a:pos x="wd2" y="hd2"/>
                </a:cxn>
              </a:cxnLst>
              <a:rect l="0" t="0" r="r" b="b"/>
              <a:pathLst>
                <a:path w="20889" h="20824" fill="norm" stroke="1" extrusionOk="0">
                  <a:moveTo>
                    <a:pt x="9429" y="4457"/>
                  </a:moveTo>
                  <a:cubicBezTo>
                    <a:pt x="8251" y="2914"/>
                    <a:pt x="7073" y="1371"/>
                    <a:pt x="5698" y="1371"/>
                  </a:cubicBezTo>
                  <a:cubicBezTo>
                    <a:pt x="4324" y="1371"/>
                    <a:pt x="2753" y="2914"/>
                    <a:pt x="1575" y="4842"/>
                  </a:cubicBezTo>
                  <a:cubicBezTo>
                    <a:pt x="396" y="6771"/>
                    <a:pt x="-389" y="9085"/>
                    <a:pt x="200" y="11978"/>
                  </a:cubicBezTo>
                  <a:cubicBezTo>
                    <a:pt x="789" y="14871"/>
                    <a:pt x="2753" y="18342"/>
                    <a:pt x="4716" y="19885"/>
                  </a:cubicBezTo>
                  <a:cubicBezTo>
                    <a:pt x="6680" y="21428"/>
                    <a:pt x="8644" y="21042"/>
                    <a:pt x="11393" y="18921"/>
                  </a:cubicBezTo>
                  <a:cubicBezTo>
                    <a:pt x="14142" y="16799"/>
                    <a:pt x="17676" y="12942"/>
                    <a:pt x="19444" y="9857"/>
                  </a:cubicBezTo>
                  <a:cubicBezTo>
                    <a:pt x="21211" y="6771"/>
                    <a:pt x="21211" y="4457"/>
                    <a:pt x="20229" y="2721"/>
                  </a:cubicBezTo>
                  <a:cubicBezTo>
                    <a:pt x="19247" y="985"/>
                    <a:pt x="17284" y="-172"/>
                    <a:pt x="15713" y="21"/>
                  </a:cubicBezTo>
                  <a:cubicBezTo>
                    <a:pt x="14142" y="214"/>
                    <a:pt x="12964" y="1757"/>
                    <a:pt x="11786" y="3299"/>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02" name="Line"/>
            <p:cNvSpPr/>
            <p:nvPr/>
          </p:nvSpPr>
          <p:spPr>
            <a:xfrm>
              <a:off x="4821226" y="581184"/>
              <a:ext cx="51892"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03" name="Line"/>
            <p:cNvSpPr/>
            <p:nvPr/>
          </p:nvSpPr>
          <p:spPr>
            <a:xfrm>
              <a:off x="5101440" y="290592"/>
              <a:ext cx="1" cy="51892"/>
            </a:xfrm>
            <a:prstGeom prst="ellipse">
              <a:avLst/>
            </a:prstGeom>
            <a:noFill/>
            <a:ln w="88900" cap="rnd">
              <a:solidFill>
                <a:srgbClr val="FCD02F"/>
              </a:solidFill>
              <a:prstDash val="solid"/>
              <a:round/>
            </a:ln>
            <a:effectLst/>
          </p:spPr>
          <p:txBody>
            <a:bodyPr wrap="square" lIns="45718" tIns="45718" rIns="45718" bIns="45718" numCol="1" anchor="t">
              <a:noAutofit/>
            </a:bodyPr>
            <a:lstStyle/>
            <a:p>
              <a:pPr/>
            </a:p>
          </p:txBody>
        </p:sp>
        <p:sp>
          <p:nvSpPr>
            <p:cNvPr id="1104" name="Line"/>
            <p:cNvSpPr/>
            <p:nvPr/>
          </p:nvSpPr>
          <p:spPr>
            <a:xfrm>
              <a:off x="5019954" y="290592"/>
              <a:ext cx="116616" cy="282194"/>
            </a:xfrm>
            <a:custGeom>
              <a:avLst/>
              <a:gdLst/>
              <a:ahLst/>
              <a:cxnLst>
                <a:cxn ang="0">
                  <a:pos x="wd2" y="hd2"/>
                </a:cxn>
                <a:cxn ang="5400000">
                  <a:pos x="wd2" y="hd2"/>
                </a:cxn>
                <a:cxn ang="10800000">
                  <a:pos x="wd2" y="hd2"/>
                </a:cxn>
                <a:cxn ang="16200000">
                  <a:pos x="wd2" y="hd2"/>
                </a:cxn>
              </a:cxnLst>
              <a:rect l="0" t="0" r="r" b="b"/>
              <a:pathLst>
                <a:path w="20803" h="21228" fill="norm" stroke="1" extrusionOk="0">
                  <a:moveTo>
                    <a:pt x="14536" y="0"/>
                  </a:moveTo>
                  <a:cubicBezTo>
                    <a:pt x="11451" y="520"/>
                    <a:pt x="8365" y="1041"/>
                    <a:pt x="5588" y="3383"/>
                  </a:cubicBezTo>
                  <a:cubicBezTo>
                    <a:pt x="2811" y="5725"/>
                    <a:pt x="342" y="9889"/>
                    <a:pt x="34" y="13142"/>
                  </a:cubicBezTo>
                  <a:cubicBezTo>
                    <a:pt x="-275" y="16395"/>
                    <a:pt x="1576" y="18737"/>
                    <a:pt x="4045" y="20039"/>
                  </a:cubicBezTo>
                  <a:cubicBezTo>
                    <a:pt x="6514" y="21340"/>
                    <a:pt x="9599" y="21600"/>
                    <a:pt x="12994" y="20689"/>
                  </a:cubicBezTo>
                  <a:cubicBezTo>
                    <a:pt x="16388" y="19778"/>
                    <a:pt x="20091" y="17696"/>
                    <a:pt x="20708" y="14834"/>
                  </a:cubicBezTo>
                  <a:cubicBezTo>
                    <a:pt x="21325" y="11971"/>
                    <a:pt x="18856" y="8328"/>
                    <a:pt x="16079" y="6246"/>
                  </a:cubicBezTo>
                  <a:cubicBezTo>
                    <a:pt x="13302" y="4164"/>
                    <a:pt x="10216" y="3643"/>
                    <a:pt x="7748" y="3904"/>
                  </a:cubicBezTo>
                  <a:cubicBezTo>
                    <a:pt x="5279" y="4164"/>
                    <a:pt x="3428" y="5205"/>
                    <a:pt x="1576" y="6246"/>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05" name="Line"/>
            <p:cNvSpPr/>
            <p:nvPr/>
          </p:nvSpPr>
          <p:spPr>
            <a:xfrm>
              <a:off x="5298626" y="0"/>
              <a:ext cx="237212" cy="467873"/>
            </a:xfrm>
            <a:custGeom>
              <a:avLst/>
              <a:gdLst/>
              <a:ahLst/>
              <a:cxnLst>
                <a:cxn ang="0">
                  <a:pos x="wd2" y="hd2"/>
                </a:cxn>
                <a:cxn ang="5400000">
                  <a:pos x="wd2" y="hd2"/>
                </a:cxn>
                <a:cxn ang="10800000">
                  <a:pos x="wd2" y="hd2"/>
                </a:cxn>
                <a:cxn ang="16200000">
                  <a:pos x="wd2" y="hd2"/>
                </a:cxn>
              </a:cxnLst>
              <a:rect l="0" t="0" r="r" b="b"/>
              <a:pathLst>
                <a:path w="21465" h="21480" fill="norm" stroke="1" extrusionOk="0">
                  <a:moveTo>
                    <a:pt x="7513" y="0"/>
                  </a:moveTo>
                  <a:cubicBezTo>
                    <a:pt x="5948" y="1429"/>
                    <a:pt x="4383" y="2859"/>
                    <a:pt x="3287" y="5559"/>
                  </a:cubicBezTo>
                  <a:cubicBezTo>
                    <a:pt x="2191" y="8259"/>
                    <a:pt x="1565" y="12229"/>
                    <a:pt x="2035" y="15009"/>
                  </a:cubicBezTo>
                  <a:cubicBezTo>
                    <a:pt x="2504" y="17788"/>
                    <a:pt x="4070" y="19376"/>
                    <a:pt x="5635" y="20329"/>
                  </a:cubicBezTo>
                  <a:cubicBezTo>
                    <a:pt x="7200" y="21282"/>
                    <a:pt x="8765" y="21600"/>
                    <a:pt x="10957" y="21441"/>
                  </a:cubicBezTo>
                  <a:cubicBezTo>
                    <a:pt x="13148" y="21282"/>
                    <a:pt x="15965" y="20647"/>
                    <a:pt x="17844" y="19932"/>
                  </a:cubicBezTo>
                  <a:cubicBezTo>
                    <a:pt x="19722" y="19218"/>
                    <a:pt x="20661" y="18424"/>
                    <a:pt x="21130" y="17550"/>
                  </a:cubicBezTo>
                  <a:cubicBezTo>
                    <a:pt x="21600" y="16676"/>
                    <a:pt x="21600" y="15724"/>
                    <a:pt x="20974" y="15009"/>
                  </a:cubicBezTo>
                  <a:cubicBezTo>
                    <a:pt x="20348" y="14294"/>
                    <a:pt x="19096" y="13818"/>
                    <a:pt x="15496" y="14294"/>
                  </a:cubicBezTo>
                  <a:cubicBezTo>
                    <a:pt x="11896" y="14771"/>
                    <a:pt x="5948" y="16200"/>
                    <a:pt x="0" y="17629"/>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2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08"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109" name="Google Shape;128;p4"/>
          <p:cNvSpPr txBox="1"/>
          <p:nvPr/>
        </p:nvSpPr>
        <p:spPr>
          <a:xfrm>
            <a:off x="2298073" y="4451436"/>
            <a:ext cx="18754392" cy="5602735"/>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l">
              <a:defRPr b="1">
                <a:solidFill>
                  <a:srgbClr val="0A1F61"/>
                </a:solidFill>
                <a:latin typeface="Tajawal Medium"/>
                <a:ea typeface="Tajawal Medium"/>
                <a:cs typeface="Tajawal Medium"/>
                <a:sym typeface="Tajawal Medium"/>
              </a:defRPr>
            </a:pPr>
            <a:r>
              <a:t>a).</a:t>
            </a:r>
          </a:p>
          <a:p>
            <a:pPr algn="l">
              <a:defRPr>
                <a:solidFill>
                  <a:srgbClr val="0A1F61"/>
                </a:solidFill>
                <a:latin typeface="Tajawal Medium"/>
                <a:ea typeface="Tajawal Medium"/>
                <a:cs typeface="Tajawal Medium"/>
                <a:sym typeface="Tajawal Medium"/>
              </a:defRPr>
            </a:pPr>
            <a:r>
              <a:t> </a:t>
            </a:r>
          </a:p>
          <a:p>
            <a:pPr algn="just">
              <a:lnSpc>
                <a:spcPct val="113399"/>
              </a:lnSpc>
              <a:defRPr>
                <a:solidFill>
                  <a:srgbClr val="0A1F61"/>
                </a:solidFill>
                <a:latin typeface="Tajawal Medium"/>
                <a:ea typeface="Tajawal Medium"/>
                <a:cs typeface="Tajawal Medium"/>
                <a:sym typeface="Tajawal Medium"/>
              </a:defRPr>
            </a:pPr>
            <a:r>
              <a:t>APR=</a:t>
            </a:r>
            <a14:m>
              <m:oMath>
                <m:r>
                  <a:rPr xmlns:a="http://schemas.openxmlformats.org/drawingml/2006/main" sz="4400" i="1">
                    <a:solidFill>
                      <a:srgbClr val="0A1F61"/>
                    </a:solidFill>
                    <a:latin typeface="Cambria Math" panose="02040503050406030204" pitchFamily="18" charset="0"/>
                  </a:rPr>
                  <m:t>(</m:t>
                </m:r>
                <m:r>
                  <a:rPr xmlns:a="http://schemas.openxmlformats.org/drawingml/2006/main" sz="4400" i="1">
                    <a:solidFill>
                      <a:srgbClr val="0A1F61"/>
                    </a:solidFill>
                    <a:latin typeface="Cambria Math" panose="02040503050406030204" pitchFamily="18" charset="0"/>
                  </a:rPr>
                  <m:t>1</m:t>
                </m:r>
                <m:r>
                  <a:rPr xmlns:a="http://schemas.openxmlformats.org/drawingml/2006/main" sz="4400" i="1">
                    <a:solidFill>
                      <a:srgbClr val="0A1F61"/>
                    </a:solidFill>
                    <a:latin typeface="Cambria Math" panose="02040503050406030204" pitchFamily="18" charset="0"/>
                  </a:rPr>
                  <m:t>+</m:t>
                </m:r>
                <m:f>
                  <m:fPr>
                    <m:ctrlPr>
                      <a:rPr xmlns:a="http://schemas.openxmlformats.org/drawingml/2006/main" sz="4400" i="1">
                        <a:solidFill>
                          <a:srgbClr val="0A1F61"/>
                        </a:solidFill>
                        <a:latin typeface="Cambria Math" panose="02040503050406030204" pitchFamily="18" charset="0"/>
                      </a:rPr>
                    </m:ctrlPr>
                    <m:type m:val="bar"/>
                  </m:fPr>
                  <m:num>
                    <m:r>
                      <a:rPr xmlns:a="http://schemas.openxmlformats.org/drawingml/2006/main" sz="4400" i="1">
                        <a:solidFill>
                          <a:srgbClr val="0A1F61"/>
                        </a:solidFill>
                        <a:latin typeface="Cambria Math" panose="02040503050406030204" pitchFamily="18" charset="0"/>
                      </a:rPr>
                      <m:t>i</m:t>
                    </m:r>
                  </m:num>
                  <m:den>
                    <m:r>
                      <a:rPr xmlns:a="http://schemas.openxmlformats.org/drawingml/2006/main" sz="4400" i="1">
                        <a:solidFill>
                          <a:srgbClr val="0A1F61"/>
                        </a:solidFill>
                        <a:latin typeface="Cambria Math" panose="02040503050406030204" pitchFamily="18" charset="0"/>
                      </a:rPr>
                      <m:t>m</m:t>
                    </m:r>
                  </m:den>
                </m:f>
                <m:sSup>
                  <m:e>
                    <m:r>
                      <a:rPr xmlns:a="http://schemas.openxmlformats.org/drawingml/2006/main" sz="4400" i="1">
                        <a:solidFill>
                          <a:srgbClr val="0A1F61"/>
                        </a:solidFill>
                        <a:latin typeface="Cambria Math" panose="02040503050406030204" pitchFamily="18" charset="0"/>
                      </a:rPr>
                      <m:t>)</m:t>
                    </m:r>
                  </m:e>
                  <m:sup>
                    <m:r>
                      <a:rPr xmlns:a="http://schemas.openxmlformats.org/drawingml/2006/main" sz="4400" i="1">
                        <a:solidFill>
                          <a:srgbClr val="0A1F61"/>
                        </a:solidFill>
                        <a:latin typeface="Cambria Math" panose="02040503050406030204" pitchFamily="18" charset="0"/>
                      </a:rPr>
                      <m:t>m</m:t>
                    </m:r>
                  </m:sup>
                </m:sSup>
                <m:r>
                  <a:rPr xmlns:a="http://schemas.openxmlformats.org/drawingml/2006/main" sz="4400" i="1">
                    <a:solidFill>
                      <a:srgbClr val="0A1F61"/>
                    </a:solidFill>
                    <a:latin typeface="Cambria Math" panose="02040503050406030204" pitchFamily="18" charset="0"/>
                  </a:rPr>
                  <m:t>-</m:t>
                </m:r>
                <m:r>
                  <a:rPr xmlns:a="http://schemas.openxmlformats.org/drawingml/2006/main" sz="4400" i="1">
                    <a:solidFill>
                      <a:srgbClr val="0A1F61"/>
                    </a:solidFill>
                    <a:latin typeface="Cambria Math" panose="02040503050406030204" pitchFamily="18" charset="0"/>
                  </a:rPr>
                  <m:t>1</m:t>
                </m:r>
              </m:oMath>
            </a14:m>
            <a:r>
              <a:t>  =</a:t>
            </a:r>
            <a14:m>
              <m:oMath>
                <m:r>
                  <a:rPr xmlns:a="http://schemas.openxmlformats.org/drawingml/2006/main" sz="4400" i="1">
                    <a:solidFill>
                      <a:srgbClr val="0A1F61"/>
                    </a:solidFill>
                    <a:latin typeface="Cambria Math" panose="02040503050406030204" pitchFamily="18" charset="0"/>
                  </a:rPr>
                  <m:t>(</m:t>
                </m:r>
                <m:r>
                  <a:rPr xmlns:a="http://schemas.openxmlformats.org/drawingml/2006/main" sz="4400" i="1">
                    <a:solidFill>
                      <a:srgbClr val="0A1F61"/>
                    </a:solidFill>
                    <a:latin typeface="Cambria Math" panose="02040503050406030204" pitchFamily="18" charset="0"/>
                  </a:rPr>
                  <m:t>1</m:t>
                </m:r>
                <m:r>
                  <a:rPr xmlns:a="http://schemas.openxmlformats.org/drawingml/2006/main" sz="4400" i="1">
                    <a:solidFill>
                      <a:srgbClr val="0A1F61"/>
                    </a:solidFill>
                    <a:latin typeface="Cambria Math" panose="02040503050406030204" pitchFamily="18" charset="0"/>
                  </a:rPr>
                  <m:t>+</m:t>
                </m:r>
                <m:f>
                  <m:fPr>
                    <m:ctrlPr>
                      <a:rPr xmlns:a="http://schemas.openxmlformats.org/drawingml/2006/main" sz="4400" i="1">
                        <a:solidFill>
                          <a:srgbClr val="0A1F61"/>
                        </a:solidFill>
                        <a:latin typeface="Cambria Math" panose="02040503050406030204" pitchFamily="18" charset="0"/>
                      </a:rPr>
                    </m:ctrlPr>
                    <m:type m:val="bar"/>
                  </m:fPr>
                  <m:num>
                    <m:r>
                      <a:rPr xmlns:a="http://schemas.openxmlformats.org/drawingml/2006/main" sz="4400" i="1">
                        <a:solidFill>
                          <a:srgbClr val="0A1F61"/>
                        </a:solidFill>
                        <a:latin typeface="Cambria Math" panose="02040503050406030204" pitchFamily="18" charset="0"/>
                      </a:rPr>
                      <m:t>0.06</m:t>
                    </m:r>
                  </m:num>
                  <m:den>
                    <m:r>
                      <a:rPr xmlns:a="http://schemas.openxmlformats.org/drawingml/2006/main" sz="4400" i="1">
                        <a:solidFill>
                          <a:srgbClr val="0A1F61"/>
                        </a:solidFill>
                        <a:latin typeface="Cambria Math" panose="02040503050406030204" pitchFamily="18" charset="0"/>
                      </a:rPr>
                      <m:t>12</m:t>
                    </m:r>
                  </m:den>
                </m:f>
                <m:sSup>
                  <m:e>
                    <m:r>
                      <a:rPr xmlns:a="http://schemas.openxmlformats.org/drawingml/2006/main" sz="4400" i="1">
                        <a:solidFill>
                          <a:srgbClr val="0A1F61"/>
                        </a:solidFill>
                        <a:latin typeface="Cambria Math" panose="02040503050406030204" pitchFamily="18" charset="0"/>
                      </a:rPr>
                      <m:t>)</m:t>
                    </m:r>
                  </m:e>
                  <m:sup>
                    <m:r>
                      <a:rPr xmlns:a="http://schemas.openxmlformats.org/drawingml/2006/main" sz="4400" i="1">
                        <a:solidFill>
                          <a:srgbClr val="0A1F61"/>
                        </a:solidFill>
                        <a:latin typeface="Cambria Math" panose="02040503050406030204" pitchFamily="18" charset="0"/>
                      </a:rPr>
                      <m:t>12</m:t>
                    </m:r>
                  </m:sup>
                </m:sSup>
                <m:r>
                  <a:rPr xmlns:a="http://schemas.openxmlformats.org/drawingml/2006/main" sz="4400" i="1">
                    <a:solidFill>
                      <a:srgbClr val="0A1F61"/>
                    </a:solidFill>
                    <a:latin typeface="Cambria Math" panose="02040503050406030204" pitchFamily="18" charset="0"/>
                  </a:rPr>
                  <m:t>-</m:t>
                </m:r>
                <m:r>
                  <a:rPr xmlns:a="http://schemas.openxmlformats.org/drawingml/2006/main" sz="4400" i="1">
                    <a:solidFill>
                      <a:srgbClr val="0A1F61"/>
                    </a:solidFill>
                    <a:latin typeface="Cambria Math" panose="02040503050406030204" pitchFamily="18" charset="0"/>
                  </a:rPr>
                  <m:t>1</m:t>
                </m:r>
              </m:oMath>
            </a14:m>
            <a:r>
              <a:t> =1.06167 -1 =6.17%</a:t>
            </a:r>
          </a:p>
          <a:p>
            <a:pPr algn="just">
              <a:lnSpc>
                <a:spcPct val="113399"/>
              </a:lnSpc>
              <a:defRPr>
                <a:solidFill>
                  <a:srgbClr val="0A1F61"/>
                </a:solidFill>
                <a:latin typeface="Tajawal Medium"/>
                <a:ea typeface="Tajawal Medium"/>
                <a:cs typeface="Tajawal Medium"/>
                <a:sym typeface="Tajawal Medium"/>
              </a:defRPr>
            </a:pPr>
          </a:p>
          <a:p>
            <a:pPr algn="just">
              <a:lnSpc>
                <a:spcPct val="113399"/>
              </a:lnSpc>
              <a:defRPr>
                <a:solidFill>
                  <a:srgbClr val="0A1F61"/>
                </a:solidFill>
                <a:latin typeface="Tajawal Medium"/>
                <a:ea typeface="Tajawal Medium"/>
                <a:cs typeface="Tajawal Medium"/>
                <a:sym typeface="Tajawal Medium"/>
              </a:defRPr>
            </a:pPr>
            <a:r>
              <a:t>The annual percentage rate payable on the loan is 6.17% which is greater than the quoted nominal rate of 6.0%.</a:t>
            </a:r>
          </a:p>
          <a:p>
            <a:pPr algn="just">
              <a:lnSpc>
                <a:spcPct val="113399"/>
              </a:lnSpc>
              <a:defRPr>
                <a:solidFill>
                  <a:srgbClr val="0A1F61"/>
                </a:solidFill>
                <a:latin typeface="Tajawal Medium"/>
                <a:ea typeface="Tajawal Medium"/>
                <a:cs typeface="Tajawal Medium"/>
                <a:sym typeface="Tajawal Medium"/>
              </a:defRPr>
            </a:pPr>
          </a:p>
        </p:txBody>
      </p:sp>
      <p:sp>
        <p:nvSpPr>
          <p:cNvPr id="1110" name="Google Shape;126;p4"/>
          <p:cNvSpPr txBox="1"/>
          <p:nvPr/>
        </p:nvSpPr>
        <p:spPr>
          <a:xfrm>
            <a:off x="4709164" y="1167623"/>
            <a:ext cx="13366186" cy="10336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defRPr sz="5600">
                <a:solidFill>
                  <a:srgbClr val="FFFFFF"/>
                </a:solidFill>
                <a:latin typeface="Tajawal Medium"/>
                <a:ea typeface="Tajawal Medium"/>
                <a:cs typeface="Tajawal Medium"/>
                <a:sym typeface="Tajawal Medium"/>
              </a:defRPr>
            </a:lvl1pPr>
          </a:lstStyle>
          <a:p>
            <a:pPr/>
            <a:r>
              <a:t>Solution</a:t>
            </a:r>
          </a:p>
        </p:txBody>
      </p:sp>
    </p:spTree>
  </p:cSld>
  <p:clrMapOvr>
    <a:masterClrMapping/>
  </p:clrMapOvr>
  <p:transition xmlns:p14="http://schemas.microsoft.com/office/powerpoint/2010/main" spd="med" advClick="1"/>
</p:sld>
</file>

<file path=ppt/slides/slide2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12"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113" name="Google Shape;128;p4"/>
          <p:cNvSpPr txBox="1"/>
          <p:nvPr/>
        </p:nvSpPr>
        <p:spPr>
          <a:xfrm>
            <a:off x="2298073" y="4451436"/>
            <a:ext cx="18754392" cy="4217847"/>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l">
              <a:defRPr b="1">
                <a:solidFill>
                  <a:srgbClr val="0A1F61"/>
                </a:solidFill>
                <a:latin typeface="Tajawal Medium"/>
                <a:ea typeface="Tajawal Medium"/>
                <a:cs typeface="Tajawal Medium"/>
                <a:sym typeface="Tajawal Medium"/>
              </a:defRPr>
            </a:pPr>
            <a:r>
              <a:t>b).</a:t>
            </a:r>
          </a:p>
          <a:p>
            <a:pPr algn="l">
              <a:defRPr b="1">
                <a:solidFill>
                  <a:srgbClr val="0A1F61"/>
                </a:solidFill>
                <a:latin typeface="Tajawal Medium"/>
                <a:ea typeface="Tajawal Medium"/>
                <a:cs typeface="Tajawal Medium"/>
                <a:sym typeface="Tajawal Medium"/>
              </a:defRPr>
            </a:pPr>
          </a:p>
          <a:p>
            <a:pPr algn="l">
              <a:defRPr b="1">
                <a:solidFill>
                  <a:srgbClr val="0A1F61"/>
                </a:solidFill>
                <a:latin typeface="Tajawal Medium"/>
                <a:ea typeface="Tajawal Medium"/>
                <a:cs typeface="Tajawal Medium"/>
                <a:sym typeface="Tajawal Medium"/>
              </a:defRPr>
            </a:pPr>
          </a:p>
          <a:p>
            <a:pPr algn="l">
              <a:defRPr>
                <a:solidFill>
                  <a:srgbClr val="0A1F61"/>
                </a:solidFill>
                <a:latin typeface="Tajawal Medium"/>
                <a:ea typeface="Tajawal Medium"/>
                <a:cs typeface="Tajawal Medium"/>
                <a:sym typeface="Tajawal Medium"/>
              </a:defRPr>
            </a:pPr>
            <a:r>
              <a:t> </a:t>
            </a:r>
            <a:r>
              <a:t>Bank </a:t>
            </a:r>
            <a:r>
              <a:rPr b="1"/>
              <a:t>A</a:t>
            </a:r>
            <a:r>
              <a:t> pays 6.60% compounded monthly. The annual percentage rate is given by</a:t>
            </a:r>
          </a:p>
          <a:p>
            <a:pPr algn="ctr">
              <a:lnSpc>
                <a:spcPct val="113399"/>
              </a:lnSpc>
              <a:defRPr>
                <a:solidFill>
                  <a:srgbClr val="0A1F61"/>
                </a:solidFill>
                <a:latin typeface="Tajawal Medium"/>
                <a:ea typeface="Tajawal Medium"/>
                <a:cs typeface="Tajawal Medium"/>
                <a:sym typeface="Tajawal Medium"/>
              </a:defRPr>
            </a:pPr>
            <a:r>
              <a:t>APR=</a:t>
            </a:r>
            <a14:m>
              <m:oMath>
                <m:r>
                  <a:rPr xmlns:a="http://schemas.openxmlformats.org/drawingml/2006/main" sz="4400" i="1">
                    <a:solidFill>
                      <a:srgbClr val="0A1F61"/>
                    </a:solidFill>
                    <a:latin typeface="Cambria Math" panose="02040503050406030204" pitchFamily="18" charset="0"/>
                  </a:rPr>
                  <m:t>(</m:t>
                </m:r>
                <m:r>
                  <a:rPr xmlns:a="http://schemas.openxmlformats.org/drawingml/2006/main" sz="4400" i="1">
                    <a:solidFill>
                      <a:srgbClr val="0A1F61"/>
                    </a:solidFill>
                    <a:latin typeface="Cambria Math" panose="02040503050406030204" pitchFamily="18" charset="0"/>
                  </a:rPr>
                  <m:t>1</m:t>
                </m:r>
                <m:r>
                  <a:rPr xmlns:a="http://schemas.openxmlformats.org/drawingml/2006/main" sz="4400" i="1">
                    <a:solidFill>
                      <a:srgbClr val="0A1F61"/>
                    </a:solidFill>
                    <a:latin typeface="Cambria Math" panose="02040503050406030204" pitchFamily="18" charset="0"/>
                  </a:rPr>
                  <m:t>+</m:t>
                </m:r>
                <m:f>
                  <m:fPr>
                    <m:ctrlPr>
                      <a:rPr xmlns:a="http://schemas.openxmlformats.org/drawingml/2006/main" sz="4400" i="1">
                        <a:solidFill>
                          <a:srgbClr val="0A1F61"/>
                        </a:solidFill>
                        <a:latin typeface="Cambria Math" panose="02040503050406030204" pitchFamily="18" charset="0"/>
                      </a:rPr>
                    </m:ctrlPr>
                    <m:type m:val="bar"/>
                  </m:fPr>
                  <m:num>
                    <m:r>
                      <a:rPr xmlns:a="http://schemas.openxmlformats.org/drawingml/2006/main" sz="4400" i="1">
                        <a:solidFill>
                          <a:srgbClr val="0A1F61"/>
                        </a:solidFill>
                        <a:latin typeface="Cambria Math" panose="02040503050406030204" pitchFamily="18" charset="0"/>
                      </a:rPr>
                      <m:t>i</m:t>
                    </m:r>
                  </m:num>
                  <m:den>
                    <m:r>
                      <a:rPr xmlns:a="http://schemas.openxmlformats.org/drawingml/2006/main" sz="4400" i="1">
                        <a:solidFill>
                          <a:srgbClr val="0A1F61"/>
                        </a:solidFill>
                        <a:latin typeface="Cambria Math" panose="02040503050406030204" pitchFamily="18" charset="0"/>
                      </a:rPr>
                      <m:t>m</m:t>
                    </m:r>
                  </m:den>
                </m:f>
                <m:sSup>
                  <m:e>
                    <m:r>
                      <a:rPr xmlns:a="http://schemas.openxmlformats.org/drawingml/2006/main" sz="4400" i="1">
                        <a:solidFill>
                          <a:srgbClr val="0A1F61"/>
                        </a:solidFill>
                        <a:latin typeface="Cambria Math" panose="02040503050406030204" pitchFamily="18" charset="0"/>
                      </a:rPr>
                      <m:t>)</m:t>
                    </m:r>
                  </m:e>
                  <m:sup>
                    <m:r>
                      <a:rPr xmlns:a="http://schemas.openxmlformats.org/drawingml/2006/main" sz="4400" i="1">
                        <a:solidFill>
                          <a:srgbClr val="0A1F61"/>
                        </a:solidFill>
                        <a:latin typeface="Cambria Math" panose="02040503050406030204" pitchFamily="18" charset="0"/>
                      </a:rPr>
                      <m:t>m</m:t>
                    </m:r>
                  </m:sup>
                </m:sSup>
                <m:r>
                  <a:rPr xmlns:a="http://schemas.openxmlformats.org/drawingml/2006/main" sz="4400" i="1">
                    <a:solidFill>
                      <a:srgbClr val="0A1F61"/>
                    </a:solidFill>
                    <a:latin typeface="Cambria Math" panose="02040503050406030204" pitchFamily="18" charset="0"/>
                  </a:rPr>
                  <m:t>-</m:t>
                </m:r>
                <m:r>
                  <a:rPr xmlns:a="http://schemas.openxmlformats.org/drawingml/2006/main" sz="4400" i="1">
                    <a:solidFill>
                      <a:srgbClr val="0A1F61"/>
                    </a:solidFill>
                    <a:latin typeface="Cambria Math" panose="02040503050406030204" pitchFamily="18" charset="0"/>
                  </a:rPr>
                  <m:t>1</m:t>
                </m:r>
              </m:oMath>
            </a14:m>
            <a:r>
              <a:t>  =</a:t>
            </a:r>
            <a14:m>
              <m:oMath>
                <m:r>
                  <a:rPr xmlns:a="http://schemas.openxmlformats.org/drawingml/2006/main" sz="4400" i="1">
                    <a:solidFill>
                      <a:srgbClr val="0A1F61"/>
                    </a:solidFill>
                    <a:latin typeface="Cambria Math" panose="02040503050406030204" pitchFamily="18" charset="0"/>
                  </a:rPr>
                  <m:t>(</m:t>
                </m:r>
                <m:r>
                  <a:rPr xmlns:a="http://schemas.openxmlformats.org/drawingml/2006/main" sz="4400" i="1">
                    <a:solidFill>
                      <a:srgbClr val="0A1F61"/>
                    </a:solidFill>
                    <a:latin typeface="Cambria Math" panose="02040503050406030204" pitchFamily="18" charset="0"/>
                  </a:rPr>
                  <m:t>1</m:t>
                </m:r>
                <m:r>
                  <a:rPr xmlns:a="http://schemas.openxmlformats.org/drawingml/2006/main" sz="4400" i="1">
                    <a:solidFill>
                      <a:srgbClr val="0A1F61"/>
                    </a:solidFill>
                    <a:latin typeface="Cambria Math" panose="02040503050406030204" pitchFamily="18" charset="0"/>
                  </a:rPr>
                  <m:t>+</m:t>
                </m:r>
                <m:f>
                  <m:fPr>
                    <m:ctrlPr>
                      <a:rPr xmlns:a="http://schemas.openxmlformats.org/drawingml/2006/main" sz="4400" i="1">
                        <a:solidFill>
                          <a:srgbClr val="0A1F61"/>
                        </a:solidFill>
                        <a:latin typeface="Cambria Math" panose="02040503050406030204" pitchFamily="18" charset="0"/>
                      </a:rPr>
                    </m:ctrlPr>
                    <m:type m:val="bar"/>
                  </m:fPr>
                  <m:num>
                    <m:r>
                      <a:rPr xmlns:a="http://schemas.openxmlformats.org/drawingml/2006/main" sz="4400" i="1">
                        <a:solidFill>
                          <a:srgbClr val="0A1F61"/>
                        </a:solidFill>
                        <a:latin typeface="Cambria Math" panose="02040503050406030204" pitchFamily="18" charset="0"/>
                      </a:rPr>
                      <m:t>0.066</m:t>
                    </m:r>
                  </m:num>
                  <m:den>
                    <m:r>
                      <a:rPr xmlns:a="http://schemas.openxmlformats.org/drawingml/2006/main" sz="4400" i="1">
                        <a:solidFill>
                          <a:srgbClr val="0A1F61"/>
                        </a:solidFill>
                        <a:latin typeface="Cambria Math" panose="02040503050406030204" pitchFamily="18" charset="0"/>
                      </a:rPr>
                      <m:t>12</m:t>
                    </m:r>
                  </m:den>
                </m:f>
                <m:sSup>
                  <m:e>
                    <m:r>
                      <a:rPr xmlns:a="http://schemas.openxmlformats.org/drawingml/2006/main" sz="4400" i="1">
                        <a:solidFill>
                          <a:srgbClr val="0A1F61"/>
                        </a:solidFill>
                        <a:latin typeface="Cambria Math" panose="02040503050406030204" pitchFamily="18" charset="0"/>
                      </a:rPr>
                      <m:t>)</m:t>
                    </m:r>
                  </m:e>
                  <m:sup>
                    <m:r>
                      <a:rPr xmlns:a="http://schemas.openxmlformats.org/drawingml/2006/main" sz="4400" i="1">
                        <a:solidFill>
                          <a:srgbClr val="0A1F61"/>
                        </a:solidFill>
                        <a:latin typeface="Cambria Math" panose="02040503050406030204" pitchFamily="18" charset="0"/>
                      </a:rPr>
                      <m:t>12</m:t>
                    </m:r>
                  </m:sup>
                </m:sSup>
                <m:r>
                  <a:rPr xmlns:a="http://schemas.openxmlformats.org/drawingml/2006/main" sz="4400" i="1">
                    <a:solidFill>
                      <a:srgbClr val="0A1F61"/>
                    </a:solidFill>
                    <a:latin typeface="Cambria Math" panose="02040503050406030204" pitchFamily="18" charset="0"/>
                  </a:rPr>
                  <m:t>-</m:t>
                </m:r>
                <m:r>
                  <a:rPr xmlns:a="http://schemas.openxmlformats.org/drawingml/2006/main" sz="4400" i="1">
                    <a:solidFill>
                      <a:srgbClr val="0A1F61"/>
                    </a:solidFill>
                    <a:latin typeface="Cambria Math" panose="02040503050406030204" pitchFamily="18" charset="0"/>
                  </a:rPr>
                  <m:t>1</m:t>
                </m:r>
              </m:oMath>
            </a14:m>
            <a:r>
              <a:t>=1.0680 -1  =0.0680 =6.8%</a:t>
            </a:r>
          </a:p>
        </p:txBody>
      </p:sp>
      <p:sp>
        <p:nvSpPr>
          <p:cNvPr id="1114" name="Google Shape;126;p4"/>
          <p:cNvSpPr txBox="1"/>
          <p:nvPr/>
        </p:nvSpPr>
        <p:spPr>
          <a:xfrm>
            <a:off x="4709164" y="1167623"/>
            <a:ext cx="13366186" cy="10336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defRPr sz="5600">
                <a:solidFill>
                  <a:srgbClr val="FFFFFF"/>
                </a:solidFill>
                <a:latin typeface="Tajawal Medium"/>
                <a:ea typeface="Tajawal Medium"/>
                <a:cs typeface="Tajawal Medium"/>
                <a:sym typeface="Tajawal Medium"/>
              </a:defRPr>
            </a:lvl1pPr>
          </a:lstStyle>
          <a:p>
            <a:pPr/>
            <a:r>
              <a:t>Solution</a:t>
            </a:r>
          </a:p>
        </p:txBody>
      </p:sp>
      <p:grpSp>
        <p:nvGrpSpPr>
          <p:cNvPr id="1120" name="Drawing"/>
          <p:cNvGrpSpPr/>
          <p:nvPr/>
        </p:nvGrpSpPr>
        <p:grpSpPr>
          <a:xfrm>
            <a:off x="9548026" y="5053794"/>
            <a:ext cx="1504853" cy="705337"/>
            <a:chOff x="0" y="0"/>
            <a:chExt cx="1504852" cy="705335"/>
          </a:xfrm>
        </p:grpSpPr>
        <p:sp>
          <p:nvSpPr>
            <p:cNvPr id="1115" name="Line"/>
            <p:cNvSpPr/>
            <p:nvPr/>
          </p:nvSpPr>
          <p:spPr>
            <a:xfrm>
              <a:off x="0" y="430986"/>
              <a:ext cx="508537" cy="274350"/>
            </a:xfrm>
            <a:custGeom>
              <a:avLst/>
              <a:gdLst/>
              <a:ahLst/>
              <a:cxnLst>
                <a:cxn ang="0">
                  <a:pos x="wd2" y="hd2"/>
                </a:cxn>
                <a:cxn ang="5400000">
                  <a:pos x="wd2" y="hd2"/>
                </a:cxn>
                <a:cxn ang="10800000">
                  <a:pos x="wd2" y="hd2"/>
                </a:cxn>
                <a:cxn ang="16200000">
                  <a:pos x="wd2" y="hd2"/>
                </a:cxn>
              </a:cxnLst>
              <a:rect l="0" t="0" r="r" b="b"/>
              <a:pathLst>
                <a:path w="21600" h="21148" fill="norm" stroke="1" extrusionOk="0">
                  <a:moveTo>
                    <a:pt x="0" y="1211"/>
                  </a:moveTo>
                  <a:cubicBezTo>
                    <a:pt x="1029" y="3345"/>
                    <a:pt x="2057" y="5478"/>
                    <a:pt x="2792" y="8411"/>
                  </a:cubicBezTo>
                  <a:cubicBezTo>
                    <a:pt x="3527" y="11345"/>
                    <a:pt x="3967" y="15078"/>
                    <a:pt x="4482" y="17611"/>
                  </a:cubicBezTo>
                  <a:cubicBezTo>
                    <a:pt x="4996" y="20145"/>
                    <a:pt x="5584" y="21478"/>
                    <a:pt x="6025" y="21078"/>
                  </a:cubicBezTo>
                  <a:cubicBezTo>
                    <a:pt x="6465" y="20678"/>
                    <a:pt x="6759" y="18545"/>
                    <a:pt x="6980" y="15211"/>
                  </a:cubicBezTo>
                  <a:cubicBezTo>
                    <a:pt x="7200" y="11878"/>
                    <a:pt x="7347" y="7345"/>
                    <a:pt x="7567" y="4411"/>
                  </a:cubicBezTo>
                  <a:cubicBezTo>
                    <a:pt x="7788" y="1478"/>
                    <a:pt x="8082" y="145"/>
                    <a:pt x="8449" y="11"/>
                  </a:cubicBezTo>
                  <a:cubicBezTo>
                    <a:pt x="8816" y="-122"/>
                    <a:pt x="9257" y="945"/>
                    <a:pt x="9624" y="2811"/>
                  </a:cubicBezTo>
                  <a:cubicBezTo>
                    <a:pt x="9992" y="4678"/>
                    <a:pt x="10286" y="7345"/>
                    <a:pt x="10506" y="9345"/>
                  </a:cubicBezTo>
                  <a:cubicBezTo>
                    <a:pt x="10727" y="11345"/>
                    <a:pt x="10873" y="12678"/>
                    <a:pt x="11314" y="13211"/>
                  </a:cubicBezTo>
                  <a:cubicBezTo>
                    <a:pt x="11755" y="13745"/>
                    <a:pt x="12490" y="13478"/>
                    <a:pt x="12931" y="12545"/>
                  </a:cubicBezTo>
                  <a:cubicBezTo>
                    <a:pt x="13371" y="11611"/>
                    <a:pt x="13518" y="10011"/>
                    <a:pt x="13739" y="8411"/>
                  </a:cubicBezTo>
                  <a:cubicBezTo>
                    <a:pt x="13959" y="6811"/>
                    <a:pt x="14253" y="5211"/>
                    <a:pt x="14547" y="3745"/>
                  </a:cubicBezTo>
                  <a:cubicBezTo>
                    <a:pt x="14841" y="2278"/>
                    <a:pt x="15135" y="945"/>
                    <a:pt x="15576" y="811"/>
                  </a:cubicBezTo>
                  <a:cubicBezTo>
                    <a:pt x="16016" y="678"/>
                    <a:pt x="16604" y="1745"/>
                    <a:pt x="17265" y="4145"/>
                  </a:cubicBezTo>
                  <a:cubicBezTo>
                    <a:pt x="17927" y="6545"/>
                    <a:pt x="18661" y="10278"/>
                    <a:pt x="19396" y="12278"/>
                  </a:cubicBezTo>
                  <a:cubicBezTo>
                    <a:pt x="20131" y="14278"/>
                    <a:pt x="20865" y="14545"/>
                    <a:pt x="21600" y="14811"/>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16" name="Line"/>
            <p:cNvSpPr/>
            <p:nvPr/>
          </p:nvSpPr>
          <p:spPr>
            <a:xfrm>
              <a:off x="612319" y="353294"/>
              <a:ext cx="155675" cy="10378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17" name="Line"/>
            <p:cNvSpPr/>
            <p:nvPr/>
          </p:nvSpPr>
          <p:spPr>
            <a:xfrm>
              <a:off x="684967" y="457077"/>
              <a:ext cx="186811" cy="14529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18" name="Line"/>
            <p:cNvSpPr/>
            <p:nvPr/>
          </p:nvSpPr>
          <p:spPr>
            <a:xfrm>
              <a:off x="944424" y="187241"/>
              <a:ext cx="217945" cy="22832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3771" y="5564"/>
                    <a:pt x="7543" y="11127"/>
                    <a:pt x="11143" y="14727"/>
                  </a:cubicBezTo>
                  <a:cubicBezTo>
                    <a:pt x="14743" y="18327"/>
                    <a:pt x="18171" y="19964"/>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19" name="Line"/>
            <p:cNvSpPr/>
            <p:nvPr/>
          </p:nvSpPr>
          <p:spPr>
            <a:xfrm>
              <a:off x="1159027" y="-1"/>
              <a:ext cx="345826" cy="353172"/>
            </a:xfrm>
            <a:custGeom>
              <a:avLst/>
              <a:gdLst/>
              <a:ahLst/>
              <a:cxnLst>
                <a:cxn ang="0">
                  <a:pos x="wd2" y="hd2"/>
                </a:cxn>
                <a:cxn ang="5400000">
                  <a:pos x="wd2" y="hd2"/>
                </a:cxn>
                <a:cxn ang="10800000">
                  <a:pos x="wd2" y="hd2"/>
                </a:cxn>
                <a:cxn ang="16200000">
                  <a:pos x="wd2" y="hd2"/>
                </a:cxn>
              </a:cxnLst>
              <a:rect l="0" t="0" r="r" b="b"/>
              <a:pathLst>
                <a:path w="21379" h="21001" fill="norm" stroke="1" extrusionOk="0">
                  <a:moveTo>
                    <a:pt x="2773" y="9900"/>
                  </a:moveTo>
                  <a:cubicBezTo>
                    <a:pt x="1704" y="9488"/>
                    <a:pt x="634" y="9077"/>
                    <a:pt x="207" y="8254"/>
                  </a:cubicBezTo>
                  <a:cubicBezTo>
                    <a:pt x="-221" y="7431"/>
                    <a:pt x="-7" y="6197"/>
                    <a:pt x="1062" y="4757"/>
                  </a:cubicBezTo>
                  <a:cubicBezTo>
                    <a:pt x="2131" y="3317"/>
                    <a:pt x="4056" y="1671"/>
                    <a:pt x="5553" y="745"/>
                  </a:cubicBezTo>
                  <a:cubicBezTo>
                    <a:pt x="7050" y="-180"/>
                    <a:pt x="8120" y="-386"/>
                    <a:pt x="9189" y="951"/>
                  </a:cubicBezTo>
                  <a:cubicBezTo>
                    <a:pt x="10258" y="2288"/>
                    <a:pt x="11328" y="5168"/>
                    <a:pt x="11328" y="8357"/>
                  </a:cubicBezTo>
                  <a:cubicBezTo>
                    <a:pt x="11328" y="11545"/>
                    <a:pt x="10258" y="15043"/>
                    <a:pt x="9617" y="17305"/>
                  </a:cubicBezTo>
                  <a:cubicBezTo>
                    <a:pt x="8975" y="19568"/>
                    <a:pt x="8761" y="20597"/>
                    <a:pt x="9189" y="20905"/>
                  </a:cubicBezTo>
                  <a:cubicBezTo>
                    <a:pt x="9617" y="21214"/>
                    <a:pt x="10686" y="20803"/>
                    <a:pt x="12825" y="19260"/>
                  </a:cubicBezTo>
                  <a:cubicBezTo>
                    <a:pt x="14963" y="17717"/>
                    <a:pt x="18171" y="15043"/>
                    <a:pt x="21379" y="12368"/>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grpSp>
      <p:grpSp>
        <p:nvGrpSpPr>
          <p:cNvPr id="1131" name="Drawing"/>
          <p:cNvGrpSpPr/>
          <p:nvPr/>
        </p:nvGrpSpPr>
        <p:grpSpPr>
          <a:xfrm>
            <a:off x="5739194" y="4260141"/>
            <a:ext cx="2015382" cy="1563929"/>
            <a:chOff x="0" y="0"/>
            <a:chExt cx="2015381" cy="1563927"/>
          </a:xfrm>
        </p:grpSpPr>
        <p:sp>
          <p:nvSpPr>
            <p:cNvPr id="1121" name="Line"/>
            <p:cNvSpPr/>
            <p:nvPr/>
          </p:nvSpPr>
          <p:spPr>
            <a:xfrm>
              <a:off x="0" y="1406405"/>
              <a:ext cx="280214" cy="157523"/>
            </a:xfrm>
            <a:custGeom>
              <a:avLst/>
              <a:gdLst/>
              <a:ahLst/>
              <a:cxnLst>
                <a:cxn ang="0">
                  <a:pos x="wd2" y="hd2"/>
                </a:cxn>
                <a:cxn ang="5400000">
                  <a:pos x="wd2" y="hd2"/>
                </a:cxn>
                <a:cxn ang="10800000">
                  <a:pos x="wd2" y="hd2"/>
                </a:cxn>
                <a:cxn ang="16200000">
                  <a:pos x="wd2" y="hd2"/>
                </a:cxn>
              </a:cxnLst>
              <a:rect l="0" t="0" r="r" b="b"/>
              <a:pathLst>
                <a:path w="21600" h="21381" fill="norm" stroke="1" extrusionOk="0">
                  <a:moveTo>
                    <a:pt x="0" y="0"/>
                  </a:moveTo>
                  <a:cubicBezTo>
                    <a:pt x="2933" y="5635"/>
                    <a:pt x="5867" y="11270"/>
                    <a:pt x="8533" y="15261"/>
                  </a:cubicBezTo>
                  <a:cubicBezTo>
                    <a:pt x="11200" y="19252"/>
                    <a:pt x="13600" y="21600"/>
                    <a:pt x="15733" y="21365"/>
                  </a:cubicBezTo>
                  <a:cubicBezTo>
                    <a:pt x="17867" y="21130"/>
                    <a:pt x="19733" y="18313"/>
                    <a:pt x="21600" y="15496"/>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22" name="Line"/>
            <p:cNvSpPr/>
            <p:nvPr/>
          </p:nvSpPr>
          <p:spPr>
            <a:xfrm>
              <a:off x="51891" y="1188461"/>
              <a:ext cx="10379"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23" name="Line"/>
            <p:cNvSpPr/>
            <p:nvPr/>
          </p:nvSpPr>
          <p:spPr>
            <a:xfrm>
              <a:off x="321727" y="1188461"/>
              <a:ext cx="124540" cy="12454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24" name="Line"/>
            <p:cNvSpPr/>
            <p:nvPr/>
          </p:nvSpPr>
          <p:spPr>
            <a:xfrm>
              <a:off x="363240" y="1261108"/>
              <a:ext cx="186810" cy="14529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3600" y="19029"/>
                    <a:pt x="7200" y="16457"/>
                    <a:pt x="10800" y="12857"/>
                  </a:cubicBezTo>
                  <a:cubicBezTo>
                    <a:pt x="14400" y="9257"/>
                    <a:pt x="18000" y="4629"/>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25" name="Line"/>
            <p:cNvSpPr/>
            <p:nvPr/>
          </p:nvSpPr>
          <p:spPr>
            <a:xfrm>
              <a:off x="757615" y="679270"/>
              <a:ext cx="166896" cy="528218"/>
            </a:xfrm>
            <a:custGeom>
              <a:avLst/>
              <a:gdLst/>
              <a:ahLst/>
              <a:cxnLst>
                <a:cxn ang="0">
                  <a:pos x="wd2" y="hd2"/>
                </a:cxn>
                <a:cxn ang="5400000">
                  <a:pos x="wd2" y="hd2"/>
                </a:cxn>
                <a:cxn ang="10800000">
                  <a:pos x="wd2" y="hd2"/>
                </a:cxn>
                <a:cxn ang="16200000">
                  <a:pos x="wd2" y="hd2"/>
                </a:cxn>
              </a:cxnLst>
              <a:rect l="0" t="0" r="r" b="b"/>
              <a:pathLst>
                <a:path w="21266" h="21278" fill="norm" stroke="1" extrusionOk="0">
                  <a:moveTo>
                    <a:pt x="9257" y="2953"/>
                  </a:moveTo>
                  <a:cubicBezTo>
                    <a:pt x="10139" y="1699"/>
                    <a:pt x="11020" y="445"/>
                    <a:pt x="10800" y="96"/>
                  </a:cubicBezTo>
                  <a:cubicBezTo>
                    <a:pt x="10580" y="-252"/>
                    <a:pt x="9257" y="305"/>
                    <a:pt x="7273" y="2465"/>
                  </a:cubicBezTo>
                  <a:cubicBezTo>
                    <a:pt x="5290" y="4625"/>
                    <a:pt x="2645" y="8388"/>
                    <a:pt x="1322" y="11523"/>
                  </a:cubicBezTo>
                  <a:cubicBezTo>
                    <a:pt x="0" y="14659"/>
                    <a:pt x="0" y="17167"/>
                    <a:pt x="661" y="18700"/>
                  </a:cubicBezTo>
                  <a:cubicBezTo>
                    <a:pt x="1322" y="20233"/>
                    <a:pt x="2645" y="20791"/>
                    <a:pt x="4849" y="21069"/>
                  </a:cubicBezTo>
                  <a:cubicBezTo>
                    <a:pt x="7053" y="21348"/>
                    <a:pt x="10139" y="21348"/>
                    <a:pt x="12343" y="21069"/>
                  </a:cubicBezTo>
                  <a:cubicBezTo>
                    <a:pt x="14547" y="20791"/>
                    <a:pt x="15869" y="20233"/>
                    <a:pt x="17412" y="19188"/>
                  </a:cubicBezTo>
                  <a:cubicBezTo>
                    <a:pt x="18955" y="18143"/>
                    <a:pt x="20718" y="16610"/>
                    <a:pt x="21159" y="15495"/>
                  </a:cubicBezTo>
                  <a:cubicBezTo>
                    <a:pt x="21600" y="14380"/>
                    <a:pt x="20718" y="13683"/>
                    <a:pt x="17853" y="13196"/>
                  </a:cubicBezTo>
                  <a:cubicBezTo>
                    <a:pt x="14988" y="12708"/>
                    <a:pt x="10139" y="12429"/>
                    <a:pt x="6833" y="12569"/>
                  </a:cubicBezTo>
                  <a:cubicBezTo>
                    <a:pt x="3527" y="12708"/>
                    <a:pt x="1763" y="13265"/>
                    <a:pt x="0" y="13823"/>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26" name="Line"/>
            <p:cNvSpPr/>
            <p:nvPr/>
          </p:nvSpPr>
          <p:spPr>
            <a:xfrm>
              <a:off x="996316" y="908247"/>
              <a:ext cx="41514"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27" name="Line"/>
            <p:cNvSpPr/>
            <p:nvPr/>
          </p:nvSpPr>
          <p:spPr>
            <a:xfrm>
              <a:off x="1200481" y="451602"/>
              <a:ext cx="149597" cy="523029"/>
            </a:xfrm>
            <a:custGeom>
              <a:avLst/>
              <a:gdLst/>
              <a:ahLst/>
              <a:cxnLst>
                <a:cxn ang="0">
                  <a:pos x="wd2" y="hd2"/>
                </a:cxn>
                <a:cxn ang="5400000">
                  <a:pos x="wd2" y="hd2"/>
                </a:cxn>
                <a:cxn ang="10800000">
                  <a:pos x="wd2" y="hd2"/>
                </a:cxn>
                <a:cxn ang="16200000">
                  <a:pos x="wd2" y="hd2"/>
                </a:cxn>
              </a:cxnLst>
              <a:rect l="0" t="0" r="r" b="b"/>
              <a:pathLst>
                <a:path w="20757" h="21485" fill="norm" stroke="1" extrusionOk="0">
                  <a:moveTo>
                    <a:pt x="7672" y="0"/>
                  </a:moveTo>
                  <a:cubicBezTo>
                    <a:pt x="4792" y="2416"/>
                    <a:pt x="1912" y="4832"/>
                    <a:pt x="712" y="8029"/>
                  </a:cubicBezTo>
                  <a:cubicBezTo>
                    <a:pt x="-488" y="11226"/>
                    <a:pt x="-8" y="15205"/>
                    <a:pt x="952" y="17550"/>
                  </a:cubicBezTo>
                  <a:cubicBezTo>
                    <a:pt x="1912" y="19895"/>
                    <a:pt x="3352" y="20605"/>
                    <a:pt x="5512" y="21032"/>
                  </a:cubicBezTo>
                  <a:cubicBezTo>
                    <a:pt x="7672" y="21458"/>
                    <a:pt x="10552" y="21600"/>
                    <a:pt x="12952" y="21387"/>
                  </a:cubicBezTo>
                  <a:cubicBezTo>
                    <a:pt x="15352" y="21174"/>
                    <a:pt x="17272" y="20605"/>
                    <a:pt x="18712" y="19966"/>
                  </a:cubicBezTo>
                  <a:cubicBezTo>
                    <a:pt x="20152" y="19326"/>
                    <a:pt x="21112" y="18616"/>
                    <a:pt x="20632" y="17621"/>
                  </a:cubicBezTo>
                  <a:cubicBezTo>
                    <a:pt x="20152" y="16626"/>
                    <a:pt x="18232" y="15347"/>
                    <a:pt x="14872" y="14779"/>
                  </a:cubicBezTo>
                  <a:cubicBezTo>
                    <a:pt x="11512" y="14211"/>
                    <a:pt x="6712" y="14353"/>
                    <a:pt x="1912" y="14495"/>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28" name="Line"/>
            <p:cNvSpPr/>
            <p:nvPr/>
          </p:nvSpPr>
          <p:spPr>
            <a:xfrm>
              <a:off x="1691661" y="140253"/>
              <a:ext cx="31135" cy="71610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0" y="4278"/>
                    <a:pt x="0" y="8557"/>
                    <a:pt x="3600" y="12157"/>
                  </a:cubicBezTo>
                  <a:cubicBezTo>
                    <a:pt x="7200" y="15757"/>
                    <a:pt x="14400" y="18678"/>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29" name="Line"/>
            <p:cNvSpPr/>
            <p:nvPr/>
          </p:nvSpPr>
          <p:spPr>
            <a:xfrm>
              <a:off x="1454008" y="0"/>
              <a:ext cx="144249" cy="154313"/>
            </a:xfrm>
            <a:custGeom>
              <a:avLst/>
              <a:gdLst/>
              <a:ahLst/>
              <a:cxnLst>
                <a:cxn ang="0">
                  <a:pos x="wd2" y="hd2"/>
                </a:cxn>
                <a:cxn ang="5400000">
                  <a:pos x="wd2" y="hd2"/>
                </a:cxn>
                <a:cxn ang="10800000">
                  <a:pos x="wd2" y="hd2"/>
                </a:cxn>
                <a:cxn ang="16200000">
                  <a:pos x="wd2" y="hd2"/>
                </a:cxn>
              </a:cxnLst>
              <a:rect l="0" t="0" r="r" b="b"/>
              <a:pathLst>
                <a:path w="21444" h="20946" fill="norm" stroke="1" extrusionOk="0">
                  <a:moveTo>
                    <a:pt x="9101" y="3542"/>
                  </a:moveTo>
                  <a:cubicBezTo>
                    <a:pt x="7558" y="1663"/>
                    <a:pt x="6015" y="-215"/>
                    <a:pt x="4473" y="20"/>
                  </a:cubicBezTo>
                  <a:cubicBezTo>
                    <a:pt x="2930" y="255"/>
                    <a:pt x="1387" y="2602"/>
                    <a:pt x="615" y="5420"/>
                  </a:cubicBezTo>
                  <a:cubicBezTo>
                    <a:pt x="-156" y="8237"/>
                    <a:pt x="-156" y="11524"/>
                    <a:pt x="358" y="14342"/>
                  </a:cubicBezTo>
                  <a:cubicBezTo>
                    <a:pt x="873" y="17159"/>
                    <a:pt x="1901" y="19507"/>
                    <a:pt x="4987" y="20446"/>
                  </a:cubicBezTo>
                  <a:cubicBezTo>
                    <a:pt x="8073" y="21385"/>
                    <a:pt x="13215" y="20915"/>
                    <a:pt x="16558" y="19742"/>
                  </a:cubicBezTo>
                  <a:cubicBezTo>
                    <a:pt x="19901" y="18568"/>
                    <a:pt x="21444" y="16689"/>
                    <a:pt x="21444" y="13637"/>
                  </a:cubicBezTo>
                  <a:cubicBezTo>
                    <a:pt x="21444" y="10585"/>
                    <a:pt x="19901" y="6359"/>
                    <a:pt x="16815" y="5185"/>
                  </a:cubicBezTo>
                  <a:cubicBezTo>
                    <a:pt x="13730" y="4011"/>
                    <a:pt x="9101" y="5889"/>
                    <a:pt x="4473" y="7768"/>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30" name="Line"/>
            <p:cNvSpPr/>
            <p:nvPr/>
          </p:nvSpPr>
          <p:spPr>
            <a:xfrm>
              <a:off x="1857714" y="570806"/>
              <a:ext cx="157668" cy="113876"/>
            </a:xfrm>
            <a:custGeom>
              <a:avLst/>
              <a:gdLst/>
              <a:ahLst/>
              <a:cxnLst>
                <a:cxn ang="0">
                  <a:pos x="wd2" y="hd2"/>
                </a:cxn>
                <a:cxn ang="5400000">
                  <a:pos x="wd2" y="hd2"/>
                </a:cxn>
                <a:cxn ang="10800000">
                  <a:pos x="wd2" y="hd2"/>
                </a:cxn>
                <a:cxn ang="16200000">
                  <a:pos x="wd2" y="hd2"/>
                </a:cxn>
              </a:cxnLst>
              <a:rect l="0" t="0" r="r" b="b"/>
              <a:pathLst>
                <a:path w="21401" h="20912" fill="norm" stroke="1" extrusionOk="0">
                  <a:moveTo>
                    <a:pt x="8452" y="980"/>
                  </a:moveTo>
                  <a:cubicBezTo>
                    <a:pt x="7513" y="4156"/>
                    <a:pt x="6574" y="7333"/>
                    <a:pt x="6104" y="10509"/>
                  </a:cubicBezTo>
                  <a:cubicBezTo>
                    <a:pt x="5635" y="13685"/>
                    <a:pt x="5635" y="16862"/>
                    <a:pt x="6809" y="18768"/>
                  </a:cubicBezTo>
                  <a:cubicBezTo>
                    <a:pt x="7983" y="20674"/>
                    <a:pt x="10330" y="21309"/>
                    <a:pt x="12678" y="20674"/>
                  </a:cubicBezTo>
                  <a:cubicBezTo>
                    <a:pt x="15026" y="20038"/>
                    <a:pt x="17374" y="18133"/>
                    <a:pt x="19017" y="15274"/>
                  </a:cubicBezTo>
                  <a:cubicBezTo>
                    <a:pt x="20661" y="12415"/>
                    <a:pt x="21600" y="8603"/>
                    <a:pt x="21365" y="5427"/>
                  </a:cubicBezTo>
                  <a:cubicBezTo>
                    <a:pt x="21130" y="2250"/>
                    <a:pt x="19722" y="-291"/>
                    <a:pt x="15965" y="27"/>
                  </a:cubicBezTo>
                  <a:cubicBezTo>
                    <a:pt x="12209" y="344"/>
                    <a:pt x="6104" y="3521"/>
                    <a:pt x="0" y="6697"/>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grpSp>
      <p:sp>
        <p:nvSpPr>
          <p:cNvPr id="1132" name="Drawing"/>
          <p:cNvSpPr/>
          <p:nvPr/>
        </p:nvSpPr>
        <p:spPr>
          <a:xfrm>
            <a:off x="18006333" y="7742204"/>
            <a:ext cx="829393" cy="186811"/>
          </a:xfrm>
          <a:custGeom>
            <a:avLst/>
            <a:gdLst/>
            <a:ahLst/>
            <a:cxnLst>
              <a:cxn ang="0">
                <a:pos x="wd2" y="hd2"/>
              </a:cxn>
              <a:cxn ang="5400000">
                <a:pos x="wd2" y="hd2"/>
              </a:cxn>
              <a:cxn ang="10800000">
                <a:pos x="wd2" y="hd2"/>
              </a:cxn>
              <a:cxn ang="16200000">
                <a:pos x="wd2" y="hd2"/>
              </a:cxn>
            </a:cxnLst>
            <a:rect l="0" t="0" r="r" b="b"/>
            <a:pathLst>
              <a:path w="21311" h="21600" fill="norm" stroke="1" extrusionOk="0">
                <a:moveTo>
                  <a:pt x="19733" y="10800"/>
                </a:moveTo>
                <a:cubicBezTo>
                  <a:pt x="16800" y="9600"/>
                  <a:pt x="13866" y="8400"/>
                  <a:pt x="11511" y="7600"/>
                </a:cubicBezTo>
                <a:cubicBezTo>
                  <a:pt x="9155" y="6800"/>
                  <a:pt x="7378" y="6400"/>
                  <a:pt x="6311" y="5600"/>
                </a:cubicBezTo>
                <a:cubicBezTo>
                  <a:pt x="5244" y="4800"/>
                  <a:pt x="4889" y="3600"/>
                  <a:pt x="5022" y="2800"/>
                </a:cubicBezTo>
                <a:cubicBezTo>
                  <a:pt x="5155" y="2000"/>
                  <a:pt x="5778" y="1600"/>
                  <a:pt x="7555" y="1200"/>
                </a:cubicBezTo>
                <a:cubicBezTo>
                  <a:pt x="9333" y="800"/>
                  <a:pt x="12266" y="400"/>
                  <a:pt x="14311" y="400"/>
                </a:cubicBezTo>
                <a:cubicBezTo>
                  <a:pt x="16355" y="400"/>
                  <a:pt x="17511" y="800"/>
                  <a:pt x="18444" y="1200"/>
                </a:cubicBezTo>
                <a:cubicBezTo>
                  <a:pt x="19378" y="1600"/>
                  <a:pt x="20089" y="2000"/>
                  <a:pt x="20178" y="2400"/>
                </a:cubicBezTo>
                <a:cubicBezTo>
                  <a:pt x="20266" y="2800"/>
                  <a:pt x="19733" y="3200"/>
                  <a:pt x="17644" y="3400"/>
                </a:cubicBezTo>
                <a:cubicBezTo>
                  <a:pt x="15555" y="3600"/>
                  <a:pt x="11911" y="3600"/>
                  <a:pt x="9022" y="3200"/>
                </a:cubicBezTo>
                <a:cubicBezTo>
                  <a:pt x="6133" y="2800"/>
                  <a:pt x="4000" y="2000"/>
                  <a:pt x="2666" y="1400"/>
                </a:cubicBezTo>
                <a:cubicBezTo>
                  <a:pt x="1333" y="800"/>
                  <a:pt x="800" y="400"/>
                  <a:pt x="889" y="200"/>
                </a:cubicBezTo>
                <a:cubicBezTo>
                  <a:pt x="978" y="0"/>
                  <a:pt x="1689" y="0"/>
                  <a:pt x="4000" y="0"/>
                </a:cubicBezTo>
                <a:cubicBezTo>
                  <a:pt x="6311" y="0"/>
                  <a:pt x="10222" y="0"/>
                  <a:pt x="12755" y="0"/>
                </a:cubicBezTo>
                <a:cubicBezTo>
                  <a:pt x="15289" y="0"/>
                  <a:pt x="16444" y="0"/>
                  <a:pt x="17289" y="400"/>
                </a:cubicBezTo>
                <a:cubicBezTo>
                  <a:pt x="18133" y="800"/>
                  <a:pt x="18666" y="1600"/>
                  <a:pt x="18711" y="2200"/>
                </a:cubicBezTo>
                <a:cubicBezTo>
                  <a:pt x="18755" y="2800"/>
                  <a:pt x="18311" y="3200"/>
                  <a:pt x="16578" y="3600"/>
                </a:cubicBezTo>
                <a:cubicBezTo>
                  <a:pt x="14844" y="4000"/>
                  <a:pt x="11822" y="4400"/>
                  <a:pt x="9644" y="4600"/>
                </a:cubicBezTo>
                <a:cubicBezTo>
                  <a:pt x="7466" y="4800"/>
                  <a:pt x="6133" y="4800"/>
                  <a:pt x="5155" y="5000"/>
                </a:cubicBezTo>
                <a:cubicBezTo>
                  <a:pt x="4178" y="5200"/>
                  <a:pt x="3555" y="5600"/>
                  <a:pt x="3466" y="5800"/>
                </a:cubicBezTo>
                <a:cubicBezTo>
                  <a:pt x="3378" y="6000"/>
                  <a:pt x="3822" y="6000"/>
                  <a:pt x="5911" y="6200"/>
                </a:cubicBezTo>
                <a:cubicBezTo>
                  <a:pt x="8000" y="6400"/>
                  <a:pt x="11733" y="6800"/>
                  <a:pt x="13866" y="7200"/>
                </a:cubicBezTo>
                <a:cubicBezTo>
                  <a:pt x="16000" y="7600"/>
                  <a:pt x="16533" y="8000"/>
                  <a:pt x="15022" y="8200"/>
                </a:cubicBezTo>
                <a:cubicBezTo>
                  <a:pt x="13511" y="8400"/>
                  <a:pt x="9955" y="8400"/>
                  <a:pt x="7289" y="8400"/>
                </a:cubicBezTo>
                <a:cubicBezTo>
                  <a:pt x="4622" y="8400"/>
                  <a:pt x="2844" y="8400"/>
                  <a:pt x="1644" y="8400"/>
                </a:cubicBezTo>
                <a:cubicBezTo>
                  <a:pt x="444" y="8400"/>
                  <a:pt x="-178" y="8400"/>
                  <a:pt x="1555" y="8400"/>
                </a:cubicBezTo>
                <a:cubicBezTo>
                  <a:pt x="3289" y="8400"/>
                  <a:pt x="7378" y="8400"/>
                  <a:pt x="10933" y="8400"/>
                </a:cubicBezTo>
                <a:cubicBezTo>
                  <a:pt x="14489" y="8400"/>
                  <a:pt x="17511" y="8400"/>
                  <a:pt x="19244" y="8600"/>
                </a:cubicBezTo>
                <a:cubicBezTo>
                  <a:pt x="20978" y="8800"/>
                  <a:pt x="21422" y="9200"/>
                  <a:pt x="21289" y="9600"/>
                </a:cubicBezTo>
                <a:cubicBezTo>
                  <a:pt x="21155" y="10000"/>
                  <a:pt x="20444" y="10400"/>
                  <a:pt x="18578" y="11200"/>
                </a:cubicBezTo>
                <a:cubicBezTo>
                  <a:pt x="16711" y="12000"/>
                  <a:pt x="13689" y="13200"/>
                  <a:pt x="11111" y="14000"/>
                </a:cubicBezTo>
                <a:cubicBezTo>
                  <a:pt x="8533" y="14800"/>
                  <a:pt x="6400" y="15200"/>
                  <a:pt x="5066" y="15400"/>
                </a:cubicBezTo>
                <a:cubicBezTo>
                  <a:pt x="3733" y="15600"/>
                  <a:pt x="3200" y="15600"/>
                  <a:pt x="3200" y="15600"/>
                </a:cubicBezTo>
                <a:cubicBezTo>
                  <a:pt x="3200" y="15600"/>
                  <a:pt x="3733" y="15600"/>
                  <a:pt x="5733" y="15400"/>
                </a:cubicBezTo>
                <a:cubicBezTo>
                  <a:pt x="7733" y="15200"/>
                  <a:pt x="11200" y="14800"/>
                  <a:pt x="13911" y="14400"/>
                </a:cubicBezTo>
                <a:cubicBezTo>
                  <a:pt x="16622" y="14000"/>
                  <a:pt x="18578" y="13600"/>
                  <a:pt x="19778" y="13200"/>
                </a:cubicBezTo>
                <a:cubicBezTo>
                  <a:pt x="20978" y="12800"/>
                  <a:pt x="21422" y="12400"/>
                  <a:pt x="20933" y="12200"/>
                </a:cubicBezTo>
                <a:cubicBezTo>
                  <a:pt x="20444" y="12000"/>
                  <a:pt x="19022" y="12000"/>
                  <a:pt x="16711" y="12200"/>
                </a:cubicBezTo>
                <a:cubicBezTo>
                  <a:pt x="14400" y="12400"/>
                  <a:pt x="11200" y="12800"/>
                  <a:pt x="8266" y="13200"/>
                </a:cubicBezTo>
                <a:cubicBezTo>
                  <a:pt x="5333" y="13600"/>
                  <a:pt x="2666" y="14000"/>
                  <a:pt x="3200" y="14200"/>
                </a:cubicBezTo>
                <a:cubicBezTo>
                  <a:pt x="3733" y="14400"/>
                  <a:pt x="7466" y="14400"/>
                  <a:pt x="9333" y="14400"/>
                </a:cubicBezTo>
                <a:cubicBezTo>
                  <a:pt x="11200" y="14400"/>
                  <a:pt x="11200" y="14400"/>
                  <a:pt x="9600" y="14600"/>
                </a:cubicBezTo>
                <a:cubicBezTo>
                  <a:pt x="8000" y="14800"/>
                  <a:pt x="4800" y="15200"/>
                  <a:pt x="2800" y="15600"/>
                </a:cubicBezTo>
                <a:cubicBezTo>
                  <a:pt x="800" y="16000"/>
                  <a:pt x="0" y="16400"/>
                  <a:pt x="0" y="16600"/>
                </a:cubicBezTo>
                <a:cubicBezTo>
                  <a:pt x="0" y="16800"/>
                  <a:pt x="800" y="16800"/>
                  <a:pt x="2978" y="16600"/>
                </a:cubicBezTo>
                <a:cubicBezTo>
                  <a:pt x="5155" y="16400"/>
                  <a:pt x="8711" y="16000"/>
                  <a:pt x="11689" y="15800"/>
                </a:cubicBezTo>
                <a:cubicBezTo>
                  <a:pt x="14666" y="15600"/>
                  <a:pt x="17066" y="15600"/>
                  <a:pt x="18489" y="15600"/>
                </a:cubicBezTo>
                <a:cubicBezTo>
                  <a:pt x="19911" y="15600"/>
                  <a:pt x="20355" y="15600"/>
                  <a:pt x="20222" y="16000"/>
                </a:cubicBezTo>
                <a:cubicBezTo>
                  <a:pt x="20089" y="16400"/>
                  <a:pt x="19378" y="17200"/>
                  <a:pt x="17422" y="17800"/>
                </a:cubicBezTo>
                <a:cubicBezTo>
                  <a:pt x="15466" y="18400"/>
                  <a:pt x="12266" y="18800"/>
                  <a:pt x="10311" y="19000"/>
                </a:cubicBezTo>
                <a:cubicBezTo>
                  <a:pt x="8355" y="19200"/>
                  <a:pt x="7644" y="19200"/>
                  <a:pt x="6800" y="19400"/>
                </a:cubicBezTo>
                <a:cubicBezTo>
                  <a:pt x="5955" y="19600"/>
                  <a:pt x="4978" y="20000"/>
                  <a:pt x="4844" y="20000"/>
                </a:cubicBezTo>
                <a:cubicBezTo>
                  <a:pt x="4711" y="20000"/>
                  <a:pt x="5422" y="19600"/>
                  <a:pt x="7511" y="19200"/>
                </a:cubicBezTo>
                <a:cubicBezTo>
                  <a:pt x="9600" y="18800"/>
                  <a:pt x="13066" y="18400"/>
                  <a:pt x="15466" y="18800"/>
                </a:cubicBezTo>
                <a:cubicBezTo>
                  <a:pt x="17866" y="19200"/>
                  <a:pt x="19200" y="20400"/>
                  <a:pt x="20533" y="21600"/>
                </a:cubicBezTo>
              </a:path>
            </a:pathLst>
          </a:custGeom>
          <a:ln w="88900" cap="rnd">
            <a:solidFill>
              <a:srgbClr val="FCD02F"/>
            </a:solidFill>
          </a:ln>
        </p:spPr>
        <p:txBody>
          <a:bodyPr lIns="45718" tIns="45718" rIns="45718" bIns="45718"/>
          <a:lstStyle/>
          <a:p>
            <a:pPr/>
          </a:p>
        </p:txBody>
      </p:sp>
    </p:spTree>
  </p:cSld>
  <p:clrMapOvr>
    <a:masterClrMapping/>
  </p:clrMapOvr>
  <p:transition xmlns:p14="http://schemas.microsoft.com/office/powerpoint/2010/main" spd="med" advClick="1"/>
</p:sld>
</file>

<file path=ppt/slides/slide2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34"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135" name="Google Shape;128;p4"/>
          <p:cNvSpPr txBox="1"/>
          <p:nvPr/>
        </p:nvSpPr>
        <p:spPr>
          <a:xfrm>
            <a:off x="2298073" y="4451436"/>
            <a:ext cx="18754392" cy="4839353"/>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l">
              <a:defRPr b="1">
                <a:solidFill>
                  <a:srgbClr val="0A1F61"/>
                </a:solidFill>
                <a:latin typeface="Tajawal Medium"/>
                <a:ea typeface="Tajawal Medium"/>
                <a:cs typeface="Tajawal Medium"/>
                <a:sym typeface="Tajawal Medium"/>
              </a:defRPr>
            </a:pPr>
            <a:r>
              <a:t>b).</a:t>
            </a:r>
          </a:p>
          <a:p>
            <a:pPr algn="l">
              <a:defRPr>
                <a:solidFill>
                  <a:srgbClr val="0A1F61"/>
                </a:solidFill>
                <a:latin typeface="Tajawal Medium"/>
                <a:ea typeface="Tajawal Medium"/>
                <a:cs typeface="Tajawal Medium"/>
                <a:sym typeface="Tajawal Medium"/>
              </a:defRPr>
            </a:pPr>
          </a:p>
          <a:p>
            <a:pPr algn="l">
              <a:defRPr>
                <a:solidFill>
                  <a:srgbClr val="0A1F61"/>
                </a:solidFill>
                <a:latin typeface="Tajawal Medium"/>
                <a:ea typeface="Tajawal Medium"/>
                <a:cs typeface="Tajawal Medium"/>
                <a:sym typeface="Tajawal Medium"/>
              </a:defRPr>
            </a:pPr>
          </a:p>
          <a:p>
            <a:pPr algn="l">
              <a:defRPr>
                <a:solidFill>
                  <a:srgbClr val="0A1F61"/>
                </a:solidFill>
                <a:latin typeface="Tajawal Medium"/>
                <a:ea typeface="Tajawal Medium"/>
                <a:cs typeface="Tajawal Medium"/>
                <a:sym typeface="Tajawal Medium"/>
              </a:defRPr>
            </a:pPr>
            <a:r>
              <a:t> Bank </a:t>
            </a:r>
            <a:r>
              <a:rPr b="1"/>
              <a:t>B</a:t>
            </a:r>
            <a:r>
              <a:t> pays 6.65% compounded semi-annually. The annual percentage rate is given by</a:t>
            </a:r>
          </a:p>
          <a:p>
            <a:pPr algn="ctr">
              <a:lnSpc>
                <a:spcPct val="113399"/>
              </a:lnSpc>
              <a:defRPr>
                <a:solidFill>
                  <a:srgbClr val="0A1F61"/>
                </a:solidFill>
                <a:latin typeface="Tajawal Medium"/>
                <a:ea typeface="Tajawal Medium"/>
                <a:cs typeface="Tajawal Medium"/>
                <a:sym typeface="Tajawal Medium"/>
              </a:defRPr>
            </a:pPr>
            <a:r>
              <a:t>APR=</a:t>
            </a:r>
            <a14:m>
              <m:oMath>
                <m:r>
                  <a:rPr xmlns:a="http://schemas.openxmlformats.org/drawingml/2006/main" sz="4400" i="1">
                    <a:solidFill>
                      <a:srgbClr val="0A1F61"/>
                    </a:solidFill>
                    <a:latin typeface="Cambria Math" panose="02040503050406030204" pitchFamily="18" charset="0"/>
                  </a:rPr>
                  <m:t>(</m:t>
                </m:r>
                <m:r>
                  <a:rPr xmlns:a="http://schemas.openxmlformats.org/drawingml/2006/main" sz="4400" i="1">
                    <a:solidFill>
                      <a:srgbClr val="0A1F61"/>
                    </a:solidFill>
                    <a:latin typeface="Cambria Math" panose="02040503050406030204" pitchFamily="18" charset="0"/>
                  </a:rPr>
                  <m:t>1</m:t>
                </m:r>
                <m:r>
                  <a:rPr xmlns:a="http://schemas.openxmlformats.org/drawingml/2006/main" sz="4400" i="1">
                    <a:solidFill>
                      <a:srgbClr val="0A1F61"/>
                    </a:solidFill>
                    <a:latin typeface="Cambria Math" panose="02040503050406030204" pitchFamily="18" charset="0"/>
                  </a:rPr>
                  <m:t>+</m:t>
                </m:r>
                <m:f>
                  <m:fPr>
                    <m:ctrlPr>
                      <a:rPr xmlns:a="http://schemas.openxmlformats.org/drawingml/2006/main" sz="4400" i="1">
                        <a:solidFill>
                          <a:srgbClr val="0A1F61"/>
                        </a:solidFill>
                        <a:latin typeface="Cambria Math" panose="02040503050406030204" pitchFamily="18" charset="0"/>
                      </a:rPr>
                    </m:ctrlPr>
                    <m:type m:val="bar"/>
                  </m:fPr>
                  <m:num>
                    <m:r>
                      <a:rPr xmlns:a="http://schemas.openxmlformats.org/drawingml/2006/main" sz="4400" i="1">
                        <a:solidFill>
                          <a:srgbClr val="0A1F61"/>
                        </a:solidFill>
                        <a:latin typeface="Cambria Math" panose="02040503050406030204" pitchFamily="18" charset="0"/>
                      </a:rPr>
                      <m:t>i</m:t>
                    </m:r>
                  </m:num>
                  <m:den>
                    <m:r>
                      <a:rPr xmlns:a="http://schemas.openxmlformats.org/drawingml/2006/main" sz="4400" i="1">
                        <a:solidFill>
                          <a:srgbClr val="0A1F61"/>
                        </a:solidFill>
                        <a:latin typeface="Cambria Math" panose="02040503050406030204" pitchFamily="18" charset="0"/>
                      </a:rPr>
                      <m:t>m</m:t>
                    </m:r>
                  </m:den>
                </m:f>
                <m:sSup>
                  <m:e>
                    <m:r>
                      <a:rPr xmlns:a="http://schemas.openxmlformats.org/drawingml/2006/main" sz="4400" i="1">
                        <a:solidFill>
                          <a:srgbClr val="0A1F61"/>
                        </a:solidFill>
                        <a:latin typeface="Cambria Math" panose="02040503050406030204" pitchFamily="18" charset="0"/>
                      </a:rPr>
                      <m:t>)</m:t>
                    </m:r>
                  </m:e>
                  <m:sup>
                    <m:r>
                      <a:rPr xmlns:a="http://schemas.openxmlformats.org/drawingml/2006/main" sz="4400" i="1">
                        <a:solidFill>
                          <a:srgbClr val="0A1F61"/>
                        </a:solidFill>
                        <a:latin typeface="Cambria Math" panose="02040503050406030204" pitchFamily="18" charset="0"/>
                      </a:rPr>
                      <m:t>m</m:t>
                    </m:r>
                  </m:sup>
                </m:sSup>
                <m:r>
                  <a:rPr xmlns:a="http://schemas.openxmlformats.org/drawingml/2006/main" sz="4400" i="1">
                    <a:solidFill>
                      <a:srgbClr val="0A1F61"/>
                    </a:solidFill>
                    <a:latin typeface="Cambria Math" panose="02040503050406030204" pitchFamily="18" charset="0"/>
                  </a:rPr>
                  <m:t>-</m:t>
                </m:r>
                <m:r>
                  <a:rPr xmlns:a="http://schemas.openxmlformats.org/drawingml/2006/main" sz="4400" i="1">
                    <a:solidFill>
                      <a:srgbClr val="0A1F61"/>
                    </a:solidFill>
                    <a:latin typeface="Cambria Math" panose="02040503050406030204" pitchFamily="18" charset="0"/>
                  </a:rPr>
                  <m:t>1</m:t>
                </m:r>
              </m:oMath>
            </a14:m>
            <a:r>
              <a:t>=</a:t>
            </a:r>
            <a14:m>
              <m:oMath>
                <m:r>
                  <a:rPr xmlns:a="http://schemas.openxmlformats.org/drawingml/2006/main" sz="4400" i="1">
                    <a:solidFill>
                      <a:srgbClr val="0A1F61"/>
                    </a:solidFill>
                    <a:latin typeface="Cambria Math" panose="02040503050406030204" pitchFamily="18" charset="0"/>
                  </a:rPr>
                  <m:t>(</m:t>
                </m:r>
                <m:r>
                  <a:rPr xmlns:a="http://schemas.openxmlformats.org/drawingml/2006/main" sz="4400" i="1">
                    <a:solidFill>
                      <a:srgbClr val="0A1F61"/>
                    </a:solidFill>
                    <a:latin typeface="Cambria Math" panose="02040503050406030204" pitchFamily="18" charset="0"/>
                  </a:rPr>
                  <m:t>1</m:t>
                </m:r>
                <m:r>
                  <a:rPr xmlns:a="http://schemas.openxmlformats.org/drawingml/2006/main" sz="4400" i="1">
                    <a:solidFill>
                      <a:srgbClr val="0A1F61"/>
                    </a:solidFill>
                    <a:latin typeface="Cambria Math" panose="02040503050406030204" pitchFamily="18" charset="0"/>
                  </a:rPr>
                  <m:t>+</m:t>
                </m:r>
                <m:f>
                  <m:fPr>
                    <m:ctrlPr>
                      <a:rPr xmlns:a="http://schemas.openxmlformats.org/drawingml/2006/main" sz="4400" i="1">
                        <a:solidFill>
                          <a:srgbClr val="0A1F61"/>
                        </a:solidFill>
                        <a:latin typeface="Cambria Math" panose="02040503050406030204" pitchFamily="18" charset="0"/>
                      </a:rPr>
                    </m:ctrlPr>
                    <m:type m:val="bar"/>
                  </m:fPr>
                  <m:num>
                    <m:r>
                      <a:rPr xmlns:a="http://schemas.openxmlformats.org/drawingml/2006/main" sz="4400" i="1">
                        <a:solidFill>
                          <a:srgbClr val="0A1F61"/>
                        </a:solidFill>
                        <a:latin typeface="Cambria Math" panose="02040503050406030204" pitchFamily="18" charset="0"/>
                      </a:rPr>
                      <m:t>0.0665</m:t>
                    </m:r>
                  </m:num>
                  <m:den>
                    <m:r>
                      <a:rPr xmlns:a="http://schemas.openxmlformats.org/drawingml/2006/main" sz="4400" i="1">
                        <a:solidFill>
                          <a:srgbClr val="0A1F61"/>
                        </a:solidFill>
                        <a:latin typeface="Cambria Math" panose="02040503050406030204" pitchFamily="18" charset="0"/>
                      </a:rPr>
                      <m:t>2</m:t>
                    </m:r>
                  </m:den>
                </m:f>
                <m:sSup>
                  <m:e>
                    <m:r>
                      <a:rPr xmlns:a="http://schemas.openxmlformats.org/drawingml/2006/main" sz="4400" i="1">
                        <a:solidFill>
                          <a:srgbClr val="0A1F61"/>
                        </a:solidFill>
                        <a:latin typeface="Cambria Math" panose="02040503050406030204" pitchFamily="18" charset="0"/>
                      </a:rPr>
                      <m:t>)</m:t>
                    </m:r>
                  </m:e>
                  <m:sup>
                    <m:r>
                      <a:rPr xmlns:a="http://schemas.openxmlformats.org/drawingml/2006/main" sz="4400" i="1">
                        <a:solidFill>
                          <a:srgbClr val="0A1F61"/>
                        </a:solidFill>
                        <a:latin typeface="Cambria Math" panose="02040503050406030204" pitchFamily="18" charset="0"/>
                      </a:rPr>
                      <m:t>2</m:t>
                    </m:r>
                  </m:sup>
                </m:sSup>
                <m:r>
                  <a:rPr xmlns:a="http://schemas.openxmlformats.org/drawingml/2006/main" sz="4400" i="1">
                    <a:solidFill>
                      <a:srgbClr val="0A1F61"/>
                    </a:solidFill>
                    <a:latin typeface="Cambria Math" panose="02040503050406030204" pitchFamily="18" charset="0"/>
                  </a:rPr>
                  <m:t>-</m:t>
                </m:r>
                <m:r>
                  <a:rPr xmlns:a="http://schemas.openxmlformats.org/drawingml/2006/main" sz="4400" i="1">
                    <a:solidFill>
                      <a:srgbClr val="0A1F61"/>
                    </a:solidFill>
                    <a:latin typeface="Cambria Math" panose="02040503050406030204" pitchFamily="18" charset="0"/>
                  </a:rPr>
                  <m:t>1</m:t>
                </m:r>
              </m:oMath>
            </a14:m>
            <a:r>
              <a:t>=1.0676 -1  =0. 0676 =6.76%</a:t>
            </a:r>
          </a:p>
          <a:p>
            <a:pPr algn="ctr">
              <a:lnSpc>
                <a:spcPct val="113399"/>
              </a:lnSpc>
              <a:defRPr>
                <a:solidFill>
                  <a:srgbClr val="0A1F61"/>
                </a:solidFill>
                <a:latin typeface="Tajawal Medium"/>
                <a:ea typeface="Tajawal Medium"/>
                <a:cs typeface="Tajawal Medium"/>
                <a:sym typeface="Tajawal Medium"/>
              </a:defRPr>
            </a:pPr>
          </a:p>
        </p:txBody>
      </p:sp>
      <p:sp>
        <p:nvSpPr>
          <p:cNvPr id="1136" name="Google Shape;126;p4"/>
          <p:cNvSpPr txBox="1"/>
          <p:nvPr/>
        </p:nvSpPr>
        <p:spPr>
          <a:xfrm>
            <a:off x="4709164" y="1167623"/>
            <a:ext cx="13366186" cy="10336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defRPr sz="5600">
                <a:solidFill>
                  <a:srgbClr val="FFFFFF"/>
                </a:solidFill>
                <a:latin typeface="Tajawal Medium"/>
                <a:ea typeface="Tajawal Medium"/>
                <a:cs typeface="Tajawal Medium"/>
                <a:sym typeface="Tajawal Medium"/>
              </a:defRPr>
            </a:lvl1pPr>
          </a:lstStyle>
          <a:p>
            <a:pPr/>
            <a:r>
              <a:t>Solution</a:t>
            </a:r>
          </a:p>
        </p:txBody>
      </p:sp>
      <p:grpSp>
        <p:nvGrpSpPr>
          <p:cNvPr id="1141" name="Drawing"/>
          <p:cNvGrpSpPr/>
          <p:nvPr/>
        </p:nvGrpSpPr>
        <p:grpSpPr>
          <a:xfrm>
            <a:off x="9835524" y="4952766"/>
            <a:ext cx="1341895" cy="960039"/>
            <a:chOff x="0" y="0"/>
            <a:chExt cx="1341893" cy="960038"/>
          </a:xfrm>
        </p:grpSpPr>
        <p:sp>
          <p:nvSpPr>
            <p:cNvPr id="1137" name="Line"/>
            <p:cNvSpPr/>
            <p:nvPr/>
          </p:nvSpPr>
          <p:spPr>
            <a:xfrm>
              <a:off x="-1" y="576022"/>
              <a:ext cx="470119" cy="384017"/>
            </a:xfrm>
            <a:custGeom>
              <a:avLst/>
              <a:gdLst/>
              <a:ahLst/>
              <a:cxnLst>
                <a:cxn ang="0">
                  <a:pos x="wd2" y="hd2"/>
                </a:cxn>
                <a:cxn ang="5400000">
                  <a:pos x="wd2" y="hd2"/>
                </a:cxn>
                <a:cxn ang="10800000">
                  <a:pos x="wd2" y="hd2"/>
                </a:cxn>
                <a:cxn ang="16200000">
                  <a:pos x="wd2" y="hd2"/>
                </a:cxn>
              </a:cxnLst>
              <a:rect l="0" t="0" r="r" b="b"/>
              <a:pathLst>
                <a:path w="21426" h="21219" fill="norm" stroke="1" extrusionOk="0">
                  <a:moveTo>
                    <a:pt x="141" y="9333"/>
                  </a:moveTo>
                  <a:cubicBezTo>
                    <a:pt x="-16" y="10288"/>
                    <a:pt x="-174" y="11244"/>
                    <a:pt x="457" y="13060"/>
                  </a:cubicBezTo>
                  <a:cubicBezTo>
                    <a:pt x="1087" y="14876"/>
                    <a:pt x="2506" y="17552"/>
                    <a:pt x="3610" y="19177"/>
                  </a:cubicBezTo>
                  <a:cubicBezTo>
                    <a:pt x="4714" y="20802"/>
                    <a:pt x="5502" y="21375"/>
                    <a:pt x="5975" y="21184"/>
                  </a:cubicBezTo>
                  <a:cubicBezTo>
                    <a:pt x="6448" y="20993"/>
                    <a:pt x="6606" y="20037"/>
                    <a:pt x="6448" y="17456"/>
                  </a:cubicBezTo>
                  <a:cubicBezTo>
                    <a:pt x="6290" y="14876"/>
                    <a:pt x="5817" y="10671"/>
                    <a:pt x="5581" y="8090"/>
                  </a:cubicBezTo>
                  <a:cubicBezTo>
                    <a:pt x="5344" y="5510"/>
                    <a:pt x="5344" y="4554"/>
                    <a:pt x="5738" y="4267"/>
                  </a:cubicBezTo>
                  <a:cubicBezTo>
                    <a:pt x="6133" y="3980"/>
                    <a:pt x="6921" y="4363"/>
                    <a:pt x="7867" y="5510"/>
                  </a:cubicBezTo>
                  <a:cubicBezTo>
                    <a:pt x="8813" y="6656"/>
                    <a:pt x="9917" y="8568"/>
                    <a:pt x="10784" y="9810"/>
                  </a:cubicBezTo>
                  <a:cubicBezTo>
                    <a:pt x="11651" y="11053"/>
                    <a:pt x="12281" y="11626"/>
                    <a:pt x="12912" y="11626"/>
                  </a:cubicBezTo>
                  <a:cubicBezTo>
                    <a:pt x="13543" y="11626"/>
                    <a:pt x="14173" y="11053"/>
                    <a:pt x="14646" y="9524"/>
                  </a:cubicBezTo>
                  <a:cubicBezTo>
                    <a:pt x="15119" y="7994"/>
                    <a:pt x="15435" y="5510"/>
                    <a:pt x="15750" y="3598"/>
                  </a:cubicBezTo>
                  <a:cubicBezTo>
                    <a:pt x="16065" y="1687"/>
                    <a:pt x="16381" y="348"/>
                    <a:pt x="16775" y="62"/>
                  </a:cubicBezTo>
                  <a:cubicBezTo>
                    <a:pt x="17169" y="-225"/>
                    <a:pt x="17642" y="540"/>
                    <a:pt x="18036" y="1400"/>
                  </a:cubicBezTo>
                  <a:cubicBezTo>
                    <a:pt x="18430" y="2260"/>
                    <a:pt x="18746" y="3216"/>
                    <a:pt x="19298" y="3885"/>
                  </a:cubicBezTo>
                  <a:cubicBezTo>
                    <a:pt x="19849" y="4554"/>
                    <a:pt x="20638" y="4936"/>
                    <a:pt x="21426" y="5318"/>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38" name="Line"/>
            <p:cNvSpPr/>
            <p:nvPr/>
          </p:nvSpPr>
          <p:spPr>
            <a:xfrm>
              <a:off x="605035" y="371296"/>
              <a:ext cx="176432" cy="11416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39" name="Line"/>
            <p:cNvSpPr/>
            <p:nvPr/>
          </p:nvSpPr>
          <p:spPr>
            <a:xfrm>
              <a:off x="656926" y="443944"/>
              <a:ext cx="217945" cy="16605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40" name="Line"/>
            <p:cNvSpPr/>
            <p:nvPr/>
          </p:nvSpPr>
          <p:spPr>
            <a:xfrm>
              <a:off x="995950" y="0"/>
              <a:ext cx="345944" cy="336703"/>
            </a:xfrm>
            <a:custGeom>
              <a:avLst/>
              <a:gdLst/>
              <a:ahLst/>
              <a:cxnLst>
                <a:cxn ang="0">
                  <a:pos x="wd2" y="hd2"/>
                </a:cxn>
                <a:cxn ang="5400000">
                  <a:pos x="wd2" y="hd2"/>
                </a:cxn>
                <a:cxn ang="10800000">
                  <a:pos x="wd2" y="hd2"/>
                </a:cxn>
                <a:cxn ang="16200000">
                  <a:pos x="wd2" y="hd2"/>
                </a:cxn>
              </a:cxnLst>
              <a:rect l="0" t="0" r="r" b="b"/>
              <a:pathLst>
                <a:path w="21600" h="20815" fill="norm" stroke="1" extrusionOk="0">
                  <a:moveTo>
                    <a:pt x="864" y="10122"/>
                  </a:moveTo>
                  <a:cubicBezTo>
                    <a:pt x="432" y="7984"/>
                    <a:pt x="0" y="5845"/>
                    <a:pt x="0" y="4241"/>
                  </a:cubicBezTo>
                  <a:cubicBezTo>
                    <a:pt x="0" y="2637"/>
                    <a:pt x="432" y="1568"/>
                    <a:pt x="1728" y="819"/>
                  </a:cubicBezTo>
                  <a:cubicBezTo>
                    <a:pt x="3024" y="71"/>
                    <a:pt x="5184" y="-357"/>
                    <a:pt x="6696" y="392"/>
                  </a:cubicBezTo>
                  <a:cubicBezTo>
                    <a:pt x="8208" y="1140"/>
                    <a:pt x="9072" y="3065"/>
                    <a:pt x="9288" y="5738"/>
                  </a:cubicBezTo>
                  <a:cubicBezTo>
                    <a:pt x="9504" y="8411"/>
                    <a:pt x="9072" y="11833"/>
                    <a:pt x="8316" y="14613"/>
                  </a:cubicBezTo>
                  <a:cubicBezTo>
                    <a:pt x="7560" y="17393"/>
                    <a:pt x="6480" y="19532"/>
                    <a:pt x="6480" y="20388"/>
                  </a:cubicBezTo>
                  <a:cubicBezTo>
                    <a:pt x="6480" y="21243"/>
                    <a:pt x="7560" y="20815"/>
                    <a:pt x="10260" y="19104"/>
                  </a:cubicBezTo>
                  <a:cubicBezTo>
                    <a:pt x="12960" y="17393"/>
                    <a:pt x="17280" y="14399"/>
                    <a:pt x="21600" y="11405"/>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grpSp>
      <p:grpSp>
        <p:nvGrpSpPr>
          <p:cNvPr id="1153" name="Drawing"/>
          <p:cNvGrpSpPr/>
          <p:nvPr/>
        </p:nvGrpSpPr>
        <p:grpSpPr>
          <a:xfrm>
            <a:off x="5531628" y="3528618"/>
            <a:ext cx="2542905" cy="2198301"/>
            <a:chOff x="0" y="0"/>
            <a:chExt cx="2542904" cy="2198299"/>
          </a:xfrm>
        </p:grpSpPr>
        <p:sp>
          <p:nvSpPr>
            <p:cNvPr id="1142" name="Line"/>
            <p:cNvSpPr/>
            <p:nvPr/>
          </p:nvSpPr>
          <p:spPr>
            <a:xfrm>
              <a:off x="0" y="1899227"/>
              <a:ext cx="269836" cy="299073"/>
            </a:xfrm>
            <a:custGeom>
              <a:avLst/>
              <a:gdLst/>
              <a:ahLst/>
              <a:cxnLst>
                <a:cxn ang="0">
                  <a:pos x="wd2" y="hd2"/>
                </a:cxn>
                <a:cxn ang="5400000">
                  <a:pos x="wd2" y="hd2"/>
                </a:cxn>
                <a:cxn ang="10800000">
                  <a:pos x="wd2" y="hd2"/>
                </a:cxn>
                <a:cxn ang="16200000">
                  <a:pos x="wd2" y="hd2"/>
                </a:cxn>
              </a:cxnLst>
              <a:rect l="0" t="0" r="r" b="b"/>
              <a:pathLst>
                <a:path w="21600" h="21220" fill="norm" stroke="1" extrusionOk="0">
                  <a:moveTo>
                    <a:pt x="0" y="0"/>
                  </a:moveTo>
                  <a:cubicBezTo>
                    <a:pt x="1108" y="5400"/>
                    <a:pt x="2215" y="10800"/>
                    <a:pt x="3877" y="14605"/>
                  </a:cubicBezTo>
                  <a:cubicBezTo>
                    <a:pt x="5538" y="18409"/>
                    <a:pt x="7754" y="20618"/>
                    <a:pt x="10800" y="21109"/>
                  </a:cubicBezTo>
                  <a:cubicBezTo>
                    <a:pt x="13846" y="21600"/>
                    <a:pt x="17723" y="20373"/>
                    <a:pt x="21600" y="19145"/>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43" name="Line"/>
            <p:cNvSpPr/>
            <p:nvPr/>
          </p:nvSpPr>
          <p:spPr>
            <a:xfrm>
              <a:off x="51891" y="1691661"/>
              <a:ext cx="62271" cy="3113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44" name="Line"/>
            <p:cNvSpPr/>
            <p:nvPr/>
          </p:nvSpPr>
          <p:spPr>
            <a:xfrm>
              <a:off x="373618" y="1722795"/>
              <a:ext cx="166053" cy="14529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45" name="Line"/>
            <p:cNvSpPr/>
            <p:nvPr/>
          </p:nvSpPr>
          <p:spPr>
            <a:xfrm>
              <a:off x="477401" y="1816200"/>
              <a:ext cx="207567" cy="13491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46" name="Line"/>
            <p:cNvSpPr/>
            <p:nvPr/>
          </p:nvSpPr>
          <p:spPr>
            <a:xfrm>
              <a:off x="1028637" y="944424"/>
              <a:ext cx="199461" cy="495461"/>
            </a:xfrm>
            <a:custGeom>
              <a:avLst/>
              <a:gdLst/>
              <a:ahLst/>
              <a:cxnLst>
                <a:cxn ang="0">
                  <a:pos x="wd2" y="hd2"/>
                </a:cxn>
                <a:cxn ang="5400000">
                  <a:pos x="wd2" y="hd2"/>
                </a:cxn>
                <a:cxn ang="10800000">
                  <a:pos x="wd2" y="hd2"/>
                </a:cxn>
                <a:cxn ang="16200000">
                  <a:pos x="wd2" y="hd2"/>
                </a:cxn>
              </a:cxnLst>
              <a:rect l="0" t="0" r="r" b="b"/>
              <a:pathLst>
                <a:path w="21472" h="21483" fill="norm" stroke="1" extrusionOk="0">
                  <a:moveTo>
                    <a:pt x="13279" y="0"/>
                  </a:moveTo>
                  <a:cubicBezTo>
                    <a:pt x="10300" y="1950"/>
                    <a:pt x="7320" y="3900"/>
                    <a:pt x="5086" y="6675"/>
                  </a:cubicBezTo>
                  <a:cubicBezTo>
                    <a:pt x="2851" y="9450"/>
                    <a:pt x="1362" y="13050"/>
                    <a:pt x="617" y="15300"/>
                  </a:cubicBezTo>
                  <a:cubicBezTo>
                    <a:pt x="-128" y="17550"/>
                    <a:pt x="-128" y="18450"/>
                    <a:pt x="244" y="19275"/>
                  </a:cubicBezTo>
                  <a:cubicBezTo>
                    <a:pt x="617" y="20100"/>
                    <a:pt x="1362" y="20850"/>
                    <a:pt x="3037" y="21225"/>
                  </a:cubicBezTo>
                  <a:cubicBezTo>
                    <a:pt x="4713" y="21600"/>
                    <a:pt x="7320" y="21600"/>
                    <a:pt x="10300" y="21000"/>
                  </a:cubicBezTo>
                  <a:cubicBezTo>
                    <a:pt x="13279" y="20400"/>
                    <a:pt x="16631" y="19200"/>
                    <a:pt x="18679" y="18225"/>
                  </a:cubicBezTo>
                  <a:cubicBezTo>
                    <a:pt x="20727" y="17250"/>
                    <a:pt x="21472" y="16500"/>
                    <a:pt x="21472" y="15750"/>
                  </a:cubicBezTo>
                  <a:cubicBezTo>
                    <a:pt x="21472" y="15000"/>
                    <a:pt x="20727" y="14250"/>
                    <a:pt x="19051" y="13875"/>
                  </a:cubicBezTo>
                  <a:cubicBezTo>
                    <a:pt x="17375" y="13500"/>
                    <a:pt x="14769" y="13500"/>
                    <a:pt x="12906" y="13875"/>
                  </a:cubicBezTo>
                  <a:cubicBezTo>
                    <a:pt x="11044" y="14250"/>
                    <a:pt x="9927" y="15000"/>
                    <a:pt x="8810" y="1575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47" name="Line"/>
            <p:cNvSpPr/>
            <p:nvPr/>
          </p:nvSpPr>
          <p:spPr>
            <a:xfrm>
              <a:off x="1390690" y="1151990"/>
              <a:ext cx="1" cy="20757"/>
            </a:xfrm>
            <a:prstGeom prst="ellipse">
              <a:avLst/>
            </a:prstGeom>
            <a:noFill/>
            <a:ln w="88900" cap="rnd">
              <a:solidFill>
                <a:srgbClr val="FCD02F"/>
              </a:solidFill>
              <a:prstDash val="solid"/>
              <a:round/>
            </a:ln>
            <a:effectLst/>
          </p:spPr>
          <p:txBody>
            <a:bodyPr wrap="square" lIns="45718" tIns="45718" rIns="45718" bIns="45718" numCol="1" anchor="t">
              <a:noAutofit/>
            </a:bodyPr>
            <a:lstStyle/>
            <a:p>
              <a:pPr/>
            </a:p>
          </p:txBody>
        </p:sp>
        <p:sp>
          <p:nvSpPr>
            <p:cNvPr id="1148" name="Line"/>
            <p:cNvSpPr/>
            <p:nvPr/>
          </p:nvSpPr>
          <p:spPr>
            <a:xfrm>
              <a:off x="1518026" y="705723"/>
              <a:ext cx="200041" cy="413237"/>
            </a:xfrm>
            <a:custGeom>
              <a:avLst/>
              <a:gdLst/>
              <a:ahLst/>
              <a:cxnLst>
                <a:cxn ang="0">
                  <a:pos x="wd2" y="hd2"/>
                </a:cxn>
                <a:cxn ang="5400000">
                  <a:pos x="wd2" y="hd2"/>
                </a:cxn>
                <a:cxn ang="10800000">
                  <a:pos x="wd2" y="hd2"/>
                </a:cxn>
                <a:cxn ang="16200000">
                  <a:pos x="wd2" y="hd2"/>
                </a:cxn>
              </a:cxnLst>
              <a:rect l="0" t="0" r="r" b="b"/>
              <a:pathLst>
                <a:path w="21170" h="21501" fill="norm" stroke="1" extrusionOk="0">
                  <a:moveTo>
                    <a:pt x="9589" y="0"/>
                  </a:moveTo>
                  <a:cubicBezTo>
                    <a:pt x="7758" y="0"/>
                    <a:pt x="5928" y="0"/>
                    <a:pt x="4097" y="1440"/>
                  </a:cubicBezTo>
                  <a:cubicBezTo>
                    <a:pt x="2267" y="2880"/>
                    <a:pt x="436" y="5760"/>
                    <a:pt x="70" y="8730"/>
                  </a:cubicBezTo>
                  <a:cubicBezTo>
                    <a:pt x="-296" y="11700"/>
                    <a:pt x="802" y="14760"/>
                    <a:pt x="2633" y="16920"/>
                  </a:cubicBezTo>
                  <a:cubicBezTo>
                    <a:pt x="4463" y="19080"/>
                    <a:pt x="7026" y="20340"/>
                    <a:pt x="9223" y="20970"/>
                  </a:cubicBezTo>
                  <a:cubicBezTo>
                    <a:pt x="11419" y="21600"/>
                    <a:pt x="13250" y="21600"/>
                    <a:pt x="14897" y="21330"/>
                  </a:cubicBezTo>
                  <a:cubicBezTo>
                    <a:pt x="16545" y="21060"/>
                    <a:pt x="18009" y="20520"/>
                    <a:pt x="18924" y="19800"/>
                  </a:cubicBezTo>
                  <a:cubicBezTo>
                    <a:pt x="19840" y="19080"/>
                    <a:pt x="20206" y="18180"/>
                    <a:pt x="20572" y="17280"/>
                  </a:cubicBezTo>
                  <a:cubicBezTo>
                    <a:pt x="20938" y="16380"/>
                    <a:pt x="21304" y="15480"/>
                    <a:pt x="21121" y="14580"/>
                  </a:cubicBezTo>
                  <a:cubicBezTo>
                    <a:pt x="20938" y="13680"/>
                    <a:pt x="20206" y="12780"/>
                    <a:pt x="18192" y="12510"/>
                  </a:cubicBezTo>
                  <a:cubicBezTo>
                    <a:pt x="16179" y="12240"/>
                    <a:pt x="12884" y="12600"/>
                    <a:pt x="9589" y="1296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49" name="Line"/>
            <p:cNvSpPr/>
            <p:nvPr/>
          </p:nvSpPr>
          <p:spPr>
            <a:xfrm>
              <a:off x="1796741" y="477400"/>
              <a:ext cx="249673" cy="487781"/>
            </a:xfrm>
            <a:custGeom>
              <a:avLst/>
              <a:gdLst/>
              <a:ahLst/>
              <a:cxnLst>
                <a:cxn ang="0">
                  <a:pos x="wd2" y="hd2"/>
                </a:cxn>
                <a:cxn ang="5400000">
                  <a:pos x="wd2" y="hd2"/>
                </a:cxn>
                <a:cxn ang="10800000">
                  <a:pos x="wd2" y="hd2"/>
                </a:cxn>
                <a:cxn ang="16200000">
                  <a:pos x="wd2" y="hd2"/>
                </a:cxn>
              </a:cxnLst>
              <a:rect l="0" t="0" r="r" b="b"/>
              <a:pathLst>
                <a:path w="21066" h="21600" fill="norm" stroke="1" extrusionOk="0">
                  <a:moveTo>
                    <a:pt x="16529" y="0"/>
                  </a:moveTo>
                  <a:cubicBezTo>
                    <a:pt x="11859" y="1532"/>
                    <a:pt x="7188" y="3064"/>
                    <a:pt x="4415" y="4596"/>
                  </a:cubicBezTo>
                  <a:cubicBezTo>
                    <a:pt x="1642" y="6128"/>
                    <a:pt x="767" y="7660"/>
                    <a:pt x="329" y="8809"/>
                  </a:cubicBezTo>
                  <a:cubicBezTo>
                    <a:pt x="-109" y="9957"/>
                    <a:pt x="-109" y="10723"/>
                    <a:pt x="329" y="11413"/>
                  </a:cubicBezTo>
                  <a:cubicBezTo>
                    <a:pt x="767" y="12102"/>
                    <a:pt x="1642" y="12715"/>
                    <a:pt x="2664" y="12791"/>
                  </a:cubicBezTo>
                  <a:cubicBezTo>
                    <a:pt x="3686" y="12868"/>
                    <a:pt x="4853" y="12409"/>
                    <a:pt x="6896" y="11719"/>
                  </a:cubicBezTo>
                  <a:cubicBezTo>
                    <a:pt x="8940" y="11030"/>
                    <a:pt x="11859" y="10111"/>
                    <a:pt x="14340" y="9651"/>
                  </a:cubicBezTo>
                  <a:cubicBezTo>
                    <a:pt x="16821" y="9191"/>
                    <a:pt x="18864" y="9191"/>
                    <a:pt x="20032" y="9574"/>
                  </a:cubicBezTo>
                  <a:cubicBezTo>
                    <a:pt x="21199" y="9957"/>
                    <a:pt x="21491" y="10723"/>
                    <a:pt x="20323" y="12332"/>
                  </a:cubicBezTo>
                  <a:cubicBezTo>
                    <a:pt x="19156" y="13940"/>
                    <a:pt x="16529" y="16391"/>
                    <a:pt x="14340" y="18077"/>
                  </a:cubicBezTo>
                  <a:cubicBezTo>
                    <a:pt x="12150" y="19762"/>
                    <a:pt x="10399" y="20681"/>
                    <a:pt x="8648"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50" name="Line"/>
            <p:cNvSpPr/>
            <p:nvPr/>
          </p:nvSpPr>
          <p:spPr>
            <a:xfrm>
              <a:off x="2200197" y="51891"/>
              <a:ext cx="51892" cy="75761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7280" y="3255"/>
                    <a:pt x="12960" y="6510"/>
                    <a:pt x="9360" y="10110"/>
                  </a:cubicBezTo>
                  <a:cubicBezTo>
                    <a:pt x="5760" y="13710"/>
                    <a:pt x="2880" y="17655"/>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51" name="Line"/>
            <p:cNvSpPr/>
            <p:nvPr/>
          </p:nvSpPr>
          <p:spPr>
            <a:xfrm>
              <a:off x="1971875" y="0"/>
              <a:ext cx="86798" cy="201253"/>
            </a:xfrm>
            <a:custGeom>
              <a:avLst/>
              <a:gdLst/>
              <a:ahLst/>
              <a:cxnLst>
                <a:cxn ang="0">
                  <a:pos x="wd2" y="hd2"/>
                </a:cxn>
                <a:cxn ang="5400000">
                  <a:pos x="wd2" y="hd2"/>
                </a:cxn>
                <a:cxn ang="10800000">
                  <a:pos x="wd2" y="hd2"/>
                </a:cxn>
                <a:cxn ang="16200000">
                  <a:pos x="wd2" y="hd2"/>
                </a:cxn>
              </a:cxnLst>
              <a:rect l="0" t="0" r="r" b="b"/>
              <a:pathLst>
                <a:path w="20844" h="21298" fill="norm" stroke="1" extrusionOk="0">
                  <a:moveTo>
                    <a:pt x="14954" y="0"/>
                  </a:moveTo>
                  <a:cubicBezTo>
                    <a:pt x="9969" y="2929"/>
                    <a:pt x="4985" y="5858"/>
                    <a:pt x="2492" y="8237"/>
                  </a:cubicBezTo>
                  <a:cubicBezTo>
                    <a:pt x="0" y="10617"/>
                    <a:pt x="0" y="12447"/>
                    <a:pt x="0" y="14461"/>
                  </a:cubicBezTo>
                  <a:cubicBezTo>
                    <a:pt x="0" y="16475"/>
                    <a:pt x="0" y="18671"/>
                    <a:pt x="2077" y="19953"/>
                  </a:cubicBezTo>
                  <a:cubicBezTo>
                    <a:pt x="4154" y="21234"/>
                    <a:pt x="8308" y="21600"/>
                    <a:pt x="11631" y="21051"/>
                  </a:cubicBezTo>
                  <a:cubicBezTo>
                    <a:pt x="14954" y="20502"/>
                    <a:pt x="17446" y="19037"/>
                    <a:pt x="19108" y="17024"/>
                  </a:cubicBezTo>
                  <a:cubicBezTo>
                    <a:pt x="20769" y="15010"/>
                    <a:pt x="21600" y="12447"/>
                    <a:pt x="19938" y="10251"/>
                  </a:cubicBezTo>
                  <a:cubicBezTo>
                    <a:pt x="18277" y="8054"/>
                    <a:pt x="14123" y="6224"/>
                    <a:pt x="10800" y="6407"/>
                  </a:cubicBezTo>
                  <a:cubicBezTo>
                    <a:pt x="7477" y="6590"/>
                    <a:pt x="4985" y="8786"/>
                    <a:pt x="2492" y="10983"/>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52" name="Line"/>
            <p:cNvSpPr/>
            <p:nvPr/>
          </p:nvSpPr>
          <p:spPr>
            <a:xfrm>
              <a:off x="2397385" y="570805"/>
              <a:ext cx="145520" cy="204869"/>
            </a:xfrm>
            <a:custGeom>
              <a:avLst/>
              <a:gdLst/>
              <a:ahLst/>
              <a:cxnLst>
                <a:cxn ang="0">
                  <a:pos x="wd2" y="hd2"/>
                </a:cxn>
                <a:cxn ang="5400000">
                  <a:pos x="wd2" y="hd2"/>
                </a:cxn>
                <a:cxn ang="10800000">
                  <a:pos x="wd2" y="hd2"/>
                </a:cxn>
                <a:cxn ang="16200000">
                  <a:pos x="wd2" y="hd2"/>
                </a:cxn>
              </a:cxnLst>
              <a:rect l="0" t="0" r="r" b="b"/>
              <a:pathLst>
                <a:path w="20650" h="21319" fill="norm" stroke="1" extrusionOk="0">
                  <a:moveTo>
                    <a:pt x="17673" y="6480"/>
                  </a:moveTo>
                  <a:cubicBezTo>
                    <a:pt x="15218" y="6840"/>
                    <a:pt x="12764" y="7200"/>
                    <a:pt x="10064" y="8820"/>
                  </a:cubicBezTo>
                  <a:cubicBezTo>
                    <a:pt x="7364" y="10440"/>
                    <a:pt x="4418" y="13320"/>
                    <a:pt x="2945" y="15660"/>
                  </a:cubicBezTo>
                  <a:cubicBezTo>
                    <a:pt x="1473" y="18000"/>
                    <a:pt x="1473" y="19800"/>
                    <a:pt x="2700" y="20700"/>
                  </a:cubicBezTo>
                  <a:cubicBezTo>
                    <a:pt x="3927" y="21600"/>
                    <a:pt x="6382" y="21600"/>
                    <a:pt x="9573" y="20160"/>
                  </a:cubicBezTo>
                  <a:cubicBezTo>
                    <a:pt x="12764" y="18720"/>
                    <a:pt x="16691" y="15840"/>
                    <a:pt x="18900" y="12780"/>
                  </a:cubicBezTo>
                  <a:cubicBezTo>
                    <a:pt x="21109" y="9720"/>
                    <a:pt x="21600" y="6480"/>
                    <a:pt x="18164" y="4320"/>
                  </a:cubicBezTo>
                  <a:cubicBezTo>
                    <a:pt x="14727" y="2160"/>
                    <a:pt x="7364" y="1080"/>
                    <a:pt x="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grpSp>
      <p:sp>
        <p:nvSpPr>
          <p:cNvPr id="1154" name="Drawing"/>
          <p:cNvSpPr/>
          <p:nvPr/>
        </p:nvSpPr>
        <p:spPr>
          <a:xfrm>
            <a:off x="17974765" y="7742797"/>
            <a:ext cx="900247" cy="103191"/>
          </a:xfrm>
          <a:custGeom>
            <a:avLst/>
            <a:gdLst/>
            <a:ahLst/>
            <a:cxnLst>
              <a:cxn ang="0">
                <a:pos x="wd2" y="hd2"/>
              </a:cxn>
              <a:cxn ang="5400000">
                <a:pos x="wd2" y="hd2"/>
              </a:cxn>
              <a:cxn ang="10800000">
                <a:pos x="wd2" y="hd2"/>
              </a:cxn>
              <a:cxn ang="16200000">
                <a:pos x="wd2" y="hd2"/>
              </a:cxn>
            </a:cxnLst>
            <a:rect l="0" t="0" r="r" b="b"/>
            <a:pathLst>
              <a:path w="21454" h="21476" fill="norm" stroke="1" extrusionOk="0">
                <a:moveTo>
                  <a:pt x="10893" y="14996"/>
                </a:moveTo>
                <a:cubicBezTo>
                  <a:pt x="12542" y="13556"/>
                  <a:pt x="14191" y="12116"/>
                  <a:pt x="15716" y="10676"/>
                </a:cubicBezTo>
                <a:cubicBezTo>
                  <a:pt x="17241" y="9236"/>
                  <a:pt x="18642" y="7796"/>
                  <a:pt x="19673" y="6356"/>
                </a:cubicBezTo>
                <a:cubicBezTo>
                  <a:pt x="20704" y="4916"/>
                  <a:pt x="21363" y="3476"/>
                  <a:pt x="21446" y="2396"/>
                </a:cubicBezTo>
                <a:cubicBezTo>
                  <a:pt x="21528" y="1316"/>
                  <a:pt x="21033" y="596"/>
                  <a:pt x="19302" y="236"/>
                </a:cubicBezTo>
                <a:cubicBezTo>
                  <a:pt x="17571" y="-124"/>
                  <a:pt x="14603" y="-124"/>
                  <a:pt x="11965" y="596"/>
                </a:cubicBezTo>
                <a:cubicBezTo>
                  <a:pt x="9326" y="1316"/>
                  <a:pt x="7018" y="2756"/>
                  <a:pt x="5204" y="4196"/>
                </a:cubicBezTo>
                <a:cubicBezTo>
                  <a:pt x="3391" y="5636"/>
                  <a:pt x="2072" y="7076"/>
                  <a:pt x="1206" y="8156"/>
                </a:cubicBezTo>
                <a:cubicBezTo>
                  <a:pt x="340" y="9236"/>
                  <a:pt x="-72" y="9956"/>
                  <a:pt x="10" y="11036"/>
                </a:cubicBezTo>
                <a:cubicBezTo>
                  <a:pt x="93" y="12116"/>
                  <a:pt x="670" y="13556"/>
                  <a:pt x="2443" y="13916"/>
                </a:cubicBezTo>
                <a:cubicBezTo>
                  <a:pt x="4215" y="14276"/>
                  <a:pt x="7183" y="13556"/>
                  <a:pt x="9821" y="12476"/>
                </a:cubicBezTo>
                <a:cubicBezTo>
                  <a:pt x="12459" y="11396"/>
                  <a:pt x="14768" y="9956"/>
                  <a:pt x="16210" y="9236"/>
                </a:cubicBezTo>
                <a:cubicBezTo>
                  <a:pt x="17653" y="8516"/>
                  <a:pt x="18230" y="8516"/>
                  <a:pt x="18725" y="8156"/>
                </a:cubicBezTo>
                <a:cubicBezTo>
                  <a:pt x="19220" y="7796"/>
                  <a:pt x="19632" y="7076"/>
                  <a:pt x="19632" y="6716"/>
                </a:cubicBezTo>
                <a:cubicBezTo>
                  <a:pt x="19632" y="6356"/>
                  <a:pt x="19220" y="6356"/>
                  <a:pt x="17571" y="7076"/>
                </a:cubicBezTo>
                <a:cubicBezTo>
                  <a:pt x="15922" y="7796"/>
                  <a:pt x="13036" y="9236"/>
                  <a:pt x="11099" y="10316"/>
                </a:cubicBezTo>
                <a:cubicBezTo>
                  <a:pt x="9162" y="11396"/>
                  <a:pt x="8172" y="12116"/>
                  <a:pt x="7307" y="13196"/>
                </a:cubicBezTo>
                <a:cubicBezTo>
                  <a:pt x="6441" y="14276"/>
                  <a:pt x="5699" y="15716"/>
                  <a:pt x="5575" y="17156"/>
                </a:cubicBezTo>
                <a:cubicBezTo>
                  <a:pt x="5452" y="18596"/>
                  <a:pt x="5946" y="20036"/>
                  <a:pt x="7348" y="20396"/>
                </a:cubicBezTo>
                <a:cubicBezTo>
                  <a:pt x="8749" y="20756"/>
                  <a:pt x="11058" y="20036"/>
                  <a:pt x="12418" y="19676"/>
                </a:cubicBezTo>
                <a:cubicBezTo>
                  <a:pt x="13778" y="19316"/>
                  <a:pt x="14191" y="19316"/>
                  <a:pt x="14726" y="18596"/>
                </a:cubicBezTo>
                <a:cubicBezTo>
                  <a:pt x="15262" y="17876"/>
                  <a:pt x="15922" y="16436"/>
                  <a:pt x="16004" y="15716"/>
                </a:cubicBezTo>
                <a:cubicBezTo>
                  <a:pt x="16087" y="14996"/>
                  <a:pt x="15592" y="14996"/>
                  <a:pt x="14933" y="16076"/>
                </a:cubicBezTo>
                <a:cubicBezTo>
                  <a:pt x="14273" y="17156"/>
                  <a:pt x="13449" y="19316"/>
                  <a:pt x="12624" y="21476"/>
                </a:cubicBezTo>
              </a:path>
            </a:pathLst>
          </a:custGeom>
          <a:ln w="88900" cap="rnd">
            <a:solidFill>
              <a:srgbClr val="FCD02F"/>
            </a:solidFill>
          </a:ln>
        </p:spPr>
        <p:txBody>
          <a:bodyPr lIns="45718" tIns="45718" rIns="45718" bIns="45718"/>
          <a:lstStyle/>
          <a:p>
            <a:pPr/>
          </a:p>
        </p:txBody>
      </p:sp>
    </p:spTree>
  </p:cSld>
  <p:clrMapOvr>
    <a:masterClrMapping/>
  </p:clrMapOvr>
  <p:transition xmlns:p14="http://schemas.microsoft.com/office/powerpoint/2010/main" spd="med" advClick="1"/>
</p:sld>
</file>

<file path=ppt/slides/slide2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56"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157" name="Google Shape;128;p4"/>
          <p:cNvSpPr txBox="1"/>
          <p:nvPr/>
        </p:nvSpPr>
        <p:spPr>
          <a:xfrm>
            <a:off x="2298073" y="4451436"/>
            <a:ext cx="18754392" cy="29132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l">
              <a:defRPr b="1">
                <a:solidFill>
                  <a:srgbClr val="0A1F61"/>
                </a:solidFill>
                <a:latin typeface="Tajawal Medium"/>
                <a:ea typeface="Tajawal Medium"/>
                <a:cs typeface="Tajawal Medium"/>
                <a:sym typeface="Tajawal Medium"/>
              </a:defRPr>
            </a:pPr>
            <a:r>
              <a:t>B.</a:t>
            </a:r>
          </a:p>
          <a:p>
            <a:pPr algn="l">
              <a:defRPr b="1">
                <a:solidFill>
                  <a:srgbClr val="0A1F61"/>
                </a:solidFill>
                <a:latin typeface="Tajawal Medium"/>
                <a:ea typeface="Tajawal Medium"/>
                <a:cs typeface="Tajawal Medium"/>
                <a:sym typeface="Tajawal Medium"/>
              </a:defRPr>
            </a:pPr>
          </a:p>
          <a:p>
            <a:pPr algn="l">
              <a:defRPr>
                <a:solidFill>
                  <a:srgbClr val="0A1F61"/>
                </a:solidFill>
                <a:latin typeface="Tajawal Medium"/>
                <a:ea typeface="Tajawal Medium"/>
                <a:cs typeface="Tajawal Medium"/>
                <a:sym typeface="Tajawal Medium"/>
              </a:defRPr>
            </a:pPr>
            <a:r>
              <a:t> Bank </a:t>
            </a:r>
            <a:r>
              <a:rPr b="1"/>
              <a:t>A </a:t>
            </a:r>
            <a:r>
              <a:t>offers the greater annual percentage rate and thus pays is savers more interest despite its lower nominal interest rate</a:t>
            </a:r>
            <a:r>
              <a:rPr b="1"/>
              <a:t>.</a:t>
            </a:r>
          </a:p>
        </p:txBody>
      </p:sp>
      <p:sp>
        <p:nvSpPr>
          <p:cNvPr id="1158" name="Google Shape;126;p4"/>
          <p:cNvSpPr txBox="1"/>
          <p:nvPr/>
        </p:nvSpPr>
        <p:spPr>
          <a:xfrm>
            <a:off x="4709164" y="1167623"/>
            <a:ext cx="13366186" cy="10336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defRPr sz="5600">
                <a:solidFill>
                  <a:srgbClr val="FFFFFF"/>
                </a:solidFill>
                <a:latin typeface="Tajawal Medium"/>
                <a:ea typeface="Tajawal Medium"/>
                <a:cs typeface="Tajawal Medium"/>
                <a:sym typeface="Tajawal Medium"/>
              </a:defRPr>
            </a:lvl1pPr>
          </a:lstStyle>
          <a:p>
            <a:pPr/>
            <a:r>
              <a:t>Solution</a:t>
            </a:r>
          </a:p>
        </p:txBody>
      </p:sp>
    </p:spTree>
  </p:cSld>
  <p:clrMapOvr>
    <a:masterClrMapping/>
  </p:clrMapOvr>
  <p:transition xmlns:p14="http://schemas.microsoft.com/office/powerpoint/2010/main" spd="med" advClick="1"/>
</p:sld>
</file>

<file path=ppt/slides/slide2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60"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161" name="Google Shape;128;p4"/>
          <p:cNvSpPr txBox="1"/>
          <p:nvPr/>
        </p:nvSpPr>
        <p:spPr>
          <a:xfrm>
            <a:off x="2298073" y="4451436"/>
            <a:ext cx="18754392" cy="31164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l">
              <a:spcBef>
                <a:spcPts val="1000"/>
              </a:spcBef>
              <a:defRPr b="1">
                <a:solidFill>
                  <a:srgbClr val="0A1F61"/>
                </a:solidFill>
                <a:latin typeface="Tajawal Medium"/>
                <a:ea typeface="Tajawal Medium"/>
                <a:cs typeface="Tajawal Medium"/>
                <a:sym typeface="Tajawal Medium"/>
              </a:defRPr>
            </a:pPr>
            <a:r>
              <a:t>At the end of this section, you should be able to:</a:t>
            </a:r>
          </a:p>
          <a:p>
            <a:pPr algn="l">
              <a:spcBef>
                <a:spcPts val="1000"/>
              </a:spcBef>
              <a:defRPr b="1">
                <a:solidFill>
                  <a:srgbClr val="0A1F61"/>
                </a:solidFill>
                <a:latin typeface="Tajawal Medium"/>
                <a:ea typeface="Tajawal Medium"/>
                <a:cs typeface="Tajawal Medium"/>
                <a:sym typeface="Tajawal Medium"/>
              </a:defRPr>
            </a:pPr>
          </a:p>
          <a:p>
            <a:pPr marL="571500" indent="-571500" algn="l">
              <a:spcBef>
                <a:spcPts val="600"/>
              </a:spcBef>
              <a:buSzPct val="100000"/>
              <a:buChar char="▪"/>
              <a:defRPr>
                <a:solidFill>
                  <a:srgbClr val="0A1F61"/>
                </a:solidFill>
                <a:latin typeface="Tajawal Medium"/>
                <a:ea typeface="Tajawal Medium"/>
                <a:cs typeface="Tajawal Medium"/>
                <a:sym typeface="Tajawal Medium"/>
              </a:defRPr>
            </a:pPr>
            <a:r>
              <a:t>Calculate straight-line depreciation</a:t>
            </a:r>
          </a:p>
          <a:p>
            <a:pPr marL="571500" indent="-571500" algn="l">
              <a:buSzPct val="100000"/>
              <a:buChar char="▪"/>
              <a:defRPr>
                <a:solidFill>
                  <a:srgbClr val="0A1F61"/>
                </a:solidFill>
                <a:latin typeface="Tajawal Medium"/>
                <a:ea typeface="Tajawal Medium"/>
                <a:cs typeface="Tajawal Medium"/>
                <a:sym typeface="Tajawal Medium"/>
              </a:defRPr>
            </a:pPr>
            <a:r>
              <a:t>Calculate reducing-balance depreciation</a:t>
            </a:r>
          </a:p>
        </p:txBody>
      </p:sp>
      <p:sp>
        <p:nvSpPr>
          <p:cNvPr id="1162" name="Google Shape;126;p4"/>
          <p:cNvSpPr txBox="1"/>
          <p:nvPr/>
        </p:nvSpPr>
        <p:spPr>
          <a:xfrm>
            <a:off x="4709164" y="1167623"/>
            <a:ext cx="13366186" cy="10336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defRPr sz="5600">
                <a:solidFill>
                  <a:srgbClr val="FFFFFF"/>
                </a:solidFill>
                <a:latin typeface="Tajawal Medium"/>
                <a:ea typeface="Tajawal Medium"/>
                <a:cs typeface="Tajawal Medium"/>
                <a:sym typeface="Tajawal Medium"/>
              </a:defRPr>
            </a:lvl1pPr>
          </a:lstStyle>
          <a:p>
            <a:pPr/>
            <a:r>
              <a:t>Depreciation</a:t>
            </a:r>
          </a:p>
        </p:txBody>
      </p:sp>
    </p:spTree>
  </p:cSld>
  <p:clrMapOvr>
    <a:masterClrMapping/>
  </p:clrMapOvr>
  <p:transition xmlns:p14="http://schemas.microsoft.com/office/powerpoint/2010/main" spd="med" advClick="1"/>
</p:sld>
</file>

<file path=ppt/slides/slide2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64"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165" name="Google Shape;128;p4"/>
          <p:cNvSpPr txBox="1"/>
          <p:nvPr/>
        </p:nvSpPr>
        <p:spPr>
          <a:xfrm>
            <a:off x="2298073" y="4451436"/>
            <a:ext cx="18754392" cy="2948415"/>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l">
              <a:defRPr b="1">
                <a:solidFill>
                  <a:srgbClr val="0A1F61"/>
                </a:solidFill>
                <a:latin typeface="Tajawal Medium"/>
                <a:ea typeface="Tajawal Medium"/>
                <a:cs typeface="Tajawal Medium"/>
                <a:sym typeface="Tajawal Medium"/>
              </a:defRPr>
            </a:pPr>
            <a:r>
              <a:t>Straight-line depreciation</a:t>
            </a:r>
          </a:p>
          <a:p>
            <a:pPr algn="l">
              <a:defRPr b="1">
                <a:solidFill>
                  <a:srgbClr val="0A1F61"/>
                </a:solidFill>
                <a:latin typeface="Tajawal Medium"/>
                <a:ea typeface="Tajawal Medium"/>
                <a:cs typeface="Tajawal Medium"/>
                <a:sym typeface="Tajawal Medium"/>
              </a:defRPr>
            </a:pPr>
          </a:p>
          <a:p>
            <a:pPr algn="l">
              <a:lnSpc>
                <a:spcPct val="92750"/>
              </a:lnSpc>
              <a:spcBef>
                <a:spcPts val="1000"/>
              </a:spcBef>
              <a:defRPr>
                <a:solidFill>
                  <a:srgbClr val="0A1F61"/>
                </a:solidFill>
                <a:latin typeface="Tajawal Medium"/>
                <a:ea typeface="Tajawal Medium"/>
                <a:cs typeface="Tajawal Medium"/>
                <a:sym typeface="Tajawal Medium"/>
              </a:defRPr>
            </a:pPr>
            <a:r>
              <a:t>Straight-line depreciation is the converse of simple interest with equal amounts being subtracted from the original asset value each year</a:t>
            </a:r>
            <a:r>
              <a:rPr>
                <a:solidFill>
                  <a:srgbClr val="000000"/>
                </a:solidFill>
                <a:latin typeface="Times New Roman"/>
                <a:ea typeface="Times New Roman"/>
                <a:cs typeface="Times New Roman"/>
                <a:sym typeface="Times New Roman"/>
              </a:rPr>
              <a:t>.</a:t>
            </a:r>
            <a:endParaRPr>
              <a:solidFill>
                <a:srgbClr val="000000"/>
              </a:solidFill>
              <a:latin typeface="Times New Roman"/>
              <a:ea typeface="Times New Roman"/>
              <a:cs typeface="Times New Roman"/>
              <a:sym typeface="Times New Roman"/>
            </a:endParaRPr>
          </a:p>
        </p:txBody>
      </p:sp>
      <p:sp>
        <p:nvSpPr>
          <p:cNvPr id="1166" name="Google Shape;126;p4"/>
          <p:cNvSpPr txBox="1"/>
          <p:nvPr/>
        </p:nvSpPr>
        <p:spPr>
          <a:xfrm>
            <a:off x="4709164" y="1167623"/>
            <a:ext cx="13366186" cy="10336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defRPr sz="5600">
                <a:solidFill>
                  <a:srgbClr val="FFFFFF"/>
                </a:solidFill>
                <a:latin typeface="Tajawal Medium"/>
                <a:ea typeface="Tajawal Medium"/>
                <a:cs typeface="Tajawal Medium"/>
                <a:sym typeface="Tajawal Medium"/>
              </a:defRPr>
            </a:lvl1pPr>
          </a:lstStyle>
          <a:p>
            <a:pPr/>
            <a:r>
              <a:t>Straight-line depreciation</a:t>
            </a:r>
          </a:p>
        </p:txBody>
      </p:sp>
    </p:spTree>
  </p:cSld>
  <p:clrMapOvr>
    <a:masterClrMapping/>
  </p:clrMapOvr>
  <p:transition xmlns:p14="http://schemas.microsoft.com/office/powerpoint/2010/main" spd="med" advClick="1"/>
</p:sld>
</file>

<file path=ppt/slides/slide3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68"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169" name="Google Shape;128;p4"/>
          <p:cNvSpPr txBox="1"/>
          <p:nvPr/>
        </p:nvSpPr>
        <p:spPr>
          <a:xfrm>
            <a:off x="2298073" y="4451436"/>
            <a:ext cx="18754392" cy="4579310"/>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l">
              <a:defRPr b="1">
                <a:solidFill>
                  <a:srgbClr val="0A1F61"/>
                </a:solidFill>
                <a:latin typeface="Tajawal Medium"/>
                <a:ea typeface="Tajawal Medium"/>
                <a:cs typeface="Tajawal Medium"/>
                <a:sym typeface="Tajawal Medium"/>
              </a:defRPr>
            </a:pPr>
            <a:r>
              <a:t>Straight-line depreciation</a:t>
            </a:r>
          </a:p>
          <a:p>
            <a:pPr algn="l">
              <a:lnSpc>
                <a:spcPct val="92750"/>
              </a:lnSpc>
              <a:spcBef>
                <a:spcPts val="1000"/>
              </a:spcBef>
              <a:defRPr>
                <a:latin typeface="Times New Roman"/>
                <a:ea typeface="Times New Roman"/>
                <a:cs typeface="Times New Roman"/>
                <a:sym typeface="Times New Roman"/>
              </a:defRPr>
            </a:pPr>
          </a:p>
          <a:p>
            <a:pPr algn="l">
              <a:lnSpc>
                <a:spcPct val="92750"/>
              </a:lnSpc>
              <a:defRPr b="1">
                <a:solidFill>
                  <a:srgbClr val="0A1F61"/>
                </a:solidFill>
                <a:latin typeface="Tajawal Medium"/>
                <a:ea typeface="Tajawal Medium"/>
                <a:cs typeface="Tajawal Medium"/>
                <a:sym typeface="Tajawal Medium"/>
              </a:defRPr>
            </a:pPr>
            <a:r>
              <a:t>For example</a:t>
            </a:r>
            <a:r>
              <a:rPr b="0"/>
              <a:t>,</a:t>
            </a:r>
          </a:p>
          <a:p>
            <a:pPr algn="l">
              <a:lnSpc>
                <a:spcPct val="92750"/>
              </a:lnSpc>
              <a:defRPr>
                <a:solidFill>
                  <a:srgbClr val="0A1F61"/>
                </a:solidFill>
                <a:latin typeface="Tajawal Medium"/>
                <a:ea typeface="Tajawal Medium"/>
                <a:cs typeface="Tajawal Medium"/>
                <a:sym typeface="Tajawal Medium"/>
              </a:defRPr>
            </a:pPr>
            <a:r>
              <a:t> if the original value of a machine was £20000 and after four years its value is estimated to be £8000, then the amount of straight-line depreciation subtracted each year is</a:t>
            </a:r>
          </a:p>
          <a:p>
            <a:pPr algn="l">
              <a:lnSpc>
                <a:spcPct val="92750"/>
              </a:lnSpc>
              <a:defRPr>
                <a:solidFill>
                  <a:srgbClr val="0A1F61"/>
                </a:solidFill>
                <a:latin typeface="Tajawal Medium"/>
                <a:ea typeface="Tajawal Medium"/>
                <a:cs typeface="Tajawal Medium"/>
                <a:sym typeface="Tajawal Medium"/>
              </a:defRPr>
            </a:pPr>
            <a:r>
              <a:t>(£20000- £8000) </a:t>
            </a:r>
            <a14:m>
              <m:oMath>
                <m:r>
                  <a:rPr xmlns:a="http://schemas.openxmlformats.org/drawingml/2006/main" sz="4900" i="1">
                    <a:solidFill>
                      <a:srgbClr val="0A1F61"/>
                    </a:solidFill>
                    <a:latin typeface="Cambria Math" panose="02040503050406030204" pitchFamily="18" charset="0"/>
                  </a:rPr>
                  <m:t>÷</m:t>
                </m:r>
              </m:oMath>
            </a14:m>
            <a:r>
              <a:t>4 = £3000.</a:t>
            </a:r>
          </a:p>
          <a:p>
            <a:pPr algn="l">
              <a:lnSpc>
                <a:spcPct val="92750"/>
              </a:lnSpc>
              <a:spcBef>
                <a:spcPts val="1000"/>
              </a:spcBef>
              <a:defRPr>
                <a:solidFill>
                  <a:srgbClr val="0A1F61"/>
                </a:solidFill>
                <a:latin typeface="Tajawal Medium"/>
                <a:ea typeface="Tajawal Medium"/>
                <a:cs typeface="Tajawal Medium"/>
                <a:sym typeface="Tajawal Medium"/>
              </a:defRPr>
            </a:pPr>
          </a:p>
        </p:txBody>
      </p:sp>
      <p:sp>
        <p:nvSpPr>
          <p:cNvPr id="1170" name="Google Shape;126;p4"/>
          <p:cNvSpPr txBox="1"/>
          <p:nvPr/>
        </p:nvSpPr>
        <p:spPr>
          <a:xfrm>
            <a:off x="4709164" y="1167623"/>
            <a:ext cx="13366186" cy="10336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defRPr sz="5600">
                <a:solidFill>
                  <a:srgbClr val="FFFFFF"/>
                </a:solidFill>
                <a:latin typeface="Tajawal Medium"/>
                <a:ea typeface="Tajawal Medium"/>
                <a:cs typeface="Tajawal Medium"/>
                <a:sym typeface="Tajawal Medium"/>
              </a:defRPr>
            </a:lvl1pPr>
          </a:lstStyle>
          <a:p>
            <a:pPr/>
            <a:r>
              <a:t>Straight-line depreciation</a:t>
            </a:r>
          </a:p>
        </p:txBody>
      </p:sp>
    </p:spTree>
  </p:cSld>
  <p:clrMapOvr>
    <a:masterClrMapping/>
  </p:clrMapOvr>
  <p:transition xmlns:p14="http://schemas.microsoft.com/office/powerpoint/2010/main" spd="med" advClick="1"/>
</p:sld>
</file>

<file path=ppt/slides/slide3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72"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173" name="Google Shape;128;p4"/>
          <p:cNvSpPr txBox="1"/>
          <p:nvPr/>
        </p:nvSpPr>
        <p:spPr>
          <a:xfrm>
            <a:off x="2298073" y="4451436"/>
            <a:ext cx="18754392" cy="34593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l">
              <a:defRPr b="1">
                <a:solidFill>
                  <a:srgbClr val="0A1F61"/>
                </a:solidFill>
                <a:latin typeface="Tajawal Medium"/>
                <a:ea typeface="Tajawal Medium"/>
                <a:cs typeface="Tajawal Medium"/>
                <a:sym typeface="Tajawal Medium"/>
              </a:defRPr>
            </a:pPr>
            <a:r>
              <a:t>Reducing-balance depreciation:</a:t>
            </a:r>
          </a:p>
          <a:p>
            <a:pPr algn="l">
              <a:defRPr>
                <a:solidFill>
                  <a:srgbClr val="0A1F61"/>
                </a:solidFill>
                <a:latin typeface="Tajawal Medium"/>
                <a:ea typeface="Tajawal Medium"/>
                <a:cs typeface="Tajawal Medium"/>
                <a:sym typeface="Tajawal Medium"/>
              </a:defRPr>
            </a:pPr>
          </a:p>
          <a:p>
            <a:pPr algn="l">
              <a:defRPr>
                <a:solidFill>
                  <a:srgbClr val="0A1F61"/>
                </a:solidFill>
                <a:latin typeface="Tajawal Medium"/>
                <a:ea typeface="Tajawal Medium"/>
                <a:cs typeface="Tajawal Medium"/>
                <a:sym typeface="Tajawal Medium"/>
              </a:defRPr>
            </a:pPr>
            <a:r>
              <a:t>Reducing-balance depreciation is the converse of compound interest with larger amounts being subtracted from the original asset value each year.</a:t>
            </a:r>
          </a:p>
          <a:p>
            <a:pPr algn="l">
              <a:defRPr>
                <a:solidFill>
                  <a:srgbClr val="0A1F61"/>
                </a:solidFill>
                <a:latin typeface="Tajawal Medium"/>
                <a:ea typeface="Tajawal Medium"/>
                <a:cs typeface="Tajawal Medium"/>
                <a:sym typeface="Tajawal Medium"/>
              </a:defRPr>
            </a:pPr>
          </a:p>
        </p:txBody>
      </p:sp>
      <p:sp>
        <p:nvSpPr>
          <p:cNvPr id="1174" name="Google Shape;126;p4"/>
          <p:cNvSpPr txBox="1"/>
          <p:nvPr/>
        </p:nvSpPr>
        <p:spPr>
          <a:xfrm>
            <a:off x="4709164" y="1167623"/>
            <a:ext cx="13366186" cy="10336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defRPr sz="5600">
                <a:solidFill>
                  <a:srgbClr val="FFFFFF"/>
                </a:solidFill>
                <a:latin typeface="Tajawal Medium"/>
                <a:ea typeface="Tajawal Medium"/>
                <a:cs typeface="Tajawal Medium"/>
                <a:sym typeface="Tajawal Medium"/>
              </a:defRPr>
            </a:lvl1pPr>
          </a:lstStyle>
          <a:p>
            <a:pPr/>
            <a:r>
              <a:t>Reducing-balance depreciation</a:t>
            </a:r>
          </a:p>
        </p:txBody>
      </p:sp>
    </p:spTree>
  </p:cSld>
  <p:clrMapOvr>
    <a:masterClrMapping/>
  </p:clrMapOvr>
  <p:transition xmlns:p14="http://schemas.microsoft.com/office/powerpoint/2010/main" spd="med" advClick="1"/>
</p:sld>
</file>

<file path=ppt/slides/slide3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76"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177" name="Google Shape;128;p4"/>
          <p:cNvSpPr txBox="1"/>
          <p:nvPr/>
        </p:nvSpPr>
        <p:spPr>
          <a:xfrm>
            <a:off x="2298073" y="4451436"/>
            <a:ext cx="18754392" cy="6209424"/>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l">
              <a:defRPr b="1">
                <a:solidFill>
                  <a:srgbClr val="0A1F61"/>
                </a:solidFill>
                <a:latin typeface="Cambria Math"/>
                <a:ea typeface="Cambria Math"/>
                <a:cs typeface="Cambria Math"/>
                <a:sym typeface="Cambria Math"/>
              </a:defRPr>
            </a:pPr>
            <a:r>
              <a:t>The formula for reducing balance depreciation is given as </a:t>
            </a:r>
          </a:p>
          <a:p>
            <a:pPr algn="l">
              <a:defRPr>
                <a:solidFill>
                  <a:srgbClr val="0A1F61"/>
                </a:solidFill>
                <a:latin typeface="Cambria Math"/>
                <a:ea typeface="Cambria Math"/>
                <a:cs typeface="Cambria Math"/>
                <a:sym typeface="Cambria Math"/>
              </a:defRPr>
            </a:pPr>
          </a:p>
          <a:p>
            <a:pPr algn="l">
              <a:defRPr>
                <a:solidFill>
                  <a:srgbClr val="0A1F61"/>
                </a:solidFill>
                <a:latin typeface="Cambria Math"/>
                <a:ea typeface="Cambria Math"/>
                <a:cs typeface="Cambria Math"/>
                <a:sym typeface="Cambria Math"/>
              </a:defRPr>
            </a:pPr>
          </a:p>
          <a:p>
            <a:pPr algn="ctr">
              <a:defRPr>
                <a:solidFill>
                  <a:srgbClr val="0A1F61"/>
                </a:solidFill>
                <a:latin typeface="Cambria Math"/>
                <a:ea typeface="Cambria Math"/>
                <a:cs typeface="Cambria Math"/>
                <a:sym typeface="Cambria Math"/>
              </a:defRPr>
            </a:pPr>
            <a14:m>
              <m:oMath>
                <m:sSub>
                  <m:e>
                    <m:r>
                      <a:rPr xmlns:a="http://schemas.openxmlformats.org/drawingml/2006/main" sz="3800" i="1">
                        <a:solidFill>
                          <a:srgbClr val="0A1F61"/>
                        </a:solidFill>
                        <a:latin typeface="Cambria Math" panose="02040503050406030204" pitchFamily="18" charset="0"/>
                      </a:rPr>
                      <m:t>𝑨</m:t>
                    </m:r>
                  </m:e>
                  <m:sub>
                    <m:r>
                      <a:rPr xmlns:a="http://schemas.openxmlformats.org/drawingml/2006/main" sz="3800" i="1">
                        <a:solidFill>
                          <a:srgbClr val="0A1F61"/>
                        </a:solidFill>
                        <a:latin typeface="Cambria Math" panose="02040503050406030204" pitchFamily="18" charset="0"/>
                      </a:rPr>
                      <m:t>𝒕</m:t>
                    </m:r>
                    <m:r>
                      <a:rPr xmlns:a="http://schemas.openxmlformats.org/drawingml/2006/main" sz="3800" i="1">
                        <a:solidFill>
                          <a:srgbClr val="0A1F61"/>
                        </a:solidFill>
                        <a:latin typeface="Cambria Math" panose="02040503050406030204" pitchFamily="18" charset="0"/>
                      </a:rPr>
                      <m:t/>
                    </m:r>
                    <m:r>
                      <a:rPr xmlns:a="http://schemas.openxmlformats.org/drawingml/2006/main" sz="3800" i="1">
                        <a:solidFill>
                          <a:srgbClr val="0A1F61"/>
                        </a:solidFill>
                        <a:latin typeface="Cambria Math" panose="02040503050406030204" pitchFamily="18" charset="0"/>
                      </a:rPr>
                      <m:t>=</m:t>
                    </m:r>
                  </m:sub>
                </m:sSub>
                <m:sSub>
                  <m:e>
                    <m:r>
                      <a:rPr xmlns:a="http://schemas.openxmlformats.org/drawingml/2006/main" sz="3800" i="1">
                        <a:solidFill>
                          <a:srgbClr val="0A1F61"/>
                        </a:solidFill>
                        <a:latin typeface="Cambria Math" panose="02040503050406030204" pitchFamily="18" charset="0"/>
                      </a:rPr>
                      <m:t>𝑨</m:t>
                    </m:r>
                  </m:e>
                  <m:sub>
                    <m:r>
                      <a:rPr xmlns:a="http://schemas.openxmlformats.org/drawingml/2006/main" sz="3800" i="1">
                        <a:solidFill>
                          <a:srgbClr val="0A1F61"/>
                        </a:solidFill>
                        <a:latin typeface="Cambria Math" panose="02040503050406030204" pitchFamily="18" charset="0"/>
                      </a:rPr>
                      <m:t>𝟎</m:t>
                    </m:r>
                    <m:r>
                      <a:rPr xmlns:a="http://schemas.openxmlformats.org/drawingml/2006/main" sz="3800" i="1">
                        <a:solidFill>
                          <a:srgbClr val="0A1F61"/>
                        </a:solidFill>
                        <a:latin typeface="Cambria Math" panose="02040503050406030204" pitchFamily="18" charset="0"/>
                      </a:rPr>
                      <m:t/>
                    </m:r>
                  </m:sub>
                </m:sSub>
                <m:sSup>
                  <m:e>
                    <m:r>
                      <a:rPr xmlns:a="http://schemas.openxmlformats.org/drawingml/2006/main" sz="3800" i="1">
                        <a:solidFill>
                          <a:srgbClr val="0A1F61"/>
                        </a:solidFill>
                        <a:latin typeface="Cambria Math" panose="02040503050406030204" pitchFamily="18" charset="0"/>
                      </a:rPr>
                      <m:t>(</m:t>
                    </m:r>
                    <m:r>
                      <a:rPr xmlns:a="http://schemas.openxmlformats.org/drawingml/2006/main" sz="3800" i="1">
                        <a:solidFill>
                          <a:srgbClr val="0A1F61"/>
                        </a:solidFill>
                        <a:latin typeface="Cambria Math" panose="02040503050406030204" pitchFamily="18" charset="0"/>
                      </a:rPr>
                      <m:t>𝟏</m:t>
                    </m:r>
                    <m:r>
                      <a:rPr xmlns:a="http://schemas.openxmlformats.org/drawingml/2006/main" sz="3800" i="1">
                        <a:solidFill>
                          <a:srgbClr val="0A1F61"/>
                        </a:solidFill>
                        <a:latin typeface="Cambria Math" panose="02040503050406030204" pitchFamily="18" charset="0"/>
                      </a:rPr>
                      <m:t/>
                    </m:r>
                    <m:r>
                      <a:rPr xmlns:a="http://schemas.openxmlformats.org/drawingml/2006/main" sz="3800" i="1">
                        <a:solidFill>
                          <a:srgbClr val="0A1F61"/>
                        </a:solidFill>
                        <a:latin typeface="Cambria Math" panose="02040503050406030204" pitchFamily="18" charset="0"/>
                      </a:rPr>
                      <m:t>−</m:t>
                    </m:r>
                    <m:r>
                      <a:rPr xmlns:a="http://schemas.openxmlformats.org/drawingml/2006/main" sz="3800" i="1">
                        <a:solidFill>
                          <a:srgbClr val="0A1F61"/>
                        </a:solidFill>
                        <a:latin typeface="Cambria Math" panose="02040503050406030204" pitchFamily="18" charset="0"/>
                      </a:rPr>
                      <m:t>𝒊</m:t>
                    </m:r>
                    <m:r>
                      <a:rPr xmlns:a="http://schemas.openxmlformats.org/drawingml/2006/main" sz="3800" i="1">
                        <a:solidFill>
                          <a:srgbClr val="0A1F61"/>
                        </a:solidFill>
                        <a:latin typeface="Cambria Math" panose="02040503050406030204" pitchFamily="18" charset="0"/>
                      </a:rPr>
                      <m:t>)</m:t>
                    </m:r>
                  </m:e>
                  <m:sup>
                    <m:r>
                      <a:rPr xmlns:a="http://schemas.openxmlformats.org/drawingml/2006/main" sz="3800" i="1">
                        <a:solidFill>
                          <a:srgbClr val="0A1F61"/>
                        </a:solidFill>
                        <a:latin typeface="Cambria Math" panose="02040503050406030204" pitchFamily="18" charset="0"/>
                      </a:rPr>
                      <m:t>𝒕</m:t>
                    </m:r>
                  </m:sup>
                </m:sSup>
              </m:oMath>
            </a14:m>
            <a:r>
              <a:t>            (5.17)</a:t>
            </a:r>
            <a:endParaRPr>
              <a:latin typeface="Tajawal Medium"/>
              <a:ea typeface="Tajawal Medium"/>
              <a:cs typeface="Tajawal Medium"/>
              <a:sym typeface="Tajawal Medium"/>
            </a:endParaRPr>
          </a:p>
          <a:p>
            <a:pPr algn="l">
              <a:lnSpc>
                <a:spcPct val="113399"/>
              </a:lnSpc>
              <a:defRPr>
                <a:solidFill>
                  <a:srgbClr val="0A1F61"/>
                </a:solidFill>
                <a:latin typeface="Tajawal Medium"/>
                <a:ea typeface="Tajawal Medium"/>
                <a:cs typeface="Tajawal Medium"/>
                <a:sym typeface="Tajawal Medium"/>
              </a:defRPr>
            </a:pPr>
          </a:p>
          <a:p>
            <a:pPr algn="l">
              <a:lnSpc>
                <a:spcPct val="113399"/>
              </a:lnSpc>
              <a:defRPr>
                <a:solidFill>
                  <a:srgbClr val="0A1F61"/>
                </a:solidFill>
                <a:latin typeface="Tajawal Medium"/>
                <a:ea typeface="Tajawal Medium"/>
                <a:cs typeface="Tajawal Medium"/>
                <a:sym typeface="Tajawal Medium"/>
              </a:defRPr>
            </a:pPr>
            <a14:m>
              <m:oMathPara>
                <m:oMathParaPr>
                  <m:jc m:val="left"/>
                </m:oMathParaPr>
                <m:oMath>
                  <m:r>
                    <m:rPr>
                      <m:nor/>
                    </m:rPr>
                    <a:rPr xmlns:a="http://schemas.openxmlformats.org/drawingml/2006/main" sz="3650" i="1">
                      <a:solidFill>
                        <a:srgbClr val="0A1F61"/>
                      </a:solidFill>
                      <a:latin typeface="Cambria Math" panose="02040503050406030204" pitchFamily="18" charset="0"/>
                    </a:rPr>
                    <m:t>Where</m:t>
                  </m:r>
                </m:oMath>
              </m:oMathPara>
            </a14:m>
          </a:p>
          <a:p>
            <a:pPr algn="l">
              <a:lnSpc>
                <a:spcPct val="113399"/>
              </a:lnSpc>
              <a:defRPr>
                <a:solidFill>
                  <a:srgbClr val="0A1F61"/>
                </a:solidFill>
              </a:defRPr>
            </a:pPr>
            <a:r>
              <a:t>               </a:t>
            </a:r>
            <a14:m>
              <m:oMath>
                <m:r>
                  <m:rPr>
                    <m:nor/>
                  </m:rPr>
                  <a:rPr xmlns:a="http://schemas.openxmlformats.org/drawingml/2006/main" sz="3900" i="1">
                    <a:solidFill>
                      <a:srgbClr val="0A1F61"/>
                    </a:solidFill>
                    <a:latin typeface="Cambria Math" panose="02040503050406030204" pitchFamily="18" charset="0"/>
                  </a:rPr>
                  <m:t/>
                </m:r>
                <m:sSub>
                  <m:e>
                    <m:r>
                      <a:rPr xmlns:a="http://schemas.openxmlformats.org/drawingml/2006/main" sz="3900" i="1">
                        <a:solidFill>
                          <a:srgbClr val="0A1F61"/>
                        </a:solidFill>
                        <a:latin typeface="Cambria Math" panose="02040503050406030204" pitchFamily="18" charset="0"/>
                      </a:rPr>
                      <m:t>𝐴</m:t>
                    </m:r>
                  </m:e>
                  <m:sub>
                    <m:r>
                      <a:rPr xmlns:a="http://schemas.openxmlformats.org/drawingml/2006/main" sz="3900" i="1">
                        <a:solidFill>
                          <a:srgbClr val="0A1F61"/>
                        </a:solidFill>
                        <a:latin typeface="Cambria Math" panose="02040503050406030204" pitchFamily="18" charset="0"/>
                      </a:rPr>
                      <m:t>𝑡</m:t>
                    </m:r>
                  </m:sub>
                </m:sSub>
                <m:r>
                  <a:rPr xmlns:a="http://schemas.openxmlformats.org/drawingml/2006/main" sz="3900" i="1">
                    <a:solidFill>
                      <a:srgbClr val="0A1F61"/>
                    </a:solidFill>
                    <a:latin typeface="Cambria Math" panose="02040503050406030204" pitchFamily="18" charset="0"/>
                  </a:rPr>
                  <m:t>=</m:t>
                </m:r>
                <m:r>
                  <a:rPr xmlns:a="http://schemas.openxmlformats.org/drawingml/2006/main" sz="3900" i="1">
                    <a:solidFill>
                      <a:srgbClr val="0A1F61"/>
                    </a:solidFill>
                    <a:latin typeface="Cambria Math" panose="02040503050406030204" pitchFamily="18" charset="0"/>
                  </a:rPr>
                  <m:t>𝑉</m:t>
                </m:r>
                <m:r>
                  <a:rPr xmlns:a="http://schemas.openxmlformats.org/drawingml/2006/main" sz="3900" i="1">
                    <a:solidFill>
                      <a:srgbClr val="0A1F61"/>
                    </a:solidFill>
                    <a:latin typeface="Cambria Math" panose="02040503050406030204" pitchFamily="18" charset="0"/>
                  </a:rPr>
                  <m:t>𝑎</m:t>
                </m:r>
                <m:r>
                  <a:rPr xmlns:a="http://schemas.openxmlformats.org/drawingml/2006/main" sz="3900" i="1">
                    <a:solidFill>
                      <a:srgbClr val="0A1F61"/>
                    </a:solidFill>
                    <a:latin typeface="Cambria Math" panose="02040503050406030204" pitchFamily="18" charset="0"/>
                  </a:rPr>
                  <m:t>𝑙</m:t>
                </m:r>
                <m:r>
                  <a:rPr xmlns:a="http://schemas.openxmlformats.org/drawingml/2006/main" sz="3900" i="1">
                    <a:solidFill>
                      <a:srgbClr val="0A1F61"/>
                    </a:solidFill>
                    <a:latin typeface="Cambria Math" panose="02040503050406030204" pitchFamily="18" charset="0"/>
                  </a:rPr>
                  <m:t>𝑢</m:t>
                </m:r>
                <m:r>
                  <a:rPr xmlns:a="http://schemas.openxmlformats.org/drawingml/2006/main" sz="3900" i="1">
                    <a:solidFill>
                      <a:srgbClr val="0A1F61"/>
                    </a:solidFill>
                    <a:latin typeface="Cambria Math" panose="02040503050406030204" pitchFamily="18" charset="0"/>
                  </a:rPr>
                  <m:t>𝑒</m:t>
                </m:r>
                <m:r>
                  <a:rPr xmlns:a="http://schemas.openxmlformats.org/drawingml/2006/main" sz="3900" i="1">
                    <a:solidFill>
                      <a:srgbClr val="0A1F61"/>
                    </a:solidFill>
                    <a:latin typeface="Cambria Math" panose="02040503050406030204" pitchFamily="18" charset="0"/>
                  </a:rPr>
                  <m:t/>
                </m:r>
                <m:r>
                  <a:rPr xmlns:a="http://schemas.openxmlformats.org/drawingml/2006/main" sz="3900" i="1">
                    <a:solidFill>
                      <a:srgbClr val="0A1F61"/>
                    </a:solidFill>
                    <a:latin typeface="Cambria Math" panose="02040503050406030204" pitchFamily="18" charset="0"/>
                  </a:rPr>
                  <m:t>𝑜</m:t>
                </m:r>
                <m:r>
                  <a:rPr xmlns:a="http://schemas.openxmlformats.org/drawingml/2006/main" sz="3900" i="1">
                    <a:solidFill>
                      <a:srgbClr val="0A1F61"/>
                    </a:solidFill>
                    <a:latin typeface="Cambria Math" panose="02040503050406030204" pitchFamily="18" charset="0"/>
                  </a:rPr>
                  <m:t>𝑓</m:t>
                </m:r>
                <m:r>
                  <a:rPr xmlns:a="http://schemas.openxmlformats.org/drawingml/2006/main" sz="3900" i="1">
                    <a:solidFill>
                      <a:srgbClr val="0A1F61"/>
                    </a:solidFill>
                    <a:latin typeface="Cambria Math" panose="02040503050406030204" pitchFamily="18" charset="0"/>
                  </a:rPr>
                  <m:t/>
                </m:r>
                <m:r>
                  <a:rPr xmlns:a="http://schemas.openxmlformats.org/drawingml/2006/main" sz="3900" i="1">
                    <a:solidFill>
                      <a:srgbClr val="0A1F61"/>
                    </a:solidFill>
                    <a:latin typeface="Cambria Math" panose="02040503050406030204" pitchFamily="18" charset="0"/>
                  </a:rPr>
                  <m:t>𝑡</m:t>
                </m:r>
                <m:r>
                  <a:rPr xmlns:a="http://schemas.openxmlformats.org/drawingml/2006/main" sz="3900" i="1">
                    <a:solidFill>
                      <a:srgbClr val="0A1F61"/>
                    </a:solidFill>
                    <a:latin typeface="Cambria Math" panose="02040503050406030204" pitchFamily="18" charset="0"/>
                  </a:rPr>
                  <m:t>h</m:t>
                </m:r>
                <m:r>
                  <a:rPr xmlns:a="http://schemas.openxmlformats.org/drawingml/2006/main" sz="3900" i="1">
                    <a:solidFill>
                      <a:srgbClr val="0A1F61"/>
                    </a:solidFill>
                    <a:latin typeface="Cambria Math" panose="02040503050406030204" pitchFamily="18" charset="0"/>
                  </a:rPr>
                  <m:t>𝑒</m:t>
                </m:r>
                <m:r>
                  <a:rPr xmlns:a="http://schemas.openxmlformats.org/drawingml/2006/main" sz="3900" i="1">
                    <a:solidFill>
                      <a:srgbClr val="0A1F61"/>
                    </a:solidFill>
                    <a:latin typeface="Cambria Math" panose="02040503050406030204" pitchFamily="18" charset="0"/>
                  </a:rPr>
                  <m:t/>
                </m:r>
                <m:r>
                  <a:rPr xmlns:a="http://schemas.openxmlformats.org/drawingml/2006/main" sz="3900" i="1">
                    <a:solidFill>
                      <a:srgbClr val="0A1F61"/>
                    </a:solidFill>
                    <a:latin typeface="Cambria Math" panose="02040503050406030204" pitchFamily="18" charset="0"/>
                  </a:rPr>
                  <m:t>𝑎</m:t>
                </m:r>
                <m:r>
                  <a:rPr xmlns:a="http://schemas.openxmlformats.org/drawingml/2006/main" sz="3900" i="1">
                    <a:solidFill>
                      <a:srgbClr val="0A1F61"/>
                    </a:solidFill>
                    <a:latin typeface="Cambria Math" panose="02040503050406030204" pitchFamily="18" charset="0"/>
                  </a:rPr>
                  <m:t>𝑠</m:t>
                </m:r>
                <m:r>
                  <a:rPr xmlns:a="http://schemas.openxmlformats.org/drawingml/2006/main" sz="3900" i="1">
                    <a:solidFill>
                      <a:srgbClr val="0A1F61"/>
                    </a:solidFill>
                    <a:latin typeface="Cambria Math" panose="02040503050406030204" pitchFamily="18" charset="0"/>
                  </a:rPr>
                  <m:t>𝑠</m:t>
                </m:r>
                <m:r>
                  <a:rPr xmlns:a="http://schemas.openxmlformats.org/drawingml/2006/main" sz="3900" i="1">
                    <a:solidFill>
                      <a:srgbClr val="0A1F61"/>
                    </a:solidFill>
                    <a:latin typeface="Cambria Math" panose="02040503050406030204" pitchFamily="18" charset="0"/>
                  </a:rPr>
                  <m:t>𝑒</m:t>
                </m:r>
                <m:r>
                  <a:rPr xmlns:a="http://schemas.openxmlformats.org/drawingml/2006/main" sz="3900" i="1">
                    <a:solidFill>
                      <a:srgbClr val="0A1F61"/>
                    </a:solidFill>
                    <a:latin typeface="Cambria Math" panose="02040503050406030204" pitchFamily="18" charset="0"/>
                  </a:rPr>
                  <m:t>𝑡</m:t>
                </m:r>
                <m:r>
                  <a:rPr xmlns:a="http://schemas.openxmlformats.org/drawingml/2006/main" sz="3900" i="1">
                    <a:solidFill>
                      <a:srgbClr val="0A1F61"/>
                    </a:solidFill>
                    <a:latin typeface="Cambria Math" panose="02040503050406030204" pitchFamily="18" charset="0"/>
                  </a:rPr>
                  <m:t/>
                </m:r>
                <m:r>
                  <a:rPr xmlns:a="http://schemas.openxmlformats.org/drawingml/2006/main" sz="3900" i="1">
                    <a:solidFill>
                      <a:srgbClr val="0A1F61"/>
                    </a:solidFill>
                    <a:latin typeface="Cambria Math" panose="02040503050406030204" pitchFamily="18" charset="0"/>
                  </a:rPr>
                  <m:t>𝑎</m:t>
                </m:r>
                <m:r>
                  <a:rPr xmlns:a="http://schemas.openxmlformats.org/drawingml/2006/main" sz="3900" i="1">
                    <a:solidFill>
                      <a:srgbClr val="0A1F61"/>
                    </a:solidFill>
                    <a:latin typeface="Cambria Math" panose="02040503050406030204" pitchFamily="18" charset="0"/>
                  </a:rPr>
                  <m:t>𝑓</m:t>
                </m:r>
                <m:r>
                  <a:rPr xmlns:a="http://schemas.openxmlformats.org/drawingml/2006/main" sz="3900" i="1">
                    <a:solidFill>
                      <a:srgbClr val="0A1F61"/>
                    </a:solidFill>
                    <a:latin typeface="Cambria Math" panose="02040503050406030204" pitchFamily="18" charset="0"/>
                  </a:rPr>
                  <m:t>𝑡</m:t>
                </m:r>
                <m:r>
                  <a:rPr xmlns:a="http://schemas.openxmlformats.org/drawingml/2006/main" sz="3900" i="1">
                    <a:solidFill>
                      <a:srgbClr val="0A1F61"/>
                    </a:solidFill>
                    <a:latin typeface="Cambria Math" panose="02040503050406030204" pitchFamily="18" charset="0"/>
                  </a:rPr>
                  <m:t>𝑒</m:t>
                </m:r>
                <m:r>
                  <a:rPr xmlns:a="http://schemas.openxmlformats.org/drawingml/2006/main" sz="3900" i="1">
                    <a:solidFill>
                      <a:srgbClr val="0A1F61"/>
                    </a:solidFill>
                    <a:latin typeface="Cambria Math" panose="02040503050406030204" pitchFamily="18" charset="0"/>
                  </a:rPr>
                  <m:t>𝑟</m:t>
                </m:r>
                <m:r>
                  <a:rPr xmlns:a="http://schemas.openxmlformats.org/drawingml/2006/main" sz="3900" i="1">
                    <a:solidFill>
                      <a:srgbClr val="0A1F61"/>
                    </a:solidFill>
                    <a:latin typeface="Cambria Math" panose="02040503050406030204" pitchFamily="18" charset="0"/>
                  </a:rPr>
                  <m:t/>
                </m:r>
                <m:r>
                  <a:rPr xmlns:a="http://schemas.openxmlformats.org/drawingml/2006/main" sz="3900" i="1">
                    <a:solidFill>
                      <a:srgbClr val="0A1F61"/>
                    </a:solidFill>
                    <a:latin typeface="Cambria Math" panose="02040503050406030204" pitchFamily="18" charset="0"/>
                  </a:rPr>
                  <m:t>𝑡</m:t>
                </m:r>
                <m:r>
                  <a:rPr xmlns:a="http://schemas.openxmlformats.org/drawingml/2006/main" sz="3900" i="1">
                    <a:solidFill>
                      <a:srgbClr val="0A1F61"/>
                    </a:solidFill>
                    <a:latin typeface="Cambria Math" panose="02040503050406030204" pitchFamily="18" charset="0"/>
                  </a:rPr>
                  <m:t/>
                </m:r>
                <m:r>
                  <a:rPr xmlns:a="http://schemas.openxmlformats.org/drawingml/2006/main" sz="3900" i="1">
                    <a:solidFill>
                      <a:srgbClr val="0A1F61"/>
                    </a:solidFill>
                    <a:latin typeface="Cambria Math" panose="02040503050406030204" pitchFamily="18" charset="0"/>
                  </a:rPr>
                  <m:t>𝑦</m:t>
                </m:r>
                <m:r>
                  <a:rPr xmlns:a="http://schemas.openxmlformats.org/drawingml/2006/main" sz="3900" i="1">
                    <a:solidFill>
                      <a:srgbClr val="0A1F61"/>
                    </a:solidFill>
                    <a:latin typeface="Cambria Math" panose="02040503050406030204" pitchFamily="18" charset="0"/>
                  </a:rPr>
                  <m:t>𝑒</m:t>
                </m:r>
                <m:r>
                  <a:rPr xmlns:a="http://schemas.openxmlformats.org/drawingml/2006/main" sz="3900" i="1">
                    <a:solidFill>
                      <a:srgbClr val="0A1F61"/>
                    </a:solidFill>
                    <a:latin typeface="Cambria Math" panose="02040503050406030204" pitchFamily="18" charset="0"/>
                  </a:rPr>
                  <m:t>𝑎</m:t>
                </m:r>
                <m:r>
                  <a:rPr xmlns:a="http://schemas.openxmlformats.org/drawingml/2006/main" sz="3900" i="1">
                    <a:solidFill>
                      <a:srgbClr val="0A1F61"/>
                    </a:solidFill>
                    <a:latin typeface="Cambria Math" panose="02040503050406030204" pitchFamily="18" charset="0"/>
                  </a:rPr>
                  <m:t>𝑟</m:t>
                </m:r>
                <m:r>
                  <a:rPr xmlns:a="http://schemas.openxmlformats.org/drawingml/2006/main" sz="3900" i="1">
                    <a:solidFill>
                      <a:srgbClr val="0A1F61"/>
                    </a:solidFill>
                    <a:latin typeface="Cambria Math" panose="02040503050406030204" pitchFamily="18" charset="0"/>
                  </a:rPr>
                  <m:t>𝑠</m:t>
                </m:r>
                <m:r>
                  <a:rPr xmlns:a="http://schemas.openxmlformats.org/drawingml/2006/main" sz="3900" i="1">
                    <a:solidFill>
                      <a:srgbClr val="0A1F61"/>
                    </a:solidFill>
                    <a:latin typeface="Cambria Math" panose="02040503050406030204" pitchFamily="18" charset="0"/>
                  </a:rPr>
                  <m:t/>
                </m:r>
                <m:r>
                  <a:rPr xmlns:a="http://schemas.openxmlformats.org/drawingml/2006/main" sz="3900" i="1">
                    <a:solidFill>
                      <a:srgbClr val="0A1F61"/>
                    </a:solidFill>
                    <a:latin typeface="Cambria Math" panose="02040503050406030204" pitchFamily="18" charset="0"/>
                  </a:rPr>
                  <m:t>𝑡</m:t>
                </m:r>
                <m:r>
                  <a:rPr xmlns:a="http://schemas.openxmlformats.org/drawingml/2006/main" sz="3900" i="1">
                    <a:solidFill>
                      <a:srgbClr val="0A1F61"/>
                    </a:solidFill>
                    <a:latin typeface="Cambria Math" panose="02040503050406030204" pitchFamily="18" charset="0"/>
                  </a:rPr>
                  <m:t>𝑎</m:t>
                </m:r>
                <m:r>
                  <a:rPr xmlns:a="http://schemas.openxmlformats.org/drawingml/2006/main" sz="3900" i="1">
                    <a:solidFill>
                      <a:srgbClr val="0A1F61"/>
                    </a:solidFill>
                    <a:latin typeface="Cambria Math" panose="02040503050406030204" pitchFamily="18" charset="0"/>
                  </a:rPr>
                  <m:t>𝑘</m:t>
                </m:r>
                <m:r>
                  <a:rPr xmlns:a="http://schemas.openxmlformats.org/drawingml/2006/main" sz="3900" i="1">
                    <a:solidFill>
                      <a:srgbClr val="0A1F61"/>
                    </a:solidFill>
                    <a:latin typeface="Cambria Math" panose="02040503050406030204" pitchFamily="18" charset="0"/>
                  </a:rPr>
                  <m:t>𝑖</m:t>
                </m:r>
                <m:r>
                  <a:rPr xmlns:a="http://schemas.openxmlformats.org/drawingml/2006/main" sz="3900" i="1">
                    <a:solidFill>
                      <a:srgbClr val="0A1F61"/>
                    </a:solidFill>
                    <a:latin typeface="Cambria Math" panose="02040503050406030204" pitchFamily="18" charset="0"/>
                  </a:rPr>
                  <m:t>𝑛</m:t>
                </m:r>
                <m:r>
                  <a:rPr xmlns:a="http://schemas.openxmlformats.org/drawingml/2006/main" sz="3900" i="1">
                    <a:solidFill>
                      <a:srgbClr val="0A1F61"/>
                    </a:solidFill>
                    <a:latin typeface="Cambria Math" panose="02040503050406030204" pitchFamily="18" charset="0"/>
                  </a:rPr>
                  <m:t>𝑔</m:t>
                </m:r>
                <m:r>
                  <a:rPr xmlns:a="http://schemas.openxmlformats.org/drawingml/2006/main" sz="3900" i="1">
                    <a:solidFill>
                      <a:srgbClr val="0A1F61"/>
                    </a:solidFill>
                    <a:latin typeface="Cambria Math" panose="02040503050406030204" pitchFamily="18" charset="0"/>
                  </a:rPr>
                  <m:t/>
                </m:r>
                <m:r>
                  <a:rPr xmlns:a="http://schemas.openxmlformats.org/drawingml/2006/main" sz="3900" i="1">
                    <a:solidFill>
                      <a:srgbClr val="0A1F61"/>
                    </a:solidFill>
                    <a:latin typeface="Cambria Math" panose="02040503050406030204" pitchFamily="18" charset="0"/>
                  </a:rPr>
                  <m:t>𝑎</m:t>
                </m:r>
                <m:r>
                  <a:rPr xmlns:a="http://schemas.openxmlformats.org/drawingml/2006/main" sz="3900" i="1">
                    <a:solidFill>
                      <a:srgbClr val="0A1F61"/>
                    </a:solidFill>
                    <a:latin typeface="Cambria Math" panose="02040503050406030204" pitchFamily="18" charset="0"/>
                  </a:rPr>
                  <m:t>𝑐</m:t>
                </m:r>
                <m:r>
                  <a:rPr xmlns:a="http://schemas.openxmlformats.org/drawingml/2006/main" sz="3900" i="1">
                    <a:solidFill>
                      <a:srgbClr val="0A1F61"/>
                    </a:solidFill>
                    <a:latin typeface="Cambria Math" panose="02040503050406030204" pitchFamily="18" charset="0"/>
                  </a:rPr>
                  <m:t>𝑐</m:t>
                </m:r>
                <m:r>
                  <a:rPr xmlns:a="http://schemas.openxmlformats.org/drawingml/2006/main" sz="3900" i="1">
                    <a:solidFill>
                      <a:srgbClr val="0A1F61"/>
                    </a:solidFill>
                    <a:latin typeface="Cambria Math" panose="02040503050406030204" pitchFamily="18" charset="0"/>
                  </a:rPr>
                  <m:t>𝑜</m:t>
                </m:r>
                <m:r>
                  <a:rPr xmlns:a="http://schemas.openxmlformats.org/drawingml/2006/main" sz="3900" i="1">
                    <a:solidFill>
                      <a:srgbClr val="0A1F61"/>
                    </a:solidFill>
                    <a:latin typeface="Cambria Math" panose="02040503050406030204" pitchFamily="18" charset="0"/>
                  </a:rPr>
                  <m:t>𝑢</m:t>
                </m:r>
                <m:r>
                  <a:rPr xmlns:a="http://schemas.openxmlformats.org/drawingml/2006/main" sz="3900" i="1">
                    <a:solidFill>
                      <a:srgbClr val="0A1F61"/>
                    </a:solidFill>
                    <a:latin typeface="Cambria Math" panose="02040503050406030204" pitchFamily="18" charset="0"/>
                  </a:rPr>
                  <m:t>𝑛</m:t>
                </m:r>
                <m:r>
                  <a:rPr xmlns:a="http://schemas.openxmlformats.org/drawingml/2006/main" sz="3900" i="1">
                    <a:solidFill>
                      <a:srgbClr val="0A1F61"/>
                    </a:solidFill>
                    <a:latin typeface="Cambria Math" panose="02040503050406030204" pitchFamily="18" charset="0"/>
                  </a:rPr>
                  <m:t>𝑡</m:t>
                </m:r>
                <m:r>
                  <a:rPr xmlns:a="http://schemas.openxmlformats.org/drawingml/2006/main" sz="3900" i="1">
                    <a:solidFill>
                      <a:srgbClr val="0A1F61"/>
                    </a:solidFill>
                    <a:latin typeface="Cambria Math" panose="02040503050406030204" pitchFamily="18" charset="0"/>
                  </a:rPr>
                  <m:t/>
                </m:r>
                <m:r>
                  <a:rPr xmlns:a="http://schemas.openxmlformats.org/drawingml/2006/main" sz="3900" i="1">
                    <a:solidFill>
                      <a:srgbClr val="0A1F61"/>
                    </a:solidFill>
                    <a:latin typeface="Cambria Math" panose="02040503050406030204" pitchFamily="18" charset="0"/>
                  </a:rPr>
                  <m:t>𝑜</m:t>
                </m:r>
                <m:r>
                  <a:rPr xmlns:a="http://schemas.openxmlformats.org/drawingml/2006/main" sz="3900" i="1">
                    <a:solidFill>
                      <a:srgbClr val="0A1F61"/>
                    </a:solidFill>
                    <a:latin typeface="Cambria Math" panose="02040503050406030204" pitchFamily="18" charset="0"/>
                  </a:rPr>
                  <m:t>𝑓</m:t>
                </m:r>
                <m:r>
                  <a:rPr xmlns:a="http://schemas.openxmlformats.org/drawingml/2006/main" sz="3900" i="1">
                    <a:solidFill>
                      <a:srgbClr val="0A1F61"/>
                    </a:solidFill>
                    <a:latin typeface="Cambria Math" panose="02040503050406030204" pitchFamily="18" charset="0"/>
                  </a:rPr>
                  <m:t/>
                </m:r>
                <m:r>
                  <a:rPr xmlns:a="http://schemas.openxmlformats.org/drawingml/2006/main" sz="3900" i="1">
                    <a:solidFill>
                      <a:srgbClr val="0A1F61"/>
                    </a:solidFill>
                    <a:latin typeface="Cambria Math" panose="02040503050406030204" pitchFamily="18" charset="0"/>
                  </a:rPr>
                  <m:t>𝑑</m:t>
                </m:r>
                <m:r>
                  <a:rPr xmlns:a="http://schemas.openxmlformats.org/drawingml/2006/main" sz="3900" i="1">
                    <a:solidFill>
                      <a:srgbClr val="0A1F61"/>
                    </a:solidFill>
                    <a:latin typeface="Cambria Math" panose="02040503050406030204" pitchFamily="18" charset="0"/>
                  </a:rPr>
                  <m:t>𝑒</m:t>
                </m:r>
                <m:r>
                  <a:rPr xmlns:a="http://schemas.openxmlformats.org/drawingml/2006/main" sz="3900" i="1">
                    <a:solidFill>
                      <a:srgbClr val="0A1F61"/>
                    </a:solidFill>
                    <a:latin typeface="Cambria Math" panose="02040503050406030204" pitchFamily="18" charset="0"/>
                  </a:rPr>
                  <m:t>𝑝</m:t>
                </m:r>
                <m:r>
                  <a:rPr xmlns:a="http://schemas.openxmlformats.org/drawingml/2006/main" sz="3900" i="1">
                    <a:solidFill>
                      <a:srgbClr val="0A1F61"/>
                    </a:solidFill>
                    <a:latin typeface="Cambria Math" panose="02040503050406030204" pitchFamily="18" charset="0"/>
                  </a:rPr>
                  <m:t>𝑟</m:t>
                </m:r>
                <m:r>
                  <a:rPr xmlns:a="http://schemas.openxmlformats.org/drawingml/2006/main" sz="3900" i="1">
                    <a:solidFill>
                      <a:srgbClr val="0A1F61"/>
                    </a:solidFill>
                    <a:latin typeface="Cambria Math" panose="02040503050406030204" pitchFamily="18" charset="0"/>
                  </a:rPr>
                  <m:t>𝑒</m:t>
                </m:r>
                <m:r>
                  <a:rPr xmlns:a="http://schemas.openxmlformats.org/drawingml/2006/main" sz="3900" i="1">
                    <a:solidFill>
                      <a:srgbClr val="0A1F61"/>
                    </a:solidFill>
                    <a:latin typeface="Cambria Math" panose="02040503050406030204" pitchFamily="18" charset="0"/>
                  </a:rPr>
                  <m:t>𝑐</m:t>
                </m:r>
                <m:r>
                  <a:rPr xmlns:a="http://schemas.openxmlformats.org/drawingml/2006/main" sz="3900" i="1">
                    <a:solidFill>
                      <a:srgbClr val="0A1F61"/>
                    </a:solidFill>
                    <a:latin typeface="Cambria Math" panose="02040503050406030204" pitchFamily="18" charset="0"/>
                  </a:rPr>
                  <m:t>𝑖</m:t>
                </m:r>
                <m:r>
                  <a:rPr xmlns:a="http://schemas.openxmlformats.org/drawingml/2006/main" sz="3900" i="1">
                    <a:solidFill>
                      <a:srgbClr val="0A1F61"/>
                    </a:solidFill>
                    <a:latin typeface="Cambria Math" panose="02040503050406030204" pitchFamily="18" charset="0"/>
                  </a:rPr>
                  <m:t>𝑎</m:t>
                </m:r>
                <m:r>
                  <a:rPr xmlns:a="http://schemas.openxmlformats.org/drawingml/2006/main" sz="3900" i="1">
                    <a:solidFill>
                      <a:srgbClr val="0A1F61"/>
                    </a:solidFill>
                    <a:latin typeface="Cambria Math" panose="02040503050406030204" pitchFamily="18" charset="0"/>
                  </a:rPr>
                  <m:t>𝑡</m:t>
                </m:r>
                <m:r>
                  <a:rPr xmlns:a="http://schemas.openxmlformats.org/drawingml/2006/main" sz="3900" i="1">
                    <a:solidFill>
                      <a:srgbClr val="0A1F61"/>
                    </a:solidFill>
                    <a:latin typeface="Cambria Math" panose="02040503050406030204" pitchFamily="18" charset="0"/>
                  </a:rPr>
                  <m:t>𝑖</m:t>
                </m:r>
                <m:r>
                  <a:rPr xmlns:a="http://schemas.openxmlformats.org/drawingml/2006/main" sz="3900" i="1">
                    <a:solidFill>
                      <a:srgbClr val="0A1F61"/>
                    </a:solidFill>
                    <a:latin typeface="Cambria Math" panose="02040503050406030204" pitchFamily="18" charset="0"/>
                  </a:rPr>
                  <m:t>𝑜</m:t>
                </m:r>
                <m:r>
                  <a:rPr xmlns:a="http://schemas.openxmlformats.org/drawingml/2006/main" sz="3900" i="1">
                    <a:solidFill>
                      <a:srgbClr val="0A1F61"/>
                    </a:solidFill>
                    <a:latin typeface="Cambria Math" panose="02040503050406030204" pitchFamily="18" charset="0"/>
                  </a:rPr>
                  <m:t>𝑛</m:t>
                </m:r>
              </m:oMath>
            </a14:m>
          </a:p>
          <a:p>
            <a:pPr algn="l">
              <a:lnSpc>
                <a:spcPct val="113399"/>
              </a:lnSpc>
              <a:defRPr>
                <a:solidFill>
                  <a:srgbClr val="0A1F61"/>
                </a:solidFill>
                <a:latin typeface="Cambria Math"/>
                <a:ea typeface="Cambria Math"/>
                <a:cs typeface="Cambria Math"/>
                <a:sym typeface="Cambria Math"/>
              </a:defRPr>
            </a:pPr>
            <a14:m>
              <m:oMathPara>
                <m:oMathParaPr>
                  <m:jc m:val="left"/>
                </m:oMathParaPr>
                <m:oMath>
                  <m:sSub>
                    <m:e>
                      <m:r>
                        <a:rPr xmlns:a="http://schemas.openxmlformats.org/drawingml/2006/main" sz="4350" i="1">
                          <a:solidFill>
                            <a:srgbClr val="0A1F61"/>
                          </a:solidFill>
                          <a:latin typeface="Cambria Math" panose="02040503050406030204" pitchFamily="18" charset="0"/>
                        </a:rPr>
                        <m:t/>
                      </m:r>
                      <m:r>
                        <a:rPr xmlns:a="http://schemas.openxmlformats.org/drawingml/2006/main" sz="4350" i="1">
                          <a:solidFill>
                            <a:srgbClr val="0A1F61"/>
                          </a:solidFill>
                          <a:latin typeface="Cambria Math" panose="02040503050406030204" pitchFamily="18" charset="0"/>
                        </a:rPr>
                        <m:t/>
                      </m:r>
                      <m:r>
                        <a:rPr xmlns:a="http://schemas.openxmlformats.org/drawingml/2006/main" sz="4350" i="1">
                          <a:solidFill>
                            <a:srgbClr val="0A1F61"/>
                          </a:solidFill>
                          <a:latin typeface="Cambria Math" panose="02040503050406030204" pitchFamily="18" charset="0"/>
                        </a:rPr>
                        <m:t/>
                      </m:r>
                      <m:r>
                        <a:rPr xmlns:a="http://schemas.openxmlformats.org/drawingml/2006/main" sz="4350" i="1">
                          <a:solidFill>
                            <a:srgbClr val="0A1F61"/>
                          </a:solidFill>
                          <a:latin typeface="Cambria Math" panose="02040503050406030204" pitchFamily="18" charset="0"/>
                        </a:rPr>
                        <m:t/>
                      </m:r>
                      <m:r>
                        <a:rPr xmlns:a="http://schemas.openxmlformats.org/drawingml/2006/main" sz="4350" i="1">
                          <a:solidFill>
                            <a:srgbClr val="0A1F61"/>
                          </a:solidFill>
                          <a:latin typeface="Cambria Math" panose="02040503050406030204" pitchFamily="18" charset="0"/>
                        </a:rPr>
                        <m:t/>
                      </m:r>
                      <m:r>
                        <a:rPr xmlns:a="http://schemas.openxmlformats.org/drawingml/2006/main" sz="4350" i="1">
                          <a:solidFill>
                            <a:srgbClr val="0A1F61"/>
                          </a:solidFill>
                          <a:latin typeface="Cambria Math" panose="02040503050406030204" pitchFamily="18" charset="0"/>
                        </a:rPr>
                        <m:t/>
                      </m:r>
                      <m:r>
                        <a:rPr xmlns:a="http://schemas.openxmlformats.org/drawingml/2006/main" sz="4350" i="1">
                          <a:solidFill>
                            <a:srgbClr val="0A1F61"/>
                          </a:solidFill>
                          <a:latin typeface="Cambria Math" panose="02040503050406030204" pitchFamily="18" charset="0"/>
                        </a:rPr>
                        <m:t/>
                      </m:r>
                      <m:r>
                        <a:rPr xmlns:a="http://schemas.openxmlformats.org/drawingml/2006/main" sz="4350" i="1">
                          <a:solidFill>
                            <a:srgbClr val="0A1F61"/>
                          </a:solidFill>
                          <a:latin typeface="Cambria Math" panose="02040503050406030204" pitchFamily="18" charset="0"/>
                        </a:rPr>
                        <m:t/>
                      </m:r>
                      <m:r>
                        <a:rPr xmlns:a="http://schemas.openxmlformats.org/drawingml/2006/main" sz="4350" i="1">
                          <a:solidFill>
                            <a:srgbClr val="0A1F61"/>
                          </a:solidFill>
                          <a:latin typeface="Cambria Math" panose="02040503050406030204" pitchFamily="18" charset="0"/>
                        </a:rPr>
                        <m:t/>
                      </m:r>
                      <m:r>
                        <a:rPr xmlns:a="http://schemas.openxmlformats.org/drawingml/2006/main" sz="4350" i="1">
                          <a:solidFill>
                            <a:srgbClr val="0A1F61"/>
                          </a:solidFill>
                          <a:latin typeface="Cambria Math" panose="02040503050406030204" pitchFamily="18" charset="0"/>
                        </a:rPr>
                        <m:t/>
                      </m:r>
                      <m:r>
                        <a:rPr xmlns:a="http://schemas.openxmlformats.org/drawingml/2006/main" sz="4350" i="1">
                          <a:solidFill>
                            <a:srgbClr val="0A1F61"/>
                          </a:solidFill>
                          <a:latin typeface="Cambria Math" panose="02040503050406030204" pitchFamily="18" charset="0"/>
                        </a:rPr>
                        <m:t/>
                      </m:r>
                      <m:r>
                        <a:rPr xmlns:a="http://schemas.openxmlformats.org/drawingml/2006/main" sz="4350" i="1">
                          <a:solidFill>
                            <a:srgbClr val="0A1F61"/>
                          </a:solidFill>
                          <a:latin typeface="Cambria Math" panose="02040503050406030204" pitchFamily="18" charset="0"/>
                        </a:rPr>
                        <m:t/>
                      </m:r>
                      <m:r>
                        <a:rPr xmlns:a="http://schemas.openxmlformats.org/drawingml/2006/main" sz="4350" i="1">
                          <a:solidFill>
                            <a:srgbClr val="0A1F61"/>
                          </a:solidFill>
                          <a:latin typeface="Cambria Math" panose="02040503050406030204" pitchFamily="18" charset="0"/>
                        </a:rPr>
                        <m:t>𝐴</m:t>
                      </m:r>
                    </m:e>
                    <m:sub>
                      <m:r>
                        <a:rPr xmlns:a="http://schemas.openxmlformats.org/drawingml/2006/main" sz="4350" i="1">
                          <a:solidFill>
                            <a:srgbClr val="0A1F61"/>
                          </a:solidFill>
                          <a:latin typeface="Cambria Math" panose="02040503050406030204" pitchFamily="18" charset="0"/>
                        </a:rPr>
                        <m:t>0</m:t>
                      </m:r>
                      <m:r>
                        <a:rPr xmlns:a="http://schemas.openxmlformats.org/drawingml/2006/main" sz="4350" i="1">
                          <a:solidFill>
                            <a:srgbClr val="0A1F61"/>
                          </a:solidFill>
                          <a:latin typeface="Cambria Math" panose="02040503050406030204" pitchFamily="18" charset="0"/>
                        </a:rPr>
                        <m:t/>
                      </m:r>
                    </m:sub>
                  </m:sSub>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𝑂</m:t>
                  </m:r>
                  <m:r>
                    <a:rPr xmlns:a="http://schemas.openxmlformats.org/drawingml/2006/main" sz="4350" i="1">
                      <a:solidFill>
                        <a:srgbClr val="0A1F61"/>
                      </a:solidFill>
                      <a:latin typeface="Cambria Math" panose="02040503050406030204" pitchFamily="18" charset="0"/>
                    </a:rPr>
                    <m:t>𝑟</m:t>
                  </m:r>
                  <m:r>
                    <a:rPr xmlns:a="http://schemas.openxmlformats.org/drawingml/2006/main" sz="4350" i="1">
                      <a:solidFill>
                        <a:srgbClr val="0A1F61"/>
                      </a:solidFill>
                      <a:latin typeface="Cambria Math" panose="02040503050406030204" pitchFamily="18" charset="0"/>
                    </a:rPr>
                    <m:t>𝑖</m:t>
                  </m:r>
                  <m:r>
                    <a:rPr xmlns:a="http://schemas.openxmlformats.org/drawingml/2006/main" sz="4350" i="1">
                      <a:solidFill>
                        <a:srgbClr val="0A1F61"/>
                      </a:solidFill>
                      <a:latin typeface="Cambria Math" panose="02040503050406030204" pitchFamily="18" charset="0"/>
                    </a:rPr>
                    <m:t>𝑔</m:t>
                  </m:r>
                  <m:r>
                    <a:rPr xmlns:a="http://schemas.openxmlformats.org/drawingml/2006/main" sz="4350" i="1">
                      <a:solidFill>
                        <a:srgbClr val="0A1F61"/>
                      </a:solidFill>
                      <a:latin typeface="Cambria Math" panose="02040503050406030204" pitchFamily="18" charset="0"/>
                    </a:rPr>
                    <m:t>𝑖</m:t>
                  </m:r>
                  <m:r>
                    <a:rPr xmlns:a="http://schemas.openxmlformats.org/drawingml/2006/main" sz="4350" i="1">
                      <a:solidFill>
                        <a:srgbClr val="0A1F61"/>
                      </a:solidFill>
                      <a:latin typeface="Cambria Math" panose="02040503050406030204" pitchFamily="18" charset="0"/>
                    </a:rPr>
                    <m:t>𝑛</m:t>
                  </m:r>
                  <m:r>
                    <a:rPr xmlns:a="http://schemas.openxmlformats.org/drawingml/2006/main" sz="4350" i="1">
                      <a:solidFill>
                        <a:srgbClr val="0A1F61"/>
                      </a:solidFill>
                      <a:latin typeface="Cambria Math" panose="02040503050406030204" pitchFamily="18" charset="0"/>
                    </a:rPr>
                    <m:t>𝑎</m:t>
                  </m:r>
                  <m:r>
                    <a:rPr xmlns:a="http://schemas.openxmlformats.org/drawingml/2006/main" sz="4350" i="1">
                      <a:solidFill>
                        <a:srgbClr val="0A1F61"/>
                      </a:solidFill>
                      <a:latin typeface="Cambria Math" panose="02040503050406030204" pitchFamily="18" charset="0"/>
                    </a:rPr>
                    <m:t>𝑙</m:t>
                  </m:r>
                  <m:r>
                    <a:rPr xmlns:a="http://schemas.openxmlformats.org/drawingml/2006/main" sz="4350" i="1">
                      <a:solidFill>
                        <a:srgbClr val="0A1F61"/>
                      </a:solidFill>
                      <a:latin typeface="Cambria Math" panose="02040503050406030204" pitchFamily="18" charset="0"/>
                    </a:rPr>
                    <m:t/>
                  </m:r>
                  <m:r>
                    <a:rPr xmlns:a="http://schemas.openxmlformats.org/drawingml/2006/main" sz="4350" i="1">
                      <a:solidFill>
                        <a:srgbClr val="0A1F61"/>
                      </a:solidFill>
                      <a:latin typeface="Cambria Math" panose="02040503050406030204" pitchFamily="18" charset="0"/>
                    </a:rPr>
                    <m:t>𝑣</m:t>
                  </m:r>
                  <m:r>
                    <a:rPr xmlns:a="http://schemas.openxmlformats.org/drawingml/2006/main" sz="4350" i="1">
                      <a:solidFill>
                        <a:srgbClr val="0A1F61"/>
                      </a:solidFill>
                      <a:latin typeface="Cambria Math" panose="02040503050406030204" pitchFamily="18" charset="0"/>
                    </a:rPr>
                    <m:t>𝑎</m:t>
                  </m:r>
                  <m:r>
                    <a:rPr xmlns:a="http://schemas.openxmlformats.org/drawingml/2006/main" sz="4350" i="1">
                      <a:solidFill>
                        <a:srgbClr val="0A1F61"/>
                      </a:solidFill>
                      <a:latin typeface="Cambria Math" panose="02040503050406030204" pitchFamily="18" charset="0"/>
                    </a:rPr>
                    <m:t>𝑙</m:t>
                  </m:r>
                  <m:r>
                    <a:rPr xmlns:a="http://schemas.openxmlformats.org/drawingml/2006/main" sz="4350" i="1">
                      <a:solidFill>
                        <a:srgbClr val="0A1F61"/>
                      </a:solidFill>
                      <a:latin typeface="Cambria Math" panose="02040503050406030204" pitchFamily="18" charset="0"/>
                    </a:rPr>
                    <m:t>𝑢</m:t>
                  </m:r>
                  <m:r>
                    <a:rPr xmlns:a="http://schemas.openxmlformats.org/drawingml/2006/main" sz="4350" i="1">
                      <a:solidFill>
                        <a:srgbClr val="0A1F61"/>
                      </a:solidFill>
                      <a:latin typeface="Cambria Math" panose="02040503050406030204" pitchFamily="18" charset="0"/>
                    </a:rPr>
                    <m:t>𝑒</m:t>
                  </m:r>
                  <m:r>
                    <a:rPr xmlns:a="http://schemas.openxmlformats.org/drawingml/2006/main" sz="4350" i="1">
                      <a:solidFill>
                        <a:srgbClr val="0A1F61"/>
                      </a:solidFill>
                      <a:latin typeface="Cambria Math" panose="02040503050406030204" pitchFamily="18" charset="0"/>
                    </a:rPr>
                    <m:t/>
                  </m:r>
                  <m:r>
                    <a:rPr xmlns:a="http://schemas.openxmlformats.org/drawingml/2006/main" sz="4350" i="1">
                      <a:solidFill>
                        <a:srgbClr val="0A1F61"/>
                      </a:solidFill>
                      <a:latin typeface="Cambria Math" panose="02040503050406030204" pitchFamily="18" charset="0"/>
                    </a:rPr>
                    <m:t>𝑜</m:t>
                  </m:r>
                  <m:r>
                    <a:rPr xmlns:a="http://schemas.openxmlformats.org/drawingml/2006/main" sz="4350" i="1">
                      <a:solidFill>
                        <a:srgbClr val="0A1F61"/>
                      </a:solidFill>
                      <a:latin typeface="Cambria Math" panose="02040503050406030204" pitchFamily="18" charset="0"/>
                    </a:rPr>
                    <m:t>𝑓</m:t>
                  </m:r>
                  <m:r>
                    <a:rPr xmlns:a="http://schemas.openxmlformats.org/drawingml/2006/main" sz="4350" i="1">
                      <a:solidFill>
                        <a:srgbClr val="0A1F61"/>
                      </a:solidFill>
                      <a:latin typeface="Cambria Math" panose="02040503050406030204" pitchFamily="18" charset="0"/>
                    </a:rPr>
                    <m:t/>
                  </m:r>
                  <m:r>
                    <a:rPr xmlns:a="http://schemas.openxmlformats.org/drawingml/2006/main" sz="4350" i="1">
                      <a:solidFill>
                        <a:srgbClr val="0A1F61"/>
                      </a:solidFill>
                      <a:latin typeface="Cambria Math" panose="02040503050406030204" pitchFamily="18" charset="0"/>
                    </a:rPr>
                    <m:t>𝑡</m:t>
                  </m:r>
                  <m:r>
                    <a:rPr xmlns:a="http://schemas.openxmlformats.org/drawingml/2006/main" sz="4350" i="1">
                      <a:solidFill>
                        <a:srgbClr val="0A1F61"/>
                      </a:solidFill>
                      <a:latin typeface="Cambria Math" panose="02040503050406030204" pitchFamily="18" charset="0"/>
                    </a:rPr>
                    <m:t>h</m:t>
                  </m:r>
                  <m:r>
                    <a:rPr xmlns:a="http://schemas.openxmlformats.org/drawingml/2006/main" sz="4350" i="1">
                      <a:solidFill>
                        <a:srgbClr val="0A1F61"/>
                      </a:solidFill>
                      <a:latin typeface="Cambria Math" panose="02040503050406030204" pitchFamily="18" charset="0"/>
                    </a:rPr>
                    <m:t>𝑒</m:t>
                  </m:r>
                  <m:r>
                    <a:rPr xmlns:a="http://schemas.openxmlformats.org/drawingml/2006/main" sz="4350" i="1">
                      <a:solidFill>
                        <a:srgbClr val="0A1F61"/>
                      </a:solidFill>
                      <a:latin typeface="Cambria Math" panose="02040503050406030204" pitchFamily="18" charset="0"/>
                    </a:rPr>
                    <m:t/>
                  </m:r>
                  <m:r>
                    <a:rPr xmlns:a="http://schemas.openxmlformats.org/drawingml/2006/main" sz="4350" i="1">
                      <a:solidFill>
                        <a:srgbClr val="0A1F61"/>
                      </a:solidFill>
                      <a:latin typeface="Cambria Math" panose="02040503050406030204" pitchFamily="18" charset="0"/>
                    </a:rPr>
                    <m:t>𝑎</m:t>
                  </m:r>
                  <m:r>
                    <a:rPr xmlns:a="http://schemas.openxmlformats.org/drawingml/2006/main" sz="4350" i="1">
                      <a:solidFill>
                        <a:srgbClr val="0A1F61"/>
                      </a:solidFill>
                      <a:latin typeface="Cambria Math" panose="02040503050406030204" pitchFamily="18" charset="0"/>
                    </a:rPr>
                    <m:t>𝑠</m:t>
                  </m:r>
                  <m:r>
                    <a:rPr xmlns:a="http://schemas.openxmlformats.org/drawingml/2006/main" sz="4350" i="1">
                      <a:solidFill>
                        <a:srgbClr val="0A1F61"/>
                      </a:solidFill>
                      <a:latin typeface="Cambria Math" panose="02040503050406030204" pitchFamily="18" charset="0"/>
                    </a:rPr>
                    <m:t>𝑠</m:t>
                  </m:r>
                  <m:r>
                    <a:rPr xmlns:a="http://schemas.openxmlformats.org/drawingml/2006/main" sz="4350" i="1">
                      <a:solidFill>
                        <a:srgbClr val="0A1F61"/>
                      </a:solidFill>
                      <a:latin typeface="Cambria Math" panose="02040503050406030204" pitchFamily="18" charset="0"/>
                    </a:rPr>
                    <m:t>𝑒</m:t>
                  </m:r>
                  <m:r>
                    <a:rPr xmlns:a="http://schemas.openxmlformats.org/drawingml/2006/main" sz="4350" i="1">
                      <a:solidFill>
                        <a:srgbClr val="0A1F61"/>
                      </a:solidFill>
                      <a:latin typeface="Cambria Math" panose="02040503050406030204" pitchFamily="18" charset="0"/>
                    </a:rPr>
                    <m:t>𝑡</m:t>
                  </m:r>
                </m:oMath>
              </m:oMathPara>
            </a14:m>
            <a:endParaRPr>
              <a:latin typeface="Tajawal Medium"/>
              <a:ea typeface="Tajawal Medium"/>
              <a:cs typeface="Tajawal Medium"/>
              <a:sym typeface="Tajawal Medium"/>
            </a:endParaRPr>
          </a:p>
          <a:p>
            <a:pPr algn="l">
              <a:lnSpc>
                <a:spcPct val="113399"/>
              </a:lnSpc>
              <a:defRPr>
                <a:solidFill>
                  <a:srgbClr val="0A1F61"/>
                </a:solidFill>
                <a:latin typeface="Cambria Math"/>
                <a:ea typeface="Cambria Math"/>
                <a:cs typeface="Cambria Math"/>
                <a:sym typeface="Cambria Math"/>
              </a:defRPr>
            </a:pPr>
            <a14:m>
              <m:oMathPara>
                <m:oMathParaPr>
                  <m:jc m:val="left"/>
                </m:oMathParaPr>
                <m:oMath>
                  <m:r>
                    <a:rPr xmlns:a="http://schemas.openxmlformats.org/drawingml/2006/main" sz="4900" i="1">
                      <a:solidFill>
                        <a:srgbClr val="0A1F61"/>
                      </a:solidFill>
                      <a:latin typeface="Cambria Math" panose="02040503050406030204" pitchFamily="18" charset="0"/>
                    </a:rPr>
                    <m:t/>
                  </m:r>
                  <m:r>
                    <a:rPr xmlns:a="http://schemas.openxmlformats.org/drawingml/2006/main" sz="4900" i="1">
                      <a:solidFill>
                        <a:srgbClr val="0A1F61"/>
                      </a:solidFill>
                      <a:latin typeface="Cambria Math" panose="02040503050406030204" pitchFamily="18" charset="0"/>
                    </a:rPr>
                    <m:t/>
                  </m:r>
                  <m:r>
                    <a:rPr xmlns:a="http://schemas.openxmlformats.org/drawingml/2006/main" sz="4900" i="1">
                      <a:solidFill>
                        <a:srgbClr val="0A1F61"/>
                      </a:solidFill>
                      <a:latin typeface="Cambria Math" panose="02040503050406030204" pitchFamily="18" charset="0"/>
                    </a:rPr>
                    <m:t/>
                  </m:r>
                  <m:r>
                    <a:rPr xmlns:a="http://schemas.openxmlformats.org/drawingml/2006/main" sz="4900" i="1">
                      <a:solidFill>
                        <a:srgbClr val="0A1F61"/>
                      </a:solidFill>
                      <a:latin typeface="Cambria Math" panose="02040503050406030204" pitchFamily="18" charset="0"/>
                    </a:rPr>
                    <m:t/>
                  </m:r>
                  <m:r>
                    <a:rPr xmlns:a="http://schemas.openxmlformats.org/drawingml/2006/main" sz="4900" i="1">
                      <a:solidFill>
                        <a:srgbClr val="0A1F61"/>
                      </a:solidFill>
                      <a:latin typeface="Cambria Math" panose="02040503050406030204" pitchFamily="18" charset="0"/>
                    </a:rPr>
                    <m:t/>
                  </m:r>
                  <m:r>
                    <a:rPr xmlns:a="http://schemas.openxmlformats.org/drawingml/2006/main" sz="4900" i="1">
                      <a:solidFill>
                        <a:srgbClr val="0A1F61"/>
                      </a:solidFill>
                      <a:latin typeface="Cambria Math" panose="02040503050406030204" pitchFamily="18" charset="0"/>
                    </a:rPr>
                    <m:t/>
                  </m:r>
                  <m:r>
                    <a:rPr xmlns:a="http://schemas.openxmlformats.org/drawingml/2006/main" sz="4900" i="1">
                      <a:solidFill>
                        <a:srgbClr val="0A1F61"/>
                      </a:solidFill>
                      <a:latin typeface="Cambria Math" panose="02040503050406030204" pitchFamily="18" charset="0"/>
                    </a:rPr>
                    <m:t/>
                  </m:r>
                  <m:r>
                    <a:rPr xmlns:a="http://schemas.openxmlformats.org/drawingml/2006/main" sz="4900" i="1">
                      <a:solidFill>
                        <a:srgbClr val="0A1F61"/>
                      </a:solidFill>
                      <a:latin typeface="Cambria Math" panose="02040503050406030204" pitchFamily="18" charset="0"/>
                    </a:rPr>
                    <m:t/>
                  </m:r>
                  <m:r>
                    <a:rPr xmlns:a="http://schemas.openxmlformats.org/drawingml/2006/main" sz="4900" i="1">
                      <a:solidFill>
                        <a:srgbClr val="0A1F61"/>
                      </a:solidFill>
                      <a:latin typeface="Cambria Math" panose="02040503050406030204" pitchFamily="18" charset="0"/>
                    </a:rPr>
                    <m:t/>
                  </m:r>
                  <m:r>
                    <a:rPr xmlns:a="http://schemas.openxmlformats.org/drawingml/2006/main" sz="4900" i="1">
                      <a:solidFill>
                        <a:srgbClr val="0A1F61"/>
                      </a:solidFill>
                      <a:latin typeface="Cambria Math" panose="02040503050406030204" pitchFamily="18" charset="0"/>
                    </a:rPr>
                    <m:t/>
                  </m:r>
                  <m:r>
                    <a:rPr xmlns:a="http://schemas.openxmlformats.org/drawingml/2006/main" sz="4900" i="1">
                      <a:solidFill>
                        <a:srgbClr val="0A1F61"/>
                      </a:solidFill>
                      <a:latin typeface="Cambria Math" panose="02040503050406030204" pitchFamily="18" charset="0"/>
                    </a:rPr>
                    <m:t/>
                  </m:r>
                  <m:r>
                    <a:rPr xmlns:a="http://schemas.openxmlformats.org/drawingml/2006/main" sz="4900" i="1">
                      <a:solidFill>
                        <a:srgbClr val="0A1F61"/>
                      </a:solidFill>
                      <a:latin typeface="Cambria Math" panose="02040503050406030204" pitchFamily="18" charset="0"/>
                    </a:rPr>
                    <m:t/>
                  </m:r>
                  <m:r>
                    <a:rPr xmlns:a="http://schemas.openxmlformats.org/drawingml/2006/main" sz="4900" i="1">
                      <a:solidFill>
                        <a:srgbClr val="0A1F61"/>
                      </a:solidFill>
                      <a:latin typeface="Cambria Math" panose="02040503050406030204" pitchFamily="18" charset="0"/>
                    </a:rPr>
                    <m:t>𝑖</m:t>
                  </m:r>
                  <m:r>
                    <a:rPr xmlns:a="http://schemas.openxmlformats.org/drawingml/2006/main" sz="4900" i="1">
                      <a:solidFill>
                        <a:srgbClr val="0A1F61"/>
                      </a:solidFill>
                      <a:latin typeface="Cambria Math" panose="02040503050406030204" pitchFamily="18" charset="0"/>
                    </a:rPr>
                    <m:t>=</m:t>
                  </m:r>
                  <m:r>
                    <a:rPr xmlns:a="http://schemas.openxmlformats.org/drawingml/2006/main" sz="4900" i="1">
                      <a:solidFill>
                        <a:srgbClr val="0A1F61"/>
                      </a:solidFill>
                      <a:latin typeface="Cambria Math" panose="02040503050406030204" pitchFamily="18" charset="0"/>
                    </a:rPr>
                    <m:t>𝑑</m:t>
                  </m:r>
                  <m:r>
                    <a:rPr xmlns:a="http://schemas.openxmlformats.org/drawingml/2006/main" sz="4900" i="1">
                      <a:solidFill>
                        <a:srgbClr val="0A1F61"/>
                      </a:solidFill>
                      <a:latin typeface="Cambria Math" panose="02040503050406030204" pitchFamily="18" charset="0"/>
                    </a:rPr>
                    <m:t>𝑒</m:t>
                  </m:r>
                  <m:r>
                    <a:rPr xmlns:a="http://schemas.openxmlformats.org/drawingml/2006/main" sz="4900" i="1">
                      <a:solidFill>
                        <a:srgbClr val="0A1F61"/>
                      </a:solidFill>
                      <a:latin typeface="Cambria Math" panose="02040503050406030204" pitchFamily="18" charset="0"/>
                    </a:rPr>
                    <m:t>𝑝</m:t>
                  </m:r>
                  <m:r>
                    <a:rPr xmlns:a="http://schemas.openxmlformats.org/drawingml/2006/main" sz="4900" i="1">
                      <a:solidFill>
                        <a:srgbClr val="0A1F61"/>
                      </a:solidFill>
                      <a:latin typeface="Cambria Math" panose="02040503050406030204" pitchFamily="18" charset="0"/>
                    </a:rPr>
                    <m:t>𝑟</m:t>
                  </m:r>
                  <m:r>
                    <a:rPr xmlns:a="http://schemas.openxmlformats.org/drawingml/2006/main" sz="4900" i="1">
                      <a:solidFill>
                        <a:srgbClr val="0A1F61"/>
                      </a:solidFill>
                      <a:latin typeface="Cambria Math" panose="02040503050406030204" pitchFamily="18" charset="0"/>
                    </a:rPr>
                    <m:t>𝑒</m:t>
                  </m:r>
                  <m:r>
                    <a:rPr xmlns:a="http://schemas.openxmlformats.org/drawingml/2006/main" sz="4900" i="1">
                      <a:solidFill>
                        <a:srgbClr val="0A1F61"/>
                      </a:solidFill>
                      <a:latin typeface="Cambria Math" panose="02040503050406030204" pitchFamily="18" charset="0"/>
                    </a:rPr>
                    <m:t>𝑐</m:t>
                  </m:r>
                  <m:r>
                    <a:rPr xmlns:a="http://schemas.openxmlformats.org/drawingml/2006/main" sz="4900" i="1">
                      <a:solidFill>
                        <a:srgbClr val="0A1F61"/>
                      </a:solidFill>
                      <a:latin typeface="Cambria Math" panose="02040503050406030204" pitchFamily="18" charset="0"/>
                    </a:rPr>
                    <m:t>𝑖</m:t>
                  </m:r>
                  <m:r>
                    <a:rPr xmlns:a="http://schemas.openxmlformats.org/drawingml/2006/main" sz="4900" i="1">
                      <a:solidFill>
                        <a:srgbClr val="0A1F61"/>
                      </a:solidFill>
                      <a:latin typeface="Cambria Math" panose="02040503050406030204" pitchFamily="18" charset="0"/>
                    </a:rPr>
                    <m:t>𝑎</m:t>
                  </m:r>
                  <m:r>
                    <a:rPr xmlns:a="http://schemas.openxmlformats.org/drawingml/2006/main" sz="4900" i="1">
                      <a:solidFill>
                        <a:srgbClr val="0A1F61"/>
                      </a:solidFill>
                      <a:latin typeface="Cambria Math" panose="02040503050406030204" pitchFamily="18" charset="0"/>
                    </a:rPr>
                    <m:t>𝑡</m:t>
                  </m:r>
                  <m:r>
                    <a:rPr xmlns:a="http://schemas.openxmlformats.org/drawingml/2006/main" sz="4900" i="1">
                      <a:solidFill>
                        <a:srgbClr val="0A1F61"/>
                      </a:solidFill>
                      <a:latin typeface="Cambria Math" panose="02040503050406030204" pitchFamily="18" charset="0"/>
                    </a:rPr>
                    <m:t>𝑖</m:t>
                  </m:r>
                  <m:r>
                    <a:rPr xmlns:a="http://schemas.openxmlformats.org/drawingml/2006/main" sz="4900" i="1">
                      <a:solidFill>
                        <a:srgbClr val="0A1F61"/>
                      </a:solidFill>
                      <a:latin typeface="Cambria Math" panose="02040503050406030204" pitchFamily="18" charset="0"/>
                    </a:rPr>
                    <m:t>𝑜</m:t>
                  </m:r>
                  <m:r>
                    <a:rPr xmlns:a="http://schemas.openxmlformats.org/drawingml/2006/main" sz="4900" i="1">
                      <a:solidFill>
                        <a:srgbClr val="0A1F61"/>
                      </a:solidFill>
                      <a:latin typeface="Cambria Math" panose="02040503050406030204" pitchFamily="18" charset="0"/>
                    </a:rPr>
                    <m:t>𝑛</m:t>
                  </m:r>
                  <m:r>
                    <a:rPr xmlns:a="http://schemas.openxmlformats.org/drawingml/2006/main" sz="4900" i="1">
                      <a:solidFill>
                        <a:srgbClr val="0A1F61"/>
                      </a:solidFill>
                      <a:latin typeface="Cambria Math" panose="02040503050406030204" pitchFamily="18" charset="0"/>
                    </a:rPr>
                    <m:t/>
                  </m:r>
                  <m:r>
                    <a:rPr xmlns:a="http://schemas.openxmlformats.org/drawingml/2006/main" sz="4900" i="1">
                      <a:solidFill>
                        <a:srgbClr val="0A1F61"/>
                      </a:solidFill>
                      <a:latin typeface="Cambria Math" panose="02040503050406030204" pitchFamily="18" charset="0"/>
                    </a:rPr>
                    <m:t>𝑟</m:t>
                  </m:r>
                  <m:r>
                    <a:rPr xmlns:a="http://schemas.openxmlformats.org/drawingml/2006/main" sz="4900" i="1">
                      <a:solidFill>
                        <a:srgbClr val="0A1F61"/>
                      </a:solidFill>
                      <a:latin typeface="Cambria Math" panose="02040503050406030204" pitchFamily="18" charset="0"/>
                    </a:rPr>
                    <m:t>𝑎</m:t>
                  </m:r>
                  <m:r>
                    <a:rPr xmlns:a="http://schemas.openxmlformats.org/drawingml/2006/main" sz="4900" i="1">
                      <a:solidFill>
                        <a:srgbClr val="0A1F61"/>
                      </a:solidFill>
                      <a:latin typeface="Cambria Math" panose="02040503050406030204" pitchFamily="18" charset="0"/>
                    </a:rPr>
                    <m:t>𝑡</m:t>
                  </m:r>
                  <m:r>
                    <a:rPr xmlns:a="http://schemas.openxmlformats.org/drawingml/2006/main" sz="4900" i="1">
                      <a:solidFill>
                        <a:srgbClr val="0A1F61"/>
                      </a:solidFill>
                      <a:latin typeface="Cambria Math" panose="02040503050406030204" pitchFamily="18" charset="0"/>
                    </a:rPr>
                    <m:t>𝑒</m:t>
                  </m:r>
                  <m:r>
                    <a:rPr xmlns:a="http://schemas.openxmlformats.org/drawingml/2006/main" sz="4900" i="1">
                      <a:solidFill>
                        <a:srgbClr val="0A1F61"/>
                      </a:solidFill>
                      <a:latin typeface="Cambria Math" panose="02040503050406030204" pitchFamily="18" charset="0"/>
                    </a:rPr>
                    <m:t/>
                  </m:r>
                  <m:r>
                    <a:rPr xmlns:a="http://schemas.openxmlformats.org/drawingml/2006/main" sz="4900" i="1">
                      <a:solidFill>
                        <a:srgbClr val="0A1F61"/>
                      </a:solidFill>
                      <a:latin typeface="Cambria Math" panose="02040503050406030204" pitchFamily="18" charset="0"/>
                    </a:rPr>
                    <m:t>𝑒</m:t>
                  </m:r>
                  <m:r>
                    <a:rPr xmlns:a="http://schemas.openxmlformats.org/drawingml/2006/main" sz="4900" i="1">
                      <a:solidFill>
                        <a:srgbClr val="0A1F61"/>
                      </a:solidFill>
                      <a:latin typeface="Cambria Math" panose="02040503050406030204" pitchFamily="18" charset="0"/>
                    </a:rPr>
                    <m:t>𝑥</m:t>
                  </m:r>
                  <m:r>
                    <a:rPr xmlns:a="http://schemas.openxmlformats.org/drawingml/2006/main" sz="4900" i="1">
                      <a:solidFill>
                        <a:srgbClr val="0A1F61"/>
                      </a:solidFill>
                      <a:latin typeface="Cambria Math" panose="02040503050406030204" pitchFamily="18" charset="0"/>
                    </a:rPr>
                    <m:t>𝑝</m:t>
                  </m:r>
                  <m:r>
                    <a:rPr xmlns:a="http://schemas.openxmlformats.org/drawingml/2006/main" sz="4900" i="1">
                      <a:solidFill>
                        <a:srgbClr val="0A1F61"/>
                      </a:solidFill>
                      <a:latin typeface="Cambria Math" panose="02040503050406030204" pitchFamily="18" charset="0"/>
                    </a:rPr>
                    <m:t>𝑟</m:t>
                  </m:r>
                  <m:r>
                    <a:rPr xmlns:a="http://schemas.openxmlformats.org/drawingml/2006/main" sz="4900" i="1">
                      <a:solidFill>
                        <a:srgbClr val="0A1F61"/>
                      </a:solidFill>
                      <a:latin typeface="Cambria Math" panose="02040503050406030204" pitchFamily="18" charset="0"/>
                    </a:rPr>
                    <m:t>𝑒</m:t>
                  </m:r>
                  <m:r>
                    <a:rPr xmlns:a="http://schemas.openxmlformats.org/drawingml/2006/main" sz="4900" i="1">
                      <a:solidFill>
                        <a:srgbClr val="0A1F61"/>
                      </a:solidFill>
                      <a:latin typeface="Cambria Math" panose="02040503050406030204" pitchFamily="18" charset="0"/>
                    </a:rPr>
                    <m:t>𝑠</m:t>
                  </m:r>
                  <m:r>
                    <a:rPr xmlns:a="http://schemas.openxmlformats.org/drawingml/2006/main" sz="4900" i="1">
                      <a:solidFill>
                        <a:srgbClr val="0A1F61"/>
                      </a:solidFill>
                      <a:latin typeface="Cambria Math" panose="02040503050406030204" pitchFamily="18" charset="0"/>
                    </a:rPr>
                    <m:t>𝑠</m:t>
                  </m:r>
                  <m:r>
                    <a:rPr xmlns:a="http://schemas.openxmlformats.org/drawingml/2006/main" sz="4900" i="1">
                      <a:solidFill>
                        <a:srgbClr val="0A1F61"/>
                      </a:solidFill>
                      <a:latin typeface="Cambria Math" panose="02040503050406030204" pitchFamily="18" charset="0"/>
                    </a:rPr>
                    <m:t>𝑒</m:t>
                  </m:r>
                  <m:r>
                    <a:rPr xmlns:a="http://schemas.openxmlformats.org/drawingml/2006/main" sz="4900" i="1">
                      <a:solidFill>
                        <a:srgbClr val="0A1F61"/>
                      </a:solidFill>
                      <a:latin typeface="Cambria Math" panose="02040503050406030204" pitchFamily="18" charset="0"/>
                    </a:rPr>
                    <m:t>𝑑</m:t>
                  </m:r>
                  <m:r>
                    <a:rPr xmlns:a="http://schemas.openxmlformats.org/drawingml/2006/main" sz="4900" i="1">
                      <a:solidFill>
                        <a:srgbClr val="0A1F61"/>
                      </a:solidFill>
                      <a:latin typeface="Cambria Math" panose="02040503050406030204" pitchFamily="18" charset="0"/>
                    </a:rPr>
                    <m:t/>
                  </m:r>
                  <m:r>
                    <a:rPr xmlns:a="http://schemas.openxmlformats.org/drawingml/2006/main" sz="4900" i="1">
                      <a:solidFill>
                        <a:srgbClr val="0A1F61"/>
                      </a:solidFill>
                      <a:latin typeface="Cambria Math" panose="02040503050406030204" pitchFamily="18" charset="0"/>
                    </a:rPr>
                    <m:t>𝑎</m:t>
                  </m:r>
                  <m:r>
                    <a:rPr xmlns:a="http://schemas.openxmlformats.org/drawingml/2006/main" sz="4900" i="1">
                      <a:solidFill>
                        <a:srgbClr val="0A1F61"/>
                      </a:solidFill>
                      <a:latin typeface="Cambria Math" panose="02040503050406030204" pitchFamily="18" charset="0"/>
                    </a:rPr>
                    <m:t>𝑠</m:t>
                  </m:r>
                  <m:r>
                    <a:rPr xmlns:a="http://schemas.openxmlformats.org/drawingml/2006/main" sz="4900" i="1">
                      <a:solidFill>
                        <a:srgbClr val="0A1F61"/>
                      </a:solidFill>
                      <a:latin typeface="Cambria Math" panose="02040503050406030204" pitchFamily="18" charset="0"/>
                    </a:rPr>
                    <m:t/>
                  </m:r>
                  <m:r>
                    <a:rPr xmlns:a="http://schemas.openxmlformats.org/drawingml/2006/main" sz="4900" i="1">
                      <a:solidFill>
                        <a:srgbClr val="0A1F61"/>
                      </a:solidFill>
                      <a:latin typeface="Cambria Math" panose="02040503050406030204" pitchFamily="18" charset="0"/>
                    </a:rPr>
                    <m:t>𝑎</m:t>
                  </m:r>
                  <m:r>
                    <a:rPr xmlns:a="http://schemas.openxmlformats.org/drawingml/2006/main" sz="4900" i="1">
                      <a:solidFill>
                        <a:srgbClr val="0A1F61"/>
                      </a:solidFill>
                      <a:latin typeface="Cambria Math" panose="02040503050406030204" pitchFamily="18" charset="0"/>
                    </a:rPr>
                    <m:t/>
                  </m:r>
                  <m:r>
                    <a:rPr xmlns:a="http://schemas.openxmlformats.org/drawingml/2006/main" sz="4900" i="1">
                      <a:solidFill>
                        <a:srgbClr val="0A1F61"/>
                      </a:solidFill>
                      <a:latin typeface="Cambria Math" panose="02040503050406030204" pitchFamily="18" charset="0"/>
                    </a:rPr>
                    <m:t>𝑑</m:t>
                  </m:r>
                  <m:r>
                    <a:rPr xmlns:a="http://schemas.openxmlformats.org/drawingml/2006/main" sz="4900" i="1">
                      <a:solidFill>
                        <a:srgbClr val="0A1F61"/>
                      </a:solidFill>
                      <a:latin typeface="Cambria Math" panose="02040503050406030204" pitchFamily="18" charset="0"/>
                    </a:rPr>
                    <m:t>𝑒</m:t>
                  </m:r>
                  <m:r>
                    <a:rPr xmlns:a="http://schemas.openxmlformats.org/drawingml/2006/main" sz="4900" i="1">
                      <a:solidFill>
                        <a:srgbClr val="0A1F61"/>
                      </a:solidFill>
                      <a:latin typeface="Cambria Math" panose="02040503050406030204" pitchFamily="18" charset="0"/>
                    </a:rPr>
                    <m:t>𝑐</m:t>
                  </m:r>
                  <m:r>
                    <a:rPr xmlns:a="http://schemas.openxmlformats.org/drawingml/2006/main" sz="4900" i="1">
                      <a:solidFill>
                        <a:srgbClr val="0A1F61"/>
                      </a:solidFill>
                      <a:latin typeface="Cambria Math" panose="02040503050406030204" pitchFamily="18" charset="0"/>
                    </a:rPr>
                    <m:t>𝑖</m:t>
                  </m:r>
                  <m:r>
                    <a:rPr xmlns:a="http://schemas.openxmlformats.org/drawingml/2006/main" sz="4900" i="1">
                      <a:solidFill>
                        <a:srgbClr val="0A1F61"/>
                      </a:solidFill>
                      <a:latin typeface="Cambria Math" panose="02040503050406030204" pitchFamily="18" charset="0"/>
                    </a:rPr>
                    <m:t>𝑚</m:t>
                  </m:r>
                  <m:r>
                    <a:rPr xmlns:a="http://schemas.openxmlformats.org/drawingml/2006/main" sz="4900" i="1">
                      <a:solidFill>
                        <a:srgbClr val="0A1F61"/>
                      </a:solidFill>
                      <a:latin typeface="Cambria Math" panose="02040503050406030204" pitchFamily="18" charset="0"/>
                    </a:rPr>
                    <m:t>𝑎</m:t>
                  </m:r>
                  <m:r>
                    <a:rPr xmlns:a="http://schemas.openxmlformats.org/drawingml/2006/main" sz="4900" i="1">
                      <a:solidFill>
                        <a:srgbClr val="0A1F61"/>
                      </a:solidFill>
                      <a:latin typeface="Cambria Math" panose="02040503050406030204" pitchFamily="18" charset="0"/>
                    </a:rPr>
                    <m:t>𝑙</m:t>
                  </m:r>
                  <m:r>
                    <a:rPr xmlns:a="http://schemas.openxmlformats.org/drawingml/2006/main" sz="4900" i="1">
                      <a:solidFill>
                        <a:srgbClr val="0A1F61"/>
                      </a:solidFill>
                      <a:latin typeface="Cambria Math" panose="02040503050406030204" pitchFamily="18" charset="0"/>
                    </a:rPr>
                    <m:t/>
                  </m:r>
                  <m:r>
                    <a:rPr xmlns:a="http://schemas.openxmlformats.org/drawingml/2006/main" sz="4900" i="1">
                      <a:solidFill>
                        <a:srgbClr val="0A1F61"/>
                      </a:solidFill>
                      <a:latin typeface="Cambria Math" panose="02040503050406030204" pitchFamily="18" charset="0"/>
                    </a:rPr>
                    <m:t>(</m:t>
                  </m:r>
                  <m:r>
                    <a:rPr xmlns:a="http://schemas.openxmlformats.org/drawingml/2006/main" sz="4900" i="1">
                      <a:solidFill>
                        <a:srgbClr val="0A1F61"/>
                      </a:solidFill>
                      <a:latin typeface="Cambria Math" panose="02040503050406030204" pitchFamily="18" charset="0"/>
                    </a:rPr>
                    <m:t>𝑒</m:t>
                  </m:r>
                  <m:r>
                    <a:rPr xmlns:a="http://schemas.openxmlformats.org/drawingml/2006/main" sz="4900" i="1">
                      <a:solidFill>
                        <a:srgbClr val="0A1F61"/>
                      </a:solidFill>
                      <a:latin typeface="Cambria Math" panose="02040503050406030204" pitchFamily="18" charset="0"/>
                    </a:rPr>
                    <m:t>.</m:t>
                  </m:r>
                  <m:r>
                    <a:rPr xmlns:a="http://schemas.openxmlformats.org/drawingml/2006/main" sz="4900" i="1">
                      <a:solidFill>
                        <a:srgbClr val="0A1F61"/>
                      </a:solidFill>
                      <a:latin typeface="Cambria Math" panose="02040503050406030204" pitchFamily="18" charset="0"/>
                    </a:rPr>
                    <m:t>𝑔</m:t>
                  </m:r>
                  <m:r>
                    <a:rPr xmlns:a="http://schemas.openxmlformats.org/drawingml/2006/main" sz="4900" i="1">
                      <a:solidFill>
                        <a:srgbClr val="0A1F61"/>
                      </a:solidFill>
                      <a:latin typeface="Cambria Math" panose="02040503050406030204" pitchFamily="18" charset="0"/>
                    </a:rPr>
                    <m:t>.</m:t>
                  </m:r>
                  <m:r>
                    <a:rPr xmlns:a="http://schemas.openxmlformats.org/drawingml/2006/main" sz="4900" i="1">
                      <a:solidFill>
                        <a:srgbClr val="0A1F61"/>
                      </a:solidFill>
                      <a:latin typeface="Cambria Math" panose="02040503050406030204" pitchFamily="18" charset="0"/>
                    </a:rPr>
                    <m:t/>
                  </m:r>
                  <m:r>
                    <a:rPr xmlns:a="http://schemas.openxmlformats.org/drawingml/2006/main" sz="4900" i="1">
                      <a:solidFill>
                        <a:srgbClr val="0A1F61"/>
                      </a:solidFill>
                      <a:latin typeface="Cambria Math" panose="02040503050406030204" pitchFamily="18" charset="0"/>
                    </a:rPr>
                    <m:t>5</m:t>
                  </m:r>
                  <m:r>
                    <a:rPr xmlns:a="http://schemas.openxmlformats.org/drawingml/2006/main" sz="4900" i="1">
                      <a:solidFill>
                        <a:srgbClr val="0A1F61"/>
                      </a:solidFill>
                      <a:latin typeface="Cambria Math" panose="02040503050406030204" pitchFamily="18" charset="0"/>
                    </a:rPr>
                    <m:t>%</m:t>
                  </m:r>
                  <m:r>
                    <a:rPr xmlns:a="http://schemas.openxmlformats.org/drawingml/2006/main" sz="4900" i="1">
                      <a:solidFill>
                        <a:srgbClr val="0A1F61"/>
                      </a:solidFill>
                      <a:latin typeface="Cambria Math" panose="02040503050406030204" pitchFamily="18" charset="0"/>
                    </a:rPr>
                    <m:t/>
                  </m:r>
                  <m:r>
                    <a:rPr xmlns:a="http://schemas.openxmlformats.org/drawingml/2006/main" sz="4900" i="1">
                      <a:solidFill>
                        <a:srgbClr val="0A1F61"/>
                      </a:solidFill>
                      <a:latin typeface="Cambria Math" panose="02040503050406030204" pitchFamily="18" charset="0"/>
                    </a:rPr>
                    <m:t>𝑖</m:t>
                  </m:r>
                  <m:r>
                    <a:rPr xmlns:a="http://schemas.openxmlformats.org/drawingml/2006/main" sz="4900" i="1">
                      <a:solidFill>
                        <a:srgbClr val="0A1F61"/>
                      </a:solidFill>
                      <a:latin typeface="Cambria Math" panose="02040503050406030204" pitchFamily="18" charset="0"/>
                    </a:rPr>
                    <m:t>𝑠</m:t>
                  </m:r>
                  <m:r>
                    <a:rPr xmlns:a="http://schemas.openxmlformats.org/drawingml/2006/main" sz="4900" i="1">
                      <a:solidFill>
                        <a:srgbClr val="0A1F61"/>
                      </a:solidFill>
                      <a:latin typeface="Cambria Math" panose="02040503050406030204" pitchFamily="18" charset="0"/>
                    </a:rPr>
                    <m:t/>
                  </m:r>
                  <m:r>
                    <a:rPr xmlns:a="http://schemas.openxmlformats.org/drawingml/2006/main" sz="4900" i="1">
                      <a:solidFill>
                        <a:srgbClr val="0A1F61"/>
                      </a:solidFill>
                      <a:latin typeface="Cambria Math" panose="02040503050406030204" pitchFamily="18" charset="0"/>
                    </a:rPr>
                    <m:t>0</m:t>
                  </m:r>
                  <m:r>
                    <a:rPr xmlns:a="http://schemas.openxmlformats.org/drawingml/2006/main" sz="4900" i="1">
                      <a:solidFill>
                        <a:srgbClr val="0A1F61"/>
                      </a:solidFill>
                      <a:latin typeface="Cambria Math" panose="02040503050406030204" pitchFamily="18" charset="0"/>
                    </a:rPr>
                    <m:t>.</m:t>
                  </m:r>
                  <m:r>
                    <a:rPr xmlns:a="http://schemas.openxmlformats.org/drawingml/2006/main" sz="4900" i="1">
                      <a:solidFill>
                        <a:srgbClr val="0A1F61"/>
                      </a:solidFill>
                      <a:latin typeface="Cambria Math" panose="02040503050406030204" pitchFamily="18" charset="0"/>
                    </a:rPr>
                    <m:t>05</m:t>
                  </m:r>
                  <m:r>
                    <a:rPr xmlns:a="http://schemas.openxmlformats.org/drawingml/2006/main" sz="4900" i="1">
                      <a:solidFill>
                        <a:srgbClr val="0A1F61"/>
                      </a:solidFill>
                      <a:latin typeface="Cambria Math" panose="02040503050406030204" pitchFamily="18" charset="0"/>
                    </a:rPr>
                    <m:t>)</m:t>
                  </m:r>
                </m:oMath>
              </m:oMathPara>
            </a14:m>
            <a:endParaRPr>
              <a:latin typeface="Tajawal Medium"/>
              <a:ea typeface="Tajawal Medium"/>
              <a:cs typeface="Tajawal Medium"/>
              <a:sym typeface="Tajawal Medium"/>
            </a:endParaRPr>
          </a:p>
          <a:p>
            <a:pPr algn="l">
              <a:lnSpc>
                <a:spcPct val="113399"/>
              </a:lnSpc>
              <a:defRPr>
                <a:solidFill>
                  <a:srgbClr val="0A1F61"/>
                </a:solidFill>
                <a:latin typeface="Cambria Math"/>
                <a:ea typeface="Cambria Math"/>
                <a:cs typeface="Cambria Math"/>
                <a:sym typeface="Cambria Math"/>
              </a:defRPr>
            </a:pPr>
            <a14:m>
              <m:oMathPara>
                <m:oMathParaPr>
                  <m:jc m:val="left"/>
                </m:oMathParaPr>
                <m:oMath>
                  <m:r>
                    <a:rPr xmlns:a="http://schemas.openxmlformats.org/drawingml/2006/main" sz="5100" i="1">
                      <a:solidFill>
                        <a:srgbClr val="0A1F61"/>
                      </a:solidFill>
                      <a:latin typeface="Cambria Math" panose="02040503050406030204" pitchFamily="18" charset="0"/>
                    </a:rPr>
                    <m:t/>
                  </m:r>
                  <m:r>
                    <a:rPr xmlns:a="http://schemas.openxmlformats.org/drawingml/2006/main" sz="5100" i="1">
                      <a:solidFill>
                        <a:srgbClr val="0A1F61"/>
                      </a:solidFill>
                      <a:latin typeface="Cambria Math" panose="02040503050406030204" pitchFamily="18" charset="0"/>
                    </a:rPr>
                    <m:t/>
                  </m:r>
                  <m:r>
                    <a:rPr xmlns:a="http://schemas.openxmlformats.org/drawingml/2006/main" sz="5100" i="1">
                      <a:solidFill>
                        <a:srgbClr val="0A1F61"/>
                      </a:solidFill>
                      <a:latin typeface="Cambria Math" panose="02040503050406030204" pitchFamily="18" charset="0"/>
                    </a:rPr>
                    <m:t/>
                  </m:r>
                  <m:r>
                    <a:rPr xmlns:a="http://schemas.openxmlformats.org/drawingml/2006/main" sz="5100" i="1">
                      <a:solidFill>
                        <a:srgbClr val="0A1F61"/>
                      </a:solidFill>
                      <a:latin typeface="Cambria Math" panose="02040503050406030204" pitchFamily="18" charset="0"/>
                    </a:rPr>
                    <m:t/>
                  </m:r>
                  <m:r>
                    <a:rPr xmlns:a="http://schemas.openxmlformats.org/drawingml/2006/main" sz="5100" i="1">
                      <a:solidFill>
                        <a:srgbClr val="0A1F61"/>
                      </a:solidFill>
                      <a:latin typeface="Cambria Math" panose="02040503050406030204" pitchFamily="18" charset="0"/>
                    </a:rPr>
                    <m:t/>
                  </m:r>
                  <m:r>
                    <a:rPr xmlns:a="http://schemas.openxmlformats.org/drawingml/2006/main" sz="5100" i="1">
                      <a:solidFill>
                        <a:srgbClr val="0A1F61"/>
                      </a:solidFill>
                      <a:latin typeface="Cambria Math" panose="02040503050406030204" pitchFamily="18" charset="0"/>
                    </a:rPr>
                    <m:t/>
                  </m:r>
                  <m:r>
                    <a:rPr xmlns:a="http://schemas.openxmlformats.org/drawingml/2006/main" sz="5100" i="1">
                      <a:solidFill>
                        <a:srgbClr val="0A1F61"/>
                      </a:solidFill>
                      <a:latin typeface="Cambria Math" panose="02040503050406030204" pitchFamily="18" charset="0"/>
                    </a:rPr>
                    <m:t/>
                  </m:r>
                  <m:r>
                    <a:rPr xmlns:a="http://schemas.openxmlformats.org/drawingml/2006/main" sz="5100" i="1">
                      <a:solidFill>
                        <a:srgbClr val="0A1F61"/>
                      </a:solidFill>
                      <a:latin typeface="Cambria Math" panose="02040503050406030204" pitchFamily="18" charset="0"/>
                    </a:rPr>
                    <m:t/>
                  </m:r>
                  <m:r>
                    <a:rPr xmlns:a="http://schemas.openxmlformats.org/drawingml/2006/main" sz="5100" i="1">
                      <a:solidFill>
                        <a:srgbClr val="0A1F61"/>
                      </a:solidFill>
                      <a:latin typeface="Cambria Math" panose="02040503050406030204" pitchFamily="18" charset="0"/>
                    </a:rPr>
                    <m:t/>
                  </m:r>
                  <m:r>
                    <a:rPr xmlns:a="http://schemas.openxmlformats.org/drawingml/2006/main" sz="5100" i="1">
                      <a:solidFill>
                        <a:srgbClr val="0A1F61"/>
                      </a:solidFill>
                      <a:latin typeface="Cambria Math" panose="02040503050406030204" pitchFamily="18" charset="0"/>
                    </a:rPr>
                    <m:t/>
                  </m:r>
                  <m:r>
                    <a:rPr xmlns:a="http://schemas.openxmlformats.org/drawingml/2006/main" sz="5100" i="1">
                      <a:solidFill>
                        <a:srgbClr val="0A1F61"/>
                      </a:solidFill>
                      <a:latin typeface="Cambria Math" panose="02040503050406030204" pitchFamily="18" charset="0"/>
                    </a:rPr>
                    <m:t/>
                  </m:r>
                  <m:r>
                    <a:rPr xmlns:a="http://schemas.openxmlformats.org/drawingml/2006/main" sz="5100" i="1">
                      <a:solidFill>
                        <a:srgbClr val="0A1F61"/>
                      </a:solidFill>
                      <a:latin typeface="Cambria Math" panose="02040503050406030204" pitchFamily="18" charset="0"/>
                    </a:rPr>
                    <m:t/>
                  </m:r>
                  <m:r>
                    <a:rPr xmlns:a="http://schemas.openxmlformats.org/drawingml/2006/main" sz="5100" i="1">
                      <a:solidFill>
                        <a:srgbClr val="0A1F61"/>
                      </a:solidFill>
                      <a:latin typeface="Cambria Math" panose="02040503050406030204" pitchFamily="18" charset="0"/>
                    </a:rPr>
                    <m:t>𝑡</m:t>
                  </m:r>
                  <m:r>
                    <a:rPr xmlns:a="http://schemas.openxmlformats.org/drawingml/2006/main" sz="5100" i="1">
                      <a:solidFill>
                        <a:srgbClr val="0A1F61"/>
                      </a:solidFill>
                      <a:latin typeface="Cambria Math" panose="02040503050406030204" pitchFamily="18" charset="0"/>
                    </a:rPr>
                    <m:t>=</m:t>
                  </m:r>
                  <m:r>
                    <a:rPr xmlns:a="http://schemas.openxmlformats.org/drawingml/2006/main" sz="5100" i="1">
                      <a:solidFill>
                        <a:srgbClr val="0A1F61"/>
                      </a:solidFill>
                      <a:latin typeface="Cambria Math" panose="02040503050406030204" pitchFamily="18" charset="0"/>
                    </a:rPr>
                    <m:t>𝑛</m:t>
                  </m:r>
                  <m:r>
                    <a:rPr xmlns:a="http://schemas.openxmlformats.org/drawingml/2006/main" sz="5100" i="1">
                      <a:solidFill>
                        <a:srgbClr val="0A1F61"/>
                      </a:solidFill>
                      <a:latin typeface="Cambria Math" panose="02040503050406030204" pitchFamily="18" charset="0"/>
                    </a:rPr>
                    <m:t>𝑢</m:t>
                  </m:r>
                  <m:r>
                    <a:rPr xmlns:a="http://schemas.openxmlformats.org/drawingml/2006/main" sz="5100" i="1">
                      <a:solidFill>
                        <a:srgbClr val="0A1F61"/>
                      </a:solidFill>
                      <a:latin typeface="Cambria Math" panose="02040503050406030204" pitchFamily="18" charset="0"/>
                    </a:rPr>
                    <m:t>𝑚</m:t>
                  </m:r>
                  <m:r>
                    <a:rPr xmlns:a="http://schemas.openxmlformats.org/drawingml/2006/main" sz="5100" i="1">
                      <a:solidFill>
                        <a:srgbClr val="0A1F61"/>
                      </a:solidFill>
                      <a:latin typeface="Cambria Math" panose="02040503050406030204" pitchFamily="18" charset="0"/>
                    </a:rPr>
                    <m:t>𝑏</m:t>
                  </m:r>
                  <m:r>
                    <a:rPr xmlns:a="http://schemas.openxmlformats.org/drawingml/2006/main" sz="5100" i="1">
                      <a:solidFill>
                        <a:srgbClr val="0A1F61"/>
                      </a:solidFill>
                      <a:latin typeface="Cambria Math" panose="02040503050406030204" pitchFamily="18" charset="0"/>
                    </a:rPr>
                    <m:t>𝑒</m:t>
                  </m:r>
                  <m:r>
                    <a:rPr xmlns:a="http://schemas.openxmlformats.org/drawingml/2006/main" sz="5100" i="1">
                      <a:solidFill>
                        <a:srgbClr val="0A1F61"/>
                      </a:solidFill>
                      <a:latin typeface="Cambria Math" panose="02040503050406030204" pitchFamily="18" charset="0"/>
                    </a:rPr>
                    <m:t>𝑟</m:t>
                  </m:r>
                  <m:r>
                    <a:rPr xmlns:a="http://schemas.openxmlformats.org/drawingml/2006/main" sz="5100" i="1">
                      <a:solidFill>
                        <a:srgbClr val="0A1F61"/>
                      </a:solidFill>
                      <a:latin typeface="Cambria Math" panose="02040503050406030204" pitchFamily="18" charset="0"/>
                    </a:rPr>
                    <m:t/>
                  </m:r>
                  <m:r>
                    <a:rPr xmlns:a="http://schemas.openxmlformats.org/drawingml/2006/main" sz="5100" i="1">
                      <a:solidFill>
                        <a:srgbClr val="0A1F61"/>
                      </a:solidFill>
                      <a:latin typeface="Cambria Math" panose="02040503050406030204" pitchFamily="18" charset="0"/>
                    </a:rPr>
                    <m:t>𝑜</m:t>
                  </m:r>
                  <m:r>
                    <a:rPr xmlns:a="http://schemas.openxmlformats.org/drawingml/2006/main" sz="5100" i="1">
                      <a:solidFill>
                        <a:srgbClr val="0A1F61"/>
                      </a:solidFill>
                      <a:latin typeface="Cambria Math" panose="02040503050406030204" pitchFamily="18" charset="0"/>
                    </a:rPr>
                    <m:t>𝑓</m:t>
                  </m:r>
                  <m:r>
                    <a:rPr xmlns:a="http://schemas.openxmlformats.org/drawingml/2006/main" sz="5100" i="1">
                      <a:solidFill>
                        <a:srgbClr val="0A1F61"/>
                      </a:solidFill>
                      <a:latin typeface="Cambria Math" panose="02040503050406030204" pitchFamily="18" charset="0"/>
                    </a:rPr>
                    <m:t/>
                  </m:r>
                  <m:r>
                    <a:rPr xmlns:a="http://schemas.openxmlformats.org/drawingml/2006/main" sz="5100" i="1">
                      <a:solidFill>
                        <a:srgbClr val="0A1F61"/>
                      </a:solidFill>
                      <a:latin typeface="Cambria Math" panose="02040503050406030204" pitchFamily="18" charset="0"/>
                    </a:rPr>
                    <m:t>𝑡</m:t>
                  </m:r>
                  <m:r>
                    <a:rPr xmlns:a="http://schemas.openxmlformats.org/drawingml/2006/main" sz="5100" i="1">
                      <a:solidFill>
                        <a:srgbClr val="0A1F61"/>
                      </a:solidFill>
                      <a:latin typeface="Cambria Math" panose="02040503050406030204" pitchFamily="18" charset="0"/>
                    </a:rPr>
                    <m:t>𝑖</m:t>
                  </m:r>
                  <m:r>
                    <a:rPr xmlns:a="http://schemas.openxmlformats.org/drawingml/2006/main" sz="5100" i="1">
                      <a:solidFill>
                        <a:srgbClr val="0A1F61"/>
                      </a:solidFill>
                      <a:latin typeface="Cambria Math" panose="02040503050406030204" pitchFamily="18" charset="0"/>
                    </a:rPr>
                    <m:t>𝑚</m:t>
                  </m:r>
                  <m:r>
                    <a:rPr xmlns:a="http://schemas.openxmlformats.org/drawingml/2006/main" sz="5100" i="1">
                      <a:solidFill>
                        <a:srgbClr val="0A1F61"/>
                      </a:solidFill>
                      <a:latin typeface="Cambria Math" panose="02040503050406030204" pitchFamily="18" charset="0"/>
                    </a:rPr>
                    <m:t>𝑒</m:t>
                  </m:r>
                  <m:r>
                    <a:rPr xmlns:a="http://schemas.openxmlformats.org/drawingml/2006/main" sz="5100" i="1">
                      <a:solidFill>
                        <a:srgbClr val="0A1F61"/>
                      </a:solidFill>
                      <a:latin typeface="Cambria Math" panose="02040503050406030204" pitchFamily="18" charset="0"/>
                    </a:rPr>
                    <m:t/>
                  </m:r>
                  <m:r>
                    <a:rPr xmlns:a="http://schemas.openxmlformats.org/drawingml/2006/main" sz="5100" i="1">
                      <a:solidFill>
                        <a:srgbClr val="0A1F61"/>
                      </a:solidFill>
                      <a:latin typeface="Cambria Math" panose="02040503050406030204" pitchFamily="18" charset="0"/>
                    </a:rPr>
                    <m:t>𝑝</m:t>
                  </m:r>
                  <m:r>
                    <a:rPr xmlns:a="http://schemas.openxmlformats.org/drawingml/2006/main" sz="5100" i="1">
                      <a:solidFill>
                        <a:srgbClr val="0A1F61"/>
                      </a:solidFill>
                      <a:latin typeface="Cambria Math" panose="02040503050406030204" pitchFamily="18" charset="0"/>
                    </a:rPr>
                    <m:t>𝑒</m:t>
                  </m:r>
                  <m:r>
                    <a:rPr xmlns:a="http://schemas.openxmlformats.org/drawingml/2006/main" sz="5100" i="1">
                      <a:solidFill>
                        <a:srgbClr val="0A1F61"/>
                      </a:solidFill>
                      <a:latin typeface="Cambria Math" panose="02040503050406030204" pitchFamily="18" charset="0"/>
                    </a:rPr>
                    <m:t>𝑟</m:t>
                  </m:r>
                  <m:r>
                    <a:rPr xmlns:a="http://schemas.openxmlformats.org/drawingml/2006/main" sz="5100" i="1">
                      <a:solidFill>
                        <a:srgbClr val="0A1F61"/>
                      </a:solidFill>
                      <a:latin typeface="Cambria Math" panose="02040503050406030204" pitchFamily="18" charset="0"/>
                    </a:rPr>
                    <m:t>𝑖</m:t>
                  </m:r>
                  <m:r>
                    <a:rPr xmlns:a="http://schemas.openxmlformats.org/drawingml/2006/main" sz="5100" i="1">
                      <a:solidFill>
                        <a:srgbClr val="0A1F61"/>
                      </a:solidFill>
                      <a:latin typeface="Cambria Math" panose="02040503050406030204" pitchFamily="18" charset="0"/>
                    </a:rPr>
                    <m:t>𝑜</m:t>
                  </m:r>
                  <m:r>
                    <a:rPr xmlns:a="http://schemas.openxmlformats.org/drawingml/2006/main" sz="5100" i="1">
                      <a:solidFill>
                        <a:srgbClr val="0A1F61"/>
                      </a:solidFill>
                      <a:latin typeface="Cambria Math" panose="02040503050406030204" pitchFamily="18" charset="0"/>
                    </a:rPr>
                    <m:t>𝑑</m:t>
                  </m:r>
                  <m:r>
                    <a:rPr xmlns:a="http://schemas.openxmlformats.org/drawingml/2006/main" sz="5100" i="1">
                      <a:solidFill>
                        <a:srgbClr val="0A1F61"/>
                      </a:solidFill>
                      <a:latin typeface="Cambria Math" panose="02040503050406030204" pitchFamily="18" charset="0"/>
                    </a:rPr>
                    <m:t>𝑠</m:t>
                  </m:r>
                  <m:r>
                    <a:rPr xmlns:a="http://schemas.openxmlformats.org/drawingml/2006/main" sz="5100" i="1">
                      <a:solidFill>
                        <a:srgbClr val="0A1F61"/>
                      </a:solidFill>
                      <a:latin typeface="Cambria Math" panose="02040503050406030204" pitchFamily="18" charset="0"/>
                    </a:rPr>
                    <m:t>,</m:t>
                  </m:r>
                  <m:r>
                    <a:rPr xmlns:a="http://schemas.openxmlformats.org/drawingml/2006/main" sz="5100" i="1">
                      <a:solidFill>
                        <a:srgbClr val="0A1F61"/>
                      </a:solidFill>
                      <a:latin typeface="Cambria Math" panose="02040503050406030204" pitchFamily="18" charset="0"/>
                    </a:rPr>
                    <m:t/>
                  </m:r>
                  <m:r>
                    <a:rPr xmlns:a="http://schemas.openxmlformats.org/drawingml/2006/main" sz="5100" i="1">
                      <a:solidFill>
                        <a:srgbClr val="0A1F61"/>
                      </a:solidFill>
                      <a:latin typeface="Cambria Math" panose="02040503050406030204" pitchFamily="18" charset="0"/>
                    </a:rPr>
                    <m:t>𝑢</m:t>
                  </m:r>
                  <m:r>
                    <a:rPr xmlns:a="http://schemas.openxmlformats.org/drawingml/2006/main" sz="5100" i="1">
                      <a:solidFill>
                        <a:srgbClr val="0A1F61"/>
                      </a:solidFill>
                      <a:latin typeface="Cambria Math" panose="02040503050406030204" pitchFamily="18" charset="0"/>
                    </a:rPr>
                    <m:t>𝑠</m:t>
                  </m:r>
                  <m:r>
                    <a:rPr xmlns:a="http://schemas.openxmlformats.org/drawingml/2006/main" sz="5100" i="1">
                      <a:solidFill>
                        <a:srgbClr val="0A1F61"/>
                      </a:solidFill>
                      <a:latin typeface="Cambria Math" panose="02040503050406030204" pitchFamily="18" charset="0"/>
                    </a:rPr>
                    <m:t>𝑢</m:t>
                  </m:r>
                  <m:r>
                    <a:rPr xmlns:a="http://schemas.openxmlformats.org/drawingml/2006/main" sz="5100" i="1">
                      <a:solidFill>
                        <a:srgbClr val="0A1F61"/>
                      </a:solidFill>
                      <a:latin typeface="Cambria Math" panose="02040503050406030204" pitchFamily="18" charset="0"/>
                    </a:rPr>
                    <m:t>𝑎</m:t>
                  </m:r>
                  <m:r>
                    <a:rPr xmlns:a="http://schemas.openxmlformats.org/drawingml/2006/main" sz="5100" i="1">
                      <a:solidFill>
                        <a:srgbClr val="0A1F61"/>
                      </a:solidFill>
                      <a:latin typeface="Cambria Math" panose="02040503050406030204" pitchFamily="18" charset="0"/>
                    </a:rPr>
                    <m:t>𝑙</m:t>
                  </m:r>
                  <m:r>
                    <a:rPr xmlns:a="http://schemas.openxmlformats.org/drawingml/2006/main" sz="5100" i="1">
                      <a:solidFill>
                        <a:srgbClr val="0A1F61"/>
                      </a:solidFill>
                      <a:latin typeface="Cambria Math" panose="02040503050406030204" pitchFamily="18" charset="0"/>
                    </a:rPr>
                    <m:t>𝑙</m:t>
                  </m:r>
                  <m:r>
                    <a:rPr xmlns:a="http://schemas.openxmlformats.org/drawingml/2006/main" sz="5100" i="1">
                      <a:solidFill>
                        <a:srgbClr val="0A1F61"/>
                      </a:solidFill>
                      <a:latin typeface="Cambria Math" panose="02040503050406030204" pitchFamily="18" charset="0"/>
                    </a:rPr>
                    <m:t>𝑦</m:t>
                  </m:r>
                  <m:r>
                    <a:rPr xmlns:a="http://schemas.openxmlformats.org/drawingml/2006/main" sz="5100" i="1">
                      <a:solidFill>
                        <a:srgbClr val="0A1F61"/>
                      </a:solidFill>
                      <a:latin typeface="Cambria Math" panose="02040503050406030204" pitchFamily="18" charset="0"/>
                    </a:rPr>
                    <m:t/>
                  </m:r>
                  <m:r>
                    <a:rPr xmlns:a="http://schemas.openxmlformats.org/drawingml/2006/main" sz="5100" i="1">
                      <a:solidFill>
                        <a:srgbClr val="0A1F61"/>
                      </a:solidFill>
                      <a:latin typeface="Cambria Math" panose="02040503050406030204" pitchFamily="18" charset="0"/>
                    </a:rPr>
                    <m:t>𝑦</m:t>
                  </m:r>
                  <m:r>
                    <a:rPr xmlns:a="http://schemas.openxmlformats.org/drawingml/2006/main" sz="5100" i="1">
                      <a:solidFill>
                        <a:srgbClr val="0A1F61"/>
                      </a:solidFill>
                      <a:latin typeface="Cambria Math" panose="02040503050406030204" pitchFamily="18" charset="0"/>
                    </a:rPr>
                    <m:t>𝑒</m:t>
                  </m:r>
                  <m:r>
                    <a:rPr xmlns:a="http://schemas.openxmlformats.org/drawingml/2006/main" sz="5100" i="1">
                      <a:solidFill>
                        <a:srgbClr val="0A1F61"/>
                      </a:solidFill>
                      <a:latin typeface="Cambria Math" panose="02040503050406030204" pitchFamily="18" charset="0"/>
                    </a:rPr>
                    <m:t>𝑎</m:t>
                  </m:r>
                  <m:r>
                    <a:rPr xmlns:a="http://schemas.openxmlformats.org/drawingml/2006/main" sz="5100" i="1">
                      <a:solidFill>
                        <a:srgbClr val="0A1F61"/>
                      </a:solidFill>
                      <a:latin typeface="Cambria Math" panose="02040503050406030204" pitchFamily="18" charset="0"/>
                    </a:rPr>
                    <m:t>𝑟</m:t>
                  </m:r>
                  <m:r>
                    <a:rPr xmlns:a="http://schemas.openxmlformats.org/drawingml/2006/main" sz="5100" i="1">
                      <a:solidFill>
                        <a:srgbClr val="0A1F61"/>
                      </a:solidFill>
                      <a:latin typeface="Cambria Math" panose="02040503050406030204" pitchFamily="18" charset="0"/>
                    </a:rPr>
                    <m:t>𝑠</m:t>
                  </m:r>
                  <m:r>
                    <a:rPr xmlns:a="http://schemas.openxmlformats.org/drawingml/2006/main" sz="5100" i="1">
                      <a:solidFill>
                        <a:srgbClr val="0A1F61"/>
                      </a:solidFill>
                      <a:latin typeface="Cambria Math" panose="02040503050406030204" pitchFamily="18" charset="0"/>
                    </a:rPr>
                    <m:t>.</m:t>
                  </m:r>
                </m:oMath>
              </m:oMathPara>
            </a14:m>
          </a:p>
        </p:txBody>
      </p:sp>
      <p:sp>
        <p:nvSpPr>
          <p:cNvPr id="1178" name="Google Shape;126;p4"/>
          <p:cNvSpPr txBox="1"/>
          <p:nvPr/>
        </p:nvSpPr>
        <p:spPr>
          <a:xfrm>
            <a:off x="4709164" y="1167623"/>
            <a:ext cx="13366186" cy="10336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defRPr sz="5600">
                <a:solidFill>
                  <a:srgbClr val="FFFFFF"/>
                </a:solidFill>
                <a:latin typeface="Tajawal Medium"/>
                <a:ea typeface="Tajawal Medium"/>
                <a:cs typeface="Tajawal Medium"/>
                <a:sym typeface="Tajawal Medium"/>
              </a:defRPr>
            </a:lvl1pPr>
          </a:lstStyle>
          <a:p>
            <a:pPr/>
            <a:r>
              <a:t>Reducing-balance depreciation</a:t>
            </a:r>
          </a:p>
        </p:txBody>
      </p:sp>
    </p:spTree>
  </p:cSld>
  <p:clrMapOvr>
    <a:masterClrMapping/>
  </p:clrMapOvr>
  <p:transition xmlns:p14="http://schemas.microsoft.com/office/powerpoint/2010/main" spd="med" advClick="1"/>
</p:sld>
</file>

<file path=ppt/slides/slide3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80"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181" name="Google Shape;128;p4"/>
          <p:cNvSpPr txBox="1"/>
          <p:nvPr/>
        </p:nvSpPr>
        <p:spPr>
          <a:xfrm>
            <a:off x="2298073" y="4451436"/>
            <a:ext cx="18754392" cy="23671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l">
              <a:defRPr>
                <a:solidFill>
                  <a:srgbClr val="0A1F61"/>
                </a:solidFill>
                <a:latin typeface="Tajawal Medium"/>
                <a:ea typeface="Tajawal Medium"/>
                <a:cs typeface="Tajawal Medium"/>
                <a:sym typeface="Tajawal Medium"/>
              </a:defRPr>
            </a:pPr>
            <a:r>
              <a:rPr b="1"/>
              <a:t>Example</a:t>
            </a:r>
            <a:r>
              <a:t>:</a:t>
            </a:r>
          </a:p>
          <a:p>
            <a:pPr algn="l">
              <a:defRPr>
                <a:solidFill>
                  <a:srgbClr val="0A1F61"/>
                </a:solidFill>
                <a:latin typeface="Tajawal Medium"/>
                <a:ea typeface="Tajawal Medium"/>
                <a:cs typeface="Tajawal Medium"/>
                <a:sym typeface="Tajawal Medium"/>
              </a:defRPr>
            </a:pPr>
            <a:r>
              <a:t>A machine costing £30 000 depreciates by 15% each year.</a:t>
            </a:r>
          </a:p>
          <a:p>
            <a:pPr algn="l">
              <a:defRPr>
                <a:solidFill>
                  <a:srgbClr val="0A1F61"/>
                </a:solidFill>
                <a:latin typeface="Tajawal Medium"/>
                <a:ea typeface="Tajawal Medium"/>
                <a:cs typeface="Tajawal Medium"/>
                <a:sym typeface="Tajawal Medium"/>
              </a:defRPr>
            </a:pPr>
            <a:r>
              <a:t>Calculate the value of the machine after five years.</a:t>
            </a:r>
          </a:p>
          <a:p>
            <a:pPr algn="l">
              <a:defRPr>
                <a:solidFill>
                  <a:srgbClr val="0A1F61"/>
                </a:solidFill>
                <a:latin typeface="Tajawal Medium"/>
                <a:ea typeface="Tajawal Medium"/>
                <a:cs typeface="Tajawal Medium"/>
                <a:sym typeface="Tajawal Medium"/>
              </a:defRPr>
            </a:pPr>
            <a:r>
              <a:t>What is the total amount of depreciation? </a:t>
            </a:r>
          </a:p>
        </p:txBody>
      </p:sp>
      <p:sp>
        <p:nvSpPr>
          <p:cNvPr id="1182" name="Google Shape;126;p4"/>
          <p:cNvSpPr txBox="1"/>
          <p:nvPr/>
        </p:nvSpPr>
        <p:spPr>
          <a:xfrm>
            <a:off x="4709164" y="1167623"/>
            <a:ext cx="13366186" cy="10336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defRPr sz="5600">
                <a:solidFill>
                  <a:srgbClr val="FFFFFF"/>
                </a:solidFill>
                <a:latin typeface="Tajawal Medium"/>
                <a:ea typeface="Tajawal Medium"/>
                <a:cs typeface="Tajawal Medium"/>
                <a:sym typeface="Tajawal Medium"/>
              </a:defRPr>
            </a:lvl1pPr>
          </a:lstStyle>
          <a:p>
            <a:pPr/>
            <a:r>
              <a:t>Example</a:t>
            </a:r>
          </a:p>
        </p:txBody>
      </p:sp>
      <p:grpSp>
        <p:nvGrpSpPr>
          <p:cNvPr id="1186" name="Drawing"/>
          <p:cNvGrpSpPr/>
          <p:nvPr/>
        </p:nvGrpSpPr>
        <p:grpSpPr>
          <a:xfrm>
            <a:off x="6506306" y="4372719"/>
            <a:ext cx="690569" cy="619239"/>
            <a:chOff x="0" y="0"/>
            <a:chExt cx="690568" cy="619237"/>
          </a:xfrm>
        </p:grpSpPr>
        <p:sp>
          <p:nvSpPr>
            <p:cNvPr id="1183" name="Line"/>
            <p:cNvSpPr/>
            <p:nvPr/>
          </p:nvSpPr>
          <p:spPr>
            <a:xfrm>
              <a:off x="0" y="0"/>
              <a:ext cx="353744" cy="619238"/>
            </a:xfrm>
            <a:custGeom>
              <a:avLst/>
              <a:gdLst/>
              <a:ahLst/>
              <a:cxnLst>
                <a:cxn ang="0">
                  <a:pos x="wd2" y="hd2"/>
                </a:cxn>
                <a:cxn ang="5400000">
                  <a:pos x="wd2" y="hd2"/>
                </a:cxn>
                <a:cxn ang="10800000">
                  <a:pos x="wd2" y="hd2"/>
                </a:cxn>
                <a:cxn ang="16200000">
                  <a:pos x="wd2" y="hd2"/>
                </a:cxn>
              </a:cxnLst>
              <a:rect l="0" t="0" r="r" b="b"/>
              <a:pathLst>
                <a:path w="21444" h="21600" fill="norm" stroke="1" extrusionOk="0">
                  <a:moveTo>
                    <a:pt x="54" y="21600"/>
                  </a:moveTo>
                  <a:cubicBezTo>
                    <a:pt x="683" y="18583"/>
                    <a:pt x="1312" y="15566"/>
                    <a:pt x="1207" y="12248"/>
                  </a:cubicBezTo>
                  <a:cubicBezTo>
                    <a:pt x="1102" y="8930"/>
                    <a:pt x="263" y="5309"/>
                    <a:pt x="54" y="3077"/>
                  </a:cubicBezTo>
                  <a:cubicBezTo>
                    <a:pt x="-156" y="845"/>
                    <a:pt x="263" y="0"/>
                    <a:pt x="1102" y="0"/>
                  </a:cubicBezTo>
                  <a:cubicBezTo>
                    <a:pt x="1941" y="0"/>
                    <a:pt x="3199" y="845"/>
                    <a:pt x="4562" y="2293"/>
                  </a:cubicBezTo>
                  <a:cubicBezTo>
                    <a:pt x="5926" y="3741"/>
                    <a:pt x="7394" y="5792"/>
                    <a:pt x="9700" y="7964"/>
                  </a:cubicBezTo>
                  <a:cubicBezTo>
                    <a:pt x="12007" y="10136"/>
                    <a:pt x="15153" y="12429"/>
                    <a:pt x="17250" y="13636"/>
                  </a:cubicBezTo>
                  <a:cubicBezTo>
                    <a:pt x="19347" y="14842"/>
                    <a:pt x="20395" y="14963"/>
                    <a:pt x="21444" y="15084"/>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84" name="Line"/>
            <p:cNvSpPr/>
            <p:nvPr/>
          </p:nvSpPr>
          <p:spPr>
            <a:xfrm>
              <a:off x="104664" y="307889"/>
              <a:ext cx="166054" cy="8302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85" name="Line"/>
            <p:cNvSpPr/>
            <p:nvPr/>
          </p:nvSpPr>
          <p:spPr>
            <a:xfrm>
              <a:off x="447148" y="293527"/>
              <a:ext cx="243421" cy="203229"/>
            </a:xfrm>
            <a:custGeom>
              <a:avLst/>
              <a:gdLst/>
              <a:ahLst/>
              <a:cxnLst>
                <a:cxn ang="0">
                  <a:pos x="wd2" y="hd2"/>
                </a:cxn>
                <a:cxn ang="5400000">
                  <a:pos x="wd2" y="hd2"/>
                </a:cxn>
                <a:cxn ang="10800000">
                  <a:pos x="wd2" y="hd2"/>
                </a:cxn>
                <a:cxn ang="16200000">
                  <a:pos x="wd2" y="hd2"/>
                </a:cxn>
              </a:cxnLst>
              <a:rect l="0" t="0" r="r" b="b"/>
              <a:pathLst>
                <a:path w="21109" h="20802" fill="norm" stroke="1" extrusionOk="0">
                  <a:moveTo>
                    <a:pt x="9000" y="2533"/>
                  </a:moveTo>
                  <a:cubicBezTo>
                    <a:pt x="7500" y="1825"/>
                    <a:pt x="6000" y="1116"/>
                    <a:pt x="4650" y="1825"/>
                  </a:cubicBezTo>
                  <a:cubicBezTo>
                    <a:pt x="3300" y="2533"/>
                    <a:pt x="2100" y="4657"/>
                    <a:pt x="2250" y="8021"/>
                  </a:cubicBezTo>
                  <a:cubicBezTo>
                    <a:pt x="2400" y="11385"/>
                    <a:pt x="3900" y="15989"/>
                    <a:pt x="6300" y="18467"/>
                  </a:cubicBezTo>
                  <a:cubicBezTo>
                    <a:pt x="8700" y="20946"/>
                    <a:pt x="12000" y="21300"/>
                    <a:pt x="14850" y="20238"/>
                  </a:cubicBezTo>
                  <a:cubicBezTo>
                    <a:pt x="17700" y="19175"/>
                    <a:pt x="20100" y="16697"/>
                    <a:pt x="20850" y="13510"/>
                  </a:cubicBezTo>
                  <a:cubicBezTo>
                    <a:pt x="21600" y="10323"/>
                    <a:pt x="20700" y="6428"/>
                    <a:pt x="18450" y="3772"/>
                  </a:cubicBezTo>
                  <a:cubicBezTo>
                    <a:pt x="16200" y="1116"/>
                    <a:pt x="12600" y="-300"/>
                    <a:pt x="9300" y="54"/>
                  </a:cubicBezTo>
                  <a:cubicBezTo>
                    <a:pt x="6000" y="408"/>
                    <a:pt x="3000" y="2533"/>
                    <a:pt x="0" y="4657"/>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grpSp>
      <p:grpSp>
        <p:nvGrpSpPr>
          <p:cNvPr id="1203" name="Drawing"/>
          <p:cNvGrpSpPr/>
          <p:nvPr/>
        </p:nvGrpSpPr>
        <p:grpSpPr>
          <a:xfrm>
            <a:off x="10855691" y="3622022"/>
            <a:ext cx="3445610" cy="2656411"/>
            <a:chOff x="0" y="0"/>
            <a:chExt cx="3445609" cy="2656410"/>
          </a:xfrm>
        </p:grpSpPr>
        <p:sp>
          <p:nvSpPr>
            <p:cNvPr id="1187" name="Line"/>
            <p:cNvSpPr/>
            <p:nvPr/>
          </p:nvSpPr>
          <p:spPr>
            <a:xfrm>
              <a:off x="856831" y="819884"/>
              <a:ext cx="232890" cy="311782"/>
            </a:xfrm>
            <a:custGeom>
              <a:avLst/>
              <a:gdLst/>
              <a:ahLst/>
              <a:cxnLst>
                <a:cxn ang="0">
                  <a:pos x="wd2" y="hd2"/>
                </a:cxn>
                <a:cxn ang="5400000">
                  <a:pos x="wd2" y="hd2"/>
                </a:cxn>
                <a:cxn ang="10800000">
                  <a:pos x="wd2" y="hd2"/>
                </a:cxn>
                <a:cxn ang="16200000">
                  <a:pos x="wd2" y="hd2"/>
                </a:cxn>
              </a:cxnLst>
              <a:rect l="0" t="0" r="r" b="b"/>
              <a:pathLst>
                <a:path w="21384" h="21392" fill="norm" stroke="1" extrusionOk="0">
                  <a:moveTo>
                    <a:pt x="2325" y="0"/>
                  </a:moveTo>
                  <a:cubicBezTo>
                    <a:pt x="1372" y="2136"/>
                    <a:pt x="419" y="4273"/>
                    <a:pt x="102" y="7477"/>
                  </a:cubicBezTo>
                  <a:cubicBezTo>
                    <a:pt x="-216" y="10681"/>
                    <a:pt x="102" y="14954"/>
                    <a:pt x="2643" y="17684"/>
                  </a:cubicBezTo>
                  <a:cubicBezTo>
                    <a:pt x="5184" y="20413"/>
                    <a:pt x="9949" y="21600"/>
                    <a:pt x="13443" y="21363"/>
                  </a:cubicBezTo>
                  <a:cubicBezTo>
                    <a:pt x="16937" y="21125"/>
                    <a:pt x="19160" y="19464"/>
                    <a:pt x="21384" y="17802"/>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88" name="Line"/>
            <p:cNvSpPr/>
            <p:nvPr/>
          </p:nvSpPr>
          <p:spPr>
            <a:xfrm>
              <a:off x="923667" y="633075"/>
              <a:ext cx="20757"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89" name="Line"/>
            <p:cNvSpPr/>
            <p:nvPr/>
          </p:nvSpPr>
          <p:spPr>
            <a:xfrm>
              <a:off x="1235016" y="747236"/>
              <a:ext cx="207566" cy="13491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90" name="Line"/>
            <p:cNvSpPr/>
            <p:nvPr/>
          </p:nvSpPr>
          <p:spPr>
            <a:xfrm>
              <a:off x="1307664" y="840641"/>
              <a:ext cx="228323" cy="12454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91" name="Line"/>
            <p:cNvSpPr/>
            <p:nvPr/>
          </p:nvSpPr>
          <p:spPr>
            <a:xfrm>
              <a:off x="1681282" y="560427"/>
              <a:ext cx="145297" cy="21794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92" name="Line"/>
            <p:cNvSpPr/>
            <p:nvPr/>
          </p:nvSpPr>
          <p:spPr>
            <a:xfrm>
              <a:off x="1900766" y="314808"/>
              <a:ext cx="229737" cy="442808"/>
            </a:xfrm>
            <a:custGeom>
              <a:avLst/>
              <a:gdLst/>
              <a:ahLst/>
              <a:cxnLst>
                <a:cxn ang="0">
                  <a:pos x="wd2" y="hd2"/>
                </a:cxn>
                <a:cxn ang="5400000">
                  <a:pos x="wd2" y="hd2"/>
                </a:cxn>
                <a:cxn ang="10800000">
                  <a:pos x="wd2" y="hd2"/>
                </a:cxn>
                <a:cxn ang="16200000">
                  <a:pos x="wd2" y="hd2"/>
                </a:cxn>
              </a:cxnLst>
              <a:rect l="0" t="0" r="r" b="b"/>
              <a:pathLst>
                <a:path w="20789" h="21600" fill="norm" stroke="1" extrusionOk="0">
                  <a:moveTo>
                    <a:pt x="15826" y="1350"/>
                  </a:moveTo>
                  <a:cubicBezTo>
                    <a:pt x="14887" y="675"/>
                    <a:pt x="13948" y="0"/>
                    <a:pt x="12852" y="0"/>
                  </a:cubicBezTo>
                  <a:cubicBezTo>
                    <a:pt x="11757" y="0"/>
                    <a:pt x="10504" y="675"/>
                    <a:pt x="8783" y="1772"/>
                  </a:cubicBezTo>
                  <a:cubicBezTo>
                    <a:pt x="7061" y="2869"/>
                    <a:pt x="4870" y="4387"/>
                    <a:pt x="3148" y="5400"/>
                  </a:cubicBezTo>
                  <a:cubicBezTo>
                    <a:pt x="1426" y="6412"/>
                    <a:pt x="174" y="6919"/>
                    <a:pt x="18" y="7594"/>
                  </a:cubicBezTo>
                  <a:cubicBezTo>
                    <a:pt x="-139" y="8269"/>
                    <a:pt x="800" y="9112"/>
                    <a:pt x="1739" y="9872"/>
                  </a:cubicBezTo>
                  <a:cubicBezTo>
                    <a:pt x="2678" y="10631"/>
                    <a:pt x="3618" y="11306"/>
                    <a:pt x="4870" y="11475"/>
                  </a:cubicBezTo>
                  <a:cubicBezTo>
                    <a:pt x="6122" y="11644"/>
                    <a:pt x="7687" y="11306"/>
                    <a:pt x="9096" y="10884"/>
                  </a:cubicBezTo>
                  <a:cubicBezTo>
                    <a:pt x="10504" y="10463"/>
                    <a:pt x="11757" y="9956"/>
                    <a:pt x="13478" y="9703"/>
                  </a:cubicBezTo>
                  <a:cubicBezTo>
                    <a:pt x="15200" y="9450"/>
                    <a:pt x="17391" y="9450"/>
                    <a:pt x="18957" y="10378"/>
                  </a:cubicBezTo>
                  <a:cubicBezTo>
                    <a:pt x="20522" y="11306"/>
                    <a:pt x="21461" y="13163"/>
                    <a:pt x="20209" y="15188"/>
                  </a:cubicBezTo>
                  <a:cubicBezTo>
                    <a:pt x="18957" y="17213"/>
                    <a:pt x="15513" y="19406"/>
                    <a:pt x="1207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93" name="Line"/>
            <p:cNvSpPr/>
            <p:nvPr/>
          </p:nvSpPr>
          <p:spPr>
            <a:xfrm>
              <a:off x="2294195" y="186809"/>
              <a:ext cx="51299" cy="467024"/>
            </a:xfrm>
            <a:custGeom>
              <a:avLst/>
              <a:gdLst/>
              <a:ahLst/>
              <a:cxnLst>
                <a:cxn ang="0">
                  <a:pos x="wd2" y="hd2"/>
                </a:cxn>
                <a:cxn ang="5400000">
                  <a:pos x="wd2" y="hd2"/>
                </a:cxn>
                <a:cxn ang="10800000">
                  <a:pos x="wd2" y="hd2"/>
                </a:cxn>
                <a:cxn ang="16200000">
                  <a:pos x="wd2" y="hd2"/>
                </a:cxn>
              </a:cxnLst>
              <a:rect l="0" t="0" r="r" b="b"/>
              <a:pathLst>
                <a:path w="20018" h="21600" fill="norm" stroke="1" extrusionOk="0">
                  <a:moveTo>
                    <a:pt x="3818" y="0"/>
                  </a:moveTo>
                  <a:cubicBezTo>
                    <a:pt x="1118" y="5120"/>
                    <a:pt x="-1582" y="10240"/>
                    <a:pt x="1118" y="13840"/>
                  </a:cubicBezTo>
                  <a:cubicBezTo>
                    <a:pt x="3818" y="17440"/>
                    <a:pt x="11918" y="19520"/>
                    <a:pt x="20018"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94" name="Line"/>
            <p:cNvSpPr/>
            <p:nvPr/>
          </p:nvSpPr>
          <p:spPr>
            <a:xfrm>
              <a:off x="2089495" y="0"/>
              <a:ext cx="104438" cy="170810"/>
            </a:xfrm>
            <a:custGeom>
              <a:avLst/>
              <a:gdLst/>
              <a:ahLst/>
              <a:cxnLst>
                <a:cxn ang="0">
                  <a:pos x="wd2" y="hd2"/>
                </a:cxn>
                <a:cxn ang="5400000">
                  <a:pos x="wd2" y="hd2"/>
                </a:cxn>
                <a:cxn ang="10800000">
                  <a:pos x="wd2" y="hd2"/>
                </a:cxn>
                <a:cxn ang="16200000">
                  <a:pos x="wd2" y="hd2"/>
                </a:cxn>
              </a:cxnLst>
              <a:rect l="0" t="0" r="r" b="b"/>
              <a:pathLst>
                <a:path w="21035" h="21330" fill="norm" stroke="1" extrusionOk="0">
                  <a:moveTo>
                    <a:pt x="16026" y="0"/>
                  </a:moveTo>
                  <a:cubicBezTo>
                    <a:pt x="12542" y="432"/>
                    <a:pt x="9058" y="864"/>
                    <a:pt x="6619" y="2160"/>
                  </a:cubicBezTo>
                  <a:cubicBezTo>
                    <a:pt x="4181" y="3456"/>
                    <a:pt x="2787" y="5616"/>
                    <a:pt x="1742" y="7776"/>
                  </a:cubicBezTo>
                  <a:cubicBezTo>
                    <a:pt x="697" y="9936"/>
                    <a:pt x="0" y="12096"/>
                    <a:pt x="0" y="14256"/>
                  </a:cubicBezTo>
                  <a:cubicBezTo>
                    <a:pt x="0" y="16416"/>
                    <a:pt x="697" y="18576"/>
                    <a:pt x="3136" y="19872"/>
                  </a:cubicBezTo>
                  <a:cubicBezTo>
                    <a:pt x="5574" y="21168"/>
                    <a:pt x="9755" y="21600"/>
                    <a:pt x="13239" y="21168"/>
                  </a:cubicBezTo>
                  <a:cubicBezTo>
                    <a:pt x="16723" y="20736"/>
                    <a:pt x="19510" y="19440"/>
                    <a:pt x="20555" y="17064"/>
                  </a:cubicBezTo>
                  <a:cubicBezTo>
                    <a:pt x="21600" y="14688"/>
                    <a:pt x="20903" y="11232"/>
                    <a:pt x="18813" y="9936"/>
                  </a:cubicBezTo>
                  <a:cubicBezTo>
                    <a:pt x="16723" y="8640"/>
                    <a:pt x="13239" y="9504"/>
                    <a:pt x="9755" y="10368"/>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95" name="Line"/>
            <p:cNvSpPr/>
            <p:nvPr/>
          </p:nvSpPr>
          <p:spPr>
            <a:xfrm>
              <a:off x="2470032" y="430239"/>
              <a:ext cx="118276" cy="158833"/>
            </a:xfrm>
            <a:custGeom>
              <a:avLst/>
              <a:gdLst/>
              <a:ahLst/>
              <a:cxnLst>
                <a:cxn ang="0">
                  <a:pos x="wd2" y="hd2"/>
                </a:cxn>
                <a:cxn ang="5400000">
                  <a:pos x="wd2" y="hd2"/>
                </a:cxn>
                <a:cxn ang="10800000">
                  <a:pos x="wd2" y="hd2"/>
                </a:cxn>
                <a:cxn ang="16200000">
                  <a:pos x="wd2" y="hd2"/>
                </a:cxn>
              </a:cxnLst>
              <a:rect l="0" t="0" r="r" b="b"/>
              <a:pathLst>
                <a:path w="21100" h="21100" fill="norm" stroke="1" extrusionOk="0">
                  <a:moveTo>
                    <a:pt x="7406" y="2129"/>
                  </a:moveTo>
                  <a:cubicBezTo>
                    <a:pt x="5554" y="4427"/>
                    <a:pt x="3703" y="6725"/>
                    <a:pt x="3394" y="9942"/>
                  </a:cubicBezTo>
                  <a:cubicBezTo>
                    <a:pt x="3086" y="13159"/>
                    <a:pt x="4320" y="17295"/>
                    <a:pt x="6480" y="19363"/>
                  </a:cubicBezTo>
                  <a:cubicBezTo>
                    <a:pt x="8640" y="21431"/>
                    <a:pt x="11726" y="21431"/>
                    <a:pt x="14503" y="20512"/>
                  </a:cubicBezTo>
                  <a:cubicBezTo>
                    <a:pt x="17280" y="19593"/>
                    <a:pt x="19749" y="17754"/>
                    <a:pt x="20674" y="14537"/>
                  </a:cubicBezTo>
                  <a:cubicBezTo>
                    <a:pt x="21600" y="11320"/>
                    <a:pt x="20983" y="6725"/>
                    <a:pt x="19131" y="3967"/>
                  </a:cubicBezTo>
                  <a:cubicBezTo>
                    <a:pt x="17280" y="1210"/>
                    <a:pt x="14194" y="291"/>
                    <a:pt x="10800" y="61"/>
                  </a:cubicBezTo>
                  <a:cubicBezTo>
                    <a:pt x="7406" y="-169"/>
                    <a:pt x="3703" y="291"/>
                    <a:pt x="0" y="75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96" name="Line"/>
            <p:cNvSpPr/>
            <p:nvPr/>
          </p:nvSpPr>
          <p:spPr>
            <a:xfrm>
              <a:off x="0" y="2625707"/>
              <a:ext cx="1608635" cy="30704"/>
            </a:xfrm>
            <a:custGeom>
              <a:avLst/>
              <a:gdLst/>
              <a:ahLst/>
              <a:cxnLst>
                <a:cxn ang="0">
                  <a:pos x="wd2" y="hd2"/>
                </a:cxn>
                <a:cxn ang="5400000">
                  <a:pos x="wd2" y="hd2"/>
                </a:cxn>
                <a:cxn ang="10800000">
                  <a:pos x="wd2" y="hd2"/>
                </a:cxn>
                <a:cxn ang="16200000">
                  <a:pos x="wd2" y="hd2"/>
                </a:cxn>
              </a:cxnLst>
              <a:rect l="0" t="0" r="r" b="b"/>
              <a:pathLst>
                <a:path w="21600" h="21300" fill="norm" stroke="1" extrusionOk="0">
                  <a:moveTo>
                    <a:pt x="0" y="0"/>
                  </a:moveTo>
                  <a:cubicBezTo>
                    <a:pt x="1208" y="4800"/>
                    <a:pt x="2415" y="9600"/>
                    <a:pt x="3832" y="13200"/>
                  </a:cubicBezTo>
                  <a:cubicBezTo>
                    <a:pt x="5249" y="16800"/>
                    <a:pt x="6875" y="19200"/>
                    <a:pt x="8501" y="20400"/>
                  </a:cubicBezTo>
                  <a:cubicBezTo>
                    <a:pt x="10126" y="21600"/>
                    <a:pt x="11752" y="21600"/>
                    <a:pt x="13355" y="20400"/>
                  </a:cubicBezTo>
                  <a:cubicBezTo>
                    <a:pt x="14957" y="19200"/>
                    <a:pt x="16537" y="16800"/>
                    <a:pt x="17907" y="13200"/>
                  </a:cubicBezTo>
                  <a:cubicBezTo>
                    <a:pt x="19277" y="9600"/>
                    <a:pt x="20439" y="48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97" name="Line"/>
            <p:cNvSpPr/>
            <p:nvPr/>
          </p:nvSpPr>
          <p:spPr>
            <a:xfrm>
              <a:off x="2096414" y="2169062"/>
              <a:ext cx="1" cy="10380"/>
            </a:xfrm>
            <a:custGeom>
              <a:avLst/>
              <a:gdLst/>
              <a:ahLst/>
              <a:cxnLst>
                <a:cxn ang="0">
                  <a:pos x="wd2" y="hd2"/>
                </a:cxn>
                <a:cxn ang="5400000">
                  <a:pos x="wd2" y="hd2"/>
                </a:cxn>
                <a:cxn ang="10800000">
                  <a:pos x="wd2" y="hd2"/>
                </a:cxn>
                <a:cxn ang="16200000">
                  <a:pos x="wd2" y="hd2"/>
                </a:cxn>
              </a:cxnLst>
              <a:rect l="0" t="0" r="r" b="b"/>
              <a:pathLst>
                <a:path w="16200" h="21600" fill="norm" stroke="1" extrusionOk="0">
                  <a:moveTo>
                    <a:pt x="0" y="21600"/>
                  </a:moveTo>
                  <a:cubicBezTo>
                    <a:pt x="21600" y="14400"/>
                    <a:pt x="21600" y="7200"/>
                    <a:pt x="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98" name="Line"/>
            <p:cNvSpPr/>
            <p:nvPr/>
          </p:nvSpPr>
          <p:spPr>
            <a:xfrm>
              <a:off x="2086862" y="2169062"/>
              <a:ext cx="185983" cy="341541"/>
            </a:xfrm>
            <a:custGeom>
              <a:avLst/>
              <a:gdLst/>
              <a:ahLst/>
              <a:cxnLst>
                <a:cxn ang="0">
                  <a:pos x="wd2" y="hd2"/>
                </a:cxn>
                <a:cxn ang="5400000">
                  <a:pos x="wd2" y="hd2"/>
                </a:cxn>
                <a:cxn ang="10800000">
                  <a:pos x="wd2" y="hd2"/>
                </a:cxn>
                <a:cxn ang="16200000">
                  <a:pos x="wd2" y="hd2"/>
                </a:cxn>
              </a:cxnLst>
              <a:rect l="0" t="0" r="r" b="b"/>
              <a:pathLst>
                <a:path w="21505" h="21540" fill="norm" stroke="1" extrusionOk="0">
                  <a:moveTo>
                    <a:pt x="1105" y="0"/>
                  </a:moveTo>
                  <a:cubicBezTo>
                    <a:pt x="705" y="5891"/>
                    <a:pt x="305" y="11782"/>
                    <a:pt x="105" y="15273"/>
                  </a:cubicBezTo>
                  <a:cubicBezTo>
                    <a:pt x="-95" y="18764"/>
                    <a:pt x="-95" y="19855"/>
                    <a:pt x="905" y="20509"/>
                  </a:cubicBezTo>
                  <a:cubicBezTo>
                    <a:pt x="1905" y="21164"/>
                    <a:pt x="3905" y="21382"/>
                    <a:pt x="6305" y="21491"/>
                  </a:cubicBezTo>
                  <a:cubicBezTo>
                    <a:pt x="8705" y="21600"/>
                    <a:pt x="11505" y="21600"/>
                    <a:pt x="14105" y="20727"/>
                  </a:cubicBezTo>
                  <a:cubicBezTo>
                    <a:pt x="16705" y="19855"/>
                    <a:pt x="19105" y="18109"/>
                    <a:pt x="21505" y="16364"/>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99" name="Line"/>
            <p:cNvSpPr/>
            <p:nvPr/>
          </p:nvSpPr>
          <p:spPr>
            <a:xfrm>
              <a:off x="2065279" y="2252088"/>
              <a:ext cx="186810" cy="830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200" name="Line"/>
            <p:cNvSpPr/>
            <p:nvPr/>
          </p:nvSpPr>
          <p:spPr>
            <a:xfrm>
              <a:off x="2470032" y="2220954"/>
              <a:ext cx="197189" cy="518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201" name="Line"/>
            <p:cNvSpPr/>
            <p:nvPr/>
          </p:nvSpPr>
          <p:spPr>
            <a:xfrm>
              <a:off x="2521924" y="2345493"/>
              <a:ext cx="207566" cy="9340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202" name="Line"/>
            <p:cNvSpPr/>
            <p:nvPr/>
          </p:nvSpPr>
          <p:spPr>
            <a:xfrm>
              <a:off x="3070975" y="2044523"/>
              <a:ext cx="374635" cy="446267"/>
            </a:xfrm>
            <a:custGeom>
              <a:avLst/>
              <a:gdLst/>
              <a:ahLst/>
              <a:cxnLst>
                <a:cxn ang="0">
                  <a:pos x="wd2" y="hd2"/>
                </a:cxn>
                <a:cxn ang="5400000">
                  <a:pos x="wd2" y="hd2"/>
                </a:cxn>
                <a:cxn ang="10800000">
                  <a:pos x="wd2" y="hd2"/>
                </a:cxn>
                <a:cxn ang="16200000">
                  <a:pos x="wd2" y="hd2"/>
                </a:cxn>
              </a:cxnLst>
              <a:rect l="0" t="0" r="r" b="b"/>
              <a:pathLst>
                <a:path w="20885" h="21600" fill="norm" stroke="1" extrusionOk="0">
                  <a:moveTo>
                    <a:pt x="15099" y="0"/>
                  </a:moveTo>
                  <a:cubicBezTo>
                    <a:pt x="11049" y="1005"/>
                    <a:pt x="6999" y="2009"/>
                    <a:pt x="4491" y="2679"/>
                  </a:cubicBezTo>
                  <a:cubicBezTo>
                    <a:pt x="1984" y="3349"/>
                    <a:pt x="1020" y="3684"/>
                    <a:pt x="441" y="4437"/>
                  </a:cubicBezTo>
                  <a:cubicBezTo>
                    <a:pt x="-137" y="5191"/>
                    <a:pt x="-330" y="6363"/>
                    <a:pt x="1020" y="7116"/>
                  </a:cubicBezTo>
                  <a:cubicBezTo>
                    <a:pt x="2370" y="7870"/>
                    <a:pt x="5263" y="8205"/>
                    <a:pt x="8349" y="8288"/>
                  </a:cubicBezTo>
                  <a:cubicBezTo>
                    <a:pt x="11434" y="8372"/>
                    <a:pt x="14713" y="8205"/>
                    <a:pt x="16834" y="8205"/>
                  </a:cubicBezTo>
                  <a:cubicBezTo>
                    <a:pt x="18956" y="8205"/>
                    <a:pt x="19920" y="8372"/>
                    <a:pt x="20499" y="8874"/>
                  </a:cubicBezTo>
                  <a:cubicBezTo>
                    <a:pt x="21077" y="9377"/>
                    <a:pt x="21270" y="10214"/>
                    <a:pt x="19149" y="11972"/>
                  </a:cubicBezTo>
                  <a:cubicBezTo>
                    <a:pt x="17027" y="13730"/>
                    <a:pt x="12591" y="16409"/>
                    <a:pt x="9409" y="18167"/>
                  </a:cubicBezTo>
                  <a:cubicBezTo>
                    <a:pt x="6227" y="19926"/>
                    <a:pt x="4299" y="20763"/>
                    <a:pt x="237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3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205"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206" name="Google Shape;128;p4"/>
          <p:cNvSpPr txBox="1"/>
          <p:nvPr/>
        </p:nvSpPr>
        <p:spPr>
          <a:xfrm>
            <a:off x="2298073" y="4451436"/>
            <a:ext cx="18754392" cy="6806645"/>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l">
              <a:defRPr>
                <a:solidFill>
                  <a:srgbClr val="0A1F61"/>
                </a:solidFill>
                <a:latin typeface="Tajawal Medium"/>
                <a:ea typeface="Tajawal Medium"/>
                <a:cs typeface="Tajawal Medium"/>
                <a:sym typeface="Tajawal Medium"/>
              </a:defRPr>
            </a:pPr>
            <a:r>
              <a:rPr b="1"/>
              <a:t>Solution</a:t>
            </a:r>
            <a:r>
              <a:t>:</a:t>
            </a:r>
          </a:p>
          <a:p>
            <a:pPr algn="l">
              <a:defRPr>
                <a:solidFill>
                  <a:srgbClr val="0A1F61"/>
                </a:solidFill>
                <a:latin typeface="Tajawal Medium"/>
                <a:ea typeface="Tajawal Medium"/>
                <a:cs typeface="Tajawal Medium"/>
                <a:sym typeface="Tajawal Medium"/>
              </a:defRPr>
            </a:pPr>
          </a:p>
          <a:p>
            <a:pPr algn="l">
              <a:defRPr>
                <a:solidFill>
                  <a:srgbClr val="0A1F61"/>
                </a:solidFill>
                <a:latin typeface="Tajawal Medium"/>
                <a:ea typeface="Tajawal Medium"/>
                <a:cs typeface="Tajawal Medium"/>
                <a:sym typeface="Tajawal Medium"/>
              </a:defRPr>
            </a:pPr>
            <a:r>
              <a:t>Write down any information given:</a:t>
            </a:r>
          </a:p>
          <a:p>
            <a:pPr algn="l">
              <a:defRPr>
                <a:solidFill>
                  <a:srgbClr val="0A1F61"/>
                </a:solidFill>
                <a:latin typeface="Tajawal Medium"/>
                <a:ea typeface="Tajawal Medium"/>
                <a:cs typeface="Tajawal Medium"/>
                <a:sym typeface="Tajawal Medium"/>
              </a:defRPr>
            </a:pPr>
            <a14:m>
              <m:oMathPara>
                <m:oMathParaPr>
                  <m:jc m:val="left"/>
                </m:oMathParaPr>
                <m:oMath>
                  <m:sSub>
                    <m:e>
                      <m:r>
                        <a:rPr xmlns:a="http://schemas.openxmlformats.org/drawingml/2006/main" sz="4350" i="1">
                          <a:solidFill>
                            <a:srgbClr val="0A1F61"/>
                          </a:solidFill>
                          <a:latin typeface="Cambria Math" panose="02040503050406030204" pitchFamily="18" charset="0"/>
                        </a:rPr>
                        <m:t>A</m:t>
                      </m:r>
                    </m:e>
                    <m:sub>
                      <m:r>
                        <a:rPr xmlns:a="http://schemas.openxmlformats.org/drawingml/2006/main" sz="4350" i="1">
                          <a:solidFill>
                            <a:srgbClr val="0A1F61"/>
                          </a:solidFill>
                          <a:latin typeface="Cambria Math" panose="02040503050406030204" pitchFamily="18" charset="0"/>
                        </a:rPr>
                        <m:t>0</m:t>
                      </m:r>
                    </m:sub>
                  </m:sSub>
                  <m:r>
                    <a:rPr xmlns:a="http://schemas.openxmlformats.org/drawingml/2006/main" sz="4350" i="1">
                      <a:solidFill>
                        <a:srgbClr val="0A1F61"/>
                      </a:solidFill>
                      <a:latin typeface="Cambria Math" panose="02040503050406030204" pitchFamily="18" charset="0"/>
                    </a:rPr>
                    <m:t>=</m:t>
                  </m:r>
                  <m:r>
                    <m:rPr>
                      <m:sty m:val="p"/>
                    </m:rP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30,000</m:t>
                  </m:r>
                </m:oMath>
              </m:oMathPara>
            </a14:m>
          </a:p>
          <a:p>
            <a:pPr algn="l">
              <a:defRPr i="1">
                <a:solidFill>
                  <a:srgbClr val="0A1F61"/>
                </a:solidFill>
                <a:latin typeface="Tajawal Medium"/>
                <a:ea typeface="Tajawal Medium"/>
                <a:cs typeface="Tajawal Medium"/>
                <a:sym typeface="Tajawal Medium"/>
              </a:defRPr>
            </a:pPr>
            <a:r>
              <a:t>i=15/100 = 0.15</a:t>
            </a:r>
          </a:p>
          <a:p>
            <a:pPr algn="l">
              <a:defRPr i="1">
                <a:solidFill>
                  <a:srgbClr val="0A1F61"/>
                </a:solidFill>
                <a:latin typeface="Tajawal Medium"/>
                <a:ea typeface="Tajawal Medium"/>
                <a:cs typeface="Tajawal Medium"/>
                <a:sym typeface="Tajawal Medium"/>
              </a:defRPr>
            </a:pPr>
            <a:r>
              <a:t>t=5</a:t>
            </a:r>
          </a:p>
          <a:p>
            <a:pPr algn="l">
              <a:defRPr i="1">
                <a:solidFill>
                  <a:srgbClr val="0A1F61"/>
                </a:solidFill>
                <a:latin typeface="Tajawal Medium"/>
                <a:ea typeface="Tajawal Medium"/>
                <a:cs typeface="Tajawal Medium"/>
                <a:sym typeface="Tajawal Medium"/>
              </a:defRPr>
            </a:pPr>
            <a:endParaRPr b="1"/>
          </a:p>
          <a:p>
            <a:pPr algn="l">
              <a:defRPr>
                <a:solidFill>
                  <a:srgbClr val="0A1F61"/>
                </a:solidFill>
                <a:latin typeface="Tajawal Medium"/>
                <a:ea typeface="Tajawal Medium"/>
                <a:cs typeface="Tajawal Medium"/>
                <a:sym typeface="Tajawal Medium"/>
              </a:defRPr>
            </a:pPr>
            <a:r>
              <a:t>Substitute these values into formula (5.17) to calculate the book value of the machine after five years:</a:t>
            </a:r>
          </a:p>
          <a:p>
            <a:pPr algn="l">
              <a:defRPr>
                <a:solidFill>
                  <a:srgbClr val="0A1F61"/>
                </a:solidFill>
                <a:latin typeface="Cambria Math"/>
                <a:ea typeface="Cambria Math"/>
                <a:cs typeface="Cambria Math"/>
                <a:sym typeface="Cambria Math"/>
              </a:defRPr>
            </a:pPr>
            <a14:m>
              <m:oMath>
                <m:sSub>
                  <m:e>
                    <m:r>
                      <a:rPr xmlns:a="http://schemas.openxmlformats.org/drawingml/2006/main" sz="3750" i="1">
                        <a:solidFill>
                          <a:srgbClr val="0A1F61"/>
                        </a:solidFill>
                        <a:latin typeface="Cambria Math" panose="02040503050406030204" pitchFamily="18" charset="0"/>
                      </a:rPr>
                      <m:t>𝑨</m:t>
                    </m:r>
                  </m:e>
                  <m:sub>
                    <m:r>
                      <a:rPr xmlns:a="http://schemas.openxmlformats.org/drawingml/2006/main" sz="3750" i="1">
                        <a:solidFill>
                          <a:srgbClr val="0A1F61"/>
                        </a:solidFill>
                        <a:latin typeface="Cambria Math" panose="02040503050406030204" pitchFamily="18" charset="0"/>
                      </a:rPr>
                      <m:t>𝒕</m:t>
                    </m:r>
                    <m:r>
                      <a:rPr xmlns:a="http://schemas.openxmlformats.org/drawingml/2006/main" sz="3750" i="1">
                        <a:solidFill>
                          <a:srgbClr val="0A1F61"/>
                        </a:solidFill>
                        <a:latin typeface="Cambria Math" panose="02040503050406030204" pitchFamily="18" charset="0"/>
                      </a:rPr>
                      <m:t/>
                    </m:r>
                    <m:r>
                      <a:rPr xmlns:a="http://schemas.openxmlformats.org/drawingml/2006/main" sz="3750" i="1">
                        <a:solidFill>
                          <a:srgbClr val="0A1F61"/>
                        </a:solidFill>
                        <a:latin typeface="Cambria Math" panose="02040503050406030204" pitchFamily="18" charset="0"/>
                      </a:rPr>
                      <m:t>=</m:t>
                    </m:r>
                  </m:sub>
                </m:sSub>
                <m:sSub>
                  <m:e>
                    <m:r>
                      <a:rPr xmlns:a="http://schemas.openxmlformats.org/drawingml/2006/main" sz="3750" i="1">
                        <a:solidFill>
                          <a:srgbClr val="0A1F61"/>
                        </a:solidFill>
                        <a:latin typeface="Cambria Math" panose="02040503050406030204" pitchFamily="18" charset="0"/>
                      </a:rPr>
                      <m:t>𝑨</m:t>
                    </m:r>
                  </m:e>
                  <m:sub>
                    <m:r>
                      <a:rPr xmlns:a="http://schemas.openxmlformats.org/drawingml/2006/main" sz="3750" i="1">
                        <a:solidFill>
                          <a:srgbClr val="0A1F61"/>
                        </a:solidFill>
                        <a:latin typeface="Cambria Math" panose="02040503050406030204" pitchFamily="18" charset="0"/>
                      </a:rPr>
                      <m:t>𝟎</m:t>
                    </m:r>
                    <m:r>
                      <a:rPr xmlns:a="http://schemas.openxmlformats.org/drawingml/2006/main" sz="3750" i="1">
                        <a:solidFill>
                          <a:srgbClr val="0A1F61"/>
                        </a:solidFill>
                        <a:latin typeface="Cambria Math" panose="02040503050406030204" pitchFamily="18" charset="0"/>
                      </a:rPr>
                      <m:t/>
                    </m:r>
                  </m:sub>
                </m:sSub>
                <m:sSup>
                  <m:e>
                    <m:r>
                      <a:rPr xmlns:a="http://schemas.openxmlformats.org/drawingml/2006/main" sz="3750" i="1">
                        <a:solidFill>
                          <a:srgbClr val="0A1F61"/>
                        </a:solidFill>
                        <a:latin typeface="Cambria Math" panose="02040503050406030204" pitchFamily="18" charset="0"/>
                      </a:rPr>
                      <m:t>(</m:t>
                    </m:r>
                    <m:r>
                      <a:rPr xmlns:a="http://schemas.openxmlformats.org/drawingml/2006/main" sz="3750" i="1">
                        <a:solidFill>
                          <a:srgbClr val="0A1F61"/>
                        </a:solidFill>
                        <a:latin typeface="Cambria Math" panose="02040503050406030204" pitchFamily="18" charset="0"/>
                      </a:rPr>
                      <m:t>𝟏</m:t>
                    </m:r>
                    <m:r>
                      <a:rPr xmlns:a="http://schemas.openxmlformats.org/drawingml/2006/main" sz="3750" i="1">
                        <a:solidFill>
                          <a:srgbClr val="0A1F61"/>
                        </a:solidFill>
                        <a:latin typeface="Cambria Math" panose="02040503050406030204" pitchFamily="18" charset="0"/>
                      </a:rPr>
                      <m:t/>
                    </m:r>
                    <m:r>
                      <a:rPr xmlns:a="http://schemas.openxmlformats.org/drawingml/2006/main" sz="3750" i="1">
                        <a:solidFill>
                          <a:srgbClr val="0A1F61"/>
                        </a:solidFill>
                        <a:latin typeface="Cambria Math" panose="02040503050406030204" pitchFamily="18" charset="0"/>
                      </a:rPr>
                      <m:t>−</m:t>
                    </m:r>
                    <m:r>
                      <a:rPr xmlns:a="http://schemas.openxmlformats.org/drawingml/2006/main" sz="3750" i="1">
                        <a:solidFill>
                          <a:srgbClr val="0A1F61"/>
                        </a:solidFill>
                        <a:latin typeface="Cambria Math" panose="02040503050406030204" pitchFamily="18" charset="0"/>
                      </a:rPr>
                      <m:t>𝒊</m:t>
                    </m:r>
                    <m:r>
                      <a:rPr xmlns:a="http://schemas.openxmlformats.org/drawingml/2006/main" sz="3750" i="1">
                        <a:solidFill>
                          <a:srgbClr val="0A1F61"/>
                        </a:solidFill>
                        <a:latin typeface="Cambria Math" panose="02040503050406030204" pitchFamily="18" charset="0"/>
                      </a:rPr>
                      <m:t>)</m:t>
                    </m:r>
                  </m:e>
                  <m:sup>
                    <m:r>
                      <a:rPr xmlns:a="http://schemas.openxmlformats.org/drawingml/2006/main" sz="3750" i="1">
                        <a:solidFill>
                          <a:srgbClr val="0A1F61"/>
                        </a:solidFill>
                        <a:latin typeface="Cambria Math" panose="02040503050406030204" pitchFamily="18" charset="0"/>
                      </a:rPr>
                      <m:t>𝒕</m:t>
                    </m:r>
                  </m:sup>
                </m:sSup>
                <m:r>
                  <a:rPr xmlns:a="http://schemas.openxmlformats.org/drawingml/2006/main" sz="3750" i="1">
                    <a:solidFill>
                      <a:srgbClr val="0A1F61"/>
                    </a:solidFill>
                    <a:latin typeface="Cambria Math" panose="02040503050406030204" pitchFamily="18" charset="0"/>
                  </a:rPr>
                  <m:t/>
                </m:r>
                <m:r>
                  <a:rPr xmlns:a="http://schemas.openxmlformats.org/drawingml/2006/main" sz="3750" i="1">
                    <a:solidFill>
                      <a:srgbClr val="0A1F61"/>
                    </a:solidFill>
                    <a:latin typeface="Cambria Math" panose="02040503050406030204" pitchFamily="18" charset="0"/>
                  </a:rPr>
                  <m:t>=</m:t>
                </m:r>
                <m:r>
                  <m:rPr>
                    <m:nor/>
                  </m:rPr>
                  <a:rPr xmlns:a="http://schemas.openxmlformats.org/drawingml/2006/main" sz="3750" i="1">
                    <a:solidFill>
                      <a:srgbClr val="0A1F61"/>
                    </a:solidFill>
                    <a:latin typeface="Cambria Math" panose="02040503050406030204" pitchFamily="18" charset="0"/>
                  </a:rPr>
                  <m:t>30 000</m:t>
                </m:r>
                <m:sSup>
                  <m:e>
                    <m:r>
                      <a:rPr xmlns:a="http://schemas.openxmlformats.org/drawingml/2006/main" sz="3750" i="1">
                        <a:solidFill>
                          <a:srgbClr val="0A1F61"/>
                        </a:solidFill>
                        <a:latin typeface="Cambria Math" panose="02040503050406030204" pitchFamily="18" charset="0"/>
                      </a:rPr>
                      <m:t>(</m:t>
                    </m:r>
                    <m:r>
                      <a:rPr xmlns:a="http://schemas.openxmlformats.org/drawingml/2006/main" sz="3750" i="1">
                        <a:solidFill>
                          <a:srgbClr val="0A1F61"/>
                        </a:solidFill>
                        <a:latin typeface="Cambria Math" panose="02040503050406030204" pitchFamily="18" charset="0"/>
                      </a:rPr>
                      <m:t>𝟏</m:t>
                    </m:r>
                    <m:r>
                      <a:rPr xmlns:a="http://schemas.openxmlformats.org/drawingml/2006/main" sz="3750" i="1">
                        <a:solidFill>
                          <a:srgbClr val="0A1F61"/>
                        </a:solidFill>
                        <a:latin typeface="Cambria Math" panose="02040503050406030204" pitchFamily="18" charset="0"/>
                      </a:rPr>
                      <m:t/>
                    </m:r>
                    <m:r>
                      <a:rPr xmlns:a="http://schemas.openxmlformats.org/drawingml/2006/main" sz="3750" i="1">
                        <a:solidFill>
                          <a:srgbClr val="0A1F61"/>
                        </a:solidFill>
                        <a:latin typeface="Cambria Math" panose="02040503050406030204" pitchFamily="18" charset="0"/>
                      </a:rPr>
                      <m:t>−</m:t>
                    </m:r>
                    <m:r>
                      <a:rPr xmlns:a="http://schemas.openxmlformats.org/drawingml/2006/main" sz="3750" i="1">
                        <a:solidFill>
                          <a:srgbClr val="0A1F61"/>
                        </a:solidFill>
                        <a:latin typeface="Cambria Math" panose="02040503050406030204" pitchFamily="18" charset="0"/>
                      </a:rPr>
                      <m:t>𝟎</m:t>
                    </m:r>
                    <m:r>
                      <a:rPr xmlns:a="http://schemas.openxmlformats.org/drawingml/2006/main" sz="3750" i="1">
                        <a:solidFill>
                          <a:srgbClr val="0A1F61"/>
                        </a:solidFill>
                        <a:latin typeface="Cambria Math" panose="02040503050406030204" pitchFamily="18" charset="0"/>
                      </a:rPr>
                      <m:t>.</m:t>
                    </m:r>
                    <m:r>
                      <a:rPr xmlns:a="http://schemas.openxmlformats.org/drawingml/2006/main" sz="3750" i="1">
                        <a:solidFill>
                          <a:srgbClr val="0A1F61"/>
                        </a:solidFill>
                        <a:latin typeface="Cambria Math" panose="02040503050406030204" pitchFamily="18" charset="0"/>
                      </a:rPr>
                      <m:t>𝟏</m:t>
                    </m:r>
                    <m:r>
                      <a:rPr xmlns:a="http://schemas.openxmlformats.org/drawingml/2006/main" sz="3750" i="1">
                        <a:solidFill>
                          <a:srgbClr val="0A1F61"/>
                        </a:solidFill>
                        <a:latin typeface="Cambria Math" panose="02040503050406030204" pitchFamily="18" charset="0"/>
                      </a:rPr>
                      <m:t>𝟓</m:t>
                    </m:r>
                    <m:r>
                      <a:rPr xmlns:a="http://schemas.openxmlformats.org/drawingml/2006/main" sz="3750" i="1">
                        <a:solidFill>
                          <a:srgbClr val="0A1F61"/>
                        </a:solidFill>
                        <a:latin typeface="Cambria Math" panose="02040503050406030204" pitchFamily="18" charset="0"/>
                      </a:rPr>
                      <m:t>)</m:t>
                    </m:r>
                  </m:e>
                  <m:sup>
                    <m:r>
                      <a:rPr xmlns:a="http://schemas.openxmlformats.org/drawingml/2006/main" sz="3750" i="1">
                        <a:solidFill>
                          <a:srgbClr val="0A1F61"/>
                        </a:solidFill>
                        <a:latin typeface="Cambria Math" panose="02040503050406030204" pitchFamily="18" charset="0"/>
                      </a:rPr>
                      <m:t>𝟓</m:t>
                    </m:r>
                  </m:sup>
                </m:sSup>
              </m:oMath>
            </a14:m>
            <a:r>
              <a:rPr b="1">
                <a:latin typeface="Tajawal Medium"/>
                <a:ea typeface="Tajawal Medium"/>
                <a:cs typeface="Tajawal Medium"/>
                <a:sym typeface="Tajawal Medium"/>
              </a:rPr>
              <a:t> </a:t>
            </a:r>
            <a14:m>
              <m:oMath>
                <m:r>
                  <a:rPr xmlns:a="http://schemas.openxmlformats.org/drawingml/2006/main" sz="4750" i="1">
                    <a:solidFill>
                      <a:srgbClr val="0A1F61"/>
                    </a:solidFill>
                    <a:latin typeface="Cambria Math" panose="02040503050406030204" pitchFamily="18" charset="0"/>
                  </a:rPr>
                  <m:t>=</m:t>
                </m:r>
                <m:r>
                  <m:rPr>
                    <m:sty m:val="p"/>
                  </m:rPr>
                  <a:rPr xmlns:a="http://schemas.openxmlformats.org/drawingml/2006/main" sz="4750" i="1">
                    <a:solidFill>
                      <a:srgbClr val="0A1F61"/>
                    </a:solidFill>
                    <a:latin typeface="Cambria Math" panose="02040503050406030204" pitchFamily="18" charset="0"/>
                  </a:rPr>
                  <m:t>£</m:t>
                </m:r>
                <m:r>
                  <a:rPr xmlns:a="http://schemas.openxmlformats.org/drawingml/2006/main" sz="4750" i="1">
                    <a:solidFill>
                      <a:srgbClr val="0A1F61"/>
                    </a:solidFill>
                    <a:latin typeface="Cambria Math" panose="02040503050406030204" pitchFamily="18" charset="0"/>
                  </a:rPr>
                  <m:t>13,311.16</m:t>
                </m:r>
              </m:oMath>
            </a14:m>
            <a:endParaRPr b="1">
              <a:latin typeface="Tajawal Medium"/>
              <a:ea typeface="Tajawal Medium"/>
              <a:cs typeface="Tajawal Medium"/>
              <a:sym typeface="Tajawal Medium"/>
            </a:endParaRPr>
          </a:p>
          <a:p>
            <a:pPr algn="l">
              <a:defRPr>
                <a:solidFill>
                  <a:srgbClr val="0A1F61"/>
                </a:solidFill>
                <a:latin typeface="Tajawal Medium"/>
                <a:ea typeface="Tajawal Medium"/>
                <a:cs typeface="Tajawal Medium"/>
                <a:sym typeface="Tajawal Medium"/>
              </a:defRPr>
            </a:pPr>
          </a:p>
        </p:txBody>
      </p:sp>
      <p:sp>
        <p:nvSpPr>
          <p:cNvPr id="1207" name="Google Shape;126;p4"/>
          <p:cNvSpPr txBox="1"/>
          <p:nvPr/>
        </p:nvSpPr>
        <p:spPr>
          <a:xfrm>
            <a:off x="4709164" y="1167623"/>
            <a:ext cx="13366186" cy="10336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defRPr sz="5600">
                <a:solidFill>
                  <a:srgbClr val="FFFFFF"/>
                </a:solidFill>
                <a:latin typeface="Tajawal Medium"/>
                <a:ea typeface="Tajawal Medium"/>
                <a:cs typeface="Tajawal Medium"/>
                <a:sym typeface="Tajawal Medium"/>
              </a:defRPr>
            </a:lvl1pPr>
          </a:lstStyle>
          <a:p>
            <a:pPr/>
            <a:r>
              <a:t>Solution</a:t>
            </a:r>
          </a:p>
        </p:txBody>
      </p:sp>
    </p:spTree>
  </p:cSld>
  <p:clrMapOvr>
    <a:masterClrMapping/>
  </p:clrMapOvr>
  <p:transition xmlns:p14="http://schemas.microsoft.com/office/powerpoint/2010/main" spd="med" advClick="1"/>
</p:sld>
</file>

<file path=ppt/slides/slide3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209"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210" name="Google Shape;128;p4"/>
          <p:cNvSpPr txBox="1"/>
          <p:nvPr/>
        </p:nvSpPr>
        <p:spPr>
          <a:xfrm>
            <a:off x="2298073" y="4451436"/>
            <a:ext cx="18754392" cy="3508331"/>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l">
              <a:defRPr>
                <a:solidFill>
                  <a:srgbClr val="0A1F61"/>
                </a:solidFill>
                <a:latin typeface="Tajawal Medium"/>
                <a:ea typeface="Tajawal Medium"/>
                <a:cs typeface="Tajawal Medium"/>
                <a:sym typeface="Tajawal Medium"/>
              </a:defRPr>
            </a:pPr>
            <a:r>
              <a:rPr b="1"/>
              <a:t>Solution</a:t>
            </a:r>
            <a:r>
              <a:t>:</a:t>
            </a:r>
          </a:p>
          <a:p>
            <a:pPr algn="l">
              <a:defRPr>
                <a:solidFill>
                  <a:srgbClr val="0A1F61"/>
                </a:solidFill>
                <a:latin typeface="Tajawal Medium"/>
                <a:ea typeface="Tajawal Medium"/>
                <a:cs typeface="Tajawal Medium"/>
                <a:sym typeface="Tajawal Medium"/>
              </a:defRPr>
            </a:pPr>
          </a:p>
          <a:p>
            <a:pPr algn="l">
              <a:defRPr>
                <a:solidFill>
                  <a:srgbClr val="0A1F61"/>
                </a:solidFill>
                <a:latin typeface="Tajawal Medium"/>
                <a:ea typeface="Tajawal Medium"/>
                <a:cs typeface="Tajawal Medium"/>
                <a:sym typeface="Tajawal Medium"/>
              </a:defRPr>
            </a:pPr>
            <a:r>
              <a:t>After five years the book value of the machine is </a:t>
            </a:r>
            <a14:m>
              <m:oMath>
                <m:r>
                  <m:rPr>
                    <m:sty m:val="p"/>
                  </m:rPr>
                  <a:rPr xmlns:a="http://schemas.openxmlformats.org/drawingml/2006/main" sz="4400" i="1">
                    <a:solidFill>
                      <a:srgbClr val="0A1F61"/>
                    </a:solidFill>
                    <a:latin typeface="Cambria Math" panose="02040503050406030204" pitchFamily="18" charset="0"/>
                  </a:rPr>
                  <m:t>£</m:t>
                </m:r>
                <m:r>
                  <a:rPr xmlns:a="http://schemas.openxmlformats.org/drawingml/2006/main" sz="4400" i="1">
                    <a:solidFill>
                      <a:srgbClr val="0A1F61"/>
                    </a:solidFill>
                    <a:latin typeface="Cambria Math" panose="02040503050406030204" pitchFamily="18" charset="0"/>
                  </a:rPr>
                  <m:t>13,311.16</m:t>
                </m:r>
              </m:oMath>
            </a14:m>
            <a:r>
              <a:t> Therefore. </a:t>
            </a:r>
          </a:p>
          <a:p>
            <a:pPr algn="l">
              <a:defRPr>
                <a:solidFill>
                  <a:srgbClr val="0A1F61"/>
                </a:solidFill>
                <a:latin typeface="Tajawal Medium"/>
                <a:ea typeface="Tajawal Medium"/>
                <a:cs typeface="Tajawal Medium"/>
                <a:sym typeface="Tajawal Medium"/>
              </a:defRPr>
            </a:pPr>
          </a:p>
          <a:p>
            <a:pPr algn="l">
              <a:defRPr>
                <a:solidFill>
                  <a:srgbClr val="0A1F61"/>
                </a:solidFill>
                <a:latin typeface="Tajawal Medium"/>
                <a:ea typeface="Tajawal Medium"/>
                <a:cs typeface="Tajawal Medium"/>
                <a:sym typeface="Tajawal Medium"/>
              </a:defRPr>
            </a:pPr>
            <a:r>
              <a:t>The total amount of depreciation is </a:t>
            </a:r>
            <a:r>
              <a:rPr b="1"/>
              <a:t>(</a:t>
            </a:r>
            <a14:m>
              <m:oMath>
                <m:r>
                  <a:rPr xmlns:a="http://schemas.openxmlformats.org/drawingml/2006/main" sz="4450" i="1">
                    <a:solidFill>
                      <a:srgbClr val="0A1F61"/>
                    </a:solidFill>
                    <a:latin typeface="Cambria Math" panose="02040503050406030204" pitchFamily="18" charset="0"/>
                  </a:rPr>
                  <m:t>30,000</m:t>
                </m:r>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13,311.16</m:t>
                </m:r>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m:t>
                </m:r>
                <m:r>
                  <m:rPr>
                    <m:sty m:val="p"/>
                  </m:rP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16,688.84</m:t>
                </m:r>
              </m:oMath>
            </a14:m>
            <a:endParaRPr b="1"/>
          </a:p>
        </p:txBody>
      </p:sp>
      <p:sp>
        <p:nvSpPr>
          <p:cNvPr id="1211" name="Google Shape;126;p4"/>
          <p:cNvSpPr txBox="1"/>
          <p:nvPr/>
        </p:nvSpPr>
        <p:spPr>
          <a:xfrm>
            <a:off x="4709164" y="1167623"/>
            <a:ext cx="13366186" cy="10336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defRPr sz="5600">
                <a:solidFill>
                  <a:srgbClr val="FFFFFF"/>
                </a:solidFill>
                <a:latin typeface="Tajawal Medium"/>
                <a:ea typeface="Tajawal Medium"/>
                <a:cs typeface="Tajawal Medium"/>
                <a:sym typeface="Tajawal Medium"/>
              </a:defRPr>
            </a:lvl1pPr>
          </a:lstStyle>
          <a:p>
            <a:pPr/>
            <a:r>
              <a:t>Solution</a:t>
            </a:r>
          </a:p>
        </p:txBody>
      </p:sp>
    </p:spTree>
  </p:cSld>
  <p:clrMapOvr>
    <a:masterClrMapping/>
  </p:clrMapOvr>
  <p:transition xmlns:p14="http://schemas.microsoft.com/office/powerpoint/2010/main" spd="med" advClick="1"/>
</p:sld>
</file>

<file path=ppt/slides/slide3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213"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214" name="Google Shape;128;p4"/>
          <p:cNvSpPr txBox="1"/>
          <p:nvPr/>
        </p:nvSpPr>
        <p:spPr>
          <a:xfrm>
            <a:off x="2298073" y="4451436"/>
            <a:ext cx="18754392" cy="2945778"/>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l">
              <a:defRPr>
                <a:solidFill>
                  <a:srgbClr val="0A1F61"/>
                </a:solidFill>
                <a:latin typeface="Tajawal Medium"/>
                <a:ea typeface="Tajawal Medium"/>
                <a:cs typeface="Tajawal Medium"/>
                <a:sym typeface="Tajawal Medium"/>
              </a:defRPr>
            </a:pPr>
            <a:r>
              <a:rPr b="1"/>
              <a:t>Example</a:t>
            </a:r>
            <a:r>
              <a:t>:</a:t>
            </a:r>
          </a:p>
          <a:p>
            <a:pPr algn="l">
              <a:defRPr>
                <a:solidFill>
                  <a:srgbClr val="0A1F61"/>
                </a:solidFill>
                <a:latin typeface="Tajawal Medium"/>
                <a:ea typeface="Tajawal Medium"/>
                <a:cs typeface="Tajawal Medium"/>
                <a:sym typeface="Tajawal Medium"/>
              </a:defRPr>
            </a:pPr>
          </a:p>
          <a:p>
            <a:pPr algn="l">
              <a:defRPr>
                <a:solidFill>
                  <a:srgbClr val="0A1F61"/>
                </a:solidFill>
                <a:latin typeface="Tajawal Medium"/>
                <a:ea typeface="Tajawal Medium"/>
                <a:cs typeface="Tajawal Medium"/>
                <a:sym typeface="Tajawal Medium"/>
              </a:defRPr>
            </a:pPr>
            <a:r>
              <a:t>Five year after purchase, a computer has a scrap  value of </a:t>
            </a:r>
            <a14:m>
              <m:oMath>
                <m:r>
                  <m:rPr>
                    <m:nor/>
                  </m:rPr>
                  <a:rPr xmlns:a="http://schemas.openxmlformats.org/drawingml/2006/main" sz="3750" i="1">
                    <a:solidFill>
                      <a:srgbClr val="0A1F61"/>
                    </a:solidFill>
                    <a:latin typeface="Cambria Math" panose="02040503050406030204" pitchFamily="18" charset="0"/>
                  </a:rPr>
                  <m:t>£</m:t>
                </m:r>
                <m:r>
                  <m:rPr>
                    <m:nor/>
                  </m:rPr>
                  <a:rPr xmlns:a="http://schemas.openxmlformats.org/drawingml/2006/main" sz="3750" i="1">
                    <a:solidFill>
                      <a:srgbClr val="0A1F61"/>
                    </a:solidFill>
                    <a:latin typeface="Cambria Math" panose="02040503050406030204" pitchFamily="18" charset="0"/>
                  </a:rPr>
                  <m:t>30</m:t>
                </m:r>
                <m:r>
                  <m:rPr>
                    <m:nor/>
                  </m:rPr>
                  <a:rPr xmlns:a="http://schemas.openxmlformats.org/drawingml/2006/main" sz="3750" i="1">
                    <a:solidFill>
                      <a:srgbClr val="0A1F61"/>
                    </a:solidFill>
                    <a:latin typeface="Cambria Math" panose="02040503050406030204" pitchFamily="18" charset="0"/>
                  </a:rPr>
                  <m:t>0</m:t>
                </m:r>
                <m:r>
                  <m:rPr>
                    <m:nor/>
                  </m:rPr>
                  <a:rPr xmlns:a="http://schemas.openxmlformats.org/drawingml/2006/main" sz="3750" i="1">
                    <a:solidFill>
                      <a:srgbClr val="0A1F61"/>
                    </a:solidFill>
                    <a:latin typeface="Cambria Math" panose="02040503050406030204" pitchFamily="18" charset="0"/>
                  </a:rPr>
                  <m:t>.</m:t>
                </m:r>
              </m:oMath>
            </a14:m>
            <a:endParaRPr b="1"/>
          </a:p>
          <a:p>
            <a:pPr algn="l">
              <a:defRPr>
                <a:solidFill>
                  <a:srgbClr val="0A1F61"/>
                </a:solidFill>
                <a:latin typeface="Tajawal Medium"/>
                <a:ea typeface="Tajawal Medium"/>
                <a:cs typeface="Tajawal Medium"/>
                <a:sym typeface="Tajawal Medium"/>
              </a:defRPr>
            </a:pPr>
            <a:r>
              <a:t>The depreciation rate is 26%. Calculate the value of the computer when it was bought five years ago</a:t>
            </a:r>
            <a:r>
              <a:rPr b="1">
                <a:latin typeface="+mj-lt"/>
                <a:ea typeface="+mj-ea"/>
                <a:cs typeface="+mj-cs"/>
                <a:sym typeface="Calibri"/>
              </a:rPr>
              <a:t>.</a:t>
            </a:r>
            <a:r>
              <a:t> </a:t>
            </a:r>
          </a:p>
        </p:txBody>
      </p:sp>
      <p:sp>
        <p:nvSpPr>
          <p:cNvPr id="1215" name="Google Shape;126;p4"/>
          <p:cNvSpPr txBox="1"/>
          <p:nvPr/>
        </p:nvSpPr>
        <p:spPr>
          <a:xfrm>
            <a:off x="4709164" y="1167623"/>
            <a:ext cx="13366186" cy="10336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defRPr sz="5600">
                <a:solidFill>
                  <a:srgbClr val="FFFFFF"/>
                </a:solidFill>
                <a:latin typeface="Tajawal Medium"/>
                <a:ea typeface="Tajawal Medium"/>
                <a:cs typeface="Tajawal Medium"/>
                <a:sym typeface="Tajawal Medium"/>
              </a:defRPr>
            </a:lvl1pPr>
          </a:lstStyle>
          <a:p>
            <a:pPr/>
            <a:r>
              <a:t>Example</a:t>
            </a:r>
          </a:p>
        </p:txBody>
      </p:sp>
      <p:sp>
        <p:nvSpPr>
          <p:cNvPr id="1216" name="Drawing"/>
          <p:cNvSpPr/>
          <p:nvPr/>
        </p:nvSpPr>
        <p:spPr>
          <a:xfrm>
            <a:off x="4192829" y="5926003"/>
            <a:ext cx="140705" cy="228324"/>
          </a:xfrm>
          <a:custGeom>
            <a:avLst/>
            <a:gdLst/>
            <a:ahLst/>
            <a:cxnLst>
              <a:cxn ang="0">
                <a:pos x="wd2" y="hd2"/>
              </a:cxn>
              <a:cxn ang="5400000">
                <a:pos x="wd2" y="hd2"/>
              </a:cxn>
              <a:cxn ang="10800000">
                <a:pos x="wd2" y="hd2"/>
              </a:cxn>
              <a:cxn ang="16200000">
                <a:pos x="wd2" y="hd2"/>
              </a:cxn>
            </a:cxnLst>
            <a:rect l="0" t="0" r="r" b="b"/>
            <a:pathLst>
              <a:path w="20917" h="21600" fill="norm" stroke="1" extrusionOk="0">
                <a:moveTo>
                  <a:pt x="20057" y="0"/>
                </a:moveTo>
                <a:cubicBezTo>
                  <a:pt x="19543" y="1636"/>
                  <a:pt x="19029" y="3273"/>
                  <a:pt x="19543" y="4745"/>
                </a:cubicBezTo>
                <a:cubicBezTo>
                  <a:pt x="20057" y="6218"/>
                  <a:pt x="21600" y="7527"/>
                  <a:pt x="20571" y="9655"/>
                </a:cubicBezTo>
                <a:cubicBezTo>
                  <a:pt x="19543" y="11782"/>
                  <a:pt x="15943" y="14727"/>
                  <a:pt x="12086" y="16855"/>
                </a:cubicBezTo>
                <a:cubicBezTo>
                  <a:pt x="8229" y="18982"/>
                  <a:pt x="4114" y="20291"/>
                  <a:pt x="0" y="21600"/>
                </a:cubicBezTo>
              </a:path>
            </a:pathLst>
          </a:custGeom>
          <a:ln w="88900" cap="rnd">
            <a:solidFill>
              <a:srgbClr val="147EFB"/>
            </a:solidFill>
          </a:ln>
        </p:spPr>
        <p:txBody>
          <a:bodyPr lIns="45718" tIns="45718" rIns="45718" bIns="45718"/>
          <a:lstStyle/>
          <a:p>
            <a:pPr/>
          </a:p>
        </p:txBody>
      </p:sp>
    </p:spTree>
  </p:cSld>
  <p:clrMapOvr>
    <a:masterClrMapping/>
  </p:clrMapOvr>
  <p:transition xmlns:p14="http://schemas.microsoft.com/office/powerpoint/2010/main" spd="med" advClick="1"/>
</p:sld>
</file>

<file path=ppt/slides/slide3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218"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219" name="Google Shape;128;p4"/>
          <p:cNvSpPr txBox="1"/>
          <p:nvPr/>
        </p:nvSpPr>
        <p:spPr>
          <a:xfrm>
            <a:off x="2298073" y="4451436"/>
            <a:ext cx="18754392" cy="566460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l">
              <a:defRPr>
                <a:solidFill>
                  <a:srgbClr val="0A1F61"/>
                </a:solidFill>
                <a:latin typeface="Tajawal Medium"/>
                <a:ea typeface="Tajawal Medium"/>
                <a:cs typeface="Tajawal Medium"/>
                <a:sym typeface="Tajawal Medium"/>
              </a:defRPr>
            </a:pPr>
            <a:r>
              <a:rPr b="1"/>
              <a:t>Solution</a:t>
            </a:r>
            <a:r>
              <a:t>:</a:t>
            </a:r>
          </a:p>
          <a:p>
            <a:pPr algn="l">
              <a:defRPr>
                <a:solidFill>
                  <a:srgbClr val="0A1F61"/>
                </a:solidFill>
                <a:latin typeface="Tajawal Medium"/>
                <a:ea typeface="Tajawal Medium"/>
                <a:cs typeface="Tajawal Medium"/>
                <a:sym typeface="Tajawal Medium"/>
              </a:defRPr>
            </a:pPr>
            <a:r>
              <a:t>In this example, you are required to calculate the original value of the computer when first bought.</a:t>
            </a:r>
          </a:p>
          <a:p>
            <a:pPr algn="l">
              <a:defRPr>
                <a:solidFill>
                  <a:srgbClr val="0A1F61"/>
                </a:solidFill>
                <a:latin typeface="Tajawal Medium"/>
                <a:ea typeface="Tajawal Medium"/>
                <a:cs typeface="Tajawal Medium"/>
                <a:sym typeface="Tajawal Medium"/>
              </a:defRPr>
            </a:pPr>
          </a:p>
          <a:p>
            <a:pPr algn="l">
              <a:defRPr>
                <a:solidFill>
                  <a:srgbClr val="0A1F61"/>
                </a:solidFill>
                <a:latin typeface="Tajawal Medium"/>
                <a:ea typeface="Tajawal Medium"/>
                <a:cs typeface="Tajawal Medium"/>
                <a:sym typeface="Tajawal Medium"/>
              </a:defRPr>
            </a:pPr>
            <a:r>
              <a:t>Write down any information given: </a:t>
            </a:r>
          </a:p>
          <a:p>
            <a:pPr algn="l">
              <a:defRPr>
                <a:solidFill>
                  <a:srgbClr val="0A1F61"/>
                </a:solidFill>
                <a:latin typeface="Tajawal Medium"/>
                <a:ea typeface="Tajawal Medium"/>
                <a:cs typeface="Tajawal Medium"/>
                <a:sym typeface="Tajawal Medium"/>
              </a:defRPr>
            </a:pPr>
          </a:p>
          <a:p>
            <a:pPr algn="l">
              <a:defRPr>
                <a:solidFill>
                  <a:srgbClr val="0A1F61"/>
                </a:solidFill>
                <a:latin typeface="Cambria Math"/>
                <a:ea typeface="Cambria Math"/>
                <a:cs typeface="Cambria Math"/>
                <a:sym typeface="Cambria Math"/>
              </a:defRPr>
            </a:pPr>
            <a14:m>
              <m:oMath>
                <m:sSub>
                  <m:e>
                    <m:r>
                      <a:rPr xmlns:a="http://schemas.openxmlformats.org/drawingml/2006/main" sz="3850" i="1">
                        <a:solidFill>
                          <a:srgbClr val="0A1F61"/>
                        </a:solidFill>
                        <a:latin typeface="Cambria Math" panose="02040503050406030204" pitchFamily="18" charset="0"/>
                      </a:rPr>
                      <m:t>𝑨</m:t>
                    </m:r>
                  </m:e>
                  <m:sub>
                    <m:r>
                      <a:rPr xmlns:a="http://schemas.openxmlformats.org/drawingml/2006/main" sz="3850" i="1">
                        <a:solidFill>
                          <a:srgbClr val="0A1F61"/>
                        </a:solidFill>
                        <a:latin typeface="Cambria Math" panose="02040503050406030204" pitchFamily="18" charset="0"/>
                      </a:rPr>
                      <m:t>𝟎</m:t>
                    </m:r>
                  </m:sub>
                </m:sSub>
                <m:r>
                  <a:rPr xmlns:a="http://schemas.openxmlformats.org/drawingml/2006/main" sz="3850" i="1">
                    <a:solidFill>
                      <a:srgbClr val="0A1F61"/>
                    </a:solidFill>
                    <a:latin typeface="Cambria Math" panose="02040503050406030204" pitchFamily="18" charset="0"/>
                  </a:rPr>
                  <m:t>=</m:t>
                </m:r>
              </m:oMath>
            </a14:m>
            <a:r>
              <a:rPr b="1">
                <a:latin typeface="Tajawal Medium"/>
                <a:ea typeface="Tajawal Medium"/>
                <a:cs typeface="Tajawal Medium"/>
                <a:sym typeface="Tajawal Medium"/>
              </a:rPr>
              <a:t> 300,   </a:t>
            </a:r>
            <a:endParaRPr b="1">
              <a:latin typeface="Tajawal Medium"/>
              <a:ea typeface="Tajawal Medium"/>
              <a:cs typeface="Tajawal Medium"/>
              <a:sym typeface="Tajawal Medium"/>
            </a:endParaRPr>
          </a:p>
          <a:p>
            <a:pPr algn="l">
              <a:defRPr>
                <a:solidFill>
                  <a:srgbClr val="0A1F61"/>
                </a:solidFill>
                <a:latin typeface="Cambria Math"/>
                <a:ea typeface="Cambria Math"/>
                <a:cs typeface="Cambria Math"/>
                <a:sym typeface="Cambria Math"/>
              </a:defRPr>
            </a:pPr>
            <a:r>
              <a:rPr b="1">
                <a:latin typeface="Tajawal Medium"/>
                <a:ea typeface="Tajawal Medium"/>
                <a:cs typeface="Tajawal Medium"/>
                <a:sym typeface="Tajawal Medium"/>
              </a:rPr>
              <a:t>i = 26</a:t>
            </a:r>
            <a:r>
              <a:rPr b="1">
                <a:latin typeface="Tajawal Medium"/>
                <a:ea typeface="Tajawal Medium"/>
                <a:cs typeface="Tajawal Medium"/>
                <a:sym typeface="Tajawal Medium"/>
              </a:rPr>
              <a:t>\</a:t>
            </a:r>
            <a:r>
              <a:rPr b="1">
                <a:latin typeface="Tajawal Medium"/>
                <a:ea typeface="Tajawal Medium"/>
                <a:cs typeface="Tajawal Medium"/>
                <a:sym typeface="Tajawal Medium"/>
              </a:rPr>
              <a:t>100 = 0.26, </a:t>
            </a:r>
            <a:endParaRPr b="1">
              <a:latin typeface="Tajawal Medium"/>
              <a:ea typeface="Tajawal Medium"/>
              <a:cs typeface="Tajawal Medium"/>
              <a:sym typeface="Tajawal Medium"/>
            </a:endParaRPr>
          </a:p>
          <a:p>
            <a:pPr algn="l">
              <a:defRPr>
                <a:solidFill>
                  <a:srgbClr val="0A1F61"/>
                </a:solidFill>
                <a:latin typeface="Cambria Math"/>
                <a:ea typeface="Cambria Math"/>
                <a:cs typeface="Cambria Math"/>
                <a:sym typeface="Cambria Math"/>
              </a:defRPr>
            </a:pPr>
            <a:r>
              <a:rPr b="1">
                <a:latin typeface="Tajawal Medium"/>
                <a:ea typeface="Tajawal Medium"/>
                <a:cs typeface="Tajawal Medium"/>
                <a:sym typeface="Tajawal Medium"/>
              </a:rPr>
              <a:t>t= 5   </a:t>
            </a:r>
            <a:endParaRPr b="1">
              <a:latin typeface="Tajawal Medium"/>
              <a:ea typeface="Tajawal Medium"/>
              <a:cs typeface="Tajawal Medium"/>
              <a:sym typeface="Tajawal Medium"/>
            </a:endParaRPr>
          </a:p>
        </p:txBody>
      </p:sp>
      <p:sp>
        <p:nvSpPr>
          <p:cNvPr id="1220" name="Google Shape;126;p4"/>
          <p:cNvSpPr txBox="1"/>
          <p:nvPr/>
        </p:nvSpPr>
        <p:spPr>
          <a:xfrm>
            <a:off x="4709164" y="1167623"/>
            <a:ext cx="13366186" cy="10336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defRPr sz="5600">
                <a:solidFill>
                  <a:srgbClr val="FFFFFF"/>
                </a:solidFill>
                <a:latin typeface="Tajawal Medium"/>
                <a:ea typeface="Tajawal Medium"/>
                <a:cs typeface="Tajawal Medium"/>
                <a:sym typeface="Tajawal Medium"/>
              </a:defRPr>
            </a:lvl1pPr>
          </a:lstStyle>
          <a:p>
            <a:pPr/>
            <a:r>
              <a:t>Solution</a:t>
            </a:r>
          </a:p>
        </p:txBody>
      </p:sp>
      <p:grpSp>
        <p:nvGrpSpPr>
          <p:cNvPr id="1224" name="Drawing"/>
          <p:cNvGrpSpPr/>
          <p:nvPr/>
        </p:nvGrpSpPr>
        <p:grpSpPr>
          <a:xfrm>
            <a:off x="2781381" y="8103594"/>
            <a:ext cx="207567" cy="323578"/>
            <a:chOff x="0" y="0"/>
            <a:chExt cx="207565" cy="323576"/>
          </a:xfrm>
        </p:grpSpPr>
        <p:sp>
          <p:nvSpPr>
            <p:cNvPr id="1221" name="Line"/>
            <p:cNvSpPr/>
            <p:nvPr/>
          </p:nvSpPr>
          <p:spPr>
            <a:xfrm>
              <a:off x="1187" y="0"/>
              <a:ext cx="206379" cy="317196"/>
            </a:xfrm>
            <a:custGeom>
              <a:avLst/>
              <a:gdLst/>
              <a:ahLst/>
              <a:cxnLst>
                <a:cxn ang="0">
                  <a:pos x="wd2" y="hd2"/>
                </a:cxn>
                <a:cxn ang="5400000">
                  <a:pos x="wd2" y="hd2"/>
                </a:cxn>
                <a:cxn ang="10800000">
                  <a:pos x="wd2" y="hd2"/>
                </a:cxn>
                <a:cxn ang="16200000">
                  <a:pos x="wd2" y="hd2"/>
                </a:cxn>
              </a:cxnLst>
              <a:rect l="0" t="0" r="r" b="b"/>
              <a:pathLst>
                <a:path w="21476" h="21296" fill="norm" stroke="1" extrusionOk="0">
                  <a:moveTo>
                    <a:pt x="3116" y="5698"/>
                  </a:moveTo>
                  <a:cubicBezTo>
                    <a:pt x="3116" y="4537"/>
                    <a:pt x="3116" y="3376"/>
                    <a:pt x="3116" y="2215"/>
                  </a:cubicBezTo>
                  <a:cubicBezTo>
                    <a:pt x="3116" y="1053"/>
                    <a:pt x="3116" y="-108"/>
                    <a:pt x="3296" y="8"/>
                  </a:cubicBezTo>
                  <a:cubicBezTo>
                    <a:pt x="3476" y="124"/>
                    <a:pt x="3836" y="1518"/>
                    <a:pt x="3296" y="4189"/>
                  </a:cubicBezTo>
                  <a:cubicBezTo>
                    <a:pt x="2756" y="6860"/>
                    <a:pt x="1316" y="10808"/>
                    <a:pt x="596" y="13363"/>
                  </a:cubicBezTo>
                  <a:cubicBezTo>
                    <a:pt x="-124" y="15918"/>
                    <a:pt x="-124" y="17079"/>
                    <a:pt x="236" y="18357"/>
                  </a:cubicBezTo>
                  <a:cubicBezTo>
                    <a:pt x="596" y="19634"/>
                    <a:pt x="1316" y="21027"/>
                    <a:pt x="3296" y="21260"/>
                  </a:cubicBezTo>
                  <a:cubicBezTo>
                    <a:pt x="5276" y="21492"/>
                    <a:pt x="8516" y="20563"/>
                    <a:pt x="11756" y="19634"/>
                  </a:cubicBezTo>
                  <a:cubicBezTo>
                    <a:pt x="14996" y="18705"/>
                    <a:pt x="18236" y="17776"/>
                    <a:pt x="21476" y="16847"/>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222" name="Line"/>
            <p:cNvSpPr/>
            <p:nvPr/>
          </p:nvSpPr>
          <p:spPr>
            <a:xfrm>
              <a:off x="41513" y="136767"/>
              <a:ext cx="166053"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223" name="Line"/>
            <p:cNvSpPr/>
            <p:nvPr/>
          </p:nvSpPr>
          <p:spPr>
            <a:xfrm>
              <a:off x="0" y="43362"/>
              <a:ext cx="41514" cy="28021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6200" y="4533"/>
                    <a:pt x="10800" y="9067"/>
                    <a:pt x="7200" y="12667"/>
                  </a:cubicBezTo>
                  <a:cubicBezTo>
                    <a:pt x="3600" y="16267"/>
                    <a:pt x="1800" y="18933"/>
                    <a:pt x="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3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226"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227" name="Google Shape;128;p4"/>
          <p:cNvSpPr txBox="1"/>
          <p:nvPr/>
        </p:nvSpPr>
        <p:spPr>
          <a:xfrm>
            <a:off x="2298073" y="4451436"/>
            <a:ext cx="18754392" cy="684581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l">
              <a:defRPr>
                <a:solidFill>
                  <a:srgbClr val="0A1F61"/>
                </a:solidFill>
                <a:latin typeface="Tajawal Medium"/>
                <a:ea typeface="Tajawal Medium"/>
                <a:cs typeface="Tajawal Medium"/>
                <a:sym typeface="Tajawal Medium"/>
              </a:defRPr>
            </a:pPr>
            <a:r>
              <a:rPr b="1"/>
              <a:t>Solution</a:t>
            </a:r>
            <a:r>
              <a:t>:</a:t>
            </a:r>
          </a:p>
          <a:p>
            <a:pPr algn="l">
              <a:defRPr>
                <a:solidFill>
                  <a:srgbClr val="0A1F61"/>
                </a:solidFill>
                <a:latin typeface="Cambria Math"/>
                <a:ea typeface="Cambria Math"/>
                <a:cs typeface="Cambria Math"/>
                <a:sym typeface="Cambria Math"/>
              </a:defRPr>
            </a:pPr>
            <a:r>
              <a:rPr b="1">
                <a:latin typeface="Tajawal Medium"/>
                <a:ea typeface="Tajawal Medium"/>
                <a:cs typeface="Tajawal Medium"/>
                <a:sym typeface="Tajawal Medium"/>
              </a:rPr>
              <a:t> </a:t>
            </a:r>
            <a:endParaRPr b="1">
              <a:latin typeface="Tajawal Medium"/>
              <a:ea typeface="Tajawal Medium"/>
              <a:cs typeface="Tajawal Medium"/>
              <a:sym typeface="Tajawal Medium"/>
            </a:endParaRPr>
          </a:p>
          <a:p>
            <a:pPr algn="l">
              <a:defRPr>
                <a:solidFill>
                  <a:srgbClr val="0A1F61"/>
                </a:solidFill>
                <a:latin typeface="Cambria Math"/>
                <a:ea typeface="Cambria Math"/>
                <a:cs typeface="Cambria Math"/>
                <a:sym typeface="Cambria Math"/>
              </a:defRPr>
            </a:pPr>
            <a:r>
              <a:rPr>
                <a:latin typeface="Tajawal Medium"/>
                <a:ea typeface="Tajawal Medium"/>
                <a:cs typeface="Tajawal Medium"/>
                <a:sym typeface="Tajawal Medium"/>
              </a:rPr>
              <a:t>Substitute these values into formula </a:t>
            </a:r>
            <a:r>
              <a:rPr b="1">
                <a:latin typeface="Tajawal Medium"/>
                <a:ea typeface="Tajawal Medium"/>
                <a:cs typeface="Tajawal Medium"/>
                <a:sym typeface="Tajawal Medium"/>
              </a:rPr>
              <a:t>(5.17)</a:t>
            </a:r>
            <a:endParaRPr b="1">
              <a:latin typeface="Tajawal Medium"/>
              <a:ea typeface="Tajawal Medium"/>
              <a:cs typeface="Tajawal Medium"/>
              <a:sym typeface="Tajawal Medium"/>
            </a:endParaRPr>
          </a:p>
          <a:p>
            <a:pPr algn="l">
              <a:defRPr>
                <a:solidFill>
                  <a:srgbClr val="0A1F61"/>
                </a:solidFill>
                <a:latin typeface="Cambria Math"/>
                <a:ea typeface="Cambria Math"/>
                <a:cs typeface="Cambria Math"/>
                <a:sym typeface="Cambria Math"/>
              </a:defRPr>
            </a:pPr>
            <a14:m>
              <m:oMathPara>
                <m:oMathParaPr>
                  <m:jc m:val="left"/>
                </m:oMathParaPr>
                <m:oMath>
                  <m:sSub>
                    <m:e>
                      <m:r>
                        <a:rPr xmlns:a="http://schemas.openxmlformats.org/drawingml/2006/main" sz="4450" i="1">
                          <a:solidFill>
                            <a:srgbClr val="0A1F61"/>
                          </a:solidFill>
                          <a:latin typeface="Cambria Math" panose="02040503050406030204" pitchFamily="18" charset="0"/>
                        </a:rPr>
                        <m:t>𝑨</m:t>
                      </m:r>
                    </m:e>
                    <m:sub>
                      <m:r>
                        <a:rPr xmlns:a="http://schemas.openxmlformats.org/drawingml/2006/main" sz="4450" i="1">
                          <a:solidFill>
                            <a:srgbClr val="0A1F61"/>
                          </a:solidFill>
                          <a:latin typeface="Cambria Math" panose="02040503050406030204" pitchFamily="18" charset="0"/>
                        </a:rPr>
                        <m:t>𝒕</m:t>
                      </m:r>
                      <m:r>
                        <a:rPr xmlns:a="http://schemas.openxmlformats.org/drawingml/2006/main" sz="4450" i="1">
                          <a:solidFill>
                            <a:srgbClr val="0A1F61"/>
                          </a:solidFill>
                          <a:latin typeface="Cambria Math" panose="02040503050406030204" pitchFamily="18" charset="0"/>
                        </a:rPr>
                        <m:t/>
                      </m:r>
                      <m:r>
                        <a:rPr xmlns:a="http://schemas.openxmlformats.org/drawingml/2006/main" sz="4450" i="1">
                          <a:solidFill>
                            <a:srgbClr val="0A1F61"/>
                          </a:solidFill>
                          <a:latin typeface="Cambria Math" panose="02040503050406030204" pitchFamily="18" charset="0"/>
                        </a:rPr>
                        <m:t>=</m:t>
                      </m:r>
                    </m:sub>
                  </m:sSub>
                  <m:sSub>
                    <m:e>
                      <m:r>
                        <a:rPr xmlns:a="http://schemas.openxmlformats.org/drawingml/2006/main" sz="4450" i="1">
                          <a:solidFill>
                            <a:srgbClr val="0A1F61"/>
                          </a:solidFill>
                          <a:latin typeface="Cambria Math" panose="02040503050406030204" pitchFamily="18" charset="0"/>
                        </a:rPr>
                        <m:t>𝑨</m:t>
                      </m:r>
                    </m:e>
                    <m:sub>
                      <m:r>
                        <a:rPr xmlns:a="http://schemas.openxmlformats.org/drawingml/2006/main" sz="4450" i="1">
                          <a:solidFill>
                            <a:srgbClr val="0A1F61"/>
                          </a:solidFill>
                          <a:latin typeface="Cambria Math" panose="02040503050406030204" pitchFamily="18" charset="0"/>
                        </a:rPr>
                        <m:t>𝟎</m:t>
                      </m:r>
                      <m:r>
                        <a:rPr xmlns:a="http://schemas.openxmlformats.org/drawingml/2006/main" sz="4450" i="1">
                          <a:solidFill>
                            <a:srgbClr val="0A1F61"/>
                          </a:solidFill>
                          <a:latin typeface="Cambria Math" panose="02040503050406030204" pitchFamily="18" charset="0"/>
                        </a:rPr>
                        <m:t/>
                      </m:r>
                    </m:sub>
                  </m:sSub>
                  <m:sSup>
                    <m:e>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𝟏</m:t>
                      </m:r>
                      <m:r>
                        <a:rPr xmlns:a="http://schemas.openxmlformats.org/drawingml/2006/main" sz="4450" i="1">
                          <a:solidFill>
                            <a:srgbClr val="0A1F61"/>
                          </a:solidFill>
                          <a:latin typeface="Cambria Math" panose="02040503050406030204" pitchFamily="18" charset="0"/>
                        </a:rPr>
                        <m:t/>
                      </m:r>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𝒊</m:t>
                      </m:r>
                      <m:r>
                        <a:rPr xmlns:a="http://schemas.openxmlformats.org/drawingml/2006/main" sz="4450" i="1">
                          <a:solidFill>
                            <a:srgbClr val="0A1F61"/>
                          </a:solidFill>
                          <a:latin typeface="Cambria Math" panose="02040503050406030204" pitchFamily="18" charset="0"/>
                        </a:rPr>
                        <m:t>)</m:t>
                      </m:r>
                    </m:e>
                    <m:sup>
                      <m:r>
                        <a:rPr xmlns:a="http://schemas.openxmlformats.org/drawingml/2006/main" sz="4450" i="1">
                          <a:solidFill>
                            <a:srgbClr val="0A1F61"/>
                          </a:solidFill>
                          <a:latin typeface="Cambria Math" panose="02040503050406030204" pitchFamily="18" charset="0"/>
                        </a:rPr>
                        <m:t>𝒕</m:t>
                      </m:r>
                    </m:sup>
                  </m:sSup>
                </m:oMath>
              </m:oMathPara>
            </a14:m>
            <a:endParaRPr b="1">
              <a:latin typeface="Tajawal Medium"/>
              <a:ea typeface="Tajawal Medium"/>
              <a:cs typeface="Tajawal Medium"/>
              <a:sym typeface="Tajawal Medium"/>
            </a:endParaRPr>
          </a:p>
          <a:p>
            <a:pPr algn="ctr">
              <a:defRPr b="1" sz="4400">
                <a:solidFill>
                  <a:srgbClr val="0A1F61"/>
                </a:solidFill>
              </a:defRPr>
            </a:pPr>
            <a:r>
              <a:t>              </a:t>
            </a:r>
            <a14:m>
              <m:oMath>
                <m:sSub>
                  <m:e>
                    <m:r>
                      <a:rPr xmlns:a="http://schemas.openxmlformats.org/drawingml/2006/main" sz="4750" i="1">
                        <a:solidFill>
                          <a:srgbClr val="0A1F61"/>
                        </a:solidFill>
                        <a:latin typeface="Cambria Math" panose="02040503050406030204" pitchFamily="18" charset="0"/>
                      </a:rPr>
                      <m:t>A</m:t>
                    </m:r>
                  </m:e>
                  <m:sub>
                    <m:r>
                      <a:rPr xmlns:a="http://schemas.openxmlformats.org/drawingml/2006/main" sz="4750" i="1">
                        <a:solidFill>
                          <a:srgbClr val="0A1F61"/>
                        </a:solidFill>
                        <a:latin typeface="Cambria Math" panose="02040503050406030204" pitchFamily="18" charset="0"/>
                      </a:rPr>
                      <m:t>0</m:t>
                    </m:r>
                  </m:sub>
                </m:sSub>
                <m:r>
                  <a:rPr xmlns:a="http://schemas.openxmlformats.org/drawingml/2006/main" sz="4750" i="1">
                    <a:solidFill>
                      <a:srgbClr val="0A1F61"/>
                    </a:solidFill>
                    <a:latin typeface="Cambria Math" panose="02040503050406030204" pitchFamily="18" charset="0"/>
                  </a:rPr>
                  <m:t>=</m:t>
                </m:r>
                <m:f>
                  <m:fPr>
                    <m:ctrlPr>
                      <a:rPr xmlns:a="http://schemas.openxmlformats.org/drawingml/2006/main" sz="4750" i="1">
                        <a:solidFill>
                          <a:srgbClr val="0A1F61"/>
                        </a:solidFill>
                        <a:latin typeface="Cambria Math" panose="02040503050406030204" pitchFamily="18" charset="0"/>
                      </a:rPr>
                    </m:ctrlPr>
                    <m:type m:val="bar"/>
                  </m:fPr>
                  <m:num>
                    <m:sSub>
                      <m:e>
                        <m:r>
                          <a:rPr xmlns:a="http://schemas.openxmlformats.org/drawingml/2006/main" sz="4750" i="1">
                            <a:solidFill>
                              <a:srgbClr val="0A1F61"/>
                            </a:solidFill>
                            <a:latin typeface="Cambria Math" panose="02040503050406030204" pitchFamily="18" charset="0"/>
                          </a:rPr>
                          <m:t>A</m:t>
                        </m:r>
                      </m:e>
                      <m:sub>
                        <m:r>
                          <a:rPr xmlns:a="http://schemas.openxmlformats.org/drawingml/2006/main" sz="4750" i="1">
                            <a:solidFill>
                              <a:srgbClr val="0A1F61"/>
                            </a:solidFill>
                            <a:latin typeface="Cambria Math" panose="02040503050406030204" pitchFamily="18" charset="0"/>
                          </a:rPr>
                          <m:t>t</m:t>
                        </m:r>
                      </m:sub>
                    </m:sSub>
                  </m:num>
                  <m:den>
                    <m:r>
                      <a:rPr xmlns:a="http://schemas.openxmlformats.org/drawingml/2006/main" sz="4750" i="1">
                        <a:solidFill>
                          <a:srgbClr val="0A1F61"/>
                        </a:solidFill>
                        <a:latin typeface="Cambria Math" panose="02040503050406030204" pitchFamily="18" charset="0"/>
                      </a:rPr>
                      <m:t>(</m:t>
                    </m:r>
                    <m:r>
                      <a:rPr xmlns:a="http://schemas.openxmlformats.org/drawingml/2006/main" sz="4750" i="1">
                        <a:solidFill>
                          <a:srgbClr val="0A1F61"/>
                        </a:solidFill>
                        <a:latin typeface="Cambria Math" panose="02040503050406030204" pitchFamily="18" charset="0"/>
                      </a:rPr>
                      <m:t>i</m:t>
                    </m:r>
                    <m:r>
                      <a:rPr xmlns:a="http://schemas.openxmlformats.org/drawingml/2006/main" sz="4750" i="1">
                        <a:solidFill>
                          <a:srgbClr val="0A1F61"/>
                        </a:solidFill>
                        <a:latin typeface="Cambria Math" panose="02040503050406030204" pitchFamily="18" charset="0"/>
                      </a:rPr>
                      <m:t>-</m:t>
                    </m:r>
                    <m:r>
                      <a:rPr xmlns:a="http://schemas.openxmlformats.org/drawingml/2006/main" sz="4750" i="1">
                        <a:solidFill>
                          <a:srgbClr val="0A1F61"/>
                        </a:solidFill>
                        <a:latin typeface="Cambria Math" panose="02040503050406030204" pitchFamily="18" charset="0"/>
                      </a:rPr>
                      <m:t>i</m:t>
                    </m:r>
                    <m:sSup>
                      <m:e>
                        <m:r>
                          <a:rPr xmlns:a="http://schemas.openxmlformats.org/drawingml/2006/main" sz="4750" i="1">
                            <a:solidFill>
                              <a:srgbClr val="0A1F61"/>
                            </a:solidFill>
                            <a:latin typeface="Cambria Math" panose="02040503050406030204" pitchFamily="18" charset="0"/>
                          </a:rPr>
                          <m:t>)</m:t>
                        </m:r>
                      </m:e>
                      <m:sup>
                        <m:r>
                          <a:rPr xmlns:a="http://schemas.openxmlformats.org/drawingml/2006/main" sz="4750" i="1">
                            <a:solidFill>
                              <a:srgbClr val="0A1F61"/>
                            </a:solidFill>
                            <a:latin typeface="Cambria Math" panose="02040503050406030204" pitchFamily="18" charset="0"/>
                          </a:rPr>
                          <m:t>t</m:t>
                        </m:r>
                      </m:sup>
                    </m:sSup>
                  </m:den>
                </m:f>
              </m:oMath>
            </a14:m>
            <a:r>
              <a:rPr b="0">
                <a:latin typeface="Cambria Math"/>
                <a:ea typeface="Cambria Math"/>
                <a:cs typeface="Cambria Math"/>
                <a:sym typeface="Cambria Math"/>
              </a:rPr>
              <a:t>     </a:t>
            </a:r>
            <a:endParaRPr b="0">
              <a:latin typeface="Cambria Math"/>
              <a:ea typeface="Cambria Math"/>
              <a:cs typeface="Cambria Math"/>
              <a:sym typeface="Cambria Math"/>
            </a:endParaRPr>
          </a:p>
          <a:p>
            <a:pPr algn="l">
              <a:defRPr b="1" sz="4400">
                <a:solidFill>
                  <a:srgbClr val="0A1F61"/>
                </a:solidFill>
              </a:defRPr>
            </a:pPr>
            <a:r>
              <a:rPr b="0" sz="3600">
                <a:latin typeface="Tajawal Medium"/>
                <a:ea typeface="Tajawal Medium"/>
                <a:cs typeface="Tajawal Medium"/>
                <a:sym typeface="Tajawal Medium"/>
              </a:rPr>
              <a:t>rearranging</a:t>
            </a:r>
            <a:endParaRPr b="0" sz="3600">
              <a:latin typeface="Tajawal Medium"/>
              <a:ea typeface="Tajawal Medium"/>
              <a:cs typeface="Tajawal Medium"/>
              <a:sym typeface="Tajawal Medium"/>
            </a:endParaRPr>
          </a:p>
          <a:p>
            <a:pPr algn="ctr">
              <a:defRPr b="1" sz="4400">
                <a:solidFill>
                  <a:srgbClr val="0A1F61"/>
                </a:solidFill>
                <a:latin typeface="Tajawal Medium"/>
                <a:ea typeface="Tajawal Medium"/>
                <a:cs typeface="Tajawal Medium"/>
                <a:sym typeface="Tajawal Medium"/>
              </a:defRPr>
            </a:pPr>
            <a:r>
              <a:t>                       </a:t>
            </a:r>
            <a14:m>
              <m:oMath>
                <m:r>
                  <a:rPr xmlns:a="http://schemas.openxmlformats.org/drawingml/2006/main" sz="5450" i="1">
                    <a:solidFill>
                      <a:srgbClr val="0A1F61"/>
                    </a:solidFill>
                    <a:latin typeface="Cambria Math" panose="02040503050406030204" pitchFamily="18" charset="0"/>
                  </a:rPr>
                  <m:t>=</m:t>
                </m:r>
                <m:f>
                  <m:fPr>
                    <m:ctrlPr>
                      <a:rPr xmlns:a="http://schemas.openxmlformats.org/drawingml/2006/main" sz="5450" i="1">
                        <a:solidFill>
                          <a:srgbClr val="0A1F61"/>
                        </a:solidFill>
                        <a:latin typeface="Cambria Math" panose="02040503050406030204" pitchFamily="18" charset="0"/>
                      </a:rPr>
                    </m:ctrlPr>
                    <m:type m:val="bar"/>
                  </m:fPr>
                  <m:num>
                    <m:r>
                      <a:rPr xmlns:a="http://schemas.openxmlformats.org/drawingml/2006/main" sz="5450" i="1">
                        <a:solidFill>
                          <a:srgbClr val="0A1F61"/>
                        </a:solidFill>
                        <a:latin typeface="Cambria Math" panose="02040503050406030204" pitchFamily="18" charset="0"/>
                      </a:rPr>
                      <m:t>300</m:t>
                    </m:r>
                  </m:num>
                  <m:den>
                    <m:r>
                      <a:rPr xmlns:a="http://schemas.openxmlformats.org/drawingml/2006/main" sz="5450" i="1">
                        <a:solidFill>
                          <a:srgbClr val="0A1F61"/>
                        </a:solidFill>
                        <a:latin typeface="Cambria Math" panose="02040503050406030204" pitchFamily="18" charset="0"/>
                      </a:rPr>
                      <m:t>1</m:t>
                    </m:r>
                    <m:r>
                      <a:rPr xmlns:a="http://schemas.openxmlformats.org/drawingml/2006/main" sz="5450" i="1">
                        <a:solidFill>
                          <a:srgbClr val="0A1F61"/>
                        </a:solidFill>
                        <a:latin typeface="Cambria Math" panose="02040503050406030204" pitchFamily="18" charset="0"/>
                      </a:rPr>
                      <m:t>-</m:t>
                    </m:r>
                    <m:r>
                      <a:rPr xmlns:a="http://schemas.openxmlformats.org/drawingml/2006/main" sz="5450" i="1">
                        <a:solidFill>
                          <a:srgbClr val="0A1F61"/>
                        </a:solidFill>
                        <a:latin typeface="Cambria Math" panose="02040503050406030204" pitchFamily="18" charset="0"/>
                      </a:rPr>
                      <m:t>0.26</m:t>
                    </m:r>
                    <m:sSup>
                      <m:e>
                        <m:r>
                          <a:rPr xmlns:a="http://schemas.openxmlformats.org/drawingml/2006/main" sz="5450" i="1">
                            <a:solidFill>
                              <a:srgbClr val="0A1F61"/>
                            </a:solidFill>
                            <a:latin typeface="Cambria Math" panose="02040503050406030204" pitchFamily="18" charset="0"/>
                          </a:rPr>
                          <m:t>)</m:t>
                        </m:r>
                      </m:e>
                      <m:sup>
                        <m:r>
                          <a:rPr xmlns:a="http://schemas.openxmlformats.org/drawingml/2006/main" sz="5450" i="1">
                            <a:solidFill>
                              <a:srgbClr val="0A1F61"/>
                            </a:solidFill>
                            <a:latin typeface="Cambria Math" panose="02040503050406030204" pitchFamily="18" charset="0"/>
                          </a:rPr>
                          <m:t>5</m:t>
                        </m:r>
                      </m:sup>
                    </m:sSup>
                  </m:den>
                </m:f>
                <m:r>
                  <a:rPr xmlns:a="http://schemas.openxmlformats.org/drawingml/2006/main" sz="5450" i="1">
                    <a:solidFill>
                      <a:srgbClr val="0A1F61"/>
                    </a:solidFill>
                    <a:latin typeface="Cambria Math" panose="02040503050406030204" pitchFamily="18" charset="0"/>
                  </a:rPr>
                  <m:t>=</m:t>
                </m:r>
                <m:f>
                  <m:fPr>
                    <m:ctrlPr>
                      <a:rPr xmlns:a="http://schemas.openxmlformats.org/drawingml/2006/main" sz="5450" i="1">
                        <a:solidFill>
                          <a:srgbClr val="0A1F61"/>
                        </a:solidFill>
                        <a:latin typeface="Cambria Math" panose="02040503050406030204" pitchFamily="18" charset="0"/>
                      </a:rPr>
                    </m:ctrlPr>
                    <m:type m:val="bar"/>
                  </m:fPr>
                  <m:num>
                    <m:r>
                      <a:rPr xmlns:a="http://schemas.openxmlformats.org/drawingml/2006/main" sz="5450" i="1">
                        <a:solidFill>
                          <a:srgbClr val="0A1F61"/>
                        </a:solidFill>
                        <a:latin typeface="Cambria Math" panose="02040503050406030204" pitchFamily="18" charset="0"/>
                      </a:rPr>
                      <m:t>300</m:t>
                    </m:r>
                  </m:num>
                  <m:den>
                    <m:r>
                      <a:rPr xmlns:a="http://schemas.openxmlformats.org/drawingml/2006/main" sz="5450" i="1">
                        <a:solidFill>
                          <a:srgbClr val="0A1F61"/>
                        </a:solidFill>
                        <a:latin typeface="Cambria Math" panose="02040503050406030204" pitchFamily="18" charset="0"/>
                      </a:rPr>
                      <m:t>0.2219</m:t>
                    </m:r>
                  </m:den>
                </m:f>
                <m:r>
                  <a:rPr xmlns:a="http://schemas.openxmlformats.org/drawingml/2006/main" sz="5450" i="1">
                    <a:solidFill>
                      <a:srgbClr val="0A1F61"/>
                    </a:solidFill>
                    <a:latin typeface="Cambria Math" panose="02040503050406030204" pitchFamily="18" charset="0"/>
                  </a:rPr>
                  <m:t>=</m:t>
                </m:r>
                <m:r>
                  <a:rPr xmlns:a="http://schemas.openxmlformats.org/drawingml/2006/main" sz="5450" i="1">
                    <a:solidFill>
                      <a:srgbClr val="0A1F61"/>
                    </a:solidFill>
                    <a:latin typeface="Cambria Math" panose="02040503050406030204" pitchFamily="18" charset="0"/>
                  </a:rPr>
                  <m:t>1351.96</m:t>
                </m:r>
              </m:oMath>
            </a14:m>
          </a:p>
        </p:txBody>
      </p:sp>
      <p:sp>
        <p:nvSpPr>
          <p:cNvPr id="1228" name="Google Shape;126;p4"/>
          <p:cNvSpPr txBox="1"/>
          <p:nvPr/>
        </p:nvSpPr>
        <p:spPr>
          <a:xfrm>
            <a:off x="4709164" y="1167623"/>
            <a:ext cx="13366186" cy="10336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defRPr sz="5600">
                <a:solidFill>
                  <a:srgbClr val="FFFFFF"/>
                </a:solidFill>
                <a:latin typeface="Tajawal Medium"/>
                <a:ea typeface="Tajawal Medium"/>
                <a:cs typeface="Tajawal Medium"/>
                <a:sym typeface="Tajawal Medium"/>
              </a:defRPr>
            </a:lvl1pPr>
          </a:lstStyle>
          <a:p>
            <a:pPr/>
            <a:r>
              <a:t>Solution</a:t>
            </a:r>
          </a:p>
        </p:txBody>
      </p:sp>
      <p:grpSp>
        <p:nvGrpSpPr>
          <p:cNvPr id="1236" name="Drawing"/>
          <p:cNvGrpSpPr/>
          <p:nvPr/>
        </p:nvGrpSpPr>
        <p:grpSpPr>
          <a:xfrm>
            <a:off x="6538322" y="5242576"/>
            <a:ext cx="6937357" cy="5498955"/>
            <a:chOff x="0" y="0"/>
            <a:chExt cx="6937355" cy="5498954"/>
          </a:xfrm>
        </p:grpSpPr>
        <p:sp>
          <p:nvSpPr>
            <p:cNvPr id="1229" name="Line"/>
            <p:cNvSpPr/>
            <p:nvPr/>
          </p:nvSpPr>
          <p:spPr>
            <a:xfrm>
              <a:off x="0" y="0"/>
              <a:ext cx="6937356" cy="1378774"/>
            </a:xfrm>
            <a:custGeom>
              <a:avLst/>
              <a:gdLst/>
              <a:ahLst/>
              <a:cxnLst>
                <a:cxn ang="0">
                  <a:pos x="wd2" y="hd2"/>
                </a:cxn>
                <a:cxn ang="5400000">
                  <a:pos x="wd2" y="hd2"/>
                </a:cxn>
                <a:cxn ang="10800000">
                  <a:pos x="wd2" y="hd2"/>
                </a:cxn>
                <a:cxn ang="16200000">
                  <a:pos x="wd2" y="hd2"/>
                </a:cxn>
              </a:cxnLst>
              <a:rect l="0" t="0" r="r" b="b"/>
              <a:pathLst>
                <a:path w="21582" h="21576" fill="norm" stroke="1" extrusionOk="0">
                  <a:moveTo>
                    <a:pt x="0" y="21576"/>
                  </a:moveTo>
                  <a:cubicBezTo>
                    <a:pt x="398" y="21522"/>
                    <a:pt x="796" y="21468"/>
                    <a:pt x="1184" y="21387"/>
                  </a:cubicBezTo>
                  <a:cubicBezTo>
                    <a:pt x="1571" y="21305"/>
                    <a:pt x="1948" y="21197"/>
                    <a:pt x="2335" y="21116"/>
                  </a:cubicBezTo>
                  <a:cubicBezTo>
                    <a:pt x="2723" y="21035"/>
                    <a:pt x="3121" y="20981"/>
                    <a:pt x="3514" y="20953"/>
                  </a:cubicBezTo>
                  <a:cubicBezTo>
                    <a:pt x="3907" y="20926"/>
                    <a:pt x="4294" y="20926"/>
                    <a:pt x="4698" y="20953"/>
                  </a:cubicBezTo>
                  <a:cubicBezTo>
                    <a:pt x="5101" y="20981"/>
                    <a:pt x="5521" y="21035"/>
                    <a:pt x="5903" y="21035"/>
                  </a:cubicBezTo>
                  <a:cubicBezTo>
                    <a:pt x="6285" y="21035"/>
                    <a:pt x="6630" y="20981"/>
                    <a:pt x="6990" y="20872"/>
                  </a:cubicBezTo>
                  <a:cubicBezTo>
                    <a:pt x="7351" y="20764"/>
                    <a:pt x="7727" y="20602"/>
                    <a:pt x="8099" y="20466"/>
                  </a:cubicBezTo>
                  <a:cubicBezTo>
                    <a:pt x="8470" y="20331"/>
                    <a:pt x="8836" y="20223"/>
                    <a:pt x="9223" y="20114"/>
                  </a:cubicBezTo>
                  <a:cubicBezTo>
                    <a:pt x="9611" y="20006"/>
                    <a:pt x="10020" y="19898"/>
                    <a:pt x="10418" y="19790"/>
                  </a:cubicBezTo>
                  <a:cubicBezTo>
                    <a:pt x="10816" y="19681"/>
                    <a:pt x="11204" y="19573"/>
                    <a:pt x="11596" y="19411"/>
                  </a:cubicBezTo>
                  <a:cubicBezTo>
                    <a:pt x="11989" y="19248"/>
                    <a:pt x="12387" y="19032"/>
                    <a:pt x="12786" y="18815"/>
                  </a:cubicBezTo>
                  <a:cubicBezTo>
                    <a:pt x="13184" y="18599"/>
                    <a:pt x="13582" y="18382"/>
                    <a:pt x="13970" y="18111"/>
                  </a:cubicBezTo>
                  <a:cubicBezTo>
                    <a:pt x="14357" y="17841"/>
                    <a:pt x="14734" y="17516"/>
                    <a:pt x="15094" y="17164"/>
                  </a:cubicBezTo>
                  <a:cubicBezTo>
                    <a:pt x="15455" y="16812"/>
                    <a:pt x="15799" y="16433"/>
                    <a:pt x="16192" y="15946"/>
                  </a:cubicBezTo>
                  <a:cubicBezTo>
                    <a:pt x="16585" y="15459"/>
                    <a:pt x="17026" y="14863"/>
                    <a:pt x="17462" y="14214"/>
                  </a:cubicBezTo>
                  <a:cubicBezTo>
                    <a:pt x="17898" y="13564"/>
                    <a:pt x="18328" y="12860"/>
                    <a:pt x="18705" y="12156"/>
                  </a:cubicBezTo>
                  <a:cubicBezTo>
                    <a:pt x="19082" y="11453"/>
                    <a:pt x="19404" y="10749"/>
                    <a:pt x="19641" y="10099"/>
                  </a:cubicBezTo>
                  <a:cubicBezTo>
                    <a:pt x="19878" y="9450"/>
                    <a:pt x="20029" y="8854"/>
                    <a:pt x="20120" y="8448"/>
                  </a:cubicBezTo>
                  <a:cubicBezTo>
                    <a:pt x="20212" y="8042"/>
                    <a:pt x="20244" y="7826"/>
                    <a:pt x="20239" y="7365"/>
                  </a:cubicBezTo>
                  <a:cubicBezTo>
                    <a:pt x="20233" y="6905"/>
                    <a:pt x="20190" y="6202"/>
                    <a:pt x="20072" y="5606"/>
                  </a:cubicBezTo>
                  <a:cubicBezTo>
                    <a:pt x="19953" y="5011"/>
                    <a:pt x="19760" y="4523"/>
                    <a:pt x="19636" y="4253"/>
                  </a:cubicBezTo>
                  <a:cubicBezTo>
                    <a:pt x="19512" y="3982"/>
                    <a:pt x="19458" y="3928"/>
                    <a:pt x="19404" y="3820"/>
                  </a:cubicBezTo>
                  <a:cubicBezTo>
                    <a:pt x="19351" y="3711"/>
                    <a:pt x="19297" y="3549"/>
                    <a:pt x="19308" y="3441"/>
                  </a:cubicBezTo>
                  <a:cubicBezTo>
                    <a:pt x="19318" y="3332"/>
                    <a:pt x="19394" y="3278"/>
                    <a:pt x="19577" y="3170"/>
                  </a:cubicBezTo>
                  <a:cubicBezTo>
                    <a:pt x="19760" y="3062"/>
                    <a:pt x="20050" y="2899"/>
                    <a:pt x="20346" y="2710"/>
                  </a:cubicBezTo>
                  <a:cubicBezTo>
                    <a:pt x="20642" y="2520"/>
                    <a:pt x="20943" y="2304"/>
                    <a:pt x="21121" y="2141"/>
                  </a:cubicBezTo>
                  <a:cubicBezTo>
                    <a:pt x="21299" y="1979"/>
                    <a:pt x="21352" y="1871"/>
                    <a:pt x="21352" y="1817"/>
                  </a:cubicBezTo>
                  <a:cubicBezTo>
                    <a:pt x="21352" y="1762"/>
                    <a:pt x="21299" y="1762"/>
                    <a:pt x="21245" y="1762"/>
                  </a:cubicBezTo>
                  <a:cubicBezTo>
                    <a:pt x="21191" y="1762"/>
                    <a:pt x="21137" y="1762"/>
                    <a:pt x="21083" y="1762"/>
                  </a:cubicBezTo>
                  <a:cubicBezTo>
                    <a:pt x="21030" y="1762"/>
                    <a:pt x="20976" y="1762"/>
                    <a:pt x="20976" y="1790"/>
                  </a:cubicBezTo>
                  <a:cubicBezTo>
                    <a:pt x="20976" y="1817"/>
                    <a:pt x="21030" y="1871"/>
                    <a:pt x="21040" y="1790"/>
                  </a:cubicBezTo>
                  <a:cubicBezTo>
                    <a:pt x="21051" y="1708"/>
                    <a:pt x="21019" y="1492"/>
                    <a:pt x="20997" y="1248"/>
                  </a:cubicBezTo>
                  <a:cubicBezTo>
                    <a:pt x="20976" y="1005"/>
                    <a:pt x="20965" y="734"/>
                    <a:pt x="20911" y="490"/>
                  </a:cubicBezTo>
                  <a:cubicBezTo>
                    <a:pt x="20857" y="247"/>
                    <a:pt x="20761" y="30"/>
                    <a:pt x="20744" y="3"/>
                  </a:cubicBezTo>
                  <a:cubicBezTo>
                    <a:pt x="20728" y="-24"/>
                    <a:pt x="20793" y="138"/>
                    <a:pt x="20911" y="301"/>
                  </a:cubicBezTo>
                  <a:cubicBezTo>
                    <a:pt x="21030" y="463"/>
                    <a:pt x="21202" y="626"/>
                    <a:pt x="21331" y="707"/>
                  </a:cubicBezTo>
                  <a:cubicBezTo>
                    <a:pt x="21460" y="788"/>
                    <a:pt x="21546" y="788"/>
                    <a:pt x="21573" y="896"/>
                  </a:cubicBezTo>
                  <a:cubicBezTo>
                    <a:pt x="21600" y="1005"/>
                    <a:pt x="21568" y="1221"/>
                    <a:pt x="21471" y="1546"/>
                  </a:cubicBezTo>
                  <a:cubicBezTo>
                    <a:pt x="21374" y="1871"/>
                    <a:pt x="21213" y="2304"/>
                    <a:pt x="21067" y="3116"/>
                  </a:cubicBezTo>
                  <a:cubicBezTo>
                    <a:pt x="20922" y="3928"/>
                    <a:pt x="20793" y="5119"/>
                    <a:pt x="20664" y="631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230" name="Line"/>
            <p:cNvSpPr/>
            <p:nvPr/>
          </p:nvSpPr>
          <p:spPr>
            <a:xfrm>
              <a:off x="6092056" y="2587696"/>
              <a:ext cx="160460" cy="420469"/>
            </a:xfrm>
            <a:custGeom>
              <a:avLst/>
              <a:gdLst/>
              <a:ahLst/>
              <a:cxnLst>
                <a:cxn ang="0">
                  <a:pos x="wd2" y="hd2"/>
                </a:cxn>
                <a:cxn ang="5400000">
                  <a:pos x="wd2" y="hd2"/>
                </a:cxn>
                <a:cxn ang="10800000">
                  <a:pos x="wd2" y="hd2"/>
                </a:cxn>
                <a:cxn ang="16200000">
                  <a:pos x="wd2" y="hd2"/>
                </a:cxn>
              </a:cxnLst>
              <a:rect l="0" t="0" r="r" b="b"/>
              <a:pathLst>
                <a:path w="21317" h="21519" fill="norm" stroke="1" extrusionOk="0">
                  <a:moveTo>
                    <a:pt x="0" y="5053"/>
                  </a:moveTo>
                  <a:cubicBezTo>
                    <a:pt x="4136" y="4345"/>
                    <a:pt x="8272" y="3637"/>
                    <a:pt x="11260" y="3017"/>
                  </a:cubicBezTo>
                  <a:cubicBezTo>
                    <a:pt x="14247" y="2398"/>
                    <a:pt x="16085" y="1867"/>
                    <a:pt x="17694" y="1247"/>
                  </a:cubicBezTo>
                  <a:cubicBezTo>
                    <a:pt x="19302" y="627"/>
                    <a:pt x="20681" y="-81"/>
                    <a:pt x="21140" y="8"/>
                  </a:cubicBezTo>
                  <a:cubicBezTo>
                    <a:pt x="21600" y="96"/>
                    <a:pt x="21140" y="981"/>
                    <a:pt x="19992" y="2752"/>
                  </a:cubicBezTo>
                  <a:cubicBezTo>
                    <a:pt x="18843" y="4522"/>
                    <a:pt x="17004" y="7178"/>
                    <a:pt x="14936" y="10453"/>
                  </a:cubicBezTo>
                  <a:cubicBezTo>
                    <a:pt x="12868" y="13729"/>
                    <a:pt x="10570" y="17624"/>
                    <a:pt x="8272" y="2151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31" name="Line"/>
            <p:cNvSpPr/>
            <p:nvPr/>
          </p:nvSpPr>
          <p:spPr>
            <a:xfrm>
              <a:off x="6071299" y="2997785"/>
              <a:ext cx="236720" cy="31137"/>
            </a:xfrm>
            <a:custGeom>
              <a:avLst/>
              <a:gdLst/>
              <a:ahLst/>
              <a:cxnLst>
                <a:cxn ang="0">
                  <a:pos x="wd2" y="hd2"/>
                </a:cxn>
                <a:cxn ang="5400000">
                  <a:pos x="wd2" y="hd2"/>
                </a:cxn>
                <a:cxn ang="10800000">
                  <a:pos x="wd2" y="hd2"/>
                </a:cxn>
                <a:cxn ang="16200000">
                  <a:pos x="wd2" y="hd2"/>
                </a:cxn>
              </a:cxnLst>
              <a:rect l="0" t="0" r="r" b="b"/>
              <a:pathLst>
                <a:path w="21115" h="21600" fill="norm" stroke="1" extrusionOk="0">
                  <a:moveTo>
                    <a:pt x="0" y="21600"/>
                  </a:moveTo>
                  <a:cubicBezTo>
                    <a:pt x="4937" y="14400"/>
                    <a:pt x="9874" y="7200"/>
                    <a:pt x="13731" y="3600"/>
                  </a:cubicBezTo>
                  <a:cubicBezTo>
                    <a:pt x="17589" y="0"/>
                    <a:pt x="20366" y="0"/>
                    <a:pt x="20983" y="0"/>
                  </a:cubicBezTo>
                  <a:cubicBezTo>
                    <a:pt x="21600" y="0"/>
                    <a:pt x="20057" y="0"/>
                    <a:pt x="16200" y="1200"/>
                  </a:cubicBezTo>
                  <a:cubicBezTo>
                    <a:pt x="12343" y="2400"/>
                    <a:pt x="6171" y="4800"/>
                    <a:pt x="0" y="72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32" name="Line"/>
            <p:cNvSpPr/>
            <p:nvPr/>
          </p:nvSpPr>
          <p:spPr>
            <a:xfrm>
              <a:off x="2745581" y="4793230"/>
              <a:ext cx="129206" cy="705725"/>
            </a:xfrm>
            <a:custGeom>
              <a:avLst/>
              <a:gdLst/>
              <a:ahLst/>
              <a:cxnLst>
                <a:cxn ang="0">
                  <a:pos x="wd2" y="hd2"/>
                </a:cxn>
                <a:cxn ang="5400000">
                  <a:pos x="wd2" y="hd2"/>
                </a:cxn>
                <a:cxn ang="10800000">
                  <a:pos x="wd2" y="hd2"/>
                </a:cxn>
                <a:cxn ang="16200000">
                  <a:pos x="wd2" y="hd2"/>
                </a:cxn>
              </a:cxnLst>
              <a:rect l="0" t="0" r="r" b="b"/>
              <a:pathLst>
                <a:path w="21230" h="21600" fill="norm" stroke="1" extrusionOk="0">
                  <a:moveTo>
                    <a:pt x="16114" y="0"/>
                  </a:moveTo>
                  <a:cubicBezTo>
                    <a:pt x="10998" y="1694"/>
                    <a:pt x="5883" y="3388"/>
                    <a:pt x="3041" y="5347"/>
                  </a:cubicBezTo>
                  <a:cubicBezTo>
                    <a:pt x="198" y="7306"/>
                    <a:pt x="-370" y="9529"/>
                    <a:pt x="198" y="11435"/>
                  </a:cubicBezTo>
                  <a:cubicBezTo>
                    <a:pt x="767" y="13341"/>
                    <a:pt x="2472" y="14929"/>
                    <a:pt x="5883" y="16306"/>
                  </a:cubicBezTo>
                  <a:cubicBezTo>
                    <a:pt x="9293" y="17682"/>
                    <a:pt x="14409" y="18847"/>
                    <a:pt x="17251" y="19694"/>
                  </a:cubicBezTo>
                  <a:cubicBezTo>
                    <a:pt x="20093" y="20541"/>
                    <a:pt x="20662" y="21071"/>
                    <a:pt x="2123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33" name="Line"/>
            <p:cNvSpPr/>
            <p:nvPr/>
          </p:nvSpPr>
          <p:spPr>
            <a:xfrm>
              <a:off x="902911" y="4284992"/>
              <a:ext cx="363241" cy="570508"/>
            </a:xfrm>
            <a:custGeom>
              <a:avLst/>
              <a:gdLst/>
              <a:ahLst/>
              <a:cxnLst>
                <a:cxn ang="0">
                  <a:pos x="wd2" y="hd2"/>
                </a:cxn>
                <a:cxn ang="5400000">
                  <a:pos x="wd2" y="hd2"/>
                </a:cxn>
                <a:cxn ang="10800000">
                  <a:pos x="wd2" y="hd2"/>
                </a:cxn>
                <a:cxn ang="16200000">
                  <a:pos x="wd2" y="hd2"/>
                </a:cxn>
              </a:cxnLst>
              <a:rect l="0" t="0" r="r" b="b"/>
              <a:pathLst>
                <a:path w="21600" h="21203" fill="norm" stroke="1" extrusionOk="0">
                  <a:moveTo>
                    <a:pt x="0" y="20432"/>
                  </a:moveTo>
                  <a:cubicBezTo>
                    <a:pt x="3909" y="16832"/>
                    <a:pt x="7817" y="13232"/>
                    <a:pt x="10286" y="10596"/>
                  </a:cubicBezTo>
                  <a:cubicBezTo>
                    <a:pt x="12754" y="7960"/>
                    <a:pt x="13783" y="6289"/>
                    <a:pt x="14914" y="4489"/>
                  </a:cubicBezTo>
                  <a:cubicBezTo>
                    <a:pt x="16046" y="2689"/>
                    <a:pt x="17280" y="760"/>
                    <a:pt x="18000" y="182"/>
                  </a:cubicBezTo>
                  <a:cubicBezTo>
                    <a:pt x="18720" y="-397"/>
                    <a:pt x="18926" y="374"/>
                    <a:pt x="19131" y="2946"/>
                  </a:cubicBezTo>
                  <a:cubicBezTo>
                    <a:pt x="19337" y="5517"/>
                    <a:pt x="19543" y="9889"/>
                    <a:pt x="19954" y="13232"/>
                  </a:cubicBezTo>
                  <a:cubicBezTo>
                    <a:pt x="20366" y="16574"/>
                    <a:pt x="20983" y="18889"/>
                    <a:pt x="21600" y="2120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34" name="Line"/>
            <p:cNvSpPr/>
            <p:nvPr/>
          </p:nvSpPr>
          <p:spPr>
            <a:xfrm>
              <a:off x="1089720" y="4647934"/>
              <a:ext cx="103784"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35" name="Line"/>
            <p:cNvSpPr/>
            <p:nvPr/>
          </p:nvSpPr>
          <p:spPr>
            <a:xfrm>
              <a:off x="1426597" y="4781002"/>
              <a:ext cx="172517" cy="213530"/>
            </a:xfrm>
            <a:custGeom>
              <a:avLst/>
              <a:gdLst/>
              <a:ahLst/>
              <a:cxnLst>
                <a:cxn ang="0">
                  <a:pos x="wd2" y="hd2"/>
                </a:cxn>
                <a:cxn ang="5400000">
                  <a:pos x="wd2" y="hd2"/>
                </a:cxn>
                <a:cxn ang="10800000">
                  <a:pos x="wd2" y="hd2"/>
                </a:cxn>
                <a:cxn ang="16200000">
                  <a:pos x="wd2" y="hd2"/>
                </a:cxn>
              </a:cxnLst>
              <a:rect l="0" t="0" r="r" b="b"/>
              <a:pathLst>
                <a:path w="21121" h="21162" fill="norm" stroke="1" extrusionOk="0">
                  <a:moveTo>
                    <a:pt x="12121" y="2240"/>
                  </a:moveTo>
                  <a:cubicBezTo>
                    <a:pt x="10004" y="1554"/>
                    <a:pt x="7886" y="869"/>
                    <a:pt x="6192" y="1211"/>
                  </a:cubicBezTo>
                  <a:cubicBezTo>
                    <a:pt x="4498" y="1554"/>
                    <a:pt x="3227" y="2926"/>
                    <a:pt x="2168" y="5497"/>
                  </a:cubicBezTo>
                  <a:cubicBezTo>
                    <a:pt x="1110" y="8069"/>
                    <a:pt x="263" y="11840"/>
                    <a:pt x="51" y="14583"/>
                  </a:cubicBezTo>
                  <a:cubicBezTo>
                    <a:pt x="-161" y="17326"/>
                    <a:pt x="263" y="19040"/>
                    <a:pt x="1745" y="20069"/>
                  </a:cubicBezTo>
                  <a:cubicBezTo>
                    <a:pt x="3227" y="21097"/>
                    <a:pt x="5768" y="21440"/>
                    <a:pt x="8945" y="20926"/>
                  </a:cubicBezTo>
                  <a:cubicBezTo>
                    <a:pt x="12121" y="20411"/>
                    <a:pt x="15933" y="19040"/>
                    <a:pt x="18263" y="16126"/>
                  </a:cubicBezTo>
                  <a:cubicBezTo>
                    <a:pt x="20592" y="13211"/>
                    <a:pt x="21439" y="8754"/>
                    <a:pt x="21015" y="5497"/>
                  </a:cubicBezTo>
                  <a:cubicBezTo>
                    <a:pt x="20592" y="2240"/>
                    <a:pt x="18898" y="183"/>
                    <a:pt x="15510" y="11"/>
                  </a:cubicBezTo>
                  <a:cubicBezTo>
                    <a:pt x="12121" y="-160"/>
                    <a:pt x="7039" y="1554"/>
                    <a:pt x="1957" y="326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grpSp>
      <p:grpSp>
        <p:nvGrpSpPr>
          <p:cNvPr id="1295" name="Drawing"/>
          <p:cNvGrpSpPr/>
          <p:nvPr/>
        </p:nvGrpSpPr>
        <p:grpSpPr>
          <a:xfrm>
            <a:off x="14488092" y="2905920"/>
            <a:ext cx="8178094" cy="4514558"/>
            <a:chOff x="0" y="0"/>
            <a:chExt cx="8178093" cy="4514556"/>
          </a:xfrm>
        </p:grpSpPr>
        <p:sp>
          <p:nvSpPr>
            <p:cNvPr id="1237" name="Line"/>
            <p:cNvSpPr/>
            <p:nvPr/>
          </p:nvSpPr>
          <p:spPr>
            <a:xfrm>
              <a:off x="897231" y="700394"/>
              <a:ext cx="337787" cy="612601"/>
            </a:xfrm>
            <a:custGeom>
              <a:avLst/>
              <a:gdLst/>
              <a:ahLst/>
              <a:cxnLst>
                <a:cxn ang="0">
                  <a:pos x="wd2" y="hd2"/>
                </a:cxn>
                <a:cxn ang="5400000">
                  <a:pos x="wd2" y="hd2"/>
                </a:cxn>
                <a:cxn ang="10800000">
                  <a:pos x="wd2" y="hd2"/>
                </a:cxn>
                <a:cxn ang="16200000">
                  <a:pos x="wd2" y="hd2"/>
                </a:cxn>
              </a:cxnLst>
              <a:rect l="0" t="0" r="r" b="b"/>
              <a:pathLst>
                <a:path w="21304" h="21488" fill="norm" stroke="1" extrusionOk="0">
                  <a:moveTo>
                    <a:pt x="3631" y="18753"/>
                  </a:moveTo>
                  <a:cubicBezTo>
                    <a:pt x="2759" y="19238"/>
                    <a:pt x="1886" y="19724"/>
                    <a:pt x="1122" y="20270"/>
                  </a:cubicBezTo>
                  <a:cubicBezTo>
                    <a:pt x="359" y="20816"/>
                    <a:pt x="-296" y="21423"/>
                    <a:pt x="140" y="21483"/>
                  </a:cubicBezTo>
                  <a:cubicBezTo>
                    <a:pt x="577" y="21544"/>
                    <a:pt x="2104" y="21059"/>
                    <a:pt x="4068" y="19299"/>
                  </a:cubicBezTo>
                  <a:cubicBezTo>
                    <a:pt x="6031" y="17540"/>
                    <a:pt x="8431" y="14506"/>
                    <a:pt x="10613" y="11229"/>
                  </a:cubicBezTo>
                  <a:cubicBezTo>
                    <a:pt x="12795" y="7953"/>
                    <a:pt x="14759" y="4434"/>
                    <a:pt x="16068" y="2432"/>
                  </a:cubicBezTo>
                  <a:cubicBezTo>
                    <a:pt x="17377" y="429"/>
                    <a:pt x="18031" y="-56"/>
                    <a:pt x="18577" y="5"/>
                  </a:cubicBezTo>
                  <a:cubicBezTo>
                    <a:pt x="19122" y="65"/>
                    <a:pt x="19559" y="672"/>
                    <a:pt x="19777" y="2796"/>
                  </a:cubicBezTo>
                  <a:cubicBezTo>
                    <a:pt x="19995" y="4919"/>
                    <a:pt x="19995" y="8560"/>
                    <a:pt x="20213" y="11411"/>
                  </a:cubicBezTo>
                  <a:cubicBezTo>
                    <a:pt x="20431" y="14263"/>
                    <a:pt x="20868" y="16326"/>
                    <a:pt x="21304" y="18389"/>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238" name="Line"/>
            <p:cNvSpPr/>
            <p:nvPr/>
          </p:nvSpPr>
          <p:spPr>
            <a:xfrm>
              <a:off x="1027450" y="1089720"/>
              <a:ext cx="155677"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239" name="Line"/>
            <p:cNvSpPr/>
            <p:nvPr/>
          </p:nvSpPr>
          <p:spPr>
            <a:xfrm>
              <a:off x="1393986" y="1048207"/>
              <a:ext cx="131624" cy="363323"/>
            </a:xfrm>
            <a:custGeom>
              <a:avLst/>
              <a:gdLst/>
              <a:ahLst/>
              <a:cxnLst>
                <a:cxn ang="0">
                  <a:pos x="wd2" y="hd2"/>
                </a:cxn>
                <a:cxn ang="5400000">
                  <a:pos x="wd2" y="hd2"/>
                </a:cxn>
                <a:cxn ang="10800000">
                  <a:pos x="wd2" y="hd2"/>
                </a:cxn>
                <a:cxn ang="16200000">
                  <a:pos x="wd2" y="hd2"/>
                </a:cxn>
              </a:cxnLst>
              <a:rect l="0" t="0" r="r" b="b"/>
              <a:pathLst>
                <a:path w="21073" h="21401" fill="norm" stroke="1" extrusionOk="0">
                  <a:moveTo>
                    <a:pt x="6119" y="0"/>
                  </a:moveTo>
                  <a:cubicBezTo>
                    <a:pt x="6673" y="2242"/>
                    <a:pt x="7227" y="4483"/>
                    <a:pt x="6119" y="7642"/>
                  </a:cubicBezTo>
                  <a:cubicBezTo>
                    <a:pt x="5011" y="10800"/>
                    <a:pt x="2242" y="14875"/>
                    <a:pt x="858" y="17423"/>
                  </a:cubicBezTo>
                  <a:cubicBezTo>
                    <a:pt x="-527" y="19970"/>
                    <a:pt x="-527" y="20989"/>
                    <a:pt x="3073" y="21294"/>
                  </a:cubicBezTo>
                  <a:cubicBezTo>
                    <a:pt x="6673" y="21600"/>
                    <a:pt x="13873" y="21192"/>
                    <a:pt x="21073" y="20785"/>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240" name="Line"/>
            <p:cNvSpPr/>
            <p:nvPr/>
          </p:nvSpPr>
          <p:spPr>
            <a:xfrm>
              <a:off x="1463338" y="1172746"/>
              <a:ext cx="155677" cy="622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241" name="Line"/>
            <p:cNvSpPr/>
            <p:nvPr/>
          </p:nvSpPr>
          <p:spPr>
            <a:xfrm>
              <a:off x="1982254" y="934045"/>
              <a:ext cx="207566"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400" y="14400"/>
                    <a:pt x="10800" y="7200"/>
                    <a:pt x="14400" y="3600"/>
                  </a:cubicBezTo>
                  <a:cubicBezTo>
                    <a:pt x="18000" y="0"/>
                    <a:pt x="19800" y="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242" name="Line"/>
            <p:cNvSpPr/>
            <p:nvPr/>
          </p:nvSpPr>
          <p:spPr>
            <a:xfrm>
              <a:off x="2023766" y="1079342"/>
              <a:ext cx="155675" cy="1383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4800" y="10800"/>
                    <a:pt x="9600" y="21600"/>
                    <a:pt x="13200" y="21600"/>
                  </a:cubicBezTo>
                  <a:cubicBezTo>
                    <a:pt x="16800" y="21600"/>
                    <a:pt x="19200" y="108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243" name="Line"/>
            <p:cNvSpPr/>
            <p:nvPr/>
          </p:nvSpPr>
          <p:spPr>
            <a:xfrm>
              <a:off x="2501168" y="695345"/>
              <a:ext cx="435889" cy="50853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1886" y="20424"/>
                    <a:pt x="3771" y="19249"/>
                    <a:pt x="5743" y="16531"/>
                  </a:cubicBezTo>
                  <a:cubicBezTo>
                    <a:pt x="7714" y="13812"/>
                    <a:pt x="9771" y="9551"/>
                    <a:pt x="10971" y="6980"/>
                  </a:cubicBezTo>
                  <a:cubicBezTo>
                    <a:pt x="12171" y="4408"/>
                    <a:pt x="12514" y="3527"/>
                    <a:pt x="13029" y="2424"/>
                  </a:cubicBezTo>
                  <a:cubicBezTo>
                    <a:pt x="13543" y="1322"/>
                    <a:pt x="14229" y="0"/>
                    <a:pt x="14743" y="0"/>
                  </a:cubicBezTo>
                  <a:cubicBezTo>
                    <a:pt x="15257" y="0"/>
                    <a:pt x="15600" y="1322"/>
                    <a:pt x="16200" y="3967"/>
                  </a:cubicBezTo>
                  <a:cubicBezTo>
                    <a:pt x="16800" y="6612"/>
                    <a:pt x="17657" y="10580"/>
                    <a:pt x="18600" y="13371"/>
                  </a:cubicBezTo>
                  <a:cubicBezTo>
                    <a:pt x="19543" y="16163"/>
                    <a:pt x="20571" y="17780"/>
                    <a:pt x="21600" y="19396"/>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244" name="Line"/>
            <p:cNvSpPr/>
            <p:nvPr/>
          </p:nvSpPr>
          <p:spPr>
            <a:xfrm>
              <a:off x="2708733" y="1012180"/>
              <a:ext cx="228324" cy="25650"/>
            </a:xfrm>
            <a:custGeom>
              <a:avLst/>
              <a:gdLst/>
              <a:ahLst/>
              <a:cxnLst>
                <a:cxn ang="0">
                  <a:pos x="wd2" y="hd2"/>
                </a:cxn>
                <a:cxn ang="5400000">
                  <a:pos x="wd2" y="hd2"/>
                </a:cxn>
                <a:cxn ang="10800000">
                  <a:pos x="wd2" y="hd2"/>
                </a:cxn>
                <a:cxn ang="16200000">
                  <a:pos x="wd2" y="hd2"/>
                </a:cxn>
              </a:cxnLst>
              <a:rect l="0" t="0" r="r" b="b"/>
              <a:pathLst>
                <a:path w="21600" h="20018" fill="norm" stroke="1" extrusionOk="0">
                  <a:moveTo>
                    <a:pt x="0" y="20018"/>
                  </a:moveTo>
                  <a:cubicBezTo>
                    <a:pt x="5564" y="11918"/>
                    <a:pt x="11127" y="3818"/>
                    <a:pt x="14727" y="1118"/>
                  </a:cubicBezTo>
                  <a:cubicBezTo>
                    <a:pt x="18327" y="-1582"/>
                    <a:pt x="19964" y="1118"/>
                    <a:pt x="21600" y="3818"/>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245" name="Line"/>
            <p:cNvSpPr/>
            <p:nvPr/>
          </p:nvSpPr>
          <p:spPr>
            <a:xfrm>
              <a:off x="3064791" y="1079342"/>
              <a:ext cx="212324" cy="153578"/>
            </a:xfrm>
            <a:custGeom>
              <a:avLst/>
              <a:gdLst/>
              <a:ahLst/>
              <a:cxnLst>
                <a:cxn ang="0">
                  <a:pos x="wd2" y="hd2"/>
                </a:cxn>
                <a:cxn ang="5400000">
                  <a:pos x="wd2" y="hd2"/>
                </a:cxn>
                <a:cxn ang="10800000">
                  <a:pos x="wd2" y="hd2"/>
                </a:cxn>
                <a:cxn ang="16200000">
                  <a:pos x="wd2" y="hd2"/>
                </a:cxn>
              </a:cxnLst>
              <a:rect l="0" t="0" r="r" b="b"/>
              <a:pathLst>
                <a:path w="21043" h="21309" fill="norm" stroke="1" extrusionOk="0">
                  <a:moveTo>
                    <a:pt x="14083" y="0"/>
                  </a:moveTo>
                  <a:cubicBezTo>
                    <a:pt x="10655" y="2880"/>
                    <a:pt x="7226" y="5760"/>
                    <a:pt x="4826" y="7920"/>
                  </a:cubicBezTo>
                  <a:cubicBezTo>
                    <a:pt x="2426" y="10080"/>
                    <a:pt x="1054" y="11520"/>
                    <a:pt x="369" y="13680"/>
                  </a:cubicBezTo>
                  <a:cubicBezTo>
                    <a:pt x="-317" y="15840"/>
                    <a:pt x="-317" y="18720"/>
                    <a:pt x="2769" y="20160"/>
                  </a:cubicBezTo>
                  <a:cubicBezTo>
                    <a:pt x="5854" y="21600"/>
                    <a:pt x="12026" y="21600"/>
                    <a:pt x="15626" y="20640"/>
                  </a:cubicBezTo>
                  <a:cubicBezTo>
                    <a:pt x="19226" y="19680"/>
                    <a:pt x="20254" y="17760"/>
                    <a:pt x="20769" y="15600"/>
                  </a:cubicBezTo>
                  <a:cubicBezTo>
                    <a:pt x="21283" y="13440"/>
                    <a:pt x="21283" y="11040"/>
                    <a:pt x="18883" y="9120"/>
                  </a:cubicBezTo>
                  <a:cubicBezTo>
                    <a:pt x="16483" y="7200"/>
                    <a:pt x="11683" y="5760"/>
                    <a:pt x="6883" y="432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246" name="Line"/>
            <p:cNvSpPr/>
            <p:nvPr/>
          </p:nvSpPr>
          <p:spPr>
            <a:xfrm>
              <a:off x="3701387" y="518914"/>
              <a:ext cx="273500" cy="747238"/>
            </a:xfrm>
            <a:custGeom>
              <a:avLst/>
              <a:gdLst/>
              <a:ahLst/>
              <a:cxnLst>
                <a:cxn ang="0">
                  <a:pos x="wd2" y="hd2"/>
                </a:cxn>
                <a:cxn ang="5400000">
                  <a:pos x="wd2" y="hd2"/>
                </a:cxn>
                <a:cxn ang="10800000">
                  <a:pos x="wd2" y="hd2"/>
                </a:cxn>
                <a:cxn ang="16200000">
                  <a:pos x="wd2" y="hd2"/>
                </a:cxn>
              </a:cxnLst>
              <a:rect l="0" t="0" r="r" b="b"/>
              <a:pathLst>
                <a:path w="20825" h="21600" fill="norm" stroke="1" extrusionOk="0">
                  <a:moveTo>
                    <a:pt x="20825" y="0"/>
                  </a:moveTo>
                  <a:cubicBezTo>
                    <a:pt x="17137" y="900"/>
                    <a:pt x="13449" y="1800"/>
                    <a:pt x="9630" y="3700"/>
                  </a:cubicBezTo>
                  <a:cubicBezTo>
                    <a:pt x="5810" y="5600"/>
                    <a:pt x="1859" y="8500"/>
                    <a:pt x="542" y="11450"/>
                  </a:cubicBezTo>
                  <a:cubicBezTo>
                    <a:pt x="-775" y="14400"/>
                    <a:pt x="542" y="17400"/>
                    <a:pt x="1991" y="19100"/>
                  </a:cubicBezTo>
                  <a:cubicBezTo>
                    <a:pt x="3440" y="20800"/>
                    <a:pt x="5020" y="21200"/>
                    <a:pt x="6601"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247" name="Line"/>
            <p:cNvSpPr/>
            <p:nvPr/>
          </p:nvSpPr>
          <p:spPr>
            <a:xfrm>
              <a:off x="4047534" y="748866"/>
              <a:ext cx="266376" cy="423881"/>
            </a:xfrm>
            <a:custGeom>
              <a:avLst/>
              <a:gdLst/>
              <a:ahLst/>
              <a:cxnLst>
                <a:cxn ang="0">
                  <a:pos x="wd2" y="hd2"/>
                </a:cxn>
                <a:cxn ang="5400000">
                  <a:pos x="wd2" y="hd2"/>
                </a:cxn>
                <a:cxn ang="10800000">
                  <a:pos x="wd2" y="hd2"/>
                </a:cxn>
                <a:cxn ang="16200000">
                  <a:pos x="wd2" y="hd2"/>
                </a:cxn>
              </a:cxnLst>
              <a:rect l="0" t="0" r="r" b="b"/>
              <a:pathLst>
                <a:path w="21600" h="21517" fill="norm" stroke="1" extrusionOk="0">
                  <a:moveTo>
                    <a:pt x="0" y="15722"/>
                  </a:moveTo>
                  <a:cubicBezTo>
                    <a:pt x="4769" y="13790"/>
                    <a:pt x="9538" y="11858"/>
                    <a:pt x="13044" y="9576"/>
                  </a:cubicBezTo>
                  <a:cubicBezTo>
                    <a:pt x="16551" y="7293"/>
                    <a:pt x="18795" y="4658"/>
                    <a:pt x="20057" y="2815"/>
                  </a:cubicBezTo>
                  <a:cubicBezTo>
                    <a:pt x="21319" y="971"/>
                    <a:pt x="21600" y="-83"/>
                    <a:pt x="21600" y="5"/>
                  </a:cubicBezTo>
                  <a:cubicBezTo>
                    <a:pt x="21600" y="93"/>
                    <a:pt x="21319" y="1322"/>
                    <a:pt x="20758" y="4571"/>
                  </a:cubicBezTo>
                  <a:cubicBezTo>
                    <a:pt x="20197" y="7819"/>
                    <a:pt x="19356" y="13088"/>
                    <a:pt x="19216" y="16249"/>
                  </a:cubicBezTo>
                  <a:cubicBezTo>
                    <a:pt x="19075" y="19410"/>
                    <a:pt x="19636" y="20463"/>
                    <a:pt x="20197" y="21517"/>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248" name="Line"/>
            <p:cNvSpPr/>
            <p:nvPr/>
          </p:nvSpPr>
          <p:spPr>
            <a:xfrm>
              <a:off x="4535313" y="923667"/>
              <a:ext cx="249079" cy="5189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249" name="Line"/>
            <p:cNvSpPr/>
            <p:nvPr/>
          </p:nvSpPr>
          <p:spPr>
            <a:xfrm>
              <a:off x="4978120" y="726480"/>
              <a:ext cx="169514" cy="434241"/>
            </a:xfrm>
            <a:custGeom>
              <a:avLst/>
              <a:gdLst/>
              <a:ahLst/>
              <a:cxnLst>
                <a:cxn ang="0">
                  <a:pos x="wd2" y="hd2"/>
                </a:cxn>
                <a:cxn ang="5400000">
                  <a:pos x="wd2" y="hd2"/>
                </a:cxn>
                <a:cxn ang="10800000">
                  <a:pos x="wd2" y="hd2"/>
                </a:cxn>
                <a:cxn ang="16200000">
                  <a:pos x="wd2" y="hd2"/>
                </a:cxn>
              </a:cxnLst>
              <a:rect l="0" t="0" r="r" b="b"/>
              <a:pathLst>
                <a:path w="21600" h="21518" fill="norm" stroke="1" extrusionOk="0">
                  <a:moveTo>
                    <a:pt x="8375" y="0"/>
                  </a:moveTo>
                  <a:cubicBezTo>
                    <a:pt x="6171" y="3086"/>
                    <a:pt x="3967" y="6171"/>
                    <a:pt x="2424" y="9343"/>
                  </a:cubicBezTo>
                  <a:cubicBezTo>
                    <a:pt x="882" y="12514"/>
                    <a:pt x="0" y="15771"/>
                    <a:pt x="0" y="17829"/>
                  </a:cubicBezTo>
                  <a:cubicBezTo>
                    <a:pt x="0" y="19886"/>
                    <a:pt x="882" y="20743"/>
                    <a:pt x="3747" y="21171"/>
                  </a:cubicBezTo>
                  <a:cubicBezTo>
                    <a:pt x="6612" y="21600"/>
                    <a:pt x="11461" y="21600"/>
                    <a:pt x="14767" y="21343"/>
                  </a:cubicBezTo>
                  <a:cubicBezTo>
                    <a:pt x="18073" y="21086"/>
                    <a:pt x="19837" y="20571"/>
                    <a:pt x="21600" y="20057"/>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250" name="Line"/>
            <p:cNvSpPr/>
            <p:nvPr/>
          </p:nvSpPr>
          <p:spPr>
            <a:xfrm>
              <a:off x="5126876" y="550049"/>
              <a:ext cx="41513"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251" name="Line"/>
            <p:cNvSpPr/>
            <p:nvPr/>
          </p:nvSpPr>
          <p:spPr>
            <a:xfrm>
              <a:off x="5490116" y="508536"/>
              <a:ext cx="151642" cy="799129"/>
            </a:xfrm>
            <a:custGeom>
              <a:avLst/>
              <a:gdLst/>
              <a:ahLst/>
              <a:cxnLst>
                <a:cxn ang="0">
                  <a:pos x="wd2" y="hd2"/>
                </a:cxn>
                <a:cxn ang="5400000">
                  <a:pos x="wd2" y="hd2"/>
                </a:cxn>
                <a:cxn ang="10800000">
                  <a:pos x="wd2" y="hd2"/>
                </a:cxn>
                <a:cxn ang="16200000">
                  <a:pos x="wd2" y="hd2"/>
                </a:cxn>
              </a:cxnLst>
              <a:rect l="0" t="0" r="r" b="b"/>
              <a:pathLst>
                <a:path w="20145" h="21600" fill="norm" stroke="1" extrusionOk="0">
                  <a:moveTo>
                    <a:pt x="0" y="0"/>
                  </a:moveTo>
                  <a:cubicBezTo>
                    <a:pt x="2298" y="94"/>
                    <a:pt x="4596" y="187"/>
                    <a:pt x="7583" y="888"/>
                  </a:cubicBezTo>
                  <a:cubicBezTo>
                    <a:pt x="10570" y="1590"/>
                    <a:pt x="14247" y="2899"/>
                    <a:pt x="17004" y="4909"/>
                  </a:cubicBezTo>
                  <a:cubicBezTo>
                    <a:pt x="19762" y="6919"/>
                    <a:pt x="21600" y="9631"/>
                    <a:pt x="18613" y="12530"/>
                  </a:cubicBezTo>
                  <a:cubicBezTo>
                    <a:pt x="15626" y="15429"/>
                    <a:pt x="7813" y="18514"/>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252" name="Line"/>
            <p:cNvSpPr/>
            <p:nvPr/>
          </p:nvSpPr>
          <p:spPr>
            <a:xfrm>
              <a:off x="5657355" y="0"/>
              <a:ext cx="154488" cy="411673"/>
            </a:xfrm>
            <a:custGeom>
              <a:avLst/>
              <a:gdLst/>
              <a:ahLst/>
              <a:cxnLst>
                <a:cxn ang="0">
                  <a:pos x="wd2" y="hd2"/>
                </a:cxn>
                <a:cxn ang="5400000">
                  <a:pos x="wd2" y="hd2"/>
                </a:cxn>
                <a:cxn ang="10800000">
                  <a:pos x="wd2" y="hd2"/>
                </a:cxn>
                <a:cxn ang="16200000">
                  <a:pos x="wd2" y="hd2"/>
                </a:cxn>
              </a:cxnLst>
              <a:rect l="0" t="0" r="r" b="b"/>
              <a:pathLst>
                <a:path w="21435" h="21600" fill="norm" stroke="1" extrusionOk="0">
                  <a:moveTo>
                    <a:pt x="2715" y="0"/>
                  </a:moveTo>
                  <a:cubicBezTo>
                    <a:pt x="1755" y="3812"/>
                    <a:pt x="795" y="7624"/>
                    <a:pt x="315" y="10982"/>
                  </a:cubicBezTo>
                  <a:cubicBezTo>
                    <a:pt x="-165" y="14339"/>
                    <a:pt x="-165" y="17244"/>
                    <a:pt x="795" y="19059"/>
                  </a:cubicBezTo>
                  <a:cubicBezTo>
                    <a:pt x="1755" y="20874"/>
                    <a:pt x="3675" y="21600"/>
                    <a:pt x="7275" y="21600"/>
                  </a:cubicBezTo>
                  <a:cubicBezTo>
                    <a:pt x="10875" y="21600"/>
                    <a:pt x="16155" y="20874"/>
                    <a:pt x="21435" y="20148"/>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253" name="Line"/>
            <p:cNvSpPr/>
            <p:nvPr/>
          </p:nvSpPr>
          <p:spPr>
            <a:xfrm>
              <a:off x="5708059" y="93404"/>
              <a:ext cx="217946"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254" name="Line"/>
            <p:cNvSpPr/>
            <p:nvPr/>
          </p:nvSpPr>
          <p:spPr>
            <a:xfrm>
              <a:off x="674589" y="2071544"/>
              <a:ext cx="301359" cy="543785"/>
            </a:xfrm>
            <a:custGeom>
              <a:avLst/>
              <a:gdLst/>
              <a:ahLst/>
              <a:cxnLst>
                <a:cxn ang="0">
                  <a:pos x="wd2" y="hd2"/>
                </a:cxn>
                <a:cxn ang="5400000">
                  <a:pos x="wd2" y="hd2"/>
                </a:cxn>
                <a:cxn ang="10800000">
                  <a:pos x="wd2" y="hd2"/>
                </a:cxn>
                <a:cxn ang="16200000">
                  <a:pos x="wd2" y="hd2"/>
                </a:cxn>
              </a:cxnLst>
              <a:rect l="0" t="0" r="r" b="b"/>
              <a:pathLst>
                <a:path w="20907" h="21489" fill="norm" stroke="1" extrusionOk="0">
                  <a:moveTo>
                    <a:pt x="3600" y="2623"/>
                  </a:moveTo>
                  <a:cubicBezTo>
                    <a:pt x="1920" y="2897"/>
                    <a:pt x="240" y="3170"/>
                    <a:pt x="480" y="3102"/>
                  </a:cubicBezTo>
                  <a:cubicBezTo>
                    <a:pt x="720" y="3033"/>
                    <a:pt x="2880" y="2623"/>
                    <a:pt x="5880" y="2076"/>
                  </a:cubicBezTo>
                  <a:cubicBezTo>
                    <a:pt x="8880" y="1530"/>
                    <a:pt x="12720" y="846"/>
                    <a:pt x="15240" y="436"/>
                  </a:cubicBezTo>
                  <a:cubicBezTo>
                    <a:pt x="17760" y="26"/>
                    <a:pt x="18960" y="-111"/>
                    <a:pt x="19920" y="94"/>
                  </a:cubicBezTo>
                  <a:cubicBezTo>
                    <a:pt x="20880" y="299"/>
                    <a:pt x="21600" y="846"/>
                    <a:pt x="19800" y="2350"/>
                  </a:cubicBezTo>
                  <a:cubicBezTo>
                    <a:pt x="18000" y="3854"/>
                    <a:pt x="13680" y="6314"/>
                    <a:pt x="10920" y="7818"/>
                  </a:cubicBezTo>
                  <a:cubicBezTo>
                    <a:pt x="8160" y="9322"/>
                    <a:pt x="6960" y="9869"/>
                    <a:pt x="5760" y="10279"/>
                  </a:cubicBezTo>
                  <a:cubicBezTo>
                    <a:pt x="4560" y="10689"/>
                    <a:pt x="3360" y="10962"/>
                    <a:pt x="3360" y="11099"/>
                  </a:cubicBezTo>
                  <a:cubicBezTo>
                    <a:pt x="3360" y="11236"/>
                    <a:pt x="4560" y="11236"/>
                    <a:pt x="6840" y="11167"/>
                  </a:cubicBezTo>
                  <a:cubicBezTo>
                    <a:pt x="9120" y="11099"/>
                    <a:pt x="12480" y="10962"/>
                    <a:pt x="14520" y="11167"/>
                  </a:cubicBezTo>
                  <a:cubicBezTo>
                    <a:pt x="16560" y="11373"/>
                    <a:pt x="17280" y="11919"/>
                    <a:pt x="17640" y="12535"/>
                  </a:cubicBezTo>
                  <a:cubicBezTo>
                    <a:pt x="18000" y="13150"/>
                    <a:pt x="18000" y="13833"/>
                    <a:pt x="17040" y="14722"/>
                  </a:cubicBezTo>
                  <a:cubicBezTo>
                    <a:pt x="16080" y="15611"/>
                    <a:pt x="14160" y="16704"/>
                    <a:pt x="11160" y="17866"/>
                  </a:cubicBezTo>
                  <a:cubicBezTo>
                    <a:pt x="8160" y="19028"/>
                    <a:pt x="4080" y="20259"/>
                    <a:pt x="0" y="21489"/>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255" name="Line"/>
            <p:cNvSpPr/>
            <p:nvPr/>
          </p:nvSpPr>
          <p:spPr>
            <a:xfrm>
              <a:off x="1036306" y="2169062"/>
              <a:ext cx="278278" cy="287903"/>
            </a:xfrm>
            <a:custGeom>
              <a:avLst/>
              <a:gdLst/>
              <a:ahLst/>
              <a:cxnLst>
                <a:cxn ang="0">
                  <a:pos x="wd2" y="hd2"/>
                </a:cxn>
                <a:cxn ang="5400000">
                  <a:pos x="wd2" y="hd2"/>
                </a:cxn>
                <a:cxn ang="10800000">
                  <a:pos x="wd2" y="hd2"/>
                </a:cxn>
                <a:cxn ang="16200000">
                  <a:pos x="wd2" y="hd2"/>
                </a:cxn>
              </a:cxnLst>
              <a:rect l="0" t="0" r="r" b="b"/>
              <a:pathLst>
                <a:path w="21189" h="21148" fill="norm" stroke="1" extrusionOk="0">
                  <a:moveTo>
                    <a:pt x="19082" y="0"/>
                  </a:moveTo>
                  <a:cubicBezTo>
                    <a:pt x="15657" y="762"/>
                    <a:pt x="12233" y="1525"/>
                    <a:pt x="8940" y="3685"/>
                  </a:cubicBezTo>
                  <a:cubicBezTo>
                    <a:pt x="5648" y="5845"/>
                    <a:pt x="2487" y="9402"/>
                    <a:pt x="1038" y="12452"/>
                  </a:cubicBezTo>
                  <a:cubicBezTo>
                    <a:pt x="-411" y="15501"/>
                    <a:pt x="-148" y="18042"/>
                    <a:pt x="643" y="19567"/>
                  </a:cubicBezTo>
                  <a:cubicBezTo>
                    <a:pt x="1433" y="21092"/>
                    <a:pt x="2750" y="21600"/>
                    <a:pt x="5911" y="20711"/>
                  </a:cubicBezTo>
                  <a:cubicBezTo>
                    <a:pt x="9072" y="19821"/>
                    <a:pt x="14077" y="17534"/>
                    <a:pt x="17106" y="15247"/>
                  </a:cubicBezTo>
                  <a:cubicBezTo>
                    <a:pt x="20135" y="12960"/>
                    <a:pt x="21189" y="10673"/>
                    <a:pt x="21189" y="8513"/>
                  </a:cubicBezTo>
                  <a:cubicBezTo>
                    <a:pt x="21189" y="6353"/>
                    <a:pt x="20135" y="4320"/>
                    <a:pt x="18423" y="3431"/>
                  </a:cubicBezTo>
                  <a:cubicBezTo>
                    <a:pt x="16711" y="2541"/>
                    <a:pt x="14340" y="2795"/>
                    <a:pt x="11970" y="3049"/>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256" name="Line"/>
            <p:cNvSpPr/>
            <p:nvPr/>
          </p:nvSpPr>
          <p:spPr>
            <a:xfrm>
              <a:off x="1384343" y="2113448"/>
              <a:ext cx="288410" cy="299137"/>
            </a:xfrm>
            <a:custGeom>
              <a:avLst/>
              <a:gdLst/>
              <a:ahLst/>
              <a:cxnLst>
                <a:cxn ang="0">
                  <a:pos x="wd2" y="hd2"/>
                </a:cxn>
                <a:cxn ang="5400000">
                  <a:pos x="wd2" y="hd2"/>
                </a:cxn>
                <a:cxn ang="10800000">
                  <a:pos x="wd2" y="hd2"/>
                </a:cxn>
                <a:cxn ang="16200000">
                  <a:pos x="wd2" y="hd2"/>
                </a:cxn>
              </a:cxnLst>
              <a:rect l="0" t="0" r="r" b="b"/>
              <a:pathLst>
                <a:path w="21186" h="20753" fill="norm" stroke="1" extrusionOk="0">
                  <a:moveTo>
                    <a:pt x="11902" y="4578"/>
                  </a:moveTo>
                  <a:cubicBezTo>
                    <a:pt x="10631" y="4338"/>
                    <a:pt x="9361" y="4098"/>
                    <a:pt x="7328" y="5778"/>
                  </a:cubicBezTo>
                  <a:cubicBezTo>
                    <a:pt x="5295" y="7458"/>
                    <a:pt x="2499" y="11058"/>
                    <a:pt x="1102" y="13458"/>
                  </a:cubicBezTo>
                  <a:cubicBezTo>
                    <a:pt x="-296" y="15858"/>
                    <a:pt x="-296" y="17058"/>
                    <a:pt x="720" y="18378"/>
                  </a:cubicBezTo>
                  <a:cubicBezTo>
                    <a:pt x="1737" y="19698"/>
                    <a:pt x="3770" y="21138"/>
                    <a:pt x="6819" y="20658"/>
                  </a:cubicBezTo>
                  <a:cubicBezTo>
                    <a:pt x="9869" y="20178"/>
                    <a:pt x="13935" y="17778"/>
                    <a:pt x="16730" y="15018"/>
                  </a:cubicBezTo>
                  <a:cubicBezTo>
                    <a:pt x="19525" y="12258"/>
                    <a:pt x="21050" y="9138"/>
                    <a:pt x="21177" y="6378"/>
                  </a:cubicBezTo>
                  <a:cubicBezTo>
                    <a:pt x="21304" y="3618"/>
                    <a:pt x="20033" y="1218"/>
                    <a:pt x="17619" y="378"/>
                  </a:cubicBezTo>
                  <a:cubicBezTo>
                    <a:pt x="15205" y="-462"/>
                    <a:pt x="11648" y="258"/>
                    <a:pt x="8090" y="978"/>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257" name="Line"/>
            <p:cNvSpPr/>
            <p:nvPr/>
          </p:nvSpPr>
          <p:spPr>
            <a:xfrm>
              <a:off x="2169062" y="2148305"/>
              <a:ext cx="249081" cy="5189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4800" y="17280"/>
                    <a:pt x="9600" y="12960"/>
                    <a:pt x="13200" y="9360"/>
                  </a:cubicBezTo>
                  <a:cubicBezTo>
                    <a:pt x="16800" y="5760"/>
                    <a:pt x="19200" y="288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258" name="Line"/>
            <p:cNvSpPr/>
            <p:nvPr/>
          </p:nvSpPr>
          <p:spPr>
            <a:xfrm>
              <a:off x="2179440" y="2314358"/>
              <a:ext cx="228324"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259" name="Line"/>
            <p:cNvSpPr/>
            <p:nvPr/>
          </p:nvSpPr>
          <p:spPr>
            <a:xfrm>
              <a:off x="2864408" y="1642884"/>
              <a:ext cx="539672" cy="764880"/>
            </a:xfrm>
            <a:custGeom>
              <a:avLst/>
              <a:gdLst/>
              <a:ahLst/>
              <a:cxnLst>
                <a:cxn ang="0">
                  <a:pos x="wd2" y="hd2"/>
                </a:cxn>
                <a:cxn ang="5400000">
                  <a:pos x="wd2" y="hd2"/>
                </a:cxn>
                <a:cxn ang="10800000">
                  <a:pos x="wd2" y="hd2"/>
                </a:cxn>
                <a:cxn ang="16200000">
                  <a:pos x="wd2" y="hd2"/>
                </a:cxn>
              </a:cxnLst>
              <a:rect l="0" t="0" r="r" b="b"/>
              <a:pathLst>
                <a:path w="21600" h="21416" fill="norm" stroke="1" extrusionOk="0">
                  <a:moveTo>
                    <a:pt x="0" y="21416"/>
                  </a:moveTo>
                  <a:cubicBezTo>
                    <a:pt x="1800" y="20351"/>
                    <a:pt x="3600" y="19285"/>
                    <a:pt x="5331" y="17542"/>
                  </a:cubicBezTo>
                  <a:cubicBezTo>
                    <a:pt x="7062" y="15798"/>
                    <a:pt x="8723" y="13377"/>
                    <a:pt x="10177" y="10713"/>
                  </a:cubicBezTo>
                  <a:cubicBezTo>
                    <a:pt x="11631" y="8049"/>
                    <a:pt x="12877" y="5143"/>
                    <a:pt x="13708" y="3206"/>
                  </a:cubicBezTo>
                  <a:cubicBezTo>
                    <a:pt x="14538" y="1269"/>
                    <a:pt x="14954" y="300"/>
                    <a:pt x="15231" y="58"/>
                  </a:cubicBezTo>
                  <a:cubicBezTo>
                    <a:pt x="15508" y="-184"/>
                    <a:pt x="15646" y="300"/>
                    <a:pt x="16131" y="2092"/>
                  </a:cubicBezTo>
                  <a:cubicBezTo>
                    <a:pt x="16615" y="3884"/>
                    <a:pt x="17446" y="6984"/>
                    <a:pt x="18415" y="9696"/>
                  </a:cubicBezTo>
                  <a:cubicBezTo>
                    <a:pt x="19385" y="12408"/>
                    <a:pt x="20492" y="14733"/>
                    <a:pt x="21046" y="16186"/>
                  </a:cubicBezTo>
                  <a:cubicBezTo>
                    <a:pt x="21600" y="17638"/>
                    <a:pt x="21600" y="18220"/>
                    <a:pt x="21600" y="18801"/>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260" name="Line"/>
            <p:cNvSpPr/>
            <p:nvPr/>
          </p:nvSpPr>
          <p:spPr>
            <a:xfrm>
              <a:off x="3071973" y="2106792"/>
              <a:ext cx="259460" cy="830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261" name="Line"/>
            <p:cNvSpPr/>
            <p:nvPr/>
          </p:nvSpPr>
          <p:spPr>
            <a:xfrm>
              <a:off x="3561453" y="2272845"/>
              <a:ext cx="216036" cy="219468"/>
            </a:xfrm>
            <a:custGeom>
              <a:avLst/>
              <a:gdLst/>
              <a:ahLst/>
              <a:cxnLst>
                <a:cxn ang="0">
                  <a:pos x="wd2" y="hd2"/>
                </a:cxn>
                <a:cxn ang="5400000">
                  <a:pos x="wd2" y="hd2"/>
                </a:cxn>
                <a:cxn ang="10800000">
                  <a:pos x="wd2" y="hd2"/>
                </a:cxn>
                <a:cxn ang="16200000">
                  <a:pos x="wd2" y="hd2"/>
                </a:cxn>
              </a:cxnLst>
              <a:rect l="0" t="0" r="r" b="b"/>
              <a:pathLst>
                <a:path w="20752" h="21082" fill="norm" stroke="1" extrusionOk="0">
                  <a:moveTo>
                    <a:pt x="11800" y="3988"/>
                  </a:moveTo>
                  <a:cubicBezTo>
                    <a:pt x="10139" y="3323"/>
                    <a:pt x="8477" y="2658"/>
                    <a:pt x="6815" y="2991"/>
                  </a:cubicBezTo>
                  <a:cubicBezTo>
                    <a:pt x="5154" y="3323"/>
                    <a:pt x="3492" y="4652"/>
                    <a:pt x="2329" y="6978"/>
                  </a:cubicBezTo>
                  <a:cubicBezTo>
                    <a:pt x="1166" y="9305"/>
                    <a:pt x="502" y="12628"/>
                    <a:pt x="169" y="15120"/>
                  </a:cubicBezTo>
                  <a:cubicBezTo>
                    <a:pt x="-163" y="17612"/>
                    <a:pt x="-163" y="19274"/>
                    <a:pt x="1665" y="20271"/>
                  </a:cubicBezTo>
                  <a:cubicBezTo>
                    <a:pt x="3492" y="21268"/>
                    <a:pt x="7148" y="21600"/>
                    <a:pt x="10637" y="19772"/>
                  </a:cubicBezTo>
                  <a:cubicBezTo>
                    <a:pt x="14126" y="17945"/>
                    <a:pt x="17449" y="13957"/>
                    <a:pt x="19277" y="11132"/>
                  </a:cubicBezTo>
                  <a:cubicBezTo>
                    <a:pt x="21105" y="8308"/>
                    <a:pt x="21437" y="6646"/>
                    <a:pt x="19111" y="4985"/>
                  </a:cubicBezTo>
                  <a:cubicBezTo>
                    <a:pt x="16785" y="3323"/>
                    <a:pt x="11800" y="1662"/>
                    <a:pt x="6815"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262" name="Line"/>
            <p:cNvSpPr/>
            <p:nvPr/>
          </p:nvSpPr>
          <p:spPr>
            <a:xfrm>
              <a:off x="4263524" y="1743552"/>
              <a:ext cx="375573" cy="861399"/>
            </a:xfrm>
            <a:custGeom>
              <a:avLst/>
              <a:gdLst/>
              <a:ahLst/>
              <a:cxnLst>
                <a:cxn ang="0">
                  <a:pos x="wd2" y="hd2"/>
                </a:cxn>
                <a:cxn ang="5400000">
                  <a:pos x="wd2" y="hd2"/>
                </a:cxn>
                <a:cxn ang="10800000">
                  <a:pos x="wd2" y="hd2"/>
                </a:cxn>
                <a:cxn ang="16200000">
                  <a:pos x="wd2" y="hd2"/>
                </a:cxn>
              </a:cxnLst>
              <a:rect l="0" t="0" r="r" b="b"/>
              <a:pathLst>
                <a:path w="21126" h="21600" fill="norm" stroke="1" extrusionOk="0">
                  <a:moveTo>
                    <a:pt x="14121" y="0"/>
                  </a:moveTo>
                  <a:cubicBezTo>
                    <a:pt x="11591" y="1214"/>
                    <a:pt x="9061" y="2429"/>
                    <a:pt x="6337" y="4554"/>
                  </a:cubicBezTo>
                  <a:cubicBezTo>
                    <a:pt x="3612" y="6680"/>
                    <a:pt x="694" y="9716"/>
                    <a:pt x="110" y="12275"/>
                  </a:cubicBezTo>
                  <a:cubicBezTo>
                    <a:pt x="-474" y="14834"/>
                    <a:pt x="1277" y="16916"/>
                    <a:pt x="5169" y="18390"/>
                  </a:cubicBezTo>
                  <a:cubicBezTo>
                    <a:pt x="9061" y="19865"/>
                    <a:pt x="15094" y="20733"/>
                    <a:pt x="21126"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263" name="Line"/>
            <p:cNvSpPr/>
            <p:nvPr/>
          </p:nvSpPr>
          <p:spPr>
            <a:xfrm>
              <a:off x="4898553" y="1871174"/>
              <a:ext cx="161289" cy="588481"/>
            </a:xfrm>
            <a:custGeom>
              <a:avLst/>
              <a:gdLst/>
              <a:ahLst/>
              <a:cxnLst>
                <a:cxn ang="0">
                  <a:pos x="wd2" y="hd2"/>
                </a:cxn>
                <a:cxn ang="5400000">
                  <a:pos x="wd2" y="hd2"/>
                </a:cxn>
                <a:cxn ang="10800000">
                  <a:pos x="wd2" y="hd2"/>
                </a:cxn>
                <a:cxn ang="16200000">
                  <a:pos x="wd2" y="hd2"/>
                </a:cxn>
              </a:cxnLst>
              <a:rect l="0" t="0" r="r" b="b"/>
              <a:pathLst>
                <a:path w="21427" h="21487" fill="norm" stroke="1" extrusionOk="0">
                  <a:moveTo>
                    <a:pt x="0" y="9740"/>
                  </a:moveTo>
                  <a:cubicBezTo>
                    <a:pt x="4596" y="8224"/>
                    <a:pt x="9192" y="6708"/>
                    <a:pt x="12638" y="5319"/>
                  </a:cubicBezTo>
                  <a:cubicBezTo>
                    <a:pt x="16085" y="3929"/>
                    <a:pt x="18383" y="2666"/>
                    <a:pt x="19762" y="1655"/>
                  </a:cubicBezTo>
                  <a:cubicBezTo>
                    <a:pt x="21140" y="645"/>
                    <a:pt x="21600" y="-113"/>
                    <a:pt x="21370" y="13"/>
                  </a:cubicBezTo>
                  <a:cubicBezTo>
                    <a:pt x="21140" y="140"/>
                    <a:pt x="20221" y="1150"/>
                    <a:pt x="19532" y="3803"/>
                  </a:cubicBezTo>
                  <a:cubicBezTo>
                    <a:pt x="18843" y="6455"/>
                    <a:pt x="18383" y="10750"/>
                    <a:pt x="18613" y="13971"/>
                  </a:cubicBezTo>
                  <a:cubicBezTo>
                    <a:pt x="18843" y="17192"/>
                    <a:pt x="19762" y="19340"/>
                    <a:pt x="20681" y="21487"/>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264" name="Line"/>
            <p:cNvSpPr/>
            <p:nvPr/>
          </p:nvSpPr>
          <p:spPr>
            <a:xfrm>
              <a:off x="5303307" y="2148305"/>
              <a:ext cx="217944" cy="7265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265" name="Line"/>
            <p:cNvSpPr/>
            <p:nvPr/>
          </p:nvSpPr>
          <p:spPr>
            <a:xfrm>
              <a:off x="5930804" y="1961496"/>
              <a:ext cx="174911" cy="246847"/>
            </a:xfrm>
            <a:custGeom>
              <a:avLst/>
              <a:gdLst/>
              <a:ahLst/>
              <a:cxnLst>
                <a:cxn ang="0">
                  <a:pos x="wd2" y="hd2"/>
                </a:cxn>
                <a:cxn ang="5400000">
                  <a:pos x="wd2" y="hd2"/>
                </a:cxn>
                <a:cxn ang="10800000">
                  <a:pos x="wd2" y="hd2"/>
                </a:cxn>
                <a:cxn ang="16200000">
                  <a:pos x="wd2" y="hd2"/>
                </a:cxn>
              </a:cxnLst>
              <a:rect l="0" t="0" r="r" b="b"/>
              <a:pathLst>
                <a:path w="20606" h="21113" fill="norm" stroke="1" extrusionOk="0">
                  <a:moveTo>
                    <a:pt x="12884" y="0"/>
                  </a:moveTo>
                  <a:cubicBezTo>
                    <a:pt x="10846" y="0"/>
                    <a:pt x="8808" y="0"/>
                    <a:pt x="6363" y="2811"/>
                  </a:cubicBezTo>
                  <a:cubicBezTo>
                    <a:pt x="3918" y="5622"/>
                    <a:pt x="1065" y="11244"/>
                    <a:pt x="250" y="14647"/>
                  </a:cubicBezTo>
                  <a:cubicBezTo>
                    <a:pt x="-565" y="18049"/>
                    <a:pt x="658" y="19233"/>
                    <a:pt x="3307" y="20121"/>
                  </a:cubicBezTo>
                  <a:cubicBezTo>
                    <a:pt x="5956" y="21008"/>
                    <a:pt x="10031" y="21600"/>
                    <a:pt x="13292" y="20564"/>
                  </a:cubicBezTo>
                  <a:cubicBezTo>
                    <a:pt x="16552" y="19529"/>
                    <a:pt x="18997" y="16866"/>
                    <a:pt x="20016" y="14647"/>
                  </a:cubicBezTo>
                  <a:cubicBezTo>
                    <a:pt x="21035" y="12427"/>
                    <a:pt x="20627" y="10652"/>
                    <a:pt x="19609" y="9173"/>
                  </a:cubicBezTo>
                  <a:cubicBezTo>
                    <a:pt x="18590" y="7693"/>
                    <a:pt x="16960" y="6510"/>
                    <a:pt x="15126" y="6214"/>
                  </a:cubicBezTo>
                  <a:cubicBezTo>
                    <a:pt x="13292" y="5918"/>
                    <a:pt x="11254" y="6510"/>
                    <a:pt x="9216" y="7101"/>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266" name="Line"/>
            <p:cNvSpPr/>
            <p:nvPr/>
          </p:nvSpPr>
          <p:spPr>
            <a:xfrm>
              <a:off x="6216595" y="2044523"/>
              <a:ext cx="20758" cy="6227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267" name="Line"/>
            <p:cNvSpPr/>
            <p:nvPr/>
          </p:nvSpPr>
          <p:spPr>
            <a:xfrm>
              <a:off x="6494817" y="1808349"/>
              <a:ext cx="199181" cy="358174"/>
            </a:xfrm>
            <a:custGeom>
              <a:avLst/>
              <a:gdLst/>
              <a:ahLst/>
              <a:cxnLst>
                <a:cxn ang="0">
                  <a:pos x="wd2" y="hd2"/>
                </a:cxn>
                <a:cxn ang="5400000">
                  <a:pos x="wd2" y="hd2"/>
                </a:cxn>
                <a:cxn ang="10800000">
                  <a:pos x="wd2" y="hd2"/>
                </a:cxn>
                <a:cxn ang="16200000">
                  <a:pos x="wd2" y="hd2"/>
                </a:cxn>
              </a:cxnLst>
              <a:rect l="0" t="0" r="r" b="b"/>
              <a:pathLst>
                <a:path w="21442" h="21299" fill="norm" stroke="1" extrusionOk="0">
                  <a:moveTo>
                    <a:pt x="2449" y="7256"/>
                  </a:moveTo>
                  <a:cubicBezTo>
                    <a:pt x="1332" y="6433"/>
                    <a:pt x="214" y="5610"/>
                    <a:pt x="28" y="4684"/>
                  </a:cubicBezTo>
                  <a:cubicBezTo>
                    <a:pt x="-158" y="3759"/>
                    <a:pt x="587" y="2730"/>
                    <a:pt x="1890" y="1907"/>
                  </a:cubicBezTo>
                  <a:cubicBezTo>
                    <a:pt x="3194" y="1084"/>
                    <a:pt x="5056" y="467"/>
                    <a:pt x="6918" y="159"/>
                  </a:cubicBezTo>
                  <a:cubicBezTo>
                    <a:pt x="8780" y="-150"/>
                    <a:pt x="10642" y="-150"/>
                    <a:pt x="11759" y="1496"/>
                  </a:cubicBezTo>
                  <a:cubicBezTo>
                    <a:pt x="12876" y="3141"/>
                    <a:pt x="13249" y="6433"/>
                    <a:pt x="11759" y="9519"/>
                  </a:cubicBezTo>
                  <a:cubicBezTo>
                    <a:pt x="10270" y="12604"/>
                    <a:pt x="6918" y="15484"/>
                    <a:pt x="4870" y="17439"/>
                  </a:cubicBezTo>
                  <a:cubicBezTo>
                    <a:pt x="2821" y="19393"/>
                    <a:pt x="2076" y="20421"/>
                    <a:pt x="2635" y="20936"/>
                  </a:cubicBezTo>
                  <a:cubicBezTo>
                    <a:pt x="3194" y="21450"/>
                    <a:pt x="5056" y="21450"/>
                    <a:pt x="8408" y="20730"/>
                  </a:cubicBezTo>
                  <a:cubicBezTo>
                    <a:pt x="11759" y="20010"/>
                    <a:pt x="16601" y="18570"/>
                    <a:pt x="21442" y="1713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268" name="Line"/>
            <p:cNvSpPr/>
            <p:nvPr/>
          </p:nvSpPr>
          <p:spPr>
            <a:xfrm>
              <a:off x="6804163" y="1712417"/>
              <a:ext cx="263454" cy="486390"/>
            </a:xfrm>
            <a:custGeom>
              <a:avLst/>
              <a:gdLst/>
              <a:ahLst/>
              <a:cxnLst>
                <a:cxn ang="0">
                  <a:pos x="wd2" y="hd2"/>
                </a:cxn>
                <a:cxn ang="5400000">
                  <a:pos x="wd2" y="hd2"/>
                </a:cxn>
                <a:cxn ang="10800000">
                  <a:pos x="wd2" y="hd2"/>
                </a:cxn>
                <a:cxn ang="16200000">
                  <a:pos x="wd2" y="hd2"/>
                </a:cxn>
              </a:cxnLst>
              <a:rect l="0" t="0" r="r" b="b"/>
              <a:pathLst>
                <a:path w="21363" h="21538" fill="norm" stroke="1" extrusionOk="0">
                  <a:moveTo>
                    <a:pt x="21363" y="0"/>
                  </a:moveTo>
                  <a:cubicBezTo>
                    <a:pt x="17997" y="1838"/>
                    <a:pt x="14631" y="3677"/>
                    <a:pt x="11264" y="6128"/>
                  </a:cubicBezTo>
                  <a:cubicBezTo>
                    <a:pt x="7898" y="8579"/>
                    <a:pt x="4532" y="11643"/>
                    <a:pt x="2708" y="13634"/>
                  </a:cubicBezTo>
                  <a:cubicBezTo>
                    <a:pt x="885" y="15626"/>
                    <a:pt x="605" y="16545"/>
                    <a:pt x="324" y="17540"/>
                  </a:cubicBezTo>
                  <a:cubicBezTo>
                    <a:pt x="44" y="18536"/>
                    <a:pt x="-237" y="19609"/>
                    <a:pt x="324" y="20298"/>
                  </a:cubicBezTo>
                  <a:cubicBezTo>
                    <a:pt x="885" y="20987"/>
                    <a:pt x="2288" y="21294"/>
                    <a:pt x="3690" y="21447"/>
                  </a:cubicBezTo>
                  <a:cubicBezTo>
                    <a:pt x="5093" y="21600"/>
                    <a:pt x="6495" y="21600"/>
                    <a:pt x="8319" y="21140"/>
                  </a:cubicBezTo>
                  <a:cubicBezTo>
                    <a:pt x="10142" y="20681"/>
                    <a:pt x="12386" y="19762"/>
                    <a:pt x="13929" y="18919"/>
                  </a:cubicBezTo>
                  <a:cubicBezTo>
                    <a:pt x="15472" y="18077"/>
                    <a:pt x="16314" y="17311"/>
                    <a:pt x="16594" y="16545"/>
                  </a:cubicBezTo>
                  <a:cubicBezTo>
                    <a:pt x="16875" y="15779"/>
                    <a:pt x="16594" y="15013"/>
                    <a:pt x="15612" y="14630"/>
                  </a:cubicBezTo>
                  <a:cubicBezTo>
                    <a:pt x="14631" y="14247"/>
                    <a:pt x="12947" y="14247"/>
                    <a:pt x="10563" y="14477"/>
                  </a:cubicBezTo>
                  <a:cubicBezTo>
                    <a:pt x="8179" y="14706"/>
                    <a:pt x="5093" y="15166"/>
                    <a:pt x="2007" y="15626"/>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269" name="Line"/>
            <p:cNvSpPr/>
            <p:nvPr/>
          </p:nvSpPr>
          <p:spPr>
            <a:xfrm>
              <a:off x="7223290" y="1515230"/>
              <a:ext cx="285019" cy="851020"/>
            </a:xfrm>
            <a:custGeom>
              <a:avLst/>
              <a:gdLst/>
              <a:ahLst/>
              <a:cxnLst>
                <a:cxn ang="0">
                  <a:pos x="wd2" y="hd2"/>
                </a:cxn>
                <a:cxn ang="5400000">
                  <a:pos x="wd2" y="hd2"/>
                </a:cxn>
                <a:cxn ang="10800000">
                  <a:pos x="wd2" y="hd2"/>
                </a:cxn>
                <a:cxn ang="16200000">
                  <a:pos x="wd2" y="hd2"/>
                </a:cxn>
              </a:cxnLst>
              <a:rect l="0" t="0" r="r" b="b"/>
              <a:pathLst>
                <a:path w="21186" h="21600" fill="norm" stroke="1" extrusionOk="0">
                  <a:moveTo>
                    <a:pt x="11571" y="0"/>
                  </a:moveTo>
                  <a:cubicBezTo>
                    <a:pt x="13886" y="527"/>
                    <a:pt x="16200" y="1054"/>
                    <a:pt x="18129" y="2722"/>
                  </a:cubicBezTo>
                  <a:cubicBezTo>
                    <a:pt x="20057" y="4390"/>
                    <a:pt x="21600" y="7200"/>
                    <a:pt x="21086" y="9922"/>
                  </a:cubicBezTo>
                  <a:cubicBezTo>
                    <a:pt x="20571" y="12644"/>
                    <a:pt x="18000" y="15278"/>
                    <a:pt x="14143" y="17210"/>
                  </a:cubicBezTo>
                  <a:cubicBezTo>
                    <a:pt x="10286" y="19141"/>
                    <a:pt x="5143" y="20371"/>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270" name="Line"/>
            <p:cNvSpPr/>
            <p:nvPr/>
          </p:nvSpPr>
          <p:spPr>
            <a:xfrm>
              <a:off x="7295937" y="830263"/>
              <a:ext cx="297721" cy="456646"/>
            </a:xfrm>
            <a:custGeom>
              <a:avLst/>
              <a:gdLst/>
              <a:ahLst/>
              <a:cxnLst>
                <a:cxn ang="0">
                  <a:pos x="wd2" y="hd2"/>
                </a:cxn>
                <a:cxn ang="5400000">
                  <a:pos x="wd2" y="hd2"/>
                </a:cxn>
                <a:cxn ang="10800000">
                  <a:pos x="wd2" y="hd2"/>
                </a:cxn>
                <a:cxn ang="16200000">
                  <a:pos x="wd2" y="hd2"/>
                </a:cxn>
              </a:cxnLst>
              <a:rect l="0" t="0" r="r" b="b"/>
              <a:pathLst>
                <a:path w="21367" h="21600" fill="norm" stroke="1" extrusionOk="0">
                  <a:moveTo>
                    <a:pt x="17131" y="0"/>
                  </a:moveTo>
                  <a:cubicBezTo>
                    <a:pt x="13159" y="164"/>
                    <a:pt x="9186" y="327"/>
                    <a:pt x="6331" y="655"/>
                  </a:cubicBezTo>
                  <a:cubicBezTo>
                    <a:pt x="3476" y="982"/>
                    <a:pt x="1738" y="1473"/>
                    <a:pt x="869" y="2127"/>
                  </a:cubicBezTo>
                  <a:cubicBezTo>
                    <a:pt x="0" y="2782"/>
                    <a:pt x="0" y="3600"/>
                    <a:pt x="0" y="4418"/>
                  </a:cubicBezTo>
                  <a:cubicBezTo>
                    <a:pt x="0" y="5236"/>
                    <a:pt x="0" y="6055"/>
                    <a:pt x="372" y="6791"/>
                  </a:cubicBezTo>
                  <a:cubicBezTo>
                    <a:pt x="745" y="7527"/>
                    <a:pt x="1490" y="8182"/>
                    <a:pt x="3972" y="8264"/>
                  </a:cubicBezTo>
                  <a:cubicBezTo>
                    <a:pt x="6455" y="8345"/>
                    <a:pt x="10676" y="7855"/>
                    <a:pt x="13407" y="7773"/>
                  </a:cubicBezTo>
                  <a:cubicBezTo>
                    <a:pt x="16138" y="7691"/>
                    <a:pt x="17379" y="8018"/>
                    <a:pt x="18497" y="8509"/>
                  </a:cubicBezTo>
                  <a:cubicBezTo>
                    <a:pt x="19614" y="9000"/>
                    <a:pt x="20607" y="9655"/>
                    <a:pt x="21103" y="10391"/>
                  </a:cubicBezTo>
                  <a:cubicBezTo>
                    <a:pt x="21600" y="11127"/>
                    <a:pt x="21600" y="11945"/>
                    <a:pt x="19241" y="13582"/>
                  </a:cubicBezTo>
                  <a:cubicBezTo>
                    <a:pt x="16883" y="15218"/>
                    <a:pt x="12166" y="17673"/>
                    <a:pt x="8690" y="19145"/>
                  </a:cubicBezTo>
                  <a:cubicBezTo>
                    <a:pt x="5214" y="20618"/>
                    <a:pt x="2979" y="21109"/>
                    <a:pt x="745"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271" name="Line"/>
            <p:cNvSpPr/>
            <p:nvPr/>
          </p:nvSpPr>
          <p:spPr>
            <a:xfrm>
              <a:off x="4504177" y="2677598"/>
              <a:ext cx="3123866" cy="31135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18" y="20880"/>
                    <a:pt x="1435" y="20160"/>
                    <a:pt x="2249" y="19320"/>
                  </a:cubicBezTo>
                  <a:cubicBezTo>
                    <a:pt x="3062" y="18480"/>
                    <a:pt x="3971" y="17520"/>
                    <a:pt x="4868" y="16440"/>
                  </a:cubicBezTo>
                  <a:cubicBezTo>
                    <a:pt x="5765" y="15360"/>
                    <a:pt x="6650" y="14160"/>
                    <a:pt x="7583" y="13080"/>
                  </a:cubicBezTo>
                  <a:cubicBezTo>
                    <a:pt x="8516" y="12000"/>
                    <a:pt x="9496" y="11040"/>
                    <a:pt x="10465" y="9960"/>
                  </a:cubicBezTo>
                  <a:cubicBezTo>
                    <a:pt x="11434" y="8880"/>
                    <a:pt x="12391" y="7680"/>
                    <a:pt x="13324" y="6600"/>
                  </a:cubicBezTo>
                  <a:cubicBezTo>
                    <a:pt x="14256" y="5520"/>
                    <a:pt x="15165" y="4560"/>
                    <a:pt x="15979" y="3720"/>
                  </a:cubicBezTo>
                  <a:cubicBezTo>
                    <a:pt x="16792" y="2880"/>
                    <a:pt x="17510" y="2160"/>
                    <a:pt x="18299" y="1680"/>
                  </a:cubicBezTo>
                  <a:cubicBezTo>
                    <a:pt x="19088" y="1200"/>
                    <a:pt x="19950" y="960"/>
                    <a:pt x="20512" y="720"/>
                  </a:cubicBezTo>
                  <a:cubicBezTo>
                    <a:pt x="21074" y="480"/>
                    <a:pt x="21337" y="24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272" name="Line"/>
            <p:cNvSpPr/>
            <p:nvPr/>
          </p:nvSpPr>
          <p:spPr>
            <a:xfrm>
              <a:off x="3487106" y="3030460"/>
              <a:ext cx="1193503" cy="9340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9910" y="0"/>
                    <a:pt x="18219" y="0"/>
                    <a:pt x="16278" y="1600"/>
                  </a:cubicBezTo>
                  <a:cubicBezTo>
                    <a:pt x="14337" y="3200"/>
                    <a:pt x="12146" y="6400"/>
                    <a:pt x="9923" y="9200"/>
                  </a:cubicBezTo>
                  <a:cubicBezTo>
                    <a:pt x="7701" y="12000"/>
                    <a:pt x="5447" y="14400"/>
                    <a:pt x="3788" y="16400"/>
                  </a:cubicBezTo>
                  <a:cubicBezTo>
                    <a:pt x="2129" y="18400"/>
                    <a:pt x="1064" y="20000"/>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273" name="Line"/>
            <p:cNvSpPr/>
            <p:nvPr/>
          </p:nvSpPr>
          <p:spPr>
            <a:xfrm>
              <a:off x="0" y="2999325"/>
              <a:ext cx="1951120" cy="12454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9838" y="0"/>
                    <a:pt x="18077" y="0"/>
                    <a:pt x="16545" y="300"/>
                  </a:cubicBezTo>
                  <a:cubicBezTo>
                    <a:pt x="15013" y="600"/>
                    <a:pt x="13711" y="1200"/>
                    <a:pt x="12332" y="1800"/>
                  </a:cubicBezTo>
                  <a:cubicBezTo>
                    <a:pt x="10953" y="2400"/>
                    <a:pt x="9498" y="3000"/>
                    <a:pt x="8043" y="4500"/>
                  </a:cubicBezTo>
                  <a:cubicBezTo>
                    <a:pt x="6587" y="6000"/>
                    <a:pt x="5132" y="8400"/>
                    <a:pt x="3791" y="11400"/>
                  </a:cubicBezTo>
                  <a:cubicBezTo>
                    <a:pt x="2451" y="14400"/>
                    <a:pt x="1226" y="18000"/>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274" name="Line"/>
            <p:cNvSpPr/>
            <p:nvPr/>
          </p:nvSpPr>
          <p:spPr>
            <a:xfrm>
              <a:off x="4687644" y="3217269"/>
              <a:ext cx="231667" cy="633077"/>
            </a:xfrm>
            <a:custGeom>
              <a:avLst/>
              <a:gdLst/>
              <a:ahLst/>
              <a:cxnLst>
                <a:cxn ang="0">
                  <a:pos x="wd2" y="hd2"/>
                </a:cxn>
                <a:cxn ang="5400000">
                  <a:pos x="wd2" y="hd2"/>
                </a:cxn>
                <a:cxn ang="10800000">
                  <a:pos x="wd2" y="hd2"/>
                </a:cxn>
                <a:cxn ang="16200000">
                  <a:pos x="wd2" y="hd2"/>
                </a:cxn>
              </a:cxnLst>
              <a:rect l="0" t="0" r="r" b="b"/>
              <a:pathLst>
                <a:path w="20963" h="21600" fill="norm" stroke="1" extrusionOk="0">
                  <a:moveTo>
                    <a:pt x="20963" y="0"/>
                  </a:moveTo>
                  <a:cubicBezTo>
                    <a:pt x="19398" y="0"/>
                    <a:pt x="17833" y="0"/>
                    <a:pt x="15641" y="472"/>
                  </a:cubicBezTo>
                  <a:cubicBezTo>
                    <a:pt x="13450" y="944"/>
                    <a:pt x="10633" y="1889"/>
                    <a:pt x="7659" y="3541"/>
                  </a:cubicBezTo>
                  <a:cubicBezTo>
                    <a:pt x="4685" y="5193"/>
                    <a:pt x="1554" y="7554"/>
                    <a:pt x="459" y="10269"/>
                  </a:cubicBezTo>
                  <a:cubicBezTo>
                    <a:pt x="-637" y="12984"/>
                    <a:pt x="302" y="16052"/>
                    <a:pt x="2493" y="18000"/>
                  </a:cubicBezTo>
                  <a:cubicBezTo>
                    <a:pt x="4685" y="19948"/>
                    <a:pt x="8128" y="20774"/>
                    <a:pt x="11572"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275" name="Line"/>
            <p:cNvSpPr/>
            <p:nvPr/>
          </p:nvSpPr>
          <p:spPr>
            <a:xfrm>
              <a:off x="5126876" y="3312305"/>
              <a:ext cx="197187" cy="434258"/>
            </a:xfrm>
            <a:custGeom>
              <a:avLst/>
              <a:gdLst/>
              <a:ahLst/>
              <a:cxnLst>
                <a:cxn ang="0">
                  <a:pos x="wd2" y="hd2"/>
                </a:cxn>
                <a:cxn ang="5400000">
                  <a:pos x="wd2" y="hd2"/>
                </a:cxn>
                <a:cxn ang="10800000">
                  <a:pos x="wd2" y="hd2"/>
                </a:cxn>
                <a:cxn ang="16200000">
                  <a:pos x="wd2" y="hd2"/>
                </a:cxn>
              </a:cxnLst>
              <a:rect l="0" t="0" r="r" b="b"/>
              <a:pathLst>
                <a:path w="21600" h="21519" fill="norm" stroke="1" extrusionOk="0">
                  <a:moveTo>
                    <a:pt x="0" y="10205"/>
                  </a:moveTo>
                  <a:cubicBezTo>
                    <a:pt x="5305" y="8833"/>
                    <a:pt x="10611" y="7462"/>
                    <a:pt x="14021" y="6176"/>
                  </a:cubicBezTo>
                  <a:cubicBezTo>
                    <a:pt x="17432" y="4890"/>
                    <a:pt x="18947" y="3690"/>
                    <a:pt x="19895" y="2490"/>
                  </a:cubicBezTo>
                  <a:cubicBezTo>
                    <a:pt x="20842" y="1290"/>
                    <a:pt x="21221" y="90"/>
                    <a:pt x="20842" y="5"/>
                  </a:cubicBezTo>
                  <a:cubicBezTo>
                    <a:pt x="20463" y="-81"/>
                    <a:pt x="19326" y="948"/>
                    <a:pt x="18189" y="3862"/>
                  </a:cubicBezTo>
                  <a:cubicBezTo>
                    <a:pt x="17053" y="6776"/>
                    <a:pt x="15916" y="11576"/>
                    <a:pt x="16484" y="14833"/>
                  </a:cubicBezTo>
                  <a:cubicBezTo>
                    <a:pt x="17053" y="18090"/>
                    <a:pt x="19326" y="19805"/>
                    <a:pt x="21600" y="21519"/>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276" name="Line"/>
            <p:cNvSpPr/>
            <p:nvPr/>
          </p:nvSpPr>
          <p:spPr>
            <a:xfrm>
              <a:off x="5552385" y="3507862"/>
              <a:ext cx="176432"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277" name="Line"/>
            <p:cNvSpPr/>
            <p:nvPr/>
          </p:nvSpPr>
          <p:spPr>
            <a:xfrm>
              <a:off x="6022868" y="3310674"/>
              <a:ext cx="159361" cy="200016"/>
            </a:xfrm>
            <a:custGeom>
              <a:avLst/>
              <a:gdLst/>
              <a:ahLst/>
              <a:cxnLst>
                <a:cxn ang="0">
                  <a:pos x="wd2" y="hd2"/>
                </a:cxn>
                <a:cxn ang="5400000">
                  <a:pos x="wd2" y="hd2"/>
                </a:cxn>
                <a:cxn ang="10800000">
                  <a:pos x="wd2" y="hd2"/>
                </a:cxn>
                <a:cxn ang="16200000">
                  <a:pos x="wd2" y="hd2"/>
                </a:cxn>
              </a:cxnLst>
              <a:rect l="0" t="0" r="r" b="b"/>
              <a:pathLst>
                <a:path w="21171" h="21167" fill="norm" stroke="1" extrusionOk="0">
                  <a:moveTo>
                    <a:pt x="10570" y="0"/>
                  </a:moveTo>
                  <a:cubicBezTo>
                    <a:pt x="8272" y="366"/>
                    <a:pt x="5975" y="732"/>
                    <a:pt x="3906" y="2563"/>
                  </a:cubicBezTo>
                  <a:cubicBezTo>
                    <a:pt x="1838" y="4393"/>
                    <a:pt x="0" y="7688"/>
                    <a:pt x="0" y="10983"/>
                  </a:cubicBezTo>
                  <a:cubicBezTo>
                    <a:pt x="0" y="14278"/>
                    <a:pt x="1838" y="17573"/>
                    <a:pt x="3906" y="19403"/>
                  </a:cubicBezTo>
                  <a:cubicBezTo>
                    <a:pt x="5975" y="21234"/>
                    <a:pt x="8272" y="21600"/>
                    <a:pt x="11260" y="20685"/>
                  </a:cubicBezTo>
                  <a:cubicBezTo>
                    <a:pt x="14247" y="19769"/>
                    <a:pt x="17923" y="17573"/>
                    <a:pt x="19762" y="15559"/>
                  </a:cubicBezTo>
                  <a:cubicBezTo>
                    <a:pt x="21600" y="13546"/>
                    <a:pt x="21600" y="11715"/>
                    <a:pt x="19991" y="9519"/>
                  </a:cubicBezTo>
                  <a:cubicBezTo>
                    <a:pt x="18383" y="7322"/>
                    <a:pt x="15166" y="4759"/>
                    <a:pt x="11949" y="2197"/>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278" name="Line"/>
            <p:cNvSpPr/>
            <p:nvPr/>
          </p:nvSpPr>
          <p:spPr>
            <a:xfrm>
              <a:off x="6278866" y="3341809"/>
              <a:ext cx="41513"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279" name="Line"/>
            <p:cNvSpPr/>
            <p:nvPr/>
          </p:nvSpPr>
          <p:spPr>
            <a:xfrm>
              <a:off x="6465675" y="3171985"/>
              <a:ext cx="186809" cy="354853"/>
            </a:xfrm>
            <a:custGeom>
              <a:avLst/>
              <a:gdLst/>
              <a:ahLst/>
              <a:cxnLst>
                <a:cxn ang="0">
                  <a:pos x="wd2" y="hd2"/>
                </a:cxn>
                <a:cxn ang="5400000">
                  <a:pos x="wd2" y="hd2"/>
                </a:cxn>
                <a:cxn ang="10800000">
                  <a:pos x="wd2" y="hd2"/>
                </a:cxn>
                <a:cxn ang="16200000">
                  <a:pos x="wd2" y="hd2"/>
                </a:cxn>
              </a:cxnLst>
              <a:rect l="0" t="0" r="r" b="b"/>
              <a:pathLst>
                <a:path w="21600" h="21304" fill="norm" stroke="1" extrusionOk="0">
                  <a:moveTo>
                    <a:pt x="0" y="7080"/>
                  </a:moveTo>
                  <a:cubicBezTo>
                    <a:pt x="2800" y="5419"/>
                    <a:pt x="5600" y="3757"/>
                    <a:pt x="7800" y="2615"/>
                  </a:cubicBezTo>
                  <a:cubicBezTo>
                    <a:pt x="10000" y="1473"/>
                    <a:pt x="11600" y="849"/>
                    <a:pt x="13400" y="434"/>
                  </a:cubicBezTo>
                  <a:cubicBezTo>
                    <a:pt x="15200" y="19"/>
                    <a:pt x="17200" y="-189"/>
                    <a:pt x="18400" y="226"/>
                  </a:cubicBezTo>
                  <a:cubicBezTo>
                    <a:pt x="19600" y="642"/>
                    <a:pt x="20000" y="1680"/>
                    <a:pt x="18400" y="3965"/>
                  </a:cubicBezTo>
                  <a:cubicBezTo>
                    <a:pt x="16800" y="6249"/>
                    <a:pt x="13200" y="9780"/>
                    <a:pt x="10400" y="12273"/>
                  </a:cubicBezTo>
                  <a:cubicBezTo>
                    <a:pt x="7600" y="14765"/>
                    <a:pt x="5600" y="16219"/>
                    <a:pt x="4200" y="17569"/>
                  </a:cubicBezTo>
                  <a:cubicBezTo>
                    <a:pt x="2800" y="18919"/>
                    <a:pt x="2000" y="20165"/>
                    <a:pt x="3400" y="20788"/>
                  </a:cubicBezTo>
                  <a:cubicBezTo>
                    <a:pt x="4800" y="21411"/>
                    <a:pt x="8400" y="21411"/>
                    <a:pt x="11800" y="21099"/>
                  </a:cubicBezTo>
                  <a:cubicBezTo>
                    <a:pt x="15200" y="20788"/>
                    <a:pt x="18400" y="20165"/>
                    <a:pt x="21600" y="19542"/>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280" name="Line"/>
            <p:cNvSpPr/>
            <p:nvPr/>
          </p:nvSpPr>
          <p:spPr>
            <a:xfrm>
              <a:off x="6777030" y="3134243"/>
              <a:ext cx="290587" cy="453413"/>
            </a:xfrm>
            <a:custGeom>
              <a:avLst/>
              <a:gdLst/>
              <a:ahLst/>
              <a:cxnLst>
                <a:cxn ang="0">
                  <a:pos x="wd2" y="hd2"/>
                </a:cxn>
                <a:cxn ang="5400000">
                  <a:pos x="wd2" y="hd2"/>
                </a:cxn>
                <a:cxn ang="10800000">
                  <a:pos x="wd2" y="hd2"/>
                </a:cxn>
                <a:cxn ang="16200000">
                  <a:pos x="wd2" y="hd2"/>
                </a:cxn>
              </a:cxnLst>
              <a:rect l="0" t="0" r="r" b="b"/>
              <a:pathLst>
                <a:path w="21345" h="21447" fill="norm" stroke="1" extrusionOk="0">
                  <a:moveTo>
                    <a:pt x="21345" y="0"/>
                  </a:moveTo>
                  <a:cubicBezTo>
                    <a:pt x="15246" y="4255"/>
                    <a:pt x="9147" y="8509"/>
                    <a:pt x="5463" y="11455"/>
                  </a:cubicBezTo>
                  <a:cubicBezTo>
                    <a:pt x="1778" y="14400"/>
                    <a:pt x="507" y="16036"/>
                    <a:pt x="126" y="17509"/>
                  </a:cubicBezTo>
                  <a:cubicBezTo>
                    <a:pt x="-255" y="18982"/>
                    <a:pt x="253" y="20291"/>
                    <a:pt x="1270" y="20945"/>
                  </a:cubicBezTo>
                  <a:cubicBezTo>
                    <a:pt x="2286" y="21600"/>
                    <a:pt x="3811" y="21600"/>
                    <a:pt x="5463" y="21027"/>
                  </a:cubicBezTo>
                  <a:cubicBezTo>
                    <a:pt x="7114" y="20455"/>
                    <a:pt x="8893" y="19309"/>
                    <a:pt x="10037" y="18327"/>
                  </a:cubicBezTo>
                  <a:cubicBezTo>
                    <a:pt x="11180" y="17345"/>
                    <a:pt x="11689" y="16527"/>
                    <a:pt x="11943" y="15709"/>
                  </a:cubicBezTo>
                  <a:cubicBezTo>
                    <a:pt x="12197" y="14891"/>
                    <a:pt x="12197" y="14073"/>
                    <a:pt x="11180" y="13582"/>
                  </a:cubicBezTo>
                  <a:cubicBezTo>
                    <a:pt x="10164" y="13091"/>
                    <a:pt x="8131" y="12927"/>
                    <a:pt x="6098" y="12764"/>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281" name="Line"/>
            <p:cNvSpPr/>
            <p:nvPr/>
          </p:nvSpPr>
          <p:spPr>
            <a:xfrm>
              <a:off x="7181777" y="3074836"/>
              <a:ext cx="288564" cy="702862"/>
            </a:xfrm>
            <a:custGeom>
              <a:avLst/>
              <a:gdLst/>
              <a:ahLst/>
              <a:cxnLst>
                <a:cxn ang="0">
                  <a:pos x="wd2" y="hd2"/>
                </a:cxn>
                <a:cxn ang="5400000">
                  <a:pos x="wd2" y="hd2"/>
                </a:cxn>
                <a:cxn ang="10800000">
                  <a:pos x="wd2" y="hd2"/>
                </a:cxn>
                <a:cxn ang="16200000">
                  <a:pos x="wd2" y="hd2"/>
                </a:cxn>
              </a:cxnLst>
              <a:rect l="0" t="0" r="r" b="b"/>
              <a:pathLst>
                <a:path w="21197" h="21512" fill="norm" stroke="1" extrusionOk="0">
                  <a:moveTo>
                    <a:pt x="8386" y="1183"/>
                  </a:moveTo>
                  <a:cubicBezTo>
                    <a:pt x="9148" y="759"/>
                    <a:pt x="9911" y="336"/>
                    <a:pt x="11308" y="124"/>
                  </a:cubicBezTo>
                  <a:cubicBezTo>
                    <a:pt x="12706" y="-88"/>
                    <a:pt x="14739" y="-88"/>
                    <a:pt x="16645" y="600"/>
                  </a:cubicBezTo>
                  <a:cubicBezTo>
                    <a:pt x="18551" y="1288"/>
                    <a:pt x="20329" y="2665"/>
                    <a:pt x="20965" y="4624"/>
                  </a:cubicBezTo>
                  <a:cubicBezTo>
                    <a:pt x="21600" y="6583"/>
                    <a:pt x="21092" y="9124"/>
                    <a:pt x="17407" y="12036"/>
                  </a:cubicBezTo>
                  <a:cubicBezTo>
                    <a:pt x="13722" y="14947"/>
                    <a:pt x="6861" y="18230"/>
                    <a:pt x="0" y="21512"/>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282" name="Line"/>
            <p:cNvSpPr/>
            <p:nvPr/>
          </p:nvSpPr>
          <p:spPr>
            <a:xfrm>
              <a:off x="7670055" y="2896136"/>
              <a:ext cx="187127" cy="435296"/>
            </a:xfrm>
            <a:custGeom>
              <a:avLst/>
              <a:gdLst/>
              <a:ahLst/>
              <a:cxnLst>
                <a:cxn ang="0">
                  <a:pos x="wd2" y="hd2"/>
                </a:cxn>
                <a:cxn ang="5400000">
                  <a:pos x="wd2" y="hd2"/>
                </a:cxn>
                <a:cxn ang="10800000">
                  <a:pos x="wd2" y="hd2"/>
                </a:cxn>
                <a:cxn ang="16200000">
                  <a:pos x="wd2" y="hd2"/>
                </a:cxn>
              </a:cxnLst>
              <a:rect l="0" t="0" r="r" b="b"/>
              <a:pathLst>
                <a:path w="20864" h="21401" fill="norm" stroke="1" extrusionOk="0">
                  <a:moveTo>
                    <a:pt x="19616" y="481"/>
                  </a:moveTo>
                  <a:cubicBezTo>
                    <a:pt x="17688" y="141"/>
                    <a:pt x="15759" y="-199"/>
                    <a:pt x="12673" y="141"/>
                  </a:cubicBezTo>
                  <a:cubicBezTo>
                    <a:pt x="9588" y="481"/>
                    <a:pt x="5345" y="1502"/>
                    <a:pt x="3223" y="2862"/>
                  </a:cubicBezTo>
                  <a:cubicBezTo>
                    <a:pt x="1102" y="4223"/>
                    <a:pt x="1102" y="5924"/>
                    <a:pt x="716" y="7199"/>
                  </a:cubicBezTo>
                  <a:cubicBezTo>
                    <a:pt x="330" y="8475"/>
                    <a:pt x="-441" y="9325"/>
                    <a:pt x="330" y="9836"/>
                  </a:cubicBezTo>
                  <a:cubicBezTo>
                    <a:pt x="1102" y="10346"/>
                    <a:pt x="3416" y="10516"/>
                    <a:pt x="5538" y="10431"/>
                  </a:cubicBezTo>
                  <a:cubicBezTo>
                    <a:pt x="7659" y="10346"/>
                    <a:pt x="9588" y="10006"/>
                    <a:pt x="11516" y="9751"/>
                  </a:cubicBezTo>
                  <a:cubicBezTo>
                    <a:pt x="13445" y="9495"/>
                    <a:pt x="15373" y="9325"/>
                    <a:pt x="17109" y="9581"/>
                  </a:cubicBezTo>
                  <a:cubicBezTo>
                    <a:pt x="18845" y="9836"/>
                    <a:pt x="20388" y="10516"/>
                    <a:pt x="20773" y="11962"/>
                  </a:cubicBezTo>
                  <a:cubicBezTo>
                    <a:pt x="21159" y="13407"/>
                    <a:pt x="20388" y="15618"/>
                    <a:pt x="17109" y="17319"/>
                  </a:cubicBezTo>
                  <a:cubicBezTo>
                    <a:pt x="13830" y="19020"/>
                    <a:pt x="8045" y="20210"/>
                    <a:pt x="2259" y="21401"/>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283" name="Line"/>
            <p:cNvSpPr/>
            <p:nvPr/>
          </p:nvSpPr>
          <p:spPr>
            <a:xfrm>
              <a:off x="4078668" y="622697"/>
              <a:ext cx="4099426" cy="261533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20998" y="457"/>
                    <a:pt x="20397" y="914"/>
                    <a:pt x="19823" y="1429"/>
                  </a:cubicBezTo>
                  <a:cubicBezTo>
                    <a:pt x="19249" y="1943"/>
                    <a:pt x="18702" y="2514"/>
                    <a:pt x="18155" y="3071"/>
                  </a:cubicBezTo>
                  <a:cubicBezTo>
                    <a:pt x="17608" y="3629"/>
                    <a:pt x="17061" y="4171"/>
                    <a:pt x="16496" y="4714"/>
                  </a:cubicBezTo>
                  <a:cubicBezTo>
                    <a:pt x="15931" y="5257"/>
                    <a:pt x="15348" y="5800"/>
                    <a:pt x="14728" y="6357"/>
                  </a:cubicBezTo>
                  <a:cubicBezTo>
                    <a:pt x="14108" y="6914"/>
                    <a:pt x="13452" y="7486"/>
                    <a:pt x="12769" y="8086"/>
                  </a:cubicBezTo>
                  <a:cubicBezTo>
                    <a:pt x="12085" y="8686"/>
                    <a:pt x="11374" y="9314"/>
                    <a:pt x="10846" y="9800"/>
                  </a:cubicBezTo>
                  <a:cubicBezTo>
                    <a:pt x="10317" y="10286"/>
                    <a:pt x="9971" y="10629"/>
                    <a:pt x="9424" y="11157"/>
                  </a:cubicBezTo>
                  <a:cubicBezTo>
                    <a:pt x="8877" y="11686"/>
                    <a:pt x="8130" y="12400"/>
                    <a:pt x="7236" y="13286"/>
                  </a:cubicBezTo>
                  <a:cubicBezTo>
                    <a:pt x="6343" y="14171"/>
                    <a:pt x="5304" y="15229"/>
                    <a:pt x="4493" y="16086"/>
                  </a:cubicBezTo>
                  <a:cubicBezTo>
                    <a:pt x="3682" y="16943"/>
                    <a:pt x="3099" y="17600"/>
                    <a:pt x="2479" y="18357"/>
                  </a:cubicBezTo>
                  <a:cubicBezTo>
                    <a:pt x="1859" y="19114"/>
                    <a:pt x="1203" y="19971"/>
                    <a:pt x="784" y="20529"/>
                  </a:cubicBezTo>
                  <a:cubicBezTo>
                    <a:pt x="365" y="21086"/>
                    <a:pt x="182" y="21343"/>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284" name="Line"/>
            <p:cNvSpPr/>
            <p:nvPr/>
          </p:nvSpPr>
          <p:spPr>
            <a:xfrm>
              <a:off x="4286234" y="2283223"/>
              <a:ext cx="3746563" cy="223133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20982" y="536"/>
                    <a:pt x="20363" y="1072"/>
                    <a:pt x="19705" y="1674"/>
                  </a:cubicBezTo>
                  <a:cubicBezTo>
                    <a:pt x="19047" y="2277"/>
                    <a:pt x="18349" y="2947"/>
                    <a:pt x="17701" y="3583"/>
                  </a:cubicBezTo>
                  <a:cubicBezTo>
                    <a:pt x="17053" y="4220"/>
                    <a:pt x="16454" y="4822"/>
                    <a:pt x="15856" y="5408"/>
                  </a:cubicBezTo>
                  <a:cubicBezTo>
                    <a:pt x="15258" y="5994"/>
                    <a:pt x="14659" y="6564"/>
                    <a:pt x="14031" y="7167"/>
                  </a:cubicBezTo>
                  <a:cubicBezTo>
                    <a:pt x="13403" y="7769"/>
                    <a:pt x="12745" y="8406"/>
                    <a:pt x="12086" y="9042"/>
                  </a:cubicBezTo>
                  <a:cubicBezTo>
                    <a:pt x="11428" y="9678"/>
                    <a:pt x="10770" y="10314"/>
                    <a:pt x="10142" y="10934"/>
                  </a:cubicBezTo>
                  <a:cubicBezTo>
                    <a:pt x="9514" y="11553"/>
                    <a:pt x="8915" y="12156"/>
                    <a:pt x="8297" y="12793"/>
                  </a:cubicBezTo>
                  <a:cubicBezTo>
                    <a:pt x="7679" y="13429"/>
                    <a:pt x="7040" y="14099"/>
                    <a:pt x="6302" y="14869"/>
                  </a:cubicBezTo>
                  <a:cubicBezTo>
                    <a:pt x="5565" y="15639"/>
                    <a:pt x="4727" y="16510"/>
                    <a:pt x="3919" y="17364"/>
                  </a:cubicBezTo>
                  <a:cubicBezTo>
                    <a:pt x="3111" y="18218"/>
                    <a:pt x="2334" y="19055"/>
                    <a:pt x="1685" y="19758"/>
                  </a:cubicBezTo>
                  <a:cubicBezTo>
                    <a:pt x="1037" y="20461"/>
                    <a:pt x="519" y="21031"/>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285" name="Line"/>
            <p:cNvSpPr/>
            <p:nvPr/>
          </p:nvSpPr>
          <p:spPr>
            <a:xfrm>
              <a:off x="47978" y="3238026"/>
              <a:ext cx="190724" cy="716103"/>
            </a:xfrm>
            <a:custGeom>
              <a:avLst/>
              <a:gdLst/>
              <a:ahLst/>
              <a:cxnLst>
                <a:cxn ang="0">
                  <a:pos x="wd2" y="hd2"/>
                </a:cxn>
                <a:cxn ang="5400000">
                  <a:pos x="wd2" y="hd2"/>
                </a:cxn>
                <a:cxn ang="10800000">
                  <a:pos x="wd2" y="hd2"/>
                </a:cxn>
                <a:cxn ang="16200000">
                  <a:pos x="wd2" y="hd2"/>
                </a:cxn>
              </a:cxnLst>
              <a:rect l="0" t="0" r="r" b="b"/>
              <a:pathLst>
                <a:path w="20532" h="21600" fill="norm" stroke="1" extrusionOk="0">
                  <a:moveTo>
                    <a:pt x="17180" y="0"/>
                  </a:moveTo>
                  <a:cubicBezTo>
                    <a:pt x="15318" y="0"/>
                    <a:pt x="13456" y="0"/>
                    <a:pt x="10663" y="991"/>
                  </a:cubicBezTo>
                  <a:cubicBezTo>
                    <a:pt x="7870" y="1983"/>
                    <a:pt x="4146" y="3965"/>
                    <a:pt x="1911" y="6574"/>
                  </a:cubicBezTo>
                  <a:cubicBezTo>
                    <a:pt x="-323" y="9183"/>
                    <a:pt x="-1068" y="12417"/>
                    <a:pt x="2284" y="15026"/>
                  </a:cubicBezTo>
                  <a:cubicBezTo>
                    <a:pt x="5635" y="17635"/>
                    <a:pt x="13084" y="19617"/>
                    <a:pt x="20532"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286" name="Line"/>
            <p:cNvSpPr/>
            <p:nvPr/>
          </p:nvSpPr>
          <p:spPr>
            <a:xfrm>
              <a:off x="446267" y="3383322"/>
              <a:ext cx="31135" cy="43588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0" y="5657"/>
                    <a:pt x="0" y="11314"/>
                    <a:pt x="3600" y="14914"/>
                  </a:cubicBezTo>
                  <a:cubicBezTo>
                    <a:pt x="7200" y="18514"/>
                    <a:pt x="14400" y="20057"/>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287" name="Line"/>
            <p:cNvSpPr/>
            <p:nvPr/>
          </p:nvSpPr>
          <p:spPr>
            <a:xfrm>
              <a:off x="653832" y="3570131"/>
              <a:ext cx="217945" cy="7264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288" name="Line"/>
            <p:cNvSpPr/>
            <p:nvPr/>
          </p:nvSpPr>
          <p:spPr>
            <a:xfrm>
              <a:off x="1134334" y="3445592"/>
              <a:ext cx="204466" cy="235242"/>
            </a:xfrm>
            <a:custGeom>
              <a:avLst/>
              <a:gdLst/>
              <a:ahLst/>
              <a:cxnLst>
                <a:cxn ang="0">
                  <a:pos x="wd2" y="hd2"/>
                </a:cxn>
                <a:cxn ang="5400000">
                  <a:pos x="wd2" y="hd2"/>
                </a:cxn>
                <a:cxn ang="10800000">
                  <a:pos x="wd2" y="hd2"/>
                </a:cxn>
                <a:cxn ang="16200000">
                  <a:pos x="wd2" y="hd2"/>
                </a:cxn>
              </a:cxnLst>
              <a:rect l="0" t="0" r="r" b="b"/>
              <a:pathLst>
                <a:path w="20929" h="21600" fill="norm" stroke="1" extrusionOk="0">
                  <a:moveTo>
                    <a:pt x="10306" y="0"/>
                  </a:moveTo>
                  <a:cubicBezTo>
                    <a:pt x="7119" y="2224"/>
                    <a:pt x="3932" y="4447"/>
                    <a:pt x="1985" y="7624"/>
                  </a:cubicBezTo>
                  <a:cubicBezTo>
                    <a:pt x="37" y="10800"/>
                    <a:pt x="-671" y="14929"/>
                    <a:pt x="745" y="17629"/>
                  </a:cubicBezTo>
                  <a:cubicBezTo>
                    <a:pt x="2162" y="20329"/>
                    <a:pt x="5703" y="21600"/>
                    <a:pt x="9067" y="21600"/>
                  </a:cubicBezTo>
                  <a:cubicBezTo>
                    <a:pt x="12431" y="21600"/>
                    <a:pt x="15618" y="20329"/>
                    <a:pt x="17742" y="17947"/>
                  </a:cubicBezTo>
                  <a:cubicBezTo>
                    <a:pt x="19867" y="15565"/>
                    <a:pt x="20929" y="12071"/>
                    <a:pt x="20929" y="9688"/>
                  </a:cubicBezTo>
                  <a:cubicBezTo>
                    <a:pt x="20929" y="7306"/>
                    <a:pt x="19867" y="6035"/>
                    <a:pt x="18450" y="5241"/>
                  </a:cubicBezTo>
                  <a:cubicBezTo>
                    <a:pt x="17034" y="4447"/>
                    <a:pt x="15263" y="4129"/>
                    <a:pt x="13493" y="3812"/>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289" name="Line"/>
            <p:cNvSpPr/>
            <p:nvPr/>
          </p:nvSpPr>
          <p:spPr>
            <a:xfrm>
              <a:off x="1442583" y="3559753"/>
              <a:ext cx="10378"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290" name="Line"/>
            <p:cNvSpPr/>
            <p:nvPr/>
          </p:nvSpPr>
          <p:spPr>
            <a:xfrm>
              <a:off x="1598257" y="3375742"/>
              <a:ext cx="197187" cy="353591"/>
            </a:xfrm>
            <a:custGeom>
              <a:avLst/>
              <a:gdLst/>
              <a:ahLst/>
              <a:cxnLst>
                <a:cxn ang="0">
                  <a:pos x="wd2" y="hd2"/>
                </a:cxn>
                <a:cxn ang="5400000">
                  <a:pos x="wd2" y="hd2"/>
                </a:cxn>
                <a:cxn ang="10800000">
                  <a:pos x="wd2" y="hd2"/>
                </a:cxn>
                <a:cxn ang="16200000">
                  <a:pos x="wd2" y="hd2"/>
                </a:cxn>
              </a:cxnLst>
              <a:rect l="0" t="0" r="r" b="b"/>
              <a:pathLst>
                <a:path w="21600" h="21228" fill="norm" stroke="1" extrusionOk="0">
                  <a:moveTo>
                    <a:pt x="0" y="10424"/>
                  </a:moveTo>
                  <a:cubicBezTo>
                    <a:pt x="758" y="8347"/>
                    <a:pt x="1516" y="6270"/>
                    <a:pt x="3221" y="4505"/>
                  </a:cubicBezTo>
                  <a:cubicBezTo>
                    <a:pt x="4926" y="2740"/>
                    <a:pt x="7579" y="1286"/>
                    <a:pt x="9853" y="559"/>
                  </a:cubicBezTo>
                  <a:cubicBezTo>
                    <a:pt x="12126" y="-168"/>
                    <a:pt x="14021" y="-168"/>
                    <a:pt x="15158" y="455"/>
                  </a:cubicBezTo>
                  <a:cubicBezTo>
                    <a:pt x="16295" y="1078"/>
                    <a:pt x="16674" y="2324"/>
                    <a:pt x="14779" y="5440"/>
                  </a:cubicBezTo>
                  <a:cubicBezTo>
                    <a:pt x="12884" y="8555"/>
                    <a:pt x="8716" y="13540"/>
                    <a:pt x="6253" y="16551"/>
                  </a:cubicBezTo>
                  <a:cubicBezTo>
                    <a:pt x="3789" y="19563"/>
                    <a:pt x="3032" y="20601"/>
                    <a:pt x="3789" y="21017"/>
                  </a:cubicBezTo>
                  <a:cubicBezTo>
                    <a:pt x="4547" y="21432"/>
                    <a:pt x="6821" y="21224"/>
                    <a:pt x="10042" y="20497"/>
                  </a:cubicBezTo>
                  <a:cubicBezTo>
                    <a:pt x="13263" y="19770"/>
                    <a:pt x="17432" y="18524"/>
                    <a:pt x="21600" y="17278"/>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291" name="Line"/>
            <p:cNvSpPr/>
            <p:nvPr/>
          </p:nvSpPr>
          <p:spPr>
            <a:xfrm>
              <a:off x="1870331" y="3341809"/>
              <a:ext cx="236463" cy="395241"/>
            </a:xfrm>
            <a:custGeom>
              <a:avLst/>
              <a:gdLst/>
              <a:ahLst/>
              <a:cxnLst>
                <a:cxn ang="0">
                  <a:pos x="wd2" y="hd2"/>
                </a:cxn>
                <a:cxn ang="5400000">
                  <a:pos x="wd2" y="hd2"/>
                </a:cxn>
                <a:cxn ang="10800000">
                  <a:pos x="wd2" y="hd2"/>
                </a:cxn>
                <a:cxn ang="16200000">
                  <a:pos x="wd2" y="hd2"/>
                </a:cxn>
              </a:cxnLst>
              <a:rect l="0" t="0" r="r" b="b"/>
              <a:pathLst>
                <a:path w="21397" h="21459" fill="norm" stroke="1" extrusionOk="0">
                  <a:moveTo>
                    <a:pt x="21397" y="0"/>
                  </a:moveTo>
                  <a:cubicBezTo>
                    <a:pt x="17640" y="939"/>
                    <a:pt x="13884" y="1878"/>
                    <a:pt x="10284" y="4696"/>
                  </a:cubicBezTo>
                  <a:cubicBezTo>
                    <a:pt x="6684" y="7513"/>
                    <a:pt x="3240" y="12209"/>
                    <a:pt x="1519" y="15026"/>
                  </a:cubicBezTo>
                  <a:cubicBezTo>
                    <a:pt x="-203" y="17843"/>
                    <a:pt x="-203" y="18783"/>
                    <a:pt x="267" y="19628"/>
                  </a:cubicBezTo>
                  <a:cubicBezTo>
                    <a:pt x="736" y="20473"/>
                    <a:pt x="1675" y="21224"/>
                    <a:pt x="2928" y="21412"/>
                  </a:cubicBezTo>
                  <a:cubicBezTo>
                    <a:pt x="4180" y="21600"/>
                    <a:pt x="5745" y="21224"/>
                    <a:pt x="7623" y="20285"/>
                  </a:cubicBezTo>
                  <a:cubicBezTo>
                    <a:pt x="9501" y="19346"/>
                    <a:pt x="11693" y="17843"/>
                    <a:pt x="12945" y="16623"/>
                  </a:cubicBezTo>
                  <a:cubicBezTo>
                    <a:pt x="14197" y="15402"/>
                    <a:pt x="14510" y="14463"/>
                    <a:pt x="13571" y="13993"/>
                  </a:cubicBezTo>
                  <a:cubicBezTo>
                    <a:pt x="12632" y="13523"/>
                    <a:pt x="10440" y="13523"/>
                    <a:pt x="8249" y="13523"/>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292" name="Line"/>
            <p:cNvSpPr/>
            <p:nvPr/>
          </p:nvSpPr>
          <p:spPr>
            <a:xfrm>
              <a:off x="2106793" y="3321052"/>
              <a:ext cx="225587" cy="539672"/>
            </a:xfrm>
            <a:custGeom>
              <a:avLst/>
              <a:gdLst/>
              <a:ahLst/>
              <a:cxnLst>
                <a:cxn ang="0">
                  <a:pos x="wd2" y="hd2"/>
                </a:cxn>
                <a:cxn ang="5400000">
                  <a:pos x="wd2" y="hd2"/>
                </a:cxn>
                <a:cxn ang="10800000">
                  <a:pos x="wd2" y="hd2"/>
                </a:cxn>
                <a:cxn ang="16200000">
                  <a:pos x="wd2" y="hd2"/>
                </a:cxn>
              </a:cxnLst>
              <a:rect l="0" t="0" r="r" b="b"/>
              <a:pathLst>
                <a:path w="21023" h="21600" fill="norm" stroke="1" extrusionOk="0">
                  <a:moveTo>
                    <a:pt x="11606" y="831"/>
                  </a:moveTo>
                  <a:cubicBezTo>
                    <a:pt x="12896" y="415"/>
                    <a:pt x="14185" y="0"/>
                    <a:pt x="15636" y="0"/>
                  </a:cubicBezTo>
                  <a:cubicBezTo>
                    <a:pt x="17087" y="0"/>
                    <a:pt x="18698" y="415"/>
                    <a:pt x="19827" y="1523"/>
                  </a:cubicBezTo>
                  <a:cubicBezTo>
                    <a:pt x="20955" y="2631"/>
                    <a:pt x="21600" y="4431"/>
                    <a:pt x="20310" y="6992"/>
                  </a:cubicBezTo>
                  <a:cubicBezTo>
                    <a:pt x="19021" y="9554"/>
                    <a:pt x="15797" y="12877"/>
                    <a:pt x="12090" y="15438"/>
                  </a:cubicBezTo>
                  <a:cubicBezTo>
                    <a:pt x="8382" y="18000"/>
                    <a:pt x="4191" y="19800"/>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293" name="Line"/>
            <p:cNvSpPr/>
            <p:nvPr/>
          </p:nvSpPr>
          <p:spPr>
            <a:xfrm>
              <a:off x="2388655" y="3038840"/>
              <a:ext cx="122891" cy="282213"/>
            </a:xfrm>
            <a:custGeom>
              <a:avLst/>
              <a:gdLst/>
              <a:ahLst/>
              <a:cxnLst>
                <a:cxn ang="0">
                  <a:pos x="wd2" y="hd2"/>
                </a:cxn>
                <a:cxn ang="5400000">
                  <a:pos x="wd2" y="hd2"/>
                </a:cxn>
                <a:cxn ang="10800000">
                  <a:pos x="wd2" y="hd2"/>
                </a:cxn>
                <a:cxn ang="16200000">
                  <a:pos x="wd2" y="hd2"/>
                </a:cxn>
              </a:cxnLst>
              <a:rect l="0" t="0" r="r" b="b"/>
              <a:pathLst>
                <a:path w="21314" h="21489" fill="norm" stroke="1" extrusionOk="0">
                  <a:moveTo>
                    <a:pt x="21314" y="943"/>
                  </a:moveTo>
                  <a:cubicBezTo>
                    <a:pt x="18314" y="416"/>
                    <a:pt x="15314" y="-111"/>
                    <a:pt x="12614" y="21"/>
                  </a:cubicBezTo>
                  <a:cubicBezTo>
                    <a:pt x="9914" y="152"/>
                    <a:pt x="7514" y="943"/>
                    <a:pt x="5414" y="1865"/>
                  </a:cubicBezTo>
                  <a:cubicBezTo>
                    <a:pt x="3314" y="2787"/>
                    <a:pt x="1514" y="3840"/>
                    <a:pt x="614" y="5289"/>
                  </a:cubicBezTo>
                  <a:cubicBezTo>
                    <a:pt x="-286" y="6738"/>
                    <a:pt x="-286" y="8582"/>
                    <a:pt x="1214" y="9372"/>
                  </a:cubicBezTo>
                  <a:cubicBezTo>
                    <a:pt x="2714" y="10162"/>
                    <a:pt x="5714" y="9899"/>
                    <a:pt x="8714" y="9635"/>
                  </a:cubicBezTo>
                  <a:cubicBezTo>
                    <a:pt x="11714" y="9372"/>
                    <a:pt x="14714" y="9109"/>
                    <a:pt x="16514" y="9635"/>
                  </a:cubicBezTo>
                  <a:cubicBezTo>
                    <a:pt x="18314" y="10162"/>
                    <a:pt x="18914" y="11479"/>
                    <a:pt x="16814" y="13587"/>
                  </a:cubicBezTo>
                  <a:cubicBezTo>
                    <a:pt x="14714" y="15694"/>
                    <a:pt x="9914" y="18591"/>
                    <a:pt x="5114" y="21489"/>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294" name="Line"/>
            <p:cNvSpPr/>
            <p:nvPr/>
          </p:nvSpPr>
          <p:spPr>
            <a:xfrm>
              <a:off x="1785066" y="2968190"/>
              <a:ext cx="550051" cy="16029"/>
            </a:xfrm>
            <a:custGeom>
              <a:avLst/>
              <a:gdLst/>
              <a:ahLst/>
              <a:cxnLst>
                <a:cxn ang="0">
                  <a:pos x="wd2" y="hd2"/>
                </a:cxn>
                <a:cxn ang="5400000">
                  <a:pos x="wd2" y="hd2"/>
                </a:cxn>
                <a:cxn ang="10800000">
                  <a:pos x="wd2" y="hd2"/>
                </a:cxn>
                <a:cxn ang="16200000">
                  <a:pos x="wd2" y="hd2"/>
                </a:cxn>
              </a:cxnLst>
              <a:rect l="0" t="0" r="r" b="b"/>
              <a:pathLst>
                <a:path w="21600" h="20015" fill="norm" stroke="1" extrusionOk="0">
                  <a:moveTo>
                    <a:pt x="0" y="12960"/>
                  </a:moveTo>
                  <a:cubicBezTo>
                    <a:pt x="4891" y="17280"/>
                    <a:pt x="9781" y="21600"/>
                    <a:pt x="13381" y="19440"/>
                  </a:cubicBezTo>
                  <a:cubicBezTo>
                    <a:pt x="16981" y="17280"/>
                    <a:pt x="19291" y="864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3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297"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298" name="Google Shape;128;p4"/>
          <p:cNvSpPr txBox="1"/>
          <p:nvPr/>
        </p:nvSpPr>
        <p:spPr>
          <a:xfrm>
            <a:off x="2298073" y="4451436"/>
            <a:ext cx="18754392" cy="3063626"/>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l">
              <a:defRPr>
                <a:solidFill>
                  <a:srgbClr val="0A1F61"/>
                </a:solidFill>
                <a:latin typeface="Tajawal Medium"/>
                <a:ea typeface="Tajawal Medium"/>
                <a:cs typeface="Tajawal Medium"/>
                <a:sym typeface="Tajawal Medium"/>
              </a:defRPr>
            </a:pPr>
            <a:r>
              <a:rPr b="1"/>
              <a:t>Solution</a:t>
            </a:r>
            <a:r>
              <a:t>:</a:t>
            </a:r>
          </a:p>
          <a:p>
            <a:pPr algn="l">
              <a:defRPr>
                <a:solidFill>
                  <a:srgbClr val="0A1F61"/>
                </a:solidFill>
                <a:latin typeface="Cambria Math"/>
                <a:ea typeface="Cambria Math"/>
                <a:cs typeface="Cambria Math"/>
                <a:sym typeface="Cambria Math"/>
              </a:defRPr>
            </a:pPr>
            <a:r>
              <a:rPr b="1">
                <a:latin typeface="Tajawal Medium"/>
                <a:ea typeface="Tajawal Medium"/>
                <a:cs typeface="Tajawal Medium"/>
                <a:sym typeface="Tajawal Medium"/>
              </a:rPr>
              <a:t> </a:t>
            </a:r>
            <a:endParaRPr b="1">
              <a:latin typeface="Tajawal Medium"/>
              <a:ea typeface="Tajawal Medium"/>
              <a:cs typeface="Tajawal Medium"/>
              <a:sym typeface="Tajawal Medium"/>
            </a:endParaRPr>
          </a:p>
          <a:p>
            <a:pPr algn="l">
              <a:defRPr>
                <a:solidFill>
                  <a:srgbClr val="0A1F61"/>
                </a:solidFill>
                <a:latin typeface="Tajawal Medium"/>
                <a:ea typeface="Tajawal Medium"/>
                <a:cs typeface="Tajawal Medium"/>
                <a:sym typeface="Tajawal Medium"/>
              </a:defRPr>
            </a:pPr>
            <a:r>
              <a:t>The original value of the computer five years ago was  </a:t>
            </a:r>
            <a14:m>
              <m:oMath>
                <m:r>
                  <m:rPr>
                    <m:nor/>
                  </m:rPr>
                  <a:rPr xmlns:a="http://schemas.openxmlformats.org/drawingml/2006/main" sz="3950" i="1">
                    <a:solidFill>
                      <a:srgbClr val="0A1F61"/>
                    </a:solidFill>
                    <a:latin typeface="Cambria Math" panose="02040503050406030204" pitchFamily="18" charset="0"/>
                  </a:rPr>
                  <m:t>£</m:t>
                </m:r>
              </m:oMath>
            </a14:m>
            <a:r>
              <a:t>1351.96</a:t>
            </a:r>
          </a:p>
          <a:p>
            <a:pPr algn="ctr">
              <a:defRPr b="1" sz="4400">
                <a:solidFill>
                  <a:srgbClr val="0A1F61"/>
                </a:solidFill>
                <a:latin typeface="Tajawal Medium"/>
                <a:ea typeface="Tajawal Medium"/>
                <a:cs typeface="Tajawal Medium"/>
                <a:sym typeface="Tajawal Medium"/>
              </a:defRPr>
            </a:pPr>
            <a:r>
              <a:t>                      </a:t>
            </a:r>
          </a:p>
        </p:txBody>
      </p:sp>
      <p:sp>
        <p:nvSpPr>
          <p:cNvPr id="1299" name="Google Shape;126;p4"/>
          <p:cNvSpPr txBox="1"/>
          <p:nvPr/>
        </p:nvSpPr>
        <p:spPr>
          <a:xfrm>
            <a:off x="4709164" y="1167623"/>
            <a:ext cx="13366186" cy="10336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defRPr sz="5600">
                <a:solidFill>
                  <a:srgbClr val="FFFFFF"/>
                </a:solidFill>
                <a:latin typeface="Tajawal Medium"/>
                <a:ea typeface="Tajawal Medium"/>
                <a:cs typeface="Tajawal Medium"/>
                <a:sym typeface="Tajawal Medium"/>
              </a:defRPr>
            </a:lvl1pPr>
          </a:lstStyle>
          <a:p>
            <a:pPr/>
            <a:r>
              <a:t>Solution</a:t>
            </a:r>
          </a:p>
        </p:txBody>
      </p:sp>
    </p:spTree>
  </p:cSld>
  <p:clrMapOvr>
    <a:masterClrMapping/>
  </p:clrMapOvr>
  <p:transition xmlns:p14="http://schemas.microsoft.com/office/powerpoint/2010/main" spd="med" advClick="1"/>
</p:sld>
</file>

<file path=ppt/slides/slide4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301"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302" name="Google Shape;128;p4"/>
          <p:cNvSpPr txBox="1"/>
          <p:nvPr/>
        </p:nvSpPr>
        <p:spPr>
          <a:xfrm>
            <a:off x="2298073" y="4451436"/>
            <a:ext cx="18754392" cy="12749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defRPr b="1">
                <a:solidFill>
                  <a:srgbClr val="0A1F61"/>
                </a:solidFill>
                <a:latin typeface="Tajawal Medium"/>
                <a:ea typeface="Tajawal Medium"/>
                <a:cs typeface="Tajawal Medium"/>
                <a:sym typeface="Tajawal Medium"/>
              </a:defRPr>
            </a:lvl1pPr>
          </a:lstStyle>
          <a:p>
            <a:pPr/>
            <a:r>
              <a:t>Thank you ..</a:t>
            </a:r>
          </a:p>
        </p:txBody>
      </p:sp>
      <p:sp>
        <p:nvSpPr>
          <p:cNvPr id="1303" name="Google Shape;126;p4"/>
          <p:cNvSpPr txBox="1"/>
          <p:nvPr/>
        </p:nvSpPr>
        <p:spPr>
          <a:xfrm>
            <a:off x="4709164" y="1167623"/>
            <a:ext cx="13366186" cy="10336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defRPr sz="5600">
                <a:solidFill>
                  <a:srgbClr val="FFFFFF"/>
                </a:solidFill>
                <a:latin typeface="Tajawal Medium"/>
                <a:ea typeface="Tajawal Medium"/>
                <a:cs typeface="Tajawal Medium"/>
                <a:sym typeface="Tajawal Medium"/>
              </a:defRPr>
            </a:lvl1pPr>
          </a:lstStyle>
          <a:p>
            <a:pPr/>
            <a:r>
              <a:t>Thank you</a:t>
            </a:r>
          </a:p>
        </p:txBody>
      </p:sp>
    </p:spTree>
  </p:cSld>
  <p:clrMapOvr>
    <a:masterClrMapping/>
  </p:clrMapOvr>
  <p:transition xmlns:p14="http://schemas.microsoft.com/office/powerpoint/2010/main" spd="med" advClick="1"/>
</p:sld>
</file>

<file path=ppt/theme/theme1.xml><?xml version="1.0" encoding="utf-8"?>
<a:theme xmlns:a="http://schemas.openxmlformats.org/drawingml/2006/main" xmlns:r="http://schemas.openxmlformats.org/officeDocument/2006/relationships" name="نسق Office">
  <a:themeElements>
    <a:clrScheme name="نسق Office">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نسق Office">
      <a:majorFont>
        <a:latin typeface="Calibri"/>
        <a:ea typeface="Calibri"/>
        <a:cs typeface="Calibri"/>
      </a:majorFont>
      <a:minorFont>
        <a:latin typeface="Helvetica"/>
        <a:ea typeface="Helvetica"/>
        <a:cs typeface="Helvetica"/>
      </a:minorFont>
    </a:fontScheme>
    <a:fmtScheme name="نسق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sx="100000" sy="100000" kx="0" ky="0" algn="b" rotWithShape="0" blurRad="76200" dist="38100" dir="5400000">
              <a:srgbClr val="000000">
                <a:alpha val="35000"/>
              </a:srgbClr>
            </a:outerShdw>
          </a:effectLst>
        </a:effectStyle>
        <a:effectStyle>
          <a:effectLst>
            <a:outerShdw sx="100000" sy="100000" kx="0" ky="0" algn="b" rotWithShape="0" blurRad="76200" dist="38100" dir="5400000">
              <a:srgbClr val="000000">
                <a:alpha val="35000"/>
              </a:srgbClr>
            </a:outerShdw>
          </a:effectLst>
        </a:effectStyle>
        <a:effectStyle>
          <a:effectLst>
            <a:outerShdw sx="100000" sy="100000" kx="0" ky="0" algn="b" rotWithShape="0" blurRad="76200" dist="38100" dir="540000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sx="100000" sy="100000" kx="0" ky="0" algn="b" rotWithShape="0" blurRad="76200" dist="38100" dir="5400000">
            <a:srgbClr val="000000">
              <a:alpha val="35000"/>
            </a:srgbClr>
          </a:outerShdw>
        </a:effectLst>
        <a:sp3d/>
      </a:spPr>
      <a:bodyPr rot="0" spcFirstLastPara="1" vertOverflow="overflow" horzOverflow="overflow" vert="horz" wrap="square" lIns="91438" tIns="91438" rIns="91438" bIns="91438" numCol="1" spcCol="38100" rtlCol="0" anchor="ctr" upright="0">
        <a:spAutoFit/>
      </a:bodyPr>
      <a:lstStyle>
        <a:defPPr marL="0" marR="0" indent="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chemeClr val="accent1"/>
          </a:solidFill>
          <a:prstDash val="solid"/>
          <a:round/>
        </a:ln>
        <a:effectLst>
          <a:outerShdw sx="100000" sy="100000" kx="0" ky="0" algn="b" rotWithShape="0" blurRad="76200" dist="38100" dir="5400000">
            <a:srgbClr val="000000">
              <a:alpha val="35000"/>
            </a:srgbClr>
          </a:outerShdw>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91438" tIns="91438" rIns="91438" bIns="91438" numCol="1" spcCol="38100" rtlCol="0" anchor="t" upright="0">
        <a:spAutoFit/>
      </a:bodyPr>
      <a:lstStyle>
        <a:defPPr marL="0" marR="0" indent="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نسق Office">
  <a:themeElements>
    <a:clrScheme name="نسق Office">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نسق Office">
      <a:majorFont>
        <a:latin typeface="Calibri"/>
        <a:ea typeface="Calibri"/>
        <a:cs typeface="Calibri"/>
      </a:majorFont>
      <a:minorFont>
        <a:latin typeface="Helvetica"/>
        <a:ea typeface="Helvetica"/>
        <a:cs typeface="Helvetica"/>
      </a:minorFont>
    </a:fontScheme>
    <a:fmtScheme name="نسق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sx="100000" sy="100000" kx="0" ky="0" algn="b" rotWithShape="0" blurRad="76200" dist="38100" dir="5400000">
              <a:srgbClr val="000000">
                <a:alpha val="35000"/>
              </a:srgbClr>
            </a:outerShdw>
          </a:effectLst>
        </a:effectStyle>
        <a:effectStyle>
          <a:effectLst>
            <a:outerShdw sx="100000" sy="100000" kx="0" ky="0" algn="b" rotWithShape="0" blurRad="76200" dist="38100" dir="5400000">
              <a:srgbClr val="000000">
                <a:alpha val="35000"/>
              </a:srgbClr>
            </a:outerShdw>
          </a:effectLst>
        </a:effectStyle>
        <a:effectStyle>
          <a:effectLst>
            <a:outerShdw sx="100000" sy="100000" kx="0" ky="0" algn="b" rotWithShape="0" blurRad="76200" dist="38100" dir="540000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sx="100000" sy="100000" kx="0" ky="0" algn="b" rotWithShape="0" blurRad="76200" dist="38100" dir="5400000">
            <a:srgbClr val="000000">
              <a:alpha val="35000"/>
            </a:srgbClr>
          </a:outerShdw>
        </a:effectLst>
        <a:sp3d/>
      </a:spPr>
      <a:bodyPr rot="0" spcFirstLastPara="1" vertOverflow="overflow" horzOverflow="overflow" vert="horz" wrap="square" lIns="91438" tIns="91438" rIns="91438" bIns="91438" numCol="1" spcCol="38100" rtlCol="0" anchor="ctr" upright="0">
        <a:spAutoFit/>
      </a:bodyPr>
      <a:lstStyle>
        <a:defPPr marL="0" marR="0" indent="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chemeClr val="accent1"/>
          </a:solidFill>
          <a:prstDash val="solid"/>
          <a:round/>
        </a:ln>
        <a:effectLst>
          <a:outerShdw sx="100000" sy="100000" kx="0" ky="0" algn="b" rotWithShape="0" blurRad="76200" dist="38100" dir="5400000">
            <a:srgbClr val="000000">
              <a:alpha val="35000"/>
            </a:srgbClr>
          </a:outerShdw>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91438" tIns="91438" rIns="91438" bIns="91438" numCol="1" spcCol="38100" rtlCol="0" anchor="t" upright="0">
        <a:spAutoFit/>
      </a:bodyPr>
      <a:lstStyle>
        <a:defPPr marL="0" marR="0" indent="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