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heme" Target="theme/theme1.xml"/><Relationship Id="rId20" Type="http://schemas.openxmlformats.org/officeDocument/2006/relationships/slide" Target="slides/slide19.xml"/><Relationship Id="rId41" Type="http://schemas.openxmlformats.org/officeDocument/2006/relationships/slide" Target="slides/slide4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9CF015A-9FF8-6E3C-C12F-39F3CB6FC9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3272835-2FA0-775E-E7AE-4C2C567CBC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3DC749-938C-4FB6-971D-317E4688AAB7}" type="datetimeFigureOut">
              <a:rPr lang="en-US" smtClean="0"/>
              <a:t>6/22/2025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5FE4EA0-D606-51B4-20CE-A0C136FE40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65C614C-9575-0653-4D5D-36D1EA00BE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5BAE4A-626C-4E7B-9A41-445AD578F0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95032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5301AA-27C5-E0F8-393D-96083471C6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4AD31F6-12A2-132C-C149-7863EEA0845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07BE0CF-8C56-BB9B-7FE0-33C3B1BA9BF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63DC749-938C-4FB6-971D-317E4688AAB7}" type="datetimeFigureOut">
              <a:rPr lang="en-US" smtClean="0"/>
              <a:t>6/22/2025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7C8BC74-8606-464F-7A97-94A9A71A54F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83225E0-9D4A-E679-649E-677F8B06139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95BAE4A-626C-4E7B-9A41-445AD578F0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299952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2DA73B1-D3CC-9717-D86C-647650D7D3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CB8D8F5-10B8-BF44-3495-C74EC7574F6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14563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7280"/>
    </mc:Choice>
    <mc:Fallback xmlns="">
      <p:transition spd="slow" advTm="7728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28F902E-CDD3-FBE7-3F8B-78C8801A81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FB6A959-2717-EDB3-704B-F550E715813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16231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0320"/>
    </mc:Choice>
    <mc:Fallback xmlns="">
      <p:transition spd="slow" advTm="140320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E2EBF42-938A-D871-6606-00886872AC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72ABC4E-646C-2DFD-2D66-27B1BBF014B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14904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8918"/>
    </mc:Choice>
    <mc:Fallback xmlns="">
      <p:transition spd="slow" advTm="148918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81325CB-58B5-7B38-BD93-86AFD176CC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07AC3A5-5104-D8C8-26E4-DB7247EB500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26151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4813"/>
    </mc:Choice>
    <mc:Fallback xmlns="">
      <p:transition spd="slow" advTm="114813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44B1444-B936-1451-9661-96375A91FB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87CFB32-1BDD-9537-E5B7-AA0E53C8513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85723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3270"/>
    </mc:Choice>
    <mc:Fallback xmlns="">
      <p:transition spd="slow" advTm="173270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523C95D-F869-C386-D7EA-0610951087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A439BA1-6F9A-DDD2-9A4D-C40229DE21F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43384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7914"/>
    </mc:Choice>
    <mc:Fallback xmlns="">
      <p:transition spd="slow" advTm="57914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08921C0-3771-8B43-AD9F-B74C9B103F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0A0AECA-592D-EC6E-1763-4950299BA17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73093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19354"/>
    </mc:Choice>
    <mc:Fallback xmlns="">
      <p:transition spd="slow" advTm="219354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ACF48B1-06B3-27CE-5E1D-707962FB7C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D38D645-C3FA-D22C-ED26-F05130CFEAF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5906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56553"/>
    </mc:Choice>
    <mc:Fallback xmlns="">
      <p:transition spd="slow" advTm="256553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CC0635B-F493-C25F-861C-E054BFE45D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4DD4498-DDE0-D704-4951-856392E9F8F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69045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3958"/>
    </mc:Choice>
    <mc:Fallback xmlns="">
      <p:transition spd="slow" advTm="93958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42EFA2D-68EA-291C-B821-644BA6BA1B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2000F6D-3428-5544-C26D-F227B7AEFD9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95990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1016"/>
    </mc:Choice>
    <mc:Fallback xmlns="">
      <p:transition spd="slow" advTm="91016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3AEF29C-7C62-1B6B-D507-068FE6F556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7F43BD3-A5A8-E262-75EA-7465ED29EB6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37737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4392"/>
    </mc:Choice>
    <mc:Fallback xmlns="">
      <p:transition spd="slow" advTm="94392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B2A1726-60D0-E30D-D45C-35134481B3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38635DA-FFC2-6186-9C66-D2ECDE4D35D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21484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5281"/>
    </mc:Choice>
    <mc:Fallback xmlns="">
      <p:transition spd="slow" advTm="175281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690DAFE-08F1-C0F3-2047-0CE4956332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F2D7C0E-AD51-D795-38E7-368B8AB6319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36328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1561"/>
    </mc:Choice>
    <mc:Fallback xmlns="">
      <p:transition spd="slow" advTm="81561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375BB7A-3F55-994B-0334-9488F434F0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EB299F9-4383-8AD6-42E0-9CE31277FD2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70221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17213"/>
    </mc:Choice>
    <mc:Fallback xmlns="">
      <p:transition spd="slow" advTm="217213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BBAEFA8-478C-FCDC-B0F3-B5028B09BD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BF9C0DB-BD70-BF96-6E52-6B78404CF1D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86595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1111"/>
    </mc:Choice>
    <mc:Fallback xmlns="">
      <p:transition spd="slow" advTm="191111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1289191-C6A2-8F34-1AFC-4C1DDEA426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D4C650A-2424-955C-CF9C-BA46FF24482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25054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0486"/>
    </mc:Choice>
    <mc:Fallback xmlns="">
      <p:transition spd="slow" advTm="230486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9B734DE-E839-A652-EEEB-734232A6AF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462B4D4-B866-0F5A-0D9C-34EA4676A04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09541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1202"/>
    </mc:Choice>
    <mc:Fallback xmlns="">
      <p:transition spd="slow" advTm="101202"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7911271-0AE6-3DB7-C265-CB179D0886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2EB8A8E-27E9-9ED2-9796-0C7B9161B8A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01007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260"/>
    </mc:Choice>
    <mc:Fallback xmlns="">
      <p:transition spd="slow" advTm="90260"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F283F13-34E1-1BD7-44F7-2DB2DC7CB0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34BDD96-EBE7-5836-0B37-EE1B42E5A87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97628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8826"/>
    </mc:Choice>
    <mc:Fallback xmlns="">
      <p:transition spd="slow" advTm="118826"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D3AADAE-C9C6-6223-DAE2-6254A64A8A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28F52F9-AF11-7E3C-9617-642E06FC409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53766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2583"/>
    </mc:Choice>
    <mc:Fallback xmlns="">
      <p:transition spd="slow" advTm="122583"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93FCCD4-99F1-EF10-9792-0C39FB206A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66F1745-4578-0CC8-658C-0033C9E1489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85138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9354"/>
    </mc:Choice>
    <mc:Fallback xmlns="">
      <p:transition spd="slow" advTm="39354"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94CF97A-8408-BA83-93B8-D9B8178398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8CEDE4B-D771-71CF-F784-C720C91FE04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23975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7032"/>
    </mc:Choice>
    <mc:Fallback xmlns="">
      <p:transition spd="slow" advTm="137032"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BE90725-2293-DF70-5C23-52A2F1FE97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46F2303-25C2-7689-1743-446E2F77166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15885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5871"/>
    </mc:Choice>
    <mc:Fallback xmlns="">
      <p:transition spd="slow" advTm="145871"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ABA1AC7-4993-0584-5EBE-8D6FA813AE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4C49C17-D99C-3923-D9AE-F3C04878041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60041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9159"/>
    </mc:Choice>
    <mc:Fallback xmlns="">
      <p:transition spd="slow" advTm="119159"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D8779A5-6911-1DC6-276F-B6EFE353AC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9FD9F46-9DBA-A585-4902-AFECC683ED1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41617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2188"/>
    </mc:Choice>
    <mc:Fallback xmlns="">
      <p:transition spd="slow" advTm="62188"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228A430-AE21-4BC5-E844-424D9B07DB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3C24DA1-D7BE-3AF6-7166-430150654F8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65315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9764"/>
    </mc:Choice>
    <mc:Fallback xmlns="">
      <p:transition spd="slow" advTm="149764"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5AC80FA-1AB3-B0D6-DD54-120290E574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D4ABFD1-4B21-B329-FC8C-DCECDC760C0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33784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0132"/>
    </mc:Choice>
    <mc:Fallback xmlns="">
      <p:transition spd="slow" advTm="190132"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8E17200-1BCC-DF5F-82ED-9B88C229C5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3FD624C-AE29-90BE-89AE-779F0E0D743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7652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26175"/>
    </mc:Choice>
    <mc:Fallback xmlns="">
      <p:transition spd="slow" advTm="226175"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CC97B56-3942-D3C4-09F0-9220C3D369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DA9EA56-5015-270B-F27B-285D751391D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35198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5303"/>
    </mc:Choice>
    <mc:Fallback xmlns="">
      <p:transition spd="slow" advTm="65303"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39B047B-297F-6320-1A95-D0EE2EE3C8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83A21DE-E062-5F8B-AF63-2607811C81D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14002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8372"/>
    </mc:Choice>
    <mc:Fallback xmlns="">
      <p:transition spd="slow" advTm="98372"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B165C7A-CA48-A8AC-C5C8-9F210B2652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4731DE8-B888-EB53-AC57-BE273B9F21E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6028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5640"/>
    </mc:Choice>
    <mc:Fallback xmlns="">
      <p:transition spd="slow" advTm="95640"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B6AA8B4-4898-D0E1-7316-52238DD1CB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796CA8E-8D3F-6A57-A72D-88D746037A8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0952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6009"/>
    </mc:Choice>
    <mc:Fallback xmlns="">
      <p:transition spd="slow" advTm="56009"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BAE2B92-B40F-9338-F45D-33F2C5C007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68109A9-85E1-7113-B91E-65142ACCF92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85525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9505"/>
    </mc:Choice>
    <mc:Fallback xmlns="">
      <p:transition spd="slow" advTm="199505"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AB0B516-7C78-C801-BC32-65D202FD75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8319B1B-E532-71A8-332B-332E026A0C3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0414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4220"/>
    </mc:Choice>
    <mc:Fallback xmlns="">
      <p:transition spd="slow" advTm="94220"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5EE4324-96D7-AEC7-AC22-9C2E09C052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4B6C531-10F3-B653-BCA4-D29CFF3A38D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62204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1971"/>
    </mc:Choice>
    <mc:Fallback xmlns="">
      <p:transition spd="slow" advTm="71971"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6301A4F-A9E5-714A-B971-FDF081A06C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BD7333B-00F7-E640-9CE3-9E81E32D7FC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92971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7687"/>
    </mc:Choice>
    <mc:Fallback xmlns="">
      <p:transition spd="slow" advTm="57687"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2AB16B8-AAC2-D2EF-0420-BC6ED95A14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E38A561-BD21-804C-41CF-6D4BF71F20C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9809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1812"/>
    </mc:Choice>
    <mc:Fallback xmlns="">
      <p:transition spd="slow" advTm="81812"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391D696-D654-6331-4BA2-B7F1BFF62A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BB07D7F-9EB9-D8CB-046B-6D0593C772A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74087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3378"/>
    </mc:Choice>
    <mc:Fallback xmlns="">
      <p:transition spd="slow" advTm="93378"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F6D4DB7-27C7-EA5C-BCB8-116A5926F4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981CED8-5640-7E44-F119-4079624F027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65203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886"/>
    </mc:Choice>
    <mc:Fallback xmlns="">
      <p:transition spd="slow" advTm="18886"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3B7E913-A05C-563A-C04D-A808D3DEE7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D604544-BF72-4927-8F48-AF5269AA64A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65162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1707"/>
    </mc:Choice>
    <mc:Fallback xmlns="">
      <p:transition spd="slow" advTm="31707"/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99B311A-9A3C-50EB-AD53-AC0BD0B77E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1C736A4-3FCB-6935-A666-AB713E9F760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74147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271"/>
    </mc:Choice>
    <mc:Fallback xmlns="">
      <p:transition spd="slow" advTm="15271"/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BDA1BD6-6994-C0F3-31D2-DB409FCDDE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0E85119-2C4F-5556-21E0-C110F00E132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57539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346"/>
    </mc:Choice>
    <mc:Fallback xmlns="">
      <p:transition spd="slow" advTm="8346"/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42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42</vt:i4>
      </vt:variant>
    </vt:vector>
  </HeadingPairs>
  <TitlesOfParts>
    <vt:vector size="46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Mohammad Alkhatib</dc:creator>
  <cp:lastModifiedBy>Mohammad Alkhatib</cp:lastModifiedBy>
  <cp:revision>1</cp:revision>
  <dcterms:created xsi:type="dcterms:W3CDTF">2025-06-22T15:38:11Z</dcterms:created>
  <dcterms:modified xsi:type="dcterms:W3CDTF">2025-06-22T15:38:11Z</dcterms:modified>
</cp:coreProperties>
</file>