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3"/>
  </p:notesMasterIdLst>
  <p:sldIdLst>
    <p:sldId id="480" r:id="rId5"/>
    <p:sldId id="501" r:id="rId6"/>
    <p:sldId id="303" r:id="rId7"/>
    <p:sldId id="547" r:id="rId8"/>
    <p:sldId id="548" r:id="rId9"/>
    <p:sldId id="550" r:id="rId10"/>
    <p:sldId id="549" r:id="rId11"/>
    <p:sldId id="551" r:id="rId12"/>
    <p:sldId id="552" r:id="rId13"/>
    <p:sldId id="497" r:id="rId14"/>
    <p:sldId id="503" r:id="rId15"/>
    <p:sldId id="505" r:id="rId16"/>
    <p:sldId id="504" r:id="rId17"/>
    <p:sldId id="506" r:id="rId18"/>
    <p:sldId id="507" r:id="rId19"/>
    <p:sldId id="553" r:id="rId20"/>
    <p:sldId id="256" r:id="rId21"/>
    <p:sldId id="555" r:id="rId22"/>
    <p:sldId id="556" r:id="rId23"/>
    <p:sldId id="557" r:id="rId24"/>
    <p:sldId id="560" r:id="rId25"/>
    <p:sldId id="558" r:id="rId26"/>
    <p:sldId id="546" r:id="rId27"/>
    <p:sldId id="554" r:id="rId28"/>
    <p:sldId id="511" r:id="rId29"/>
    <p:sldId id="512" r:id="rId30"/>
    <p:sldId id="508" r:id="rId31"/>
    <p:sldId id="513" r:id="rId32"/>
    <p:sldId id="514" r:id="rId33"/>
    <p:sldId id="515" r:id="rId34"/>
    <p:sldId id="516" r:id="rId35"/>
    <p:sldId id="517" r:id="rId36"/>
    <p:sldId id="271" r:id="rId37"/>
    <p:sldId id="539" r:id="rId38"/>
    <p:sldId id="540" r:id="rId39"/>
    <p:sldId id="542" r:id="rId40"/>
    <p:sldId id="541" r:id="rId41"/>
    <p:sldId id="544" r:id="rId42"/>
    <p:sldId id="543" r:id="rId43"/>
    <p:sldId id="545" r:id="rId44"/>
    <p:sldId id="561" r:id="rId45"/>
    <p:sldId id="562" r:id="rId46"/>
    <p:sldId id="563" r:id="rId47"/>
    <p:sldId id="565" r:id="rId48"/>
    <p:sldId id="566" r:id="rId49"/>
    <p:sldId id="537" r:id="rId50"/>
    <p:sldId id="518" r:id="rId51"/>
    <p:sldId id="519" r:id="rId52"/>
    <p:sldId id="520" r:id="rId53"/>
    <p:sldId id="521" r:id="rId54"/>
    <p:sldId id="522" r:id="rId55"/>
    <p:sldId id="523" r:id="rId56"/>
    <p:sldId id="524" r:id="rId57"/>
    <p:sldId id="525" r:id="rId58"/>
    <p:sldId id="526" r:id="rId59"/>
    <p:sldId id="527" r:id="rId60"/>
    <p:sldId id="528" r:id="rId61"/>
    <p:sldId id="529" r:id="rId62"/>
    <p:sldId id="531" r:id="rId63"/>
    <p:sldId id="530" r:id="rId64"/>
    <p:sldId id="532" r:id="rId65"/>
    <p:sldId id="533" r:id="rId66"/>
    <p:sldId id="534" r:id="rId67"/>
    <p:sldId id="536" r:id="rId68"/>
    <p:sldId id="535" r:id="rId69"/>
    <p:sldId id="559" r:id="rId70"/>
    <p:sldId id="313" r:id="rId71"/>
    <p:sldId id="349"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1"/>
            <p14:sldId id="303"/>
            <p14:sldId id="547"/>
            <p14:sldId id="548"/>
            <p14:sldId id="550"/>
            <p14:sldId id="549"/>
            <p14:sldId id="551"/>
            <p14:sldId id="552"/>
            <p14:sldId id="497"/>
            <p14:sldId id="503"/>
            <p14:sldId id="505"/>
            <p14:sldId id="504"/>
            <p14:sldId id="506"/>
            <p14:sldId id="507"/>
            <p14:sldId id="553"/>
            <p14:sldId id="256"/>
            <p14:sldId id="555"/>
            <p14:sldId id="556"/>
            <p14:sldId id="557"/>
            <p14:sldId id="560"/>
            <p14:sldId id="558"/>
            <p14:sldId id="546"/>
            <p14:sldId id="554"/>
            <p14:sldId id="511"/>
            <p14:sldId id="512"/>
            <p14:sldId id="508"/>
            <p14:sldId id="513"/>
            <p14:sldId id="514"/>
            <p14:sldId id="515"/>
            <p14:sldId id="516"/>
            <p14:sldId id="517"/>
            <p14:sldId id="271"/>
            <p14:sldId id="539"/>
            <p14:sldId id="540"/>
            <p14:sldId id="542"/>
            <p14:sldId id="541"/>
            <p14:sldId id="544"/>
            <p14:sldId id="543"/>
            <p14:sldId id="545"/>
            <p14:sldId id="561"/>
            <p14:sldId id="562"/>
            <p14:sldId id="563"/>
            <p14:sldId id="565"/>
            <p14:sldId id="566"/>
            <p14:sldId id="537"/>
            <p14:sldId id="518"/>
            <p14:sldId id="519"/>
            <p14:sldId id="520"/>
            <p14:sldId id="521"/>
            <p14:sldId id="522"/>
            <p14:sldId id="523"/>
            <p14:sldId id="524"/>
            <p14:sldId id="525"/>
            <p14:sldId id="526"/>
            <p14:sldId id="527"/>
            <p14:sldId id="528"/>
            <p14:sldId id="529"/>
            <p14:sldId id="531"/>
            <p14:sldId id="530"/>
            <p14:sldId id="532"/>
            <p14:sldId id="533"/>
            <p14:sldId id="534"/>
            <p14:sldId id="536"/>
            <p14:sldId id="535"/>
            <p14:sldId id="559"/>
            <p14:sldId id="31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5808" autoAdjust="0"/>
  </p:normalViewPr>
  <p:slideViewPr>
    <p:cSldViewPr snapToGrid="0">
      <p:cViewPr varScale="1">
        <p:scale>
          <a:sx n="70" d="100"/>
          <a:sy n="70" d="100"/>
        </p:scale>
        <p:origin x="876" y="6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78"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 A" userId="4c3a533462edbdd8" providerId="LiveId" clId="{90DA383C-5531-4E9B-84C2-37DA8E40AF38}"/>
    <pc:docChg chg="undo custSel modSld modMainMaster">
      <pc:chgData name="A A" userId="4c3a533462edbdd8" providerId="LiveId" clId="{90DA383C-5531-4E9B-84C2-37DA8E40AF38}" dt="2024-06-03T12:40:30.446" v="94"/>
      <pc:docMkLst>
        <pc:docMk/>
      </pc:docMkLst>
      <pc:sldChg chg="modSp mod modTransition">
        <pc:chgData name="A A" userId="4c3a533462edbdd8" providerId="LiveId" clId="{90DA383C-5531-4E9B-84C2-37DA8E40AF38}" dt="2024-06-03T12:17:49.882" v="82"/>
        <pc:sldMkLst>
          <pc:docMk/>
          <pc:sldMk cId="0" sldId="256"/>
        </pc:sldMkLst>
        <pc:picChg chg="mod">
          <ac:chgData name="A A" userId="4c3a533462edbdd8" providerId="LiveId" clId="{90DA383C-5531-4E9B-84C2-37DA8E40AF38}" dt="2024-06-03T11:51:35.522" v="2" actId="1076"/>
          <ac:picMkLst>
            <pc:docMk/>
            <pc:sldMk cId="0" sldId="256"/>
            <ac:picMk id="9" creationId="{08E650EC-3F28-D0D2-8DA6-91A8CFA9E28E}"/>
          </ac:picMkLst>
        </pc:picChg>
        <pc:picChg chg="mod">
          <ac:chgData name="A A" userId="4c3a533462edbdd8" providerId="LiveId" clId="{90DA383C-5531-4E9B-84C2-37DA8E40AF38}" dt="2024-06-03T12:12:19.926" v="28" actId="1076"/>
          <ac:picMkLst>
            <pc:docMk/>
            <pc:sldMk cId="0" sldId="256"/>
            <ac:picMk id="12" creationId="{72FE744B-E156-5E94-4F38-D4E2568C2FE9}"/>
          </ac:picMkLst>
        </pc:picChg>
      </pc:sldChg>
      <pc:sldChg chg="modTransition">
        <pc:chgData name="A A" userId="4c3a533462edbdd8" providerId="LiveId" clId="{90DA383C-5531-4E9B-84C2-37DA8E40AF38}" dt="2024-06-03T12:17:49.882" v="82"/>
        <pc:sldMkLst>
          <pc:docMk/>
          <pc:sldMk cId="0" sldId="271"/>
        </pc:sldMkLst>
      </pc:sldChg>
      <pc:sldChg chg="modTransition">
        <pc:chgData name="A A" userId="4c3a533462edbdd8" providerId="LiveId" clId="{90DA383C-5531-4E9B-84C2-37DA8E40AF38}" dt="2024-06-03T12:17:49.882" v="82"/>
        <pc:sldMkLst>
          <pc:docMk/>
          <pc:sldMk cId="0" sldId="303"/>
        </pc:sldMkLst>
      </pc:sldChg>
      <pc:sldChg chg="modTransition">
        <pc:chgData name="A A" userId="4c3a533462edbdd8" providerId="LiveId" clId="{90DA383C-5531-4E9B-84C2-37DA8E40AF38}" dt="2024-06-03T12:17:49.882" v="82"/>
        <pc:sldMkLst>
          <pc:docMk/>
          <pc:sldMk cId="0" sldId="313"/>
        </pc:sldMkLst>
      </pc:sldChg>
      <pc:sldChg chg="modTransition">
        <pc:chgData name="A A" userId="4c3a533462edbdd8" providerId="LiveId" clId="{90DA383C-5531-4E9B-84C2-37DA8E40AF38}" dt="2024-06-03T12:17:49.882" v="82"/>
        <pc:sldMkLst>
          <pc:docMk/>
          <pc:sldMk cId="0" sldId="349"/>
        </pc:sldMkLst>
      </pc:sldChg>
      <pc:sldChg chg="modTransition">
        <pc:chgData name="A A" userId="4c3a533462edbdd8" providerId="LiveId" clId="{90DA383C-5531-4E9B-84C2-37DA8E40AF38}" dt="2024-06-03T12:17:49.882" v="82"/>
        <pc:sldMkLst>
          <pc:docMk/>
          <pc:sldMk cId="0" sldId="480"/>
        </pc:sldMkLst>
      </pc:sldChg>
      <pc:sldChg chg="modTransition">
        <pc:chgData name="A A" userId="4c3a533462edbdd8" providerId="LiveId" clId="{90DA383C-5531-4E9B-84C2-37DA8E40AF38}" dt="2024-06-03T12:17:49.882" v="82"/>
        <pc:sldMkLst>
          <pc:docMk/>
          <pc:sldMk cId="3157535585" sldId="497"/>
        </pc:sldMkLst>
      </pc:sldChg>
      <pc:sldChg chg="modTransition">
        <pc:chgData name="A A" userId="4c3a533462edbdd8" providerId="LiveId" clId="{90DA383C-5531-4E9B-84C2-37DA8E40AF38}" dt="2024-06-03T12:17:49.882" v="82"/>
        <pc:sldMkLst>
          <pc:docMk/>
          <pc:sldMk cId="363843668" sldId="501"/>
        </pc:sldMkLst>
      </pc:sldChg>
      <pc:sldChg chg="modTransition">
        <pc:chgData name="A A" userId="4c3a533462edbdd8" providerId="LiveId" clId="{90DA383C-5531-4E9B-84C2-37DA8E40AF38}" dt="2024-06-03T12:17:49.882" v="82"/>
        <pc:sldMkLst>
          <pc:docMk/>
          <pc:sldMk cId="596190015" sldId="503"/>
        </pc:sldMkLst>
      </pc:sldChg>
      <pc:sldChg chg="modTransition">
        <pc:chgData name="A A" userId="4c3a533462edbdd8" providerId="LiveId" clId="{90DA383C-5531-4E9B-84C2-37DA8E40AF38}" dt="2024-06-03T12:17:49.882" v="82"/>
        <pc:sldMkLst>
          <pc:docMk/>
          <pc:sldMk cId="1546699498" sldId="504"/>
        </pc:sldMkLst>
      </pc:sldChg>
      <pc:sldChg chg="modTransition">
        <pc:chgData name="A A" userId="4c3a533462edbdd8" providerId="LiveId" clId="{90DA383C-5531-4E9B-84C2-37DA8E40AF38}" dt="2024-06-03T12:17:49.882" v="82"/>
        <pc:sldMkLst>
          <pc:docMk/>
          <pc:sldMk cId="3972337643" sldId="505"/>
        </pc:sldMkLst>
      </pc:sldChg>
      <pc:sldChg chg="modTransition">
        <pc:chgData name="A A" userId="4c3a533462edbdd8" providerId="LiveId" clId="{90DA383C-5531-4E9B-84C2-37DA8E40AF38}" dt="2024-06-03T12:17:49.882" v="82"/>
        <pc:sldMkLst>
          <pc:docMk/>
          <pc:sldMk cId="2228040844" sldId="506"/>
        </pc:sldMkLst>
      </pc:sldChg>
      <pc:sldChg chg="modTransition">
        <pc:chgData name="A A" userId="4c3a533462edbdd8" providerId="LiveId" clId="{90DA383C-5531-4E9B-84C2-37DA8E40AF38}" dt="2024-06-03T12:17:49.882" v="82"/>
        <pc:sldMkLst>
          <pc:docMk/>
          <pc:sldMk cId="4239249224" sldId="507"/>
        </pc:sldMkLst>
      </pc:sldChg>
      <pc:sldChg chg="modTransition">
        <pc:chgData name="A A" userId="4c3a533462edbdd8" providerId="LiveId" clId="{90DA383C-5531-4E9B-84C2-37DA8E40AF38}" dt="2024-06-03T12:17:49.882" v="82"/>
        <pc:sldMkLst>
          <pc:docMk/>
          <pc:sldMk cId="1921212219" sldId="508"/>
        </pc:sldMkLst>
      </pc:sldChg>
      <pc:sldChg chg="modTransition">
        <pc:chgData name="A A" userId="4c3a533462edbdd8" providerId="LiveId" clId="{90DA383C-5531-4E9B-84C2-37DA8E40AF38}" dt="2024-06-03T12:17:49.882" v="82"/>
        <pc:sldMkLst>
          <pc:docMk/>
          <pc:sldMk cId="2495467123" sldId="511"/>
        </pc:sldMkLst>
      </pc:sldChg>
      <pc:sldChg chg="modTransition">
        <pc:chgData name="A A" userId="4c3a533462edbdd8" providerId="LiveId" clId="{90DA383C-5531-4E9B-84C2-37DA8E40AF38}" dt="2024-06-03T12:17:49.882" v="82"/>
        <pc:sldMkLst>
          <pc:docMk/>
          <pc:sldMk cId="2815723604" sldId="512"/>
        </pc:sldMkLst>
      </pc:sldChg>
      <pc:sldChg chg="modSp mod modTransition">
        <pc:chgData name="A A" userId="4c3a533462edbdd8" providerId="LiveId" clId="{90DA383C-5531-4E9B-84C2-37DA8E40AF38}" dt="2024-06-03T12:36:21.271" v="87" actId="20577"/>
        <pc:sldMkLst>
          <pc:docMk/>
          <pc:sldMk cId="470109669" sldId="513"/>
        </pc:sldMkLst>
        <pc:spChg chg="mod">
          <ac:chgData name="A A" userId="4c3a533462edbdd8" providerId="LiveId" clId="{90DA383C-5531-4E9B-84C2-37DA8E40AF38}" dt="2024-06-03T12:36:21.271" v="87" actId="20577"/>
          <ac:spMkLst>
            <pc:docMk/>
            <pc:sldMk cId="470109669" sldId="513"/>
            <ac:spMk id="3" creationId="{7E7DAA11-E1FF-B6EE-3666-89C16BA48089}"/>
          </ac:spMkLst>
        </pc:spChg>
      </pc:sldChg>
      <pc:sldChg chg="modTransition">
        <pc:chgData name="A A" userId="4c3a533462edbdd8" providerId="LiveId" clId="{90DA383C-5531-4E9B-84C2-37DA8E40AF38}" dt="2024-06-03T12:17:49.882" v="82"/>
        <pc:sldMkLst>
          <pc:docMk/>
          <pc:sldMk cId="3847952109" sldId="514"/>
        </pc:sldMkLst>
      </pc:sldChg>
      <pc:sldChg chg="modTransition">
        <pc:chgData name="A A" userId="4c3a533462edbdd8" providerId="LiveId" clId="{90DA383C-5531-4E9B-84C2-37DA8E40AF38}" dt="2024-06-03T12:17:49.882" v="82"/>
        <pc:sldMkLst>
          <pc:docMk/>
          <pc:sldMk cId="3269730597" sldId="515"/>
        </pc:sldMkLst>
      </pc:sldChg>
      <pc:sldChg chg="modTransition">
        <pc:chgData name="A A" userId="4c3a533462edbdd8" providerId="LiveId" clId="{90DA383C-5531-4E9B-84C2-37DA8E40AF38}" dt="2024-06-03T12:17:49.882" v="82"/>
        <pc:sldMkLst>
          <pc:docMk/>
          <pc:sldMk cId="81126580" sldId="516"/>
        </pc:sldMkLst>
      </pc:sldChg>
      <pc:sldChg chg="modTransition">
        <pc:chgData name="A A" userId="4c3a533462edbdd8" providerId="LiveId" clId="{90DA383C-5531-4E9B-84C2-37DA8E40AF38}" dt="2024-06-03T12:17:49.882" v="82"/>
        <pc:sldMkLst>
          <pc:docMk/>
          <pc:sldMk cId="3030949296" sldId="517"/>
        </pc:sldMkLst>
      </pc:sldChg>
      <pc:sldChg chg="modTransition">
        <pc:chgData name="A A" userId="4c3a533462edbdd8" providerId="LiveId" clId="{90DA383C-5531-4E9B-84C2-37DA8E40AF38}" dt="2024-06-03T12:17:49.882" v="82"/>
        <pc:sldMkLst>
          <pc:docMk/>
          <pc:sldMk cId="2504458285" sldId="518"/>
        </pc:sldMkLst>
      </pc:sldChg>
      <pc:sldChg chg="modTransition">
        <pc:chgData name="A A" userId="4c3a533462edbdd8" providerId="LiveId" clId="{90DA383C-5531-4E9B-84C2-37DA8E40AF38}" dt="2024-06-03T12:17:49.882" v="82"/>
        <pc:sldMkLst>
          <pc:docMk/>
          <pc:sldMk cId="2533876963" sldId="519"/>
        </pc:sldMkLst>
      </pc:sldChg>
      <pc:sldChg chg="modTransition">
        <pc:chgData name="A A" userId="4c3a533462edbdd8" providerId="LiveId" clId="{90DA383C-5531-4E9B-84C2-37DA8E40AF38}" dt="2024-06-03T12:17:49.882" v="82"/>
        <pc:sldMkLst>
          <pc:docMk/>
          <pc:sldMk cId="3405188592" sldId="520"/>
        </pc:sldMkLst>
      </pc:sldChg>
      <pc:sldChg chg="modTransition">
        <pc:chgData name="A A" userId="4c3a533462edbdd8" providerId="LiveId" clId="{90DA383C-5531-4E9B-84C2-37DA8E40AF38}" dt="2024-06-03T12:17:49.882" v="82"/>
        <pc:sldMkLst>
          <pc:docMk/>
          <pc:sldMk cId="3555488391" sldId="521"/>
        </pc:sldMkLst>
      </pc:sldChg>
      <pc:sldChg chg="modTransition">
        <pc:chgData name="A A" userId="4c3a533462edbdd8" providerId="LiveId" clId="{90DA383C-5531-4E9B-84C2-37DA8E40AF38}" dt="2024-06-03T12:17:49.882" v="82"/>
        <pc:sldMkLst>
          <pc:docMk/>
          <pc:sldMk cId="499662794" sldId="522"/>
        </pc:sldMkLst>
      </pc:sldChg>
      <pc:sldChg chg="modTransition">
        <pc:chgData name="A A" userId="4c3a533462edbdd8" providerId="LiveId" clId="{90DA383C-5531-4E9B-84C2-37DA8E40AF38}" dt="2024-06-03T12:17:49.882" v="82"/>
        <pc:sldMkLst>
          <pc:docMk/>
          <pc:sldMk cId="2159449412" sldId="523"/>
        </pc:sldMkLst>
      </pc:sldChg>
      <pc:sldChg chg="modSp mod modTransition">
        <pc:chgData name="A A" userId="4c3a533462edbdd8" providerId="LiveId" clId="{90DA383C-5531-4E9B-84C2-37DA8E40AF38}" dt="2024-06-03T12:39:54.892" v="92" actId="1076"/>
        <pc:sldMkLst>
          <pc:docMk/>
          <pc:sldMk cId="1724989870" sldId="524"/>
        </pc:sldMkLst>
        <pc:picChg chg="ord">
          <ac:chgData name="A A" userId="4c3a533462edbdd8" providerId="LiveId" clId="{90DA383C-5531-4E9B-84C2-37DA8E40AF38}" dt="2024-06-03T12:39:51.696" v="91" actId="166"/>
          <ac:picMkLst>
            <pc:docMk/>
            <pc:sldMk cId="1724989870" sldId="524"/>
            <ac:picMk id="9" creationId="{2D9B0C2D-2D29-94AB-873D-1714D02F8CC3}"/>
          </ac:picMkLst>
        </pc:picChg>
        <pc:picChg chg="mod">
          <ac:chgData name="A A" userId="4c3a533462edbdd8" providerId="LiveId" clId="{90DA383C-5531-4E9B-84C2-37DA8E40AF38}" dt="2024-06-03T12:39:54.892" v="92" actId="1076"/>
          <ac:picMkLst>
            <pc:docMk/>
            <pc:sldMk cId="1724989870" sldId="524"/>
            <ac:picMk id="10" creationId="{13492ADE-6CF7-B0DC-E43B-D5B223E25BE6}"/>
          </ac:picMkLst>
        </pc:picChg>
      </pc:sldChg>
      <pc:sldChg chg="modTransition">
        <pc:chgData name="A A" userId="4c3a533462edbdd8" providerId="LiveId" clId="{90DA383C-5531-4E9B-84C2-37DA8E40AF38}" dt="2024-06-03T12:17:49.882" v="82"/>
        <pc:sldMkLst>
          <pc:docMk/>
          <pc:sldMk cId="1822907018" sldId="525"/>
        </pc:sldMkLst>
      </pc:sldChg>
      <pc:sldChg chg="modSp mod modTransition">
        <pc:chgData name="A A" userId="4c3a533462edbdd8" providerId="LiveId" clId="{90DA383C-5531-4E9B-84C2-37DA8E40AF38}" dt="2024-06-03T12:40:10.713" v="93" actId="1076"/>
        <pc:sldMkLst>
          <pc:docMk/>
          <pc:sldMk cId="3662917758" sldId="526"/>
        </pc:sldMkLst>
        <pc:spChg chg="mod">
          <ac:chgData name="A A" userId="4c3a533462edbdd8" providerId="LiveId" clId="{90DA383C-5531-4E9B-84C2-37DA8E40AF38}" dt="2024-06-03T12:40:10.713" v="93" actId="1076"/>
          <ac:spMkLst>
            <pc:docMk/>
            <pc:sldMk cId="3662917758" sldId="526"/>
            <ac:spMk id="3" creationId="{7E7DAA11-E1FF-B6EE-3666-89C16BA48089}"/>
          </ac:spMkLst>
        </pc:spChg>
      </pc:sldChg>
      <pc:sldChg chg="modTransition">
        <pc:chgData name="A A" userId="4c3a533462edbdd8" providerId="LiveId" clId="{90DA383C-5531-4E9B-84C2-37DA8E40AF38}" dt="2024-06-03T12:17:49.882" v="82"/>
        <pc:sldMkLst>
          <pc:docMk/>
          <pc:sldMk cId="664082017" sldId="527"/>
        </pc:sldMkLst>
      </pc:sldChg>
      <pc:sldChg chg="modTransition">
        <pc:chgData name="A A" userId="4c3a533462edbdd8" providerId="LiveId" clId="{90DA383C-5531-4E9B-84C2-37DA8E40AF38}" dt="2024-06-03T12:17:49.882" v="82"/>
        <pc:sldMkLst>
          <pc:docMk/>
          <pc:sldMk cId="1037713105" sldId="528"/>
        </pc:sldMkLst>
      </pc:sldChg>
      <pc:sldChg chg="modTransition modAnim">
        <pc:chgData name="A A" userId="4c3a533462edbdd8" providerId="LiveId" clId="{90DA383C-5531-4E9B-84C2-37DA8E40AF38}" dt="2024-06-03T12:40:30.446" v="94"/>
        <pc:sldMkLst>
          <pc:docMk/>
          <pc:sldMk cId="533493138" sldId="529"/>
        </pc:sldMkLst>
      </pc:sldChg>
      <pc:sldChg chg="modTransition">
        <pc:chgData name="A A" userId="4c3a533462edbdd8" providerId="LiveId" clId="{90DA383C-5531-4E9B-84C2-37DA8E40AF38}" dt="2024-06-03T12:17:49.882" v="82"/>
        <pc:sldMkLst>
          <pc:docMk/>
          <pc:sldMk cId="3400484572" sldId="530"/>
        </pc:sldMkLst>
      </pc:sldChg>
      <pc:sldChg chg="modTransition">
        <pc:chgData name="A A" userId="4c3a533462edbdd8" providerId="LiveId" clId="{90DA383C-5531-4E9B-84C2-37DA8E40AF38}" dt="2024-06-03T12:17:49.882" v="82"/>
        <pc:sldMkLst>
          <pc:docMk/>
          <pc:sldMk cId="659213882" sldId="531"/>
        </pc:sldMkLst>
      </pc:sldChg>
      <pc:sldChg chg="modTransition">
        <pc:chgData name="A A" userId="4c3a533462edbdd8" providerId="LiveId" clId="{90DA383C-5531-4E9B-84C2-37DA8E40AF38}" dt="2024-06-03T12:17:49.882" v="82"/>
        <pc:sldMkLst>
          <pc:docMk/>
          <pc:sldMk cId="1378372848" sldId="532"/>
        </pc:sldMkLst>
      </pc:sldChg>
      <pc:sldChg chg="modTransition">
        <pc:chgData name="A A" userId="4c3a533462edbdd8" providerId="LiveId" clId="{90DA383C-5531-4E9B-84C2-37DA8E40AF38}" dt="2024-06-03T12:17:49.882" v="82"/>
        <pc:sldMkLst>
          <pc:docMk/>
          <pc:sldMk cId="3673145213" sldId="533"/>
        </pc:sldMkLst>
      </pc:sldChg>
      <pc:sldChg chg="modTransition">
        <pc:chgData name="A A" userId="4c3a533462edbdd8" providerId="LiveId" clId="{90DA383C-5531-4E9B-84C2-37DA8E40AF38}" dt="2024-06-03T12:17:49.882" v="82"/>
        <pc:sldMkLst>
          <pc:docMk/>
          <pc:sldMk cId="4262430869" sldId="534"/>
        </pc:sldMkLst>
      </pc:sldChg>
      <pc:sldChg chg="modTransition">
        <pc:chgData name="A A" userId="4c3a533462edbdd8" providerId="LiveId" clId="{90DA383C-5531-4E9B-84C2-37DA8E40AF38}" dt="2024-06-03T12:17:49.882" v="82"/>
        <pc:sldMkLst>
          <pc:docMk/>
          <pc:sldMk cId="1054129518" sldId="535"/>
        </pc:sldMkLst>
      </pc:sldChg>
      <pc:sldChg chg="modTransition">
        <pc:chgData name="A A" userId="4c3a533462edbdd8" providerId="LiveId" clId="{90DA383C-5531-4E9B-84C2-37DA8E40AF38}" dt="2024-06-03T12:17:49.882" v="82"/>
        <pc:sldMkLst>
          <pc:docMk/>
          <pc:sldMk cId="1615487673" sldId="536"/>
        </pc:sldMkLst>
      </pc:sldChg>
      <pc:sldChg chg="modTransition">
        <pc:chgData name="A A" userId="4c3a533462edbdd8" providerId="LiveId" clId="{90DA383C-5531-4E9B-84C2-37DA8E40AF38}" dt="2024-06-03T12:17:49.882" v="82"/>
        <pc:sldMkLst>
          <pc:docMk/>
          <pc:sldMk cId="2004732449" sldId="537"/>
        </pc:sldMkLst>
      </pc:sldChg>
      <pc:sldChg chg="modTransition">
        <pc:chgData name="A A" userId="4c3a533462edbdd8" providerId="LiveId" clId="{90DA383C-5531-4E9B-84C2-37DA8E40AF38}" dt="2024-06-03T12:17:49.882" v="82"/>
        <pc:sldMkLst>
          <pc:docMk/>
          <pc:sldMk cId="1556426166" sldId="539"/>
        </pc:sldMkLst>
      </pc:sldChg>
      <pc:sldChg chg="modTransition">
        <pc:chgData name="A A" userId="4c3a533462edbdd8" providerId="LiveId" clId="{90DA383C-5531-4E9B-84C2-37DA8E40AF38}" dt="2024-06-03T12:17:49.882" v="82"/>
        <pc:sldMkLst>
          <pc:docMk/>
          <pc:sldMk cId="424551575" sldId="540"/>
        </pc:sldMkLst>
      </pc:sldChg>
      <pc:sldChg chg="modTransition modAnim">
        <pc:chgData name="A A" userId="4c3a533462edbdd8" providerId="LiveId" clId="{90DA383C-5531-4E9B-84C2-37DA8E40AF38}" dt="2024-06-03T12:37:08.476" v="89"/>
        <pc:sldMkLst>
          <pc:docMk/>
          <pc:sldMk cId="991996273" sldId="541"/>
        </pc:sldMkLst>
      </pc:sldChg>
      <pc:sldChg chg="modTransition modAnim">
        <pc:chgData name="A A" userId="4c3a533462edbdd8" providerId="LiveId" clId="{90DA383C-5531-4E9B-84C2-37DA8E40AF38}" dt="2024-06-03T12:37:03.571" v="88"/>
        <pc:sldMkLst>
          <pc:docMk/>
          <pc:sldMk cId="93072926" sldId="542"/>
        </pc:sldMkLst>
      </pc:sldChg>
      <pc:sldChg chg="modTransition">
        <pc:chgData name="A A" userId="4c3a533462edbdd8" providerId="LiveId" clId="{90DA383C-5531-4E9B-84C2-37DA8E40AF38}" dt="2024-06-03T12:17:49.882" v="82"/>
        <pc:sldMkLst>
          <pc:docMk/>
          <pc:sldMk cId="1834886318" sldId="543"/>
        </pc:sldMkLst>
      </pc:sldChg>
      <pc:sldChg chg="modTransition">
        <pc:chgData name="A A" userId="4c3a533462edbdd8" providerId="LiveId" clId="{90DA383C-5531-4E9B-84C2-37DA8E40AF38}" dt="2024-06-03T12:17:49.882" v="82"/>
        <pc:sldMkLst>
          <pc:docMk/>
          <pc:sldMk cId="3204495282" sldId="544"/>
        </pc:sldMkLst>
      </pc:sldChg>
      <pc:sldChg chg="modTransition">
        <pc:chgData name="A A" userId="4c3a533462edbdd8" providerId="LiveId" clId="{90DA383C-5531-4E9B-84C2-37DA8E40AF38}" dt="2024-06-03T12:17:49.882" v="82"/>
        <pc:sldMkLst>
          <pc:docMk/>
          <pc:sldMk cId="2184255256" sldId="545"/>
        </pc:sldMkLst>
      </pc:sldChg>
      <pc:sldChg chg="modTransition">
        <pc:chgData name="A A" userId="4c3a533462edbdd8" providerId="LiveId" clId="{90DA383C-5531-4E9B-84C2-37DA8E40AF38}" dt="2024-06-03T12:17:49.882" v="82"/>
        <pc:sldMkLst>
          <pc:docMk/>
          <pc:sldMk cId="938967115" sldId="546"/>
        </pc:sldMkLst>
      </pc:sldChg>
      <pc:sldChg chg="modTransition">
        <pc:chgData name="A A" userId="4c3a533462edbdd8" providerId="LiveId" clId="{90DA383C-5531-4E9B-84C2-37DA8E40AF38}" dt="2024-06-03T12:17:49.882" v="82"/>
        <pc:sldMkLst>
          <pc:docMk/>
          <pc:sldMk cId="421734136" sldId="547"/>
        </pc:sldMkLst>
      </pc:sldChg>
      <pc:sldChg chg="modTransition">
        <pc:chgData name="A A" userId="4c3a533462edbdd8" providerId="LiveId" clId="{90DA383C-5531-4E9B-84C2-37DA8E40AF38}" dt="2024-06-03T12:17:49.882" v="82"/>
        <pc:sldMkLst>
          <pc:docMk/>
          <pc:sldMk cId="59955919" sldId="548"/>
        </pc:sldMkLst>
      </pc:sldChg>
      <pc:sldChg chg="modTransition">
        <pc:chgData name="A A" userId="4c3a533462edbdd8" providerId="LiveId" clId="{90DA383C-5531-4E9B-84C2-37DA8E40AF38}" dt="2024-06-03T12:17:49.882" v="82"/>
        <pc:sldMkLst>
          <pc:docMk/>
          <pc:sldMk cId="3754950231" sldId="549"/>
        </pc:sldMkLst>
      </pc:sldChg>
      <pc:sldChg chg="modTransition">
        <pc:chgData name="A A" userId="4c3a533462edbdd8" providerId="LiveId" clId="{90DA383C-5531-4E9B-84C2-37DA8E40AF38}" dt="2024-06-03T12:17:49.882" v="82"/>
        <pc:sldMkLst>
          <pc:docMk/>
          <pc:sldMk cId="536771356" sldId="550"/>
        </pc:sldMkLst>
      </pc:sldChg>
      <pc:sldChg chg="modTransition">
        <pc:chgData name="A A" userId="4c3a533462edbdd8" providerId="LiveId" clId="{90DA383C-5531-4E9B-84C2-37DA8E40AF38}" dt="2024-06-03T12:17:49.882" v="82"/>
        <pc:sldMkLst>
          <pc:docMk/>
          <pc:sldMk cId="568098573" sldId="551"/>
        </pc:sldMkLst>
      </pc:sldChg>
      <pc:sldChg chg="modTransition">
        <pc:chgData name="A A" userId="4c3a533462edbdd8" providerId="LiveId" clId="{90DA383C-5531-4E9B-84C2-37DA8E40AF38}" dt="2024-06-03T12:17:49.882" v="82"/>
        <pc:sldMkLst>
          <pc:docMk/>
          <pc:sldMk cId="3238397608" sldId="552"/>
        </pc:sldMkLst>
      </pc:sldChg>
      <pc:sldChg chg="modTransition">
        <pc:chgData name="A A" userId="4c3a533462edbdd8" providerId="LiveId" clId="{90DA383C-5531-4E9B-84C2-37DA8E40AF38}" dt="2024-06-03T12:17:49.882" v="82"/>
        <pc:sldMkLst>
          <pc:docMk/>
          <pc:sldMk cId="2861070807" sldId="553"/>
        </pc:sldMkLst>
      </pc:sldChg>
      <pc:sldChg chg="modTransition">
        <pc:chgData name="A A" userId="4c3a533462edbdd8" providerId="LiveId" clId="{90DA383C-5531-4E9B-84C2-37DA8E40AF38}" dt="2024-06-03T12:17:49.882" v="82"/>
        <pc:sldMkLst>
          <pc:docMk/>
          <pc:sldMk cId="4246934457" sldId="554"/>
        </pc:sldMkLst>
      </pc:sldChg>
      <pc:sldChg chg="modTransition">
        <pc:chgData name="A A" userId="4c3a533462edbdd8" providerId="LiveId" clId="{90DA383C-5531-4E9B-84C2-37DA8E40AF38}" dt="2024-06-03T12:17:49.882" v="82"/>
        <pc:sldMkLst>
          <pc:docMk/>
          <pc:sldMk cId="2932735598" sldId="555"/>
        </pc:sldMkLst>
      </pc:sldChg>
      <pc:sldChg chg="modTransition">
        <pc:chgData name="A A" userId="4c3a533462edbdd8" providerId="LiveId" clId="{90DA383C-5531-4E9B-84C2-37DA8E40AF38}" dt="2024-06-03T12:17:49.882" v="82"/>
        <pc:sldMkLst>
          <pc:docMk/>
          <pc:sldMk cId="1542283910" sldId="556"/>
        </pc:sldMkLst>
      </pc:sldChg>
      <pc:sldChg chg="modTransition">
        <pc:chgData name="A A" userId="4c3a533462edbdd8" providerId="LiveId" clId="{90DA383C-5531-4E9B-84C2-37DA8E40AF38}" dt="2024-06-03T12:17:49.882" v="82"/>
        <pc:sldMkLst>
          <pc:docMk/>
          <pc:sldMk cId="2999798784" sldId="557"/>
        </pc:sldMkLst>
      </pc:sldChg>
      <pc:sldChg chg="modTransition">
        <pc:chgData name="A A" userId="4c3a533462edbdd8" providerId="LiveId" clId="{90DA383C-5531-4E9B-84C2-37DA8E40AF38}" dt="2024-06-03T12:17:49.882" v="82"/>
        <pc:sldMkLst>
          <pc:docMk/>
          <pc:sldMk cId="3936139119" sldId="558"/>
        </pc:sldMkLst>
      </pc:sldChg>
      <pc:sldChg chg="modTransition">
        <pc:chgData name="A A" userId="4c3a533462edbdd8" providerId="LiveId" clId="{90DA383C-5531-4E9B-84C2-37DA8E40AF38}" dt="2024-06-03T12:17:49.882" v="82"/>
        <pc:sldMkLst>
          <pc:docMk/>
          <pc:sldMk cId="1058915096" sldId="559"/>
        </pc:sldMkLst>
      </pc:sldChg>
      <pc:sldChg chg="modTransition modAnim">
        <pc:chgData name="A A" userId="4c3a533462edbdd8" providerId="LiveId" clId="{90DA383C-5531-4E9B-84C2-37DA8E40AF38}" dt="2024-06-03T12:36:05.635" v="83"/>
        <pc:sldMkLst>
          <pc:docMk/>
          <pc:sldMk cId="1712890587" sldId="560"/>
        </pc:sldMkLst>
      </pc:sldChg>
      <pc:sldChg chg="modTransition">
        <pc:chgData name="A A" userId="4c3a533462edbdd8" providerId="LiveId" clId="{90DA383C-5531-4E9B-84C2-37DA8E40AF38}" dt="2024-06-03T12:17:49.882" v="82"/>
        <pc:sldMkLst>
          <pc:docMk/>
          <pc:sldMk cId="1165409664" sldId="561"/>
        </pc:sldMkLst>
      </pc:sldChg>
      <pc:sldChg chg="modTransition">
        <pc:chgData name="A A" userId="4c3a533462edbdd8" providerId="LiveId" clId="{90DA383C-5531-4E9B-84C2-37DA8E40AF38}" dt="2024-06-03T12:17:49.882" v="82"/>
        <pc:sldMkLst>
          <pc:docMk/>
          <pc:sldMk cId="2932157063" sldId="562"/>
        </pc:sldMkLst>
      </pc:sldChg>
      <pc:sldChg chg="modTransition">
        <pc:chgData name="A A" userId="4c3a533462edbdd8" providerId="LiveId" clId="{90DA383C-5531-4E9B-84C2-37DA8E40AF38}" dt="2024-06-03T12:17:49.882" v="82"/>
        <pc:sldMkLst>
          <pc:docMk/>
          <pc:sldMk cId="1816100283" sldId="563"/>
        </pc:sldMkLst>
      </pc:sldChg>
      <pc:sldChg chg="modTransition">
        <pc:chgData name="A A" userId="4c3a533462edbdd8" providerId="LiveId" clId="{90DA383C-5531-4E9B-84C2-37DA8E40AF38}" dt="2024-06-03T12:17:49.882" v="82"/>
        <pc:sldMkLst>
          <pc:docMk/>
          <pc:sldMk cId="4007162303" sldId="565"/>
        </pc:sldMkLst>
      </pc:sldChg>
      <pc:sldChg chg="modTransition">
        <pc:chgData name="A A" userId="4c3a533462edbdd8" providerId="LiveId" clId="{90DA383C-5531-4E9B-84C2-37DA8E40AF38}" dt="2024-06-03T12:17:49.882" v="82"/>
        <pc:sldMkLst>
          <pc:docMk/>
          <pc:sldMk cId="174072398" sldId="566"/>
        </pc:sldMkLst>
      </pc:sldChg>
      <pc:sldMasterChg chg="modTransition modSldLayout">
        <pc:chgData name="A A" userId="4c3a533462edbdd8" providerId="LiveId" clId="{90DA383C-5531-4E9B-84C2-37DA8E40AF38}" dt="2024-06-03T12:11:48.992" v="17"/>
        <pc:sldMasterMkLst>
          <pc:docMk/>
          <pc:sldMasterMk cId="0" sldId="2147483648"/>
        </pc:sldMasterMkLst>
        <pc:sldLayoutChg chg="modTransition">
          <pc:chgData name="A A" userId="4c3a533462edbdd8" providerId="LiveId" clId="{90DA383C-5531-4E9B-84C2-37DA8E40AF38}" dt="2024-06-03T12:11:48.992" v="17"/>
          <pc:sldLayoutMkLst>
            <pc:docMk/>
            <pc:sldMasterMk cId="0" sldId="2147483648"/>
            <pc:sldLayoutMk cId="0" sldId="2147483649"/>
          </pc:sldLayoutMkLst>
        </pc:sldLayoutChg>
        <pc:sldLayoutChg chg="modTransition">
          <pc:chgData name="A A" userId="4c3a533462edbdd8" providerId="LiveId" clId="{90DA383C-5531-4E9B-84C2-37DA8E40AF38}" dt="2024-06-03T12:11:48.992" v="17"/>
          <pc:sldLayoutMkLst>
            <pc:docMk/>
            <pc:sldMasterMk cId="0" sldId="2147483648"/>
            <pc:sldLayoutMk cId="0" sldId="2147483650"/>
          </pc:sldLayoutMkLst>
        </pc:sldLayoutChg>
        <pc:sldLayoutChg chg="modTransition">
          <pc:chgData name="A A" userId="4c3a533462edbdd8" providerId="LiveId" clId="{90DA383C-5531-4E9B-84C2-37DA8E40AF38}" dt="2024-06-03T12:11:48.992" v="17"/>
          <pc:sldLayoutMkLst>
            <pc:docMk/>
            <pc:sldMasterMk cId="0" sldId="2147483648"/>
            <pc:sldLayoutMk cId="0" sldId="2147483651"/>
          </pc:sldLayoutMkLst>
        </pc:sldLayoutChg>
        <pc:sldLayoutChg chg="modTransition">
          <pc:chgData name="A A" userId="4c3a533462edbdd8" providerId="LiveId" clId="{90DA383C-5531-4E9B-84C2-37DA8E40AF38}" dt="2024-06-03T12:11:48.992" v="17"/>
          <pc:sldLayoutMkLst>
            <pc:docMk/>
            <pc:sldMasterMk cId="0" sldId="2147483648"/>
            <pc:sldLayoutMk cId="0" sldId="2147483652"/>
          </pc:sldLayoutMkLst>
        </pc:sldLayoutChg>
        <pc:sldLayoutChg chg="modTransition">
          <pc:chgData name="A A" userId="4c3a533462edbdd8" providerId="LiveId" clId="{90DA383C-5531-4E9B-84C2-37DA8E40AF38}" dt="2024-06-03T12:11:48.992" v="17"/>
          <pc:sldLayoutMkLst>
            <pc:docMk/>
            <pc:sldMasterMk cId="0" sldId="2147483648"/>
            <pc:sldLayoutMk cId="0" sldId="2147483653"/>
          </pc:sldLayoutMkLst>
        </pc:sldLayoutChg>
        <pc:sldLayoutChg chg="modTransition">
          <pc:chgData name="A A" userId="4c3a533462edbdd8" providerId="LiveId" clId="{90DA383C-5531-4E9B-84C2-37DA8E40AF38}" dt="2024-06-03T12:11:48.992" v="17"/>
          <pc:sldLayoutMkLst>
            <pc:docMk/>
            <pc:sldMasterMk cId="0" sldId="2147483648"/>
            <pc:sldLayoutMk cId="0" sldId="2147483654"/>
          </pc:sldLayoutMkLst>
        </pc:sldLayoutChg>
        <pc:sldLayoutChg chg="modTransition">
          <pc:chgData name="A A" userId="4c3a533462edbdd8" providerId="LiveId" clId="{90DA383C-5531-4E9B-84C2-37DA8E40AF38}" dt="2024-06-03T12:11:48.992" v="17"/>
          <pc:sldLayoutMkLst>
            <pc:docMk/>
            <pc:sldMasterMk cId="0" sldId="2147483648"/>
            <pc:sldLayoutMk cId="0" sldId="2147483655"/>
          </pc:sldLayoutMkLst>
        </pc:sldLayoutChg>
        <pc:sldLayoutChg chg="modTransition">
          <pc:chgData name="A A" userId="4c3a533462edbdd8" providerId="LiveId" clId="{90DA383C-5531-4E9B-84C2-37DA8E40AF38}" dt="2024-06-03T12:11:48.992" v="17"/>
          <pc:sldLayoutMkLst>
            <pc:docMk/>
            <pc:sldMasterMk cId="0" sldId="2147483648"/>
            <pc:sldLayoutMk cId="0" sldId="2147483656"/>
          </pc:sldLayoutMkLst>
        </pc:sldLayoutChg>
        <pc:sldLayoutChg chg="modTransition">
          <pc:chgData name="A A" userId="4c3a533462edbdd8" providerId="LiveId" clId="{90DA383C-5531-4E9B-84C2-37DA8E40AF38}" dt="2024-06-03T12:11:48.992" v="17"/>
          <pc:sldLayoutMkLst>
            <pc:docMk/>
            <pc:sldMasterMk cId="0" sldId="2147483648"/>
            <pc:sldLayoutMk cId="0" sldId="2147483657"/>
          </pc:sldLayoutMkLst>
        </pc:sldLayoutChg>
        <pc:sldLayoutChg chg="modTransition">
          <pc:chgData name="A A" userId="4c3a533462edbdd8" providerId="LiveId" clId="{90DA383C-5531-4E9B-84C2-37DA8E40AF38}" dt="2024-06-03T12:11:48.992" v="17"/>
          <pc:sldLayoutMkLst>
            <pc:docMk/>
            <pc:sldMasterMk cId="0" sldId="2147483648"/>
            <pc:sldLayoutMk cId="0" sldId="2147483658"/>
          </pc:sldLayoutMkLst>
        </pc:sldLayoutChg>
        <pc:sldLayoutChg chg="modTransition">
          <pc:chgData name="A A" userId="4c3a533462edbdd8" providerId="LiveId" clId="{90DA383C-5531-4E9B-84C2-37DA8E40AF38}" dt="2024-06-03T12:11:48.992" v="17"/>
          <pc:sldLayoutMkLst>
            <pc:docMk/>
            <pc:sldMasterMk cId="0" sldId="2147483648"/>
            <pc:sldLayoutMk cId="0" sldId="2147483659"/>
          </pc:sldLayoutMkLst>
        </pc:sldLayoutChg>
        <pc:sldLayoutChg chg="modTransition">
          <pc:chgData name="A A" userId="4c3a533462edbdd8" providerId="LiveId" clId="{90DA383C-5531-4E9B-84C2-37DA8E40AF38}" dt="2024-06-03T12:11:48.992" v="17"/>
          <pc:sldLayoutMkLst>
            <pc:docMk/>
            <pc:sldMasterMk cId="0" sldId="2147483648"/>
            <pc:sldLayoutMk cId="0" sldId="2147483660"/>
          </pc:sldLayoutMkLst>
        </pc:sldLayoutChg>
        <pc:sldLayoutChg chg="modTransition">
          <pc:chgData name="A A" userId="4c3a533462edbdd8" providerId="LiveId" clId="{90DA383C-5531-4E9B-84C2-37DA8E40AF38}" dt="2024-06-03T12:11:48.992" v="17"/>
          <pc:sldLayoutMkLst>
            <pc:docMk/>
            <pc:sldMasterMk cId="0" sldId="2147483648"/>
            <pc:sldLayoutMk cId="0" sldId="2147483661"/>
          </pc:sldLayoutMkLst>
        </pc:sldLayoutChg>
        <pc:sldLayoutChg chg="modTransition">
          <pc:chgData name="A A" userId="4c3a533462edbdd8" providerId="LiveId" clId="{90DA383C-5531-4E9B-84C2-37DA8E40AF38}" dt="2024-06-03T12:11:48.992" v="17"/>
          <pc:sldLayoutMkLst>
            <pc:docMk/>
            <pc:sldMasterMk cId="0" sldId="2147483648"/>
            <pc:sldLayoutMk cId="0" sldId="2147483662"/>
          </pc:sldLayoutMkLst>
        </pc:sldLayoutChg>
        <pc:sldLayoutChg chg="modTransition">
          <pc:chgData name="A A" userId="4c3a533462edbdd8" providerId="LiveId" clId="{90DA383C-5531-4E9B-84C2-37DA8E40AF38}" dt="2024-06-03T12:11:48.992" v="17"/>
          <pc:sldLayoutMkLst>
            <pc:docMk/>
            <pc:sldMasterMk cId="0" sldId="2147483648"/>
            <pc:sldLayoutMk cId="0" sldId="2147483663"/>
          </pc:sldLayoutMkLst>
        </pc:sldLayoutChg>
        <pc:sldLayoutChg chg="modTransition">
          <pc:chgData name="A A" userId="4c3a533462edbdd8" providerId="LiveId" clId="{90DA383C-5531-4E9B-84C2-37DA8E40AF38}" dt="2024-06-03T12:11:48.992" v="17"/>
          <pc:sldLayoutMkLst>
            <pc:docMk/>
            <pc:sldMasterMk cId="0" sldId="2147483648"/>
            <pc:sldLayoutMk cId="0" sldId="2147483665"/>
          </pc:sldLayoutMkLst>
        </pc:sldLayoutChg>
      </pc:sldMasterChg>
    </pc:docChg>
  </pc:docChgLst>
  <pc:docChgLst>
    <pc:chgData name="ِAwatef B" userId="4c3a533462edbdd8" providerId="LiveId" clId="{323E381D-053A-4457-B0FF-4FB1F3180E69}"/>
    <pc:docChg chg="undo redo custSel addSld delSld modSld sldOrd modMainMaster modSection modNotesMaster">
      <pc:chgData name="ِAwatef B" userId="4c3a533462edbdd8" providerId="LiveId" clId="{323E381D-053A-4457-B0FF-4FB1F3180E69}" dt="2024-05-20T13:41:15.735" v="5403"/>
      <pc:docMkLst>
        <pc:docMk/>
      </pc:docMkLst>
      <pc:sldChg chg="addSp delSp modSp mod ord delAnim modAnim modNotesTx">
        <pc:chgData name="ِAwatef B" userId="4c3a533462edbdd8" providerId="LiveId" clId="{323E381D-053A-4457-B0FF-4FB1F3180E69}" dt="2024-05-18T11:02:14.404" v="4751"/>
        <pc:sldMkLst>
          <pc:docMk/>
          <pc:sldMk cId="0" sldId="256"/>
        </pc:sldMkLst>
        <pc:spChg chg="mod">
          <ac:chgData name="ِAwatef B" userId="4c3a533462edbdd8" providerId="LiveId" clId="{323E381D-053A-4457-B0FF-4FB1F3180E69}" dt="2024-05-14T09:50:14.887" v="761"/>
          <ac:spMkLst>
            <pc:docMk/>
            <pc:sldMk cId="0" sldId="256"/>
            <ac:spMk id="2" creationId="{00000000-0000-0000-0000-000000000000}"/>
          </ac:spMkLst>
        </pc:spChg>
        <pc:spChg chg="mod ord">
          <ac:chgData name="ِAwatef B" userId="4c3a533462edbdd8" providerId="LiveId" clId="{323E381D-053A-4457-B0FF-4FB1F3180E69}" dt="2024-05-18T08:27:42.056" v="4187" actId="1037"/>
          <ac:spMkLst>
            <pc:docMk/>
            <pc:sldMk cId="0" sldId="256"/>
            <ac:spMk id="6" creationId="{C627D417-5199-D7C9-C564-8BFB6DA63C36}"/>
          </ac:spMkLst>
        </pc:spChg>
        <pc:spChg chg="add del mod">
          <ac:chgData name="ِAwatef B" userId="4c3a533462edbdd8" providerId="LiveId" clId="{323E381D-053A-4457-B0FF-4FB1F3180E69}" dt="2024-05-18T08:26:08.064" v="4153" actId="478"/>
          <ac:spMkLst>
            <pc:docMk/>
            <pc:sldMk cId="0" sldId="256"/>
            <ac:spMk id="8" creationId="{5A692886-266E-E0E5-FEB2-1712E40ED518}"/>
          </ac:spMkLst>
        </pc:spChg>
        <pc:spChg chg="add del mod">
          <ac:chgData name="ِAwatef B" userId="4c3a533462edbdd8" providerId="LiveId" clId="{323E381D-053A-4457-B0FF-4FB1F3180E69}" dt="2024-05-18T08:26:59.588" v="4165" actId="478"/>
          <ac:spMkLst>
            <pc:docMk/>
            <pc:sldMk cId="0" sldId="256"/>
            <ac:spMk id="10" creationId="{B3110D97-C7F9-84F3-6EEB-B5F41E32D665}"/>
          </ac:spMkLst>
        </pc:spChg>
        <pc:spChg chg="add del mod">
          <ac:chgData name="ِAwatef B" userId="4c3a533462edbdd8" providerId="LiveId" clId="{323E381D-053A-4457-B0FF-4FB1F3180E69}" dt="2024-05-18T08:27:02.026" v="4166" actId="478"/>
          <ac:spMkLst>
            <pc:docMk/>
            <pc:sldMk cId="0" sldId="256"/>
            <ac:spMk id="11" creationId="{90B16272-E38B-4A66-C9FE-12084AFD0B97}"/>
          </ac:spMkLst>
        </pc:spChg>
        <pc:spChg chg="mod">
          <ac:chgData name="ِAwatef B" userId="4c3a533462edbdd8" providerId="LiveId" clId="{323E381D-053A-4457-B0FF-4FB1F3180E69}" dt="2024-05-14T09:50:14.887" v="761"/>
          <ac:spMkLst>
            <pc:docMk/>
            <pc:sldMk cId="0" sldId="256"/>
            <ac:spMk id="18" creationId="{00000000-0000-0000-0000-000000000000}"/>
          </ac:spMkLst>
        </pc:spChg>
        <pc:spChg chg="mod">
          <ac:chgData name="ِAwatef B" userId="4c3a533462edbdd8" providerId="LiveId" clId="{323E381D-053A-4457-B0FF-4FB1F3180E69}" dt="2024-05-14T09:50:14.887" v="761"/>
          <ac:spMkLst>
            <pc:docMk/>
            <pc:sldMk cId="0" sldId="256"/>
            <ac:spMk id="23" creationId="{00000000-0000-0000-0000-000000000000}"/>
          </ac:spMkLst>
        </pc:spChg>
        <pc:spChg chg="mod">
          <ac:chgData name="ِAwatef B" userId="4c3a533462edbdd8" providerId="LiveId" clId="{323E381D-053A-4457-B0FF-4FB1F3180E69}" dt="2024-05-18T08:27:18.353" v="4168" actId="14100"/>
          <ac:spMkLst>
            <pc:docMk/>
            <pc:sldMk cId="0" sldId="256"/>
            <ac:spMk id="25" creationId="{00000000-0000-0000-0000-000000000000}"/>
          </ac:spMkLst>
        </pc:spChg>
        <pc:picChg chg="add del">
          <ac:chgData name="ِAwatef B" userId="4c3a533462edbdd8" providerId="LiveId" clId="{323E381D-053A-4457-B0FF-4FB1F3180E69}" dt="2024-05-14T09:40:10.107" v="547" actId="478"/>
          <ac:picMkLst>
            <pc:docMk/>
            <pc:sldMk cId="0" sldId="256"/>
            <ac:picMk id="3" creationId="{2020D26B-10F1-D223-DA95-D40E0645D733}"/>
          </ac:picMkLst>
        </pc:picChg>
        <pc:picChg chg="del">
          <ac:chgData name="ِAwatef B" userId="4c3a533462edbdd8" providerId="LiveId" clId="{323E381D-053A-4457-B0FF-4FB1F3180E69}" dt="2024-05-18T08:26:09.996" v="4154" actId="478"/>
          <ac:picMkLst>
            <pc:docMk/>
            <pc:sldMk cId="0" sldId="256"/>
            <ac:picMk id="3" creationId="{9D207890-F9CC-36C9-2EB3-2F2FD92C17FB}"/>
          </ac:picMkLst>
        </pc:picChg>
        <pc:picChg chg="mod">
          <ac:chgData name="ِAwatef B" userId="4c3a533462edbdd8" providerId="LiveId" clId="{323E381D-053A-4457-B0FF-4FB1F3180E69}" dt="2024-05-14T09:50:14.887" v="761"/>
          <ac:picMkLst>
            <pc:docMk/>
            <pc:sldMk cId="0" sldId="256"/>
            <ac:picMk id="5" creationId="{00000000-0000-0000-0000-000000000000}"/>
          </ac:picMkLst>
        </pc:picChg>
        <pc:picChg chg="mod ord">
          <ac:chgData name="ِAwatef B" userId="4c3a533462edbdd8" providerId="LiveId" clId="{323E381D-053A-4457-B0FF-4FB1F3180E69}" dt="2024-05-18T08:27:50.492" v="4189" actId="1076"/>
          <ac:picMkLst>
            <pc:docMk/>
            <pc:sldMk cId="0" sldId="256"/>
            <ac:picMk id="7" creationId="{8FCC4E05-0B77-15BF-EF85-F53A0725A369}"/>
          </ac:picMkLst>
        </pc:picChg>
        <pc:picChg chg="add mod modCrop">
          <ac:chgData name="ِAwatef B" userId="4c3a533462edbdd8" providerId="LiveId" clId="{323E381D-053A-4457-B0FF-4FB1F3180E69}" dt="2024-05-18T08:27:29.519" v="4171" actId="14100"/>
          <ac:picMkLst>
            <pc:docMk/>
            <pc:sldMk cId="0" sldId="256"/>
            <ac:picMk id="9" creationId="{08E650EC-3F28-D0D2-8DA6-91A8CFA9E28E}"/>
          </ac:picMkLst>
        </pc:picChg>
        <pc:picChg chg="del">
          <ac:chgData name="ِAwatef B" userId="4c3a533462edbdd8" providerId="LiveId" clId="{323E381D-053A-4457-B0FF-4FB1F3180E69}" dt="2024-05-14T09:42:51.178" v="604" actId="478"/>
          <ac:picMkLst>
            <pc:docMk/>
            <pc:sldMk cId="0" sldId="256"/>
            <ac:picMk id="9" creationId="{173CD8A1-AFEC-638F-45D6-910F9B170825}"/>
          </ac:picMkLst>
        </pc:picChg>
      </pc:sldChg>
      <pc:sldChg chg="addSp delSp modSp mod ord delAnim modAnim modNotes modNotesTx">
        <pc:chgData name="ِAwatef B" userId="4c3a533462edbdd8" providerId="LiveId" clId="{323E381D-053A-4457-B0FF-4FB1F3180E69}" dt="2024-05-18T11:00:03.070" v="4734"/>
        <pc:sldMkLst>
          <pc:docMk/>
          <pc:sldMk cId="0" sldId="271"/>
        </pc:sldMkLst>
        <pc:spChg chg="del mod">
          <ac:chgData name="ِAwatef B" userId="4c3a533462edbdd8" providerId="LiveId" clId="{323E381D-053A-4457-B0FF-4FB1F3180E69}" dt="2024-05-14T14:09:07.500" v="3207" actId="478"/>
          <ac:spMkLst>
            <pc:docMk/>
            <pc:sldMk cId="0" sldId="271"/>
            <ac:spMk id="2" creationId="{00000000-0000-0000-0000-000000000000}"/>
          </ac:spMkLst>
        </pc:spChg>
        <pc:spChg chg="mod">
          <ac:chgData name="ِAwatef B" userId="4c3a533462edbdd8" providerId="LiveId" clId="{323E381D-053A-4457-B0FF-4FB1F3180E69}" dt="2024-05-14T09:50:14.887" v="761"/>
          <ac:spMkLst>
            <pc:docMk/>
            <pc:sldMk cId="0" sldId="271"/>
            <ac:spMk id="6" creationId="{00000000-0000-0000-0000-000000000000}"/>
          </ac:spMkLst>
        </pc:spChg>
        <pc:spChg chg="mod">
          <ac:chgData name="ِAwatef B" userId="4c3a533462edbdd8" providerId="LiveId" clId="{323E381D-053A-4457-B0FF-4FB1F3180E69}" dt="2024-05-14T14:01:20.073" v="3100" actId="313"/>
          <ac:spMkLst>
            <pc:docMk/>
            <pc:sldMk cId="0" sldId="271"/>
            <ac:spMk id="34" creationId="{00000000-0000-0000-0000-000000000000}"/>
          </ac:spMkLst>
        </pc:spChg>
        <pc:spChg chg="mod">
          <ac:chgData name="ِAwatef B" userId="4c3a533462edbdd8" providerId="LiveId" clId="{323E381D-053A-4457-B0FF-4FB1F3180E69}" dt="2024-05-18T08:42:48.359" v="4381" actId="403"/>
          <ac:spMkLst>
            <pc:docMk/>
            <pc:sldMk cId="0" sldId="271"/>
            <ac:spMk id="41" creationId="{00000000-0000-0000-0000-000000000000}"/>
          </ac:spMkLst>
        </pc:spChg>
        <pc:graphicFrameChg chg="add del mod modGraphic">
          <ac:chgData name="ِAwatef B" userId="4c3a533462edbdd8" providerId="LiveId" clId="{323E381D-053A-4457-B0FF-4FB1F3180E69}" dt="2024-05-14T13:55:56.973" v="2981" actId="478"/>
          <ac:graphicFrameMkLst>
            <pc:docMk/>
            <pc:sldMk cId="0" sldId="271"/>
            <ac:graphicFrameMk id="3" creationId="{BE9C2E4D-DF70-643E-0645-BFC0661237E1}"/>
          </ac:graphicFrameMkLst>
        </pc:graphicFrameChg>
        <pc:picChg chg="del mod">
          <ac:chgData name="ِAwatef B" userId="4c3a533462edbdd8" providerId="LiveId" clId="{323E381D-053A-4457-B0FF-4FB1F3180E69}" dt="2024-05-14T12:23:29.449" v="2192" actId="478"/>
          <ac:picMkLst>
            <pc:docMk/>
            <pc:sldMk cId="0" sldId="271"/>
            <ac:picMk id="4" creationId="{40C8C463-BD7B-AC70-59FD-DAB653FE35A4}"/>
          </ac:picMkLst>
        </pc:picChg>
        <pc:picChg chg="mod">
          <ac:chgData name="ِAwatef B" userId="4c3a533462edbdd8" providerId="LiveId" clId="{323E381D-053A-4457-B0FF-4FB1F3180E69}" dt="2024-05-14T09:50:14.887" v="761"/>
          <ac:picMkLst>
            <pc:docMk/>
            <pc:sldMk cId="0" sldId="271"/>
            <ac:picMk id="5" creationId="{00000000-0000-0000-0000-000000000000}"/>
          </ac:picMkLst>
        </pc:picChg>
        <pc:picChg chg="del mod">
          <ac:chgData name="ِAwatef B" userId="4c3a533462edbdd8" providerId="LiveId" clId="{323E381D-053A-4457-B0FF-4FB1F3180E69}" dt="2024-05-14T12:23:26.885" v="2191" actId="478"/>
          <ac:picMkLst>
            <pc:docMk/>
            <pc:sldMk cId="0" sldId="271"/>
            <ac:picMk id="12" creationId="{B30DDFC9-E7F0-396E-4F5F-4BA6BE7E7B5B}"/>
          </ac:picMkLst>
        </pc:picChg>
      </pc:sldChg>
      <pc:sldChg chg="delSp modSp mod ord delAnim modAnim modNotes modNotesTx">
        <pc:chgData name="ِAwatef B" userId="4c3a533462edbdd8" providerId="LiveId" clId="{323E381D-053A-4457-B0FF-4FB1F3180E69}" dt="2024-05-18T11:04:06.586" v="4767"/>
        <pc:sldMkLst>
          <pc:docMk/>
          <pc:sldMk cId="0" sldId="303"/>
        </pc:sldMkLst>
        <pc:spChg chg="mod">
          <ac:chgData name="ِAwatef B" userId="4c3a533462edbdd8" providerId="LiveId" clId="{323E381D-053A-4457-B0FF-4FB1F3180E69}" dt="2024-05-18T07:44:49.731" v="3826" actId="14100"/>
          <ac:spMkLst>
            <pc:docMk/>
            <pc:sldMk cId="0" sldId="303"/>
            <ac:spMk id="2" creationId="{00000000-0000-0000-0000-000000000000}"/>
          </ac:spMkLst>
        </pc:spChg>
        <pc:spChg chg="mod">
          <ac:chgData name="ِAwatef B" userId="4c3a533462edbdd8" providerId="LiveId" clId="{323E381D-053A-4457-B0FF-4FB1F3180E69}" dt="2024-05-14T09:50:14.887" v="761"/>
          <ac:spMkLst>
            <pc:docMk/>
            <pc:sldMk cId="0" sldId="303"/>
            <ac:spMk id="3" creationId="{00000000-0000-0000-0000-000000000000}"/>
          </ac:spMkLst>
        </pc:spChg>
        <pc:spChg chg="mod">
          <ac:chgData name="ِAwatef B" userId="4c3a533462edbdd8" providerId="LiveId" clId="{323E381D-053A-4457-B0FF-4FB1F3180E69}" dt="2024-05-18T07:45:15.022" v="3864" actId="1076"/>
          <ac:spMkLst>
            <pc:docMk/>
            <pc:sldMk cId="0" sldId="303"/>
            <ac:spMk id="9" creationId="{00000000-0000-0000-0000-000000000000}"/>
          </ac:spMkLst>
        </pc:spChg>
        <pc:spChg chg="del">
          <ac:chgData name="ِAwatef B" userId="4c3a533462edbdd8" providerId="LiveId" clId="{323E381D-053A-4457-B0FF-4FB1F3180E69}" dt="2024-05-14T09:38:11.511" v="539" actId="478"/>
          <ac:spMkLst>
            <pc:docMk/>
            <pc:sldMk cId="0" sldId="303"/>
            <ac:spMk id="10" creationId="{00000000-0000-0000-0000-000000000000}"/>
          </ac:spMkLst>
        </pc:spChg>
        <pc:spChg chg="del mod">
          <ac:chgData name="ِAwatef B" userId="4c3a533462edbdd8" providerId="LiveId" clId="{323E381D-053A-4457-B0FF-4FB1F3180E69}" dt="2024-05-18T07:44:39.074" v="3824" actId="478"/>
          <ac:spMkLst>
            <pc:docMk/>
            <pc:sldMk cId="0" sldId="303"/>
            <ac:spMk id="12" creationId="{00000000-0000-0000-0000-000000000000}"/>
          </ac:spMkLst>
        </pc:spChg>
        <pc:spChg chg="del mod">
          <ac:chgData name="ِAwatef B" userId="4c3a533462edbdd8" providerId="LiveId" clId="{323E381D-053A-4457-B0FF-4FB1F3180E69}" dt="2024-05-18T07:44:42.796" v="3825" actId="478"/>
          <ac:spMkLst>
            <pc:docMk/>
            <pc:sldMk cId="0" sldId="303"/>
            <ac:spMk id="13" creationId="{00000000-0000-0000-0000-000000000000}"/>
          </ac:spMkLst>
        </pc:spChg>
        <pc:picChg chg="mod">
          <ac:chgData name="ِAwatef B" userId="4c3a533462edbdd8" providerId="LiveId" clId="{323E381D-053A-4457-B0FF-4FB1F3180E69}" dt="2024-05-14T09:50:14.887" v="761"/>
          <ac:picMkLst>
            <pc:docMk/>
            <pc:sldMk cId="0" sldId="303"/>
            <ac:picMk id="4" creationId="{00000000-0000-0000-0000-000000000000}"/>
          </ac:picMkLst>
        </pc:picChg>
        <pc:picChg chg="mod">
          <ac:chgData name="ِAwatef B" userId="4c3a533462edbdd8" providerId="LiveId" clId="{323E381D-053A-4457-B0FF-4FB1F3180E69}" dt="2024-05-14T09:50:14.887" v="761"/>
          <ac:picMkLst>
            <pc:docMk/>
            <pc:sldMk cId="0" sldId="303"/>
            <ac:picMk id="5" creationId="{00000000-0000-0000-0000-000000000000}"/>
          </ac:picMkLst>
        </pc:picChg>
        <pc:picChg chg="mod">
          <ac:chgData name="ِAwatef B" userId="4c3a533462edbdd8" providerId="LiveId" clId="{323E381D-053A-4457-B0FF-4FB1F3180E69}" dt="2024-05-14T09:50:14.887" v="761"/>
          <ac:picMkLst>
            <pc:docMk/>
            <pc:sldMk cId="0" sldId="303"/>
            <ac:picMk id="6" creationId="{00000000-0000-0000-0000-000000000000}"/>
          </ac:picMkLst>
        </pc:picChg>
        <pc:picChg chg="del">
          <ac:chgData name="ِAwatef B" userId="4c3a533462edbdd8" providerId="LiveId" clId="{323E381D-053A-4457-B0FF-4FB1F3180E69}" dt="2024-05-18T07:44:32.571" v="3823" actId="478"/>
          <ac:picMkLst>
            <pc:docMk/>
            <pc:sldMk cId="0" sldId="303"/>
            <ac:picMk id="7" creationId="{0DA1F12B-EB45-13A3-96B1-8410122AB38E}"/>
          </ac:picMkLst>
        </pc:picChg>
        <pc:picChg chg="del">
          <ac:chgData name="ِAwatef B" userId="4c3a533462edbdd8" providerId="LiveId" clId="{323E381D-053A-4457-B0FF-4FB1F3180E69}" dt="2024-05-14T09:38:17.114" v="541" actId="478"/>
          <ac:picMkLst>
            <pc:docMk/>
            <pc:sldMk cId="0" sldId="303"/>
            <ac:picMk id="7" creationId="{A315D509-AE4B-6860-C079-F0E273295E1B}"/>
          </ac:picMkLst>
        </pc:picChg>
      </pc:sldChg>
      <pc:sldChg chg="modSp modNotes">
        <pc:chgData name="ِAwatef B" userId="4c3a533462edbdd8" providerId="LiveId" clId="{323E381D-053A-4457-B0FF-4FB1F3180E69}" dt="2024-05-14T09:50:14.887" v="761"/>
        <pc:sldMkLst>
          <pc:docMk/>
          <pc:sldMk cId="0" sldId="313"/>
        </pc:sldMkLst>
        <pc:spChg chg="mod">
          <ac:chgData name="ِAwatef B" userId="4c3a533462edbdd8" providerId="LiveId" clId="{323E381D-053A-4457-B0FF-4FB1F3180E69}" dt="2024-05-14T09:50:14.887" v="761"/>
          <ac:spMkLst>
            <pc:docMk/>
            <pc:sldMk cId="0" sldId="313"/>
            <ac:spMk id="2" creationId="{00000000-0000-0000-0000-000000000000}"/>
          </ac:spMkLst>
        </pc:spChg>
        <pc:spChg chg="mod">
          <ac:chgData name="ِAwatef B" userId="4c3a533462edbdd8" providerId="LiveId" clId="{323E381D-053A-4457-B0FF-4FB1F3180E69}" dt="2024-05-14T09:50:14.887" v="761"/>
          <ac:spMkLst>
            <pc:docMk/>
            <pc:sldMk cId="0" sldId="313"/>
            <ac:spMk id="3" creationId="{00000000-0000-0000-0000-000000000000}"/>
          </ac:spMkLst>
        </pc:spChg>
        <pc:spChg chg="mod">
          <ac:chgData name="ِAwatef B" userId="4c3a533462edbdd8" providerId="LiveId" clId="{323E381D-053A-4457-B0FF-4FB1F3180E69}" dt="2024-05-14T09:50:14.887" v="761"/>
          <ac:spMkLst>
            <pc:docMk/>
            <pc:sldMk cId="0" sldId="313"/>
            <ac:spMk id="8" creationId="{00000000-0000-0000-0000-000000000000}"/>
          </ac:spMkLst>
        </pc:spChg>
        <pc:spChg chg="mod">
          <ac:chgData name="ِAwatef B" userId="4c3a533462edbdd8" providerId="LiveId" clId="{323E381D-053A-4457-B0FF-4FB1F3180E69}" dt="2024-05-14T09:50:14.887" v="761"/>
          <ac:spMkLst>
            <pc:docMk/>
            <pc:sldMk cId="0" sldId="313"/>
            <ac:spMk id="28" creationId="{00000000-0000-0000-0000-000000000000}"/>
          </ac:spMkLst>
        </pc:spChg>
        <pc:spChg chg="mod">
          <ac:chgData name="ِAwatef B" userId="4c3a533462edbdd8" providerId="LiveId" clId="{323E381D-053A-4457-B0FF-4FB1F3180E69}" dt="2024-05-14T09:50:14.887" v="761"/>
          <ac:spMkLst>
            <pc:docMk/>
            <pc:sldMk cId="0" sldId="313"/>
            <ac:spMk id="32" creationId="{00000000-0000-0000-0000-000000000000}"/>
          </ac:spMkLst>
        </pc:spChg>
        <pc:spChg chg="mod">
          <ac:chgData name="ِAwatef B" userId="4c3a533462edbdd8" providerId="LiveId" clId="{323E381D-053A-4457-B0FF-4FB1F3180E69}" dt="2024-05-14T09:50:14.887" v="761"/>
          <ac:spMkLst>
            <pc:docMk/>
            <pc:sldMk cId="0" sldId="313"/>
            <ac:spMk id="33" creationId="{00000000-0000-0000-0000-000000000000}"/>
          </ac:spMkLst>
        </pc:spChg>
        <pc:spChg chg="mod">
          <ac:chgData name="ِAwatef B" userId="4c3a533462edbdd8" providerId="LiveId" clId="{323E381D-053A-4457-B0FF-4FB1F3180E69}" dt="2024-05-14T09:50:14.887" v="761"/>
          <ac:spMkLst>
            <pc:docMk/>
            <pc:sldMk cId="0" sldId="313"/>
            <ac:spMk id="34" creationId="{00000000-0000-0000-0000-000000000000}"/>
          </ac:spMkLst>
        </pc:spChg>
        <pc:picChg chg="mod">
          <ac:chgData name="ِAwatef B" userId="4c3a533462edbdd8" providerId="LiveId" clId="{323E381D-053A-4457-B0FF-4FB1F3180E69}" dt="2024-05-14T09:50:14.887" v="761"/>
          <ac:picMkLst>
            <pc:docMk/>
            <pc:sldMk cId="0" sldId="313"/>
            <ac:picMk id="4" creationId="{E4F81645-0B21-55ED-BDE1-D7FC49C8AC8D}"/>
          </ac:picMkLst>
        </pc:picChg>
        <pc:picChg chg="mod">
          <ac:chgData name="ِAwatef B" userId="4c3a533462edbdd8" providerId="LiveId" clId="{323E381D-053A-4457-B0FF-4FB1F3180E69}" dt="2024-05-14T09:50:14.887" v="761"/>
          <ac:picMkLst>
            <pc:docMk/>
            <pc:sldMk cId="0" sldId="313"/>
            <ac:picMk id="5" creationId="{00000000-0000-0000-0000-000000000000}"/>
          </ac:picMkLst>
        </pc:picChg>
        <pc:picChg chg="mod">
          <ac:chgData name="ِAwatef B" userId="4c3a533462edbdd8" providerId="LiveId" clId="{323E381D-053A-4457-B0FF-4FB1F3180E69}" dt="2024-05-14T09:50:14.887" v="761"/>
          <ac:picMkLst>
            <pc:docMk/>
            <pc:sldMk cId="0" sldId="313"/>
            <ac:picMk id="6" creationId="{00000000-0000-0000-0000-000000000000}"/>
          </ac:picMkLst>
        </pc:picChg>
        <pc:picChg chg="mod">
          <ac:chgData name="ِAwatef B" userId="4c3a533462edbdd8" providerId="LiveId" clId="{323E381D-053A-4457-B0FF-4FB1F3180E69}" dt="2024-05-14T09:50:14.887" v="761"/>
          <ac:picMkLst>
            <pc:docMk/>
            <pc:sldMk cId="0" sldId="313"/>
            <ac:picMk id="7" creationId="{8877EAAF-BBBC-F224-AE09-C7BE6A535218}"/>
          </ac:picMkLst>
        </pc:picChg>
        <pc:picChg chg="mod">
          <ac:chgData name="ِAwatef B" userId="4c3a533462edbdd8" providerId="LiveId" clId="{323E381D-053A-4457-B0FF-4FB1F3180E69}" dt="2024-05-14T09:50:14.887" v="761"/>
          <ac:picMkLst>
            <pc:docMk/>
            <pc:sldMk cId="0" sldId="313"/>
            <ac:picMk id="10" creationId="{560627D6-7FAD-4FA5-3015-58670BFBB9BF}"/>
          </ac:picMkLst>
        </pc:picChg>
        <pc:picChg chg="mod">
          <ac:chgData name="ِAwatef B" userId="4c3a533462edbdd8" providerId="LiveId" clId="{323E381D-053A-4457-B0FF-4FB1F3180E69}" dt="2024-05-14T09:50:14.887" v="761"/>
          <ac:picMkLst>
            <pc:docMk/>
            <pc:sldMk cId="0" sldId="313"/>
            <ac:picMk id="12" creationId="{67691945-2266-8C69-326F-84C2035DC539}"/>
          </ac:picMkLst>
        </pc:picChg>
        <pc:picChg chg="mod">
          <ac:chgData name="ِAwatef B" userId="4c3a533462edbdd8" providerId="LiveId" clId="{323E381D-053A-4457-B0FF-4FB1F3180E69}" dt="2024-05-14T09:50:14.887" v="761"/>
          <ac:picMkLst>
            <pc:docMk/>
            <pc:sldMk cId="0" sldId="313"/>
            <ac:picMk id="14" creationId="{0AEB2F75-008C-47DF-312E-3059B89E4DCF}"/>
          </ac:picMkLst>
        </pc:picChg>
        <pc:picChg chg="mod">
          <ac:chgData name="ِAwatef B" userId="4c3a533462edbdd8" providerId="LiveId" clId="{323E381D-053A-4457-B0FF-4FB1F3180E69}" dt="2024-05-14T09:50:14.887" v="761"/>
          <ac:picMkLst>
            <pc:docMk/>
            <pc:sldMk cId="0" sldId="313"/>
            <ac:picMk id="16" creationId="{15FDAC22-CD6C-DC81-09AB-5F3325290AB8}"/>
          </ac:picMkLst>
        </pc:picChg>
        <pc:picChg chg="mod">
          <ac:chgData name="ِAwatef B" userId="4c3a533462edbdd8" providerId="LiveId" clId="{323E381D-053A-4457-B0FF-4FB1F3180E69}" dt="2024-05-14T09:50:14.887" v="761"/>
          <ac:picMkLst>
            <pc:docMk/>
            <pc:sldMk cId="0" sldId="313"/>
            <ac:picMk id="18" creationId="{44F6134B-6CBD-6410-D83A-F41D9175CB55}"/>
          </ac:picMkLst>
        </pc:picChg>
        <pc:picChg chg="mod">
          <ac:chgData name="ِAwatef B" userId="4c3a533462edbdd8" providerId="LiveId" clId="{323E381D-053A-4457-B0FF-4FB1F3180E69}" dt="2024-05-14T09:50:14.887" v="761"/>
          <ac:picMkLst>
            <pc:docMk/>
            <pc:sldMk cId="0" sldId="313"/>
            <ac:picMk id="20" creationId="{010161F0-BB14-20D2-8E63-C28E7E9206E4}"/>
          </ac:picMkLst>
        </pc:picChg>
        <pc:picChg chg="mod">
          <ac:chgData name="ِAwatef B" userId="4c3a533462edbdd8" providerId="LiveId" clId="{323E381D-053A-4457-B0FF-4FB1F3180E69}" dt="2024-05-14T09:50:14.887" v="761"/>
          <ac:picMkLst>
            <pc:docMk/>
            <pc:sldMk cId="0" sldId="313"/>
            <ac:picMk id="22" creationId="{225B0AB1-6E13-0257-29A4-4B70D924DE23}"/>
          </ac:picMkLst>
        </pc:picChg>
      </pc:sldChg>
      <pc:sldChg chg="modSp modNotes">
        <pc:chgData name="ِAwatef B" userId="4c3a533462edbdd8" providerId="LiveId" clId="{323E381D-053A-4457-B0FF-4FB1F3180E69}" dt="2024-05-14T09:50:14.887" v="761"/>
        <pc:sldMkLst>
          <pc:docMk/>
          <pc:sldMk cId="0" sldId="349"/>
        </pc:sldMkLst>
        <pc:spChg chg="mod">
          <ac:chgData name="ِAwatef B" userId="4c3a533462edbdd8" providerId="LiveId" clId="{323E381D-053A-4457-B0FF-4FB1F3180E69}" dt="2024-05-14T09:50:14.887" v="761"/>
          <ac:spMkLst>
            <pc:docMk/>
            <pc:sldMk cId="0" sldId="349"/>
            <ac:spMk id="2" creationId="{00000000-0000-0000-0000-000000000000}"/>
          </ac:spMkLst>
        </pc:spChg>
        <pc:spChg chg="mod">
          <ac:chgData name="ِAwatef B" userId="4c3a533462edbdd8" providerId="LiveId" clId="{323E381D-053A-4457-B0FF-4FB1F3180E69}" dt="2024-05-14T09:50:14.887" v="761"/>
          <ac:spMkLst>
            <pc:docMk/>
            <pc:sldMk cId="0" sldId="349"/>
            <ac:spMk id="10" creationId="{00000000-0000-0000-0000-000000000000}"/>
          </ac:spMkLst>
        </pc:spChg>
        <pc:spChg chg="mod">
          <ac:chgData name="ِAwatef B" userId="4c3a533462edbdd8" providerId="LiveId" clId="{323E381D-053A-4457-B0FF-4FB1F3180E69}" dt="2024-05-14T09:50:14.887" v="761"/>
          <ac:spMkLst>
            <pc:docMk/>
            <pc:sldMk cId="0" sldId="349"/>
            <ac:spMk id="14" creationId="{00000000-0000-0000-0000-000000000000}"/>
          </ac:spMkLst>
        </pc:spChg>
        <pc:picChg chg="mod">
          <ac:chgData name="ِAwatef B" userId="4c3a533462edbdd8" providerId="LiveId" clId="{323E381D-053A-4457-B0FF-4FB1F3180E69}" dt="2024-05-14T09:50:14.887" v="761"/>
          <ac:picMkLst>
            <pc:docMk/>
            <pc:sldMk cId="0" sldId="349"/>
            <ac:picMk id="3" creationId="{3340370B-390C-3EA3-AB05-902F72F30B17}"/>
          </ac:picMkLst>
        </pc:picChg>
        <pc:picChg chg="mod">
          <ac:chgData name="ِAwatef B" userId="4c3a533462edbdd8" providerId="LiveId" clId="{323E381D-053A-4457-B0FF-4FB1F3180E69}" dt="2024-05-14T09:50:14.887" v="761"/>
          <ac:picMkLst>
            <pc:docMk/>
            <pc:sldMk cId="0" sldId="349"/>
            <ac:picMk id="9" creationId="{00000000-0000-0000-0000-000000000000}"/>
          </ac:picMkLst>
        </pc:picChg>
        <pc:picChg chg="mod">
          <ac:chgData name="ِAwatef B" userId="4c3a533462edbdd8" providerId="LiveId" clId="{323E381D-053A-4457-B0FF-4FB1F3180E69}" dt="2024-05-14T09:50:14.887" v="761"/>
          <ac:picMkLst>
            <pc:docMk/>
            <pc:sldMk cId="0" sldId="349"/>
            <ac:picMk id="13" creationId="{00000000-0000-0000-0000-000000000000}"/>
          </ac:picMkLst>
        </pc:picChg>
        <pc:picChg chg="mod">
          <ac:chgData name="ِAwatef B" userId="4c3a533462edbdd8" providerId="LiveId" clId="{323E381D-053A-4457-B0FF-4FB1F3180E69}" dt="2024-05-14T09:50:14.887" v="761"/>
          <ac:picMkLst>
            <pc:docMk/>
            <pc:sldMk cId="0" sldId="349"/>
            <ac:picMk id="22" creationId="{00000000-0000-0000-0000-000000000000}"/>
          </ac:picMkLst>
        </pc:picChg>
      </pc:sldChg>
      <pc:sldChg chg="addSp delSp modSp mod delAnim modAnim modNotes modNotesTx">
        <pc:chgData name="ِAwatef B" userId="4c3a533462edbdd8" providerId="LiveId" clId="{323E381D-053A-4457-B0FF-4FB1F3180E69}" dt="2024-05-18T11:04:29.991" v="4769"/>
        <pc:sldMkLst>
          <pc:docMk/>
          <pc:sldMk cId="0" sldId="480"/>
        </pc:sldMkLst>
        <pc:spChg chg="mod">
          <ac:chgData name="ِAwatef B" userId="4c3a533462edbdd8" providerId="LiveId" clId="{323E381D-053A-4457-B0FF-4FB1F3180E69}" dt="2024-05-14T09:50:14.887" v="761"/>
          <ac:spMkLst>
            <pc:docMk/>
            <pc:sldMk cId="0" sldId="480"/>
            <ac:spMk id="2" creationId="{3DCC92C3-E712-88DC-0B00-E91DA5121EC4}"/>
          </ac:spMkLst>
        </pc:spChg>
        <pc:spChg chg="mod">
          <ac:chgData name="ِAwatef B" userId="4c3a533462edbdd8" providerId="LiveId" clId="{323E381D-053A-4457-B0FF-4FB1F3180E69}" dt="2024-05-14T09:50:14.887" v="761"/>
          <ac:spMkLst>
            <pc:docMk/>
            <pc:sldMk cId="0" sldId="480"/>
            <ac:spMk id="14" creationId="{00000000-0000-0000-0000-000000000000}"/>
          </ac:spMkLst>
        </pc:spChg>
        <pc:spChg chg="mod">
          <ac:chgData name="ِAwatef B" userId="4c3a533462edbdd8" providerId="LiveId" clId="{323E381D-053A-4457-B0FF-4FB1F3180E69}" dt="2024-05-14T09:50:14.887" v="761"/>
          <ac:spMkLst>
            <pc:docMk/>
            <pc:sldMk cId="0" sldId="480"/>
            <ac:spMk id="18" creationId="{00000000-0000-0000-0000-000000000000}"/>
          </ac:spMkLst>
        </pc:spChg>
        <pc:spChg chg="mod">
          <ac:chgData name="ِAwatef B" userId="4c3a533462edbdd8" providerId="LiveId" clId="{323E381D-053A-4457-B0FF-4FB1F3180E69}" dt="2024-05-18T10:54:13.158" v="4706" actId="1076"/>
          <ac:spMkLst>
            <pc:docMk/>
            <pc:sldMk cId="0" sldId="480"/>
            <ac:spMk id="30" creationId="{00000000-0000-0000-0000-000000000000}"/>
          </ac:spMkLst>
        </pc:spChg>
        <pc:spChg chg="mod">
          <ac:chgData name="ِAwatef B" userId="4c3a533462edbdd8" providerId="LiveId" clId="{323E381D-053A-4457-B0FF-4FB1F3180E69}" dt="2024-05-18T10:53:50.450" v="4691" actId="207"/>
          <ac:spMkLst>
            <pc:docMk/>
            <pc:sldMk cId="0" sldId="480"/>
            <ac:spMk id="31" creationId="{00000000-0000-0000-0000-000000000000}"/>
          </ac:spMkLst>
        </pc:spChg>
        <pc:spChg chg="mod">
          <ac:chgData name="ِAwatef B" userId="4c3a533462edbdd8" providerId="LiveId" clId="{323E381D-053A-4457-B0FF-4FB1F3180E69}" dt="2024-05-18T10:53:55.629" v="4692" actId="1076"/>
          <ac:spMkLst>
            <pc:docMk/>
            <pc:sldMk cId="0" sldId="480"/>
            <ac:spMk id="34" creationId="{00000000-0000-0000-0000-000000000000}"/>
          </ac:spMkLst>
        </pc:spChg>
        <pc:spChg chg="add del mod">
          <ac:chgData name="ِAwatef B" userId="4c3a533462edbdd8" providerId="LiveId" clId="{323E381D-053A-4457-B0FF-4FB1F3180E69}" dt="2024-05-18T10:54:08.995" v="4705" actId="1035"/>
          <ac:spMkLst>
            <pc:docMk/>
            <pc:sldMk cId="0" sldId="480"/>
            <ac:spMk id="46" creationId="{00000000-0000-0000-0000-000000000000}"/>
          </ac:spMkLst>
        </pc:spChg>
        <pc:picChg chg="mod">
          <ac:chgData name="ِAwatef B" userId="4c3a533462edbdd8" providerId="LiveId" clId="{323E381D-053A-4457-B0FF-4FB1F3180E69}" dt="2024-05-16T07:22:04.195" v="3635" actId="1076"/>
          <ac:picMkLst>
            <pc:docMk/>
            <pc:sldMk cId="0" sldId="480"/>
            <ac:picMk id="3" creationId="{33FB8212-CC53-69B4-3099-C731F0B621FA}"/>
          </ac:picMkLst>
        </pc:picChg>
        <pc:picChg chg="mod">
          <ac:chgData name="ِAwatef B" userId="4c3a533462edbdd8" providerId="LiveId" clId="{323E381D-053A-4457-B0FF-4FB1F3180E69}" dt="2024-05-14T09:50:14.887" v="761"/>
          <ac:picMkLst>
            <pc:docMk/>
            <pc:sldMk cId="0" sldId="480"/>
            <ac:picMk id="4" creationId="{00000000-0000-0000-0000-000000000000}"/>
          </ac:picMkLst>
        </pc:picChg>
        <pc:picChg chg="del mod">
          <ac:chgData name="ِAwatef B" userId="4c3a533462edbdd8" providerId="LiveId" clId="{323E381D-053A-4457-B0FF-4FB1F3180E69}" dt="2024-05-16T07:18:31.224" v="3498" actId="478"/>
          <ac:picMkLst>
            <pc:docMk/>
            <pc:sldMk cId="0" sldId="480"/>
            <ac:picMk id="6" creationId="{31EDD957-93AC-E205-3F96-2C0B7A86FB75}"/>
          </ac:picMkLst>
        </pc:picChg>
      </pc:sldChg>
      <pc:sldChg chg="modSp del modNotes">
        <pc:chgData name="ِAwatef B" userId="4c3a533462edbdd8" providerId="LiveId" clId="{323E381D-053A-4457-B0FF-4FB1F3180E69}" dt="2024-05-14T14:09:29.735" v="3208" actId="47"/>
        <pc:sldMkLst>
          <pc:docMk/>
          <pc:sldMk cId="4136534261" sldId="496"/>
        </pc:sldMkLst>
        <pc:spChg chg="mod">
          <ac:chgData name="ِAwatef B" userId="4c3a533462edbdd8" providerId="LiveId" clId="{323E381D-053A-4457-B0FF-4FB1F3180E69}" dt="2024-05-14T09:50:14.887" v="761"/>
          <ac:spMkLst>
            <pc:docMk/>
            <pc:sldMk cId="4136534261" sldId="496"/>
            <ac:spMk id="2" creationId="{00000000-0000-0000-0000-000000000000}"/>
          </ac:spMkLst>
        </pc:spChg>
        <pc:spChg chg="mod">
          <ac:chgData name="ِAwatef B" userId="4c3a533462edbdd8" providerId="LiveId" clId="{323E381D-053A-4457-B0FF-4FB1F3180E69}" dt="2024-05-14T09:50:14.887" v="761"/>
          <ac:spMkLst>
            <pc:docMk/>
            <pc:sldMk cId="4136534261" sldId="496"/>
            <ac:spMk id="6" creationId="{00000000-0000-0000-0000-000000000000}"/>
          </ac:spMkLst>
        </pc:spChg>
        <pc:spChg chg="mod">
          <ac:chgData name="ِAwatef B" userId="4c3a533462edbdd8" providerId="LiveId" clId="{323E381D-053A-4457-B0FF-4FB1F3180E69}" dt="2024-05-14T09:50:14.887" v="761"/>
          <ac:spMkLst>
            <pc:docMk/>
            <pc:sldMk cId="4136534261" sldId="496"/>
            <ac:spMk id="10" creationId="{6CE121CC-610C-3581-F273-2EE5A794B626}"/>
          </ac:spMkLst>
        </pc:spChg>
        <pc:spChg chg="mod">
          <ac:chgData name="ِAwatef B" userId="4c3a533462edbdd8" providerId="LiveId" clId="{323E381D-053A-4457-B0FF-4FB1F3180E69}" dt="2024-05-14T09:50:14.887" v="761"/>
          <ac:spMkLst>
            <pc:docMk/>
            <pc:sldMk cId="4136534261" sldId="496"/>
            <ac:spMk id="11" creationId="{00000000-0000-0000-0000-000000000000}"/>
          </ac:spMkLst>
        </pc:spChg>
        <pc:spChg chg="mod">
          <ac:chgData name="ِAwatef B" userId="4c3a533462edbdd8" providerId="LiveId" clId="{323E381D-053A-4457-B0FF-4FB1F3180E69}" dt="2024-05-14T09:50:14.887" v="761"/>
          <ac:spMkLst>
            <pc:docMk/>
            <pc:sldMk cId="4136534261" sldId="496"/>
            <ac:spMk id="12" creationId="{DCF9AD30-C91F-90D2-6BC2-D22DE534241A}"/>
          </ac:spMkLst>
        </pc:spChg>
        <pc:spChg chg="mod">
          <ac:chgData name="ِAwatef B" userId="4c3a533462edbdd8" providerId="LiveId" clId="{323E381D-053A-4457-B0FF-4FB1F3180E69}" dt="2024-05-14T09:50:14.887" v="761"/>
          <ac:spMkLst>
            <pc:docMk/>
            <pc:sldMk cId="4136534261" sldId="496"/>
            <ac:spMk id="41" creationId="{00000000-0000-0000-0000-000000000000}"/>
          </ac:spMkLst>
        </pc:spChg>
        <pc:picChg chg="mod">
          <ac:chgData name="ِAwatef B" userId="4c3a533462edbdd8" providerId="LiveId" clId="{323E381D-053A-4457-B0FF-4FB1F3180E69}" dt="2024-05-14T09:50:14.887" v="761"/>
          <ac:picMkLst>
            <pc:docMk/>
            <pc:sldMk cId="4136534261" sldId="496"/>
            <ac:picMk id="3" creationId="{CC6E2B90-CB84-BAFB-D498-3EEA1E322BB0}"/>
          </ac:picMkLst>
        </pc:picChg>
        <pc:picChg chg="mod">
          <ac:chgData name="ِAwatef B" userId="4c3a533462edbdd8" providerId="LiveId" clId="{323E381D-053A-4457-B0FF-4FB1F3180E69}" dt="2024-05-14T09:50:14.887" v="761"/>
          <ac:picMkLst>
            <pc:docMk/>
            <pc:sldMk cId="4136534261" sldId="496"/>
            <ac:picMk id="4" creationId="{00000000-0000-0000-0000-000000000000}"/>
          </ac:picMkLst>
        </pc:picChg>
        <pc:picChg chg="mod">
          <ac:chgData name="ِAwatef B" userId="4c3a533462edbdd8" providerId="LiveId" clId="{323E381D-053A-4457-B0FF-4FB1F3180E69}" dt="2024-05-14T09:50:14.887" v="761"/>
          <ac:picMkLst>
            <pc:docMk/>
            <pc:sldMk cId="4136534261" sldId="496"/>
            <ac:picMk id="5" creationId="{00000000-0000-0000-0000-000000000000}"/>
          </ac:picMkLst>
        </pc:picChg>
        <pc:picChg chg="mod">
          <ac:chgData name="ِAwatef B" userId="4c3a533462edbdd8" providerId="LiveId" clId="{323E381D-053A-4457-B0FF-4FB1F3180E69}" dt="2024-05-14T09:50:14.887" v="761"/>
          <ac:picMkLst>
            <pc:docMk/>
            <pc:sldMk cId="4136534261" sldId="496"/>
            <ac:picMk id="7" creationId="{AFF5F2F5-6664-BBF6-993D-7D2CD1BF41BE}"/>
          </ac:picMkLst>
        </pc:picChg>
        <pc:picChg chg="mod">
          <ac:chgData name="ِAwatef B" userId="4c3a533462edbdd8" providerId="LiveId" clId="{323E381D-053A-4457-B0FF-4FB1F3180E69}" dt="2024-05-14T09:50:14.887" v="761"/>
          <ac:picMkLst>
            <pc:docMk/>
            <pc:sldMk cId="4136534261" sldId="496"/>
            <ac:picMk id="8" creationId="{C50EF19C-DF8A-6D19-0E13-3038F169E780}"/>
          </ac:picMkLst>
        </pc:picChg>
      </pc:sldChg>
      <pc:sldChg chg="addSp delSp modSp mod ord delAnim modAnim modNotes modNotesTx">
        <pc:chgData name="ِAwatef B" userId="4c3a533462edbdd8" providerId="LiveId" clId="{323E381D-053A-4457-B0FF-4FB1F3180E69}" dt="2024-05-18T11:03:17.131" v="4760"/>
        <pc:sldMkLst>
          <pc:docMk/>
          <pc:sldMk cId="3157535585" sldId="497"/>
        </pc:sldMkLst>
        <pc:spChg chg="mod">
          <ac:chgData name="ِAwatef B" userId="4c3a533462edbdd8" providerId="LiveId" clId="{323E381D-053A-4457-B0FF-4FB1F3180E69}" dt="2024-05-14T09:50:14.887" v="761"/>
          <ac:spMkLst>
            <pc:docMk/>
            <pc:sldMk cId="3157535585" sldId="497"/>
            <ac:spMk id="2" creationId="{00000000-0000-0000-0000-000000000000}"/>
          </ac:spMkLst>
        </pc:spChg>
        <pc:spChg chg="add mod">
          <ac:chgData name="ِAwatef B" userId="4c3a533462edbdd8" providerId="LiveId" clId="{323E381D-053A-4457-B0FF-4FB1F3180E69}" dt="2024-05-14T09:50:14.887" v="761"/>
          <ac:spMkLst>
            <pc:docMk/>
            <pc:sldMk cId="3157535585" sldId="497"/>
            <ac:spMk id="3" creationId="{7E7DAA11-E1FF-B6EE-3666-89C16BA48089}"/>
          </ac:spMkLst>
        </pc:spChg>
        <pc:spChg chg="mod">
          <ac:chgData name="ِAwatef B" userId="4c3a533462edbdd8" providerId="LiveId" clId="{323E381D-053A-4457-B0FF-4FB1F3180E69}" dt="2024-05-14T09:50:14.887" v="761"/>
          <ac:spMkLst>
            <pc:docMk/>
            <pc:sldMk cId="3157535585" sldId="497"/>
            <ac:spMk id="6" creationId="{00000000-0000-0000-0000-000000000000}"/>
          </ac:spMkLst>
        </pc:spChg>
        <pc:spChg chg="mod">
          <ac:chgData name="ِAwatef B" userId="4c3a533462edbdd8" providerId="LiveId" clId="{323E381D-053A-4457-B0FF-4FB1F3180E69}" dt="2024-05-14T09:50:14.887" v="761"/>
          <ac:spMkLst>
            <pc:docMk/>
            <pc:sldMk cId="3157535585" sldId="497"/>
            <ac:spMk id="11" creationId="{00000000-0000-0000-0000-000000000000}"/>
          </ac:spMkLst>
        </pc:spChg>
        <pc:spChg chg="mod">
          <ac:chgData name="ِAwatef B" userId="4c3a533462edbdd8" providerId="LiveId" clId="{323E381D-053A-4457-B0FF-4FB1F3180E69}" dt="2024-05-14T09:50:14.887" v="761"/>
          <ac:spMkLst>
            <pc:docMk/>
            <pc:sldMk cId="3157535585" sldId="497"/>
            <ac:spMk id="12" creationId="{4C31E33D-8681-DA65-86F3-0C2994A9B849}"/>
          </ac:spMkLst>
        </pc:spChg>
        <pc:spChg chg="mod">
          <ac:chgData name="ِAwatef B" userId="4c3a533462edbdd8" providerId="LiveId" clId="{323E381D-053A-4457-B0FF-4FB1F3180E69}" dt="2024-05-14T09:50:14.887" v="761"/>
          <ac:spMkLst>
            <pc:docMk/>
            <pc:sldMk cId="3157535585" sldId="497"/>
            <ac:spMk id="13" creationId="{47330B26-C5A6-9633-691F-6A1EF386F626}"/>
          </ac:spMkLst>
        </pc:spChg>
        <pc:spChg chg="mod">
          <ac:chgData name="ِAwatef B" userId="4c3a533462edbdd8" providerId="LiveId" clId="{323E381D-053A-4457-B0FF-4FB1F3180E69}" dt="2024-05-14T09:50:14.887" v="761"/>
          <ac:spMkLst>
            <pc:docMk/>
            <pc:sldMk cId="3157535585" sldId="497"/>
            <ac:spMk id="43" creationId="{00000000-0000-0000-0000-000000000000}"/>
          </ac:spMkLst>
        </pc:spChg>
        <pc:picChg chg="del mod">
          <ac:chgData name="ِAwatef B" userId="4c3a533462edbdd8" providerId="LiveId" clId="{323E381D-053A-4457-B0FF-4FB1F3180E69}" dt="2024-05-18T08:10:19.018" v="4147" actId="478"/>
          <ac:picMkLst>
            <pc:docMk/>
            <pc:sldMk cId="3157535585" sldId="497"/>
            <ac:picMk id="4" creationId="{D7D8F36A-2D55-4EB9-F952-FD53210CED81}"/>
          </ac:picMkLst>
        </pc:picChg>
        <pc:picChg chg="mod">
          <ac:chgData name="ِAwatef B" userId="4c3a533462edbdd8" providerId="LiveId" clId="{323E381D-053A-4457-B0FF-4FB1F3180E69}" dt="2024-05-14T09:50:14.887" v="761"/>
          <ac:picMkLst>
            <pc:docMk/>
            <pc:sldMk cId="3157535585" sldId="497"/>
            <ac:picMk id="5" creationId="{00000000-0000-0000-0000-000000000000}"/>
          </ac:picMkLst>
        </pc:picChg>
        <pc:picChg chg="del mod">
          <ac:chgData name="ِAwatef B" userId="4c3a533462edbdd8" providerId="LiveId" clId="{323E381D-053A-4457-B0FF-4FB1F3180E69}" dt="2024-05-18T09:01:37.069" v="4512" actId="478"/>
          <ac:picMkLst>
            <pc:docMk/>
            <pc:sldMk cId="3157535585" sldId="497"/>
            <ac:picMk id="7" creationId="{8D5EB40A-F4EE-D02E-7CAA-43B37010A251}"/>
          </ac:picMkLst>
        </pc:picChg>
        <pc:picChg chg="mod">
          <ac:chgData name="ِAwatef B" userId="4c3a533462edbdd8" providerId="LiveId" clId="{323E381D-053A-4457-B0FF-4FB1F3180E69}" dt="2024-05-18T09:03:23.722" v="4513" actId="1076"/>
          <ac:picMkLst>
            <pc:docMk/>
            <pc:sldMk cId="3157535585" sldId="497"/>
            <ac:picMk id="8" creationId="{A07B8F87-9480-E328-2853-551A91C3AE2A}"/>
          </ac:picMkLst>
        </pc:picChg>
        <pc:picChg chg="del">
          <ac:chgData name="ِAwatef B" userId="4c3a533462edbdd8" providerId="LiveId" clId="{323E381D-053A-4457-B0FF-4FB1F3180E69}" dt="2024-05-14T09:13:53.693" v="166" actId="478"/>
          <ac:picMkLst>
            <pc:docMk/>
            <pc:sldMk cId="3157535585" sldId="497"/>
            <ac:picMk id="10" creationId="{A033B866-1AE1-8723-BDBE-322231BF137F}"/>
          </ac:picMkLst>
        </pc:picChg>
        <pc:picChg chg="mod">
          <ac:chgData name="ِAwatef B" userId="4c3a533462edbdd8" providerId="LiveId" clId="{323E381D-053A-4457-B0FF-4FB1F3180E69}" dt="2024-05-14T09:50:14.887" v="761"/>
          <ac:picMkLst>
            <pc:docMk/>
            <pc:sldMk cId="3157535585" sldId="497"/>
            <ac:picMk id="15" creationId="{25BB7C00-F617-19CF-9EE0-C8F433F66BF4}"/>
          </ac:picMkLst>
        </pc:picChg>
      </pc:sldChg>
      <pc:sldChg chg="addSp delSp modSp del mod modNotes">
        <pc:chgData name="ِAwatef B" userId="4c3a533462edbdd8" providerId="LiveId" clId="{323E381D-053A-4457-B0FF-4FB1F3180E69}" dt="2024-05-14T14:09:29.735" v="3208" actId="47"/>
        <pc:sldMkLst>
          <pc:docMk/>
          <pc:sldMk cId="2584080371" sldId="499"/>
        </pc:sldMkLst>
        <pc:spChg chg="mod">
          <ac:chgData name="ِAwatef B" userId="4c3a533462edbdd8" providerId="LiveId" clId="{323E381D-053A-4457-B0FF-4FB1F3180E69}" dt="2024-05-14T09:50:14.887" v="761"/>
          <ac:spMkLst>
            <pc:docMk/>
            <pc:sldMk cId="2584080371" sldId="499"/>
            <ac:spMk id="2" creationId="{00000000-0000-0000-0000-000000000000}"/>
          </ac:spMkLst>
        </pc:spChg>
        <pc:spChg chg="mod">
          <ac:chgData name="ِAwatef B" userId="4c3a533462edbdd8" providerId="LiveId" clId="{323E381D-053A-4457-B0FF-4FB1F3180E69}" dt="2024-05-14T09:50:14.887" v="761"/>
          <ac:spMkLst>
            <pc:docMk/>
            <pc:sldMk cId="2584080371" sldId="499"/>
            <ac:spMk id="6" creationId="{00000000-0000-0000-0000-000000000000}"/>
          </ac:spMkLst>
        </pc:spChg>
        <pc:picChg chg="mod">
          <ac:chgData name="ِAwatef B" userId="4c3a533462edbdd8" providerId="LiveId" clId="{323E381D-053A-4457-B0FF-4FB1F3180E69}" dt="2024-05-14T09:50:14.887" v="761"/>
          <ac:picMkLst>
            <pc:docMk/>
            <pc:sldMk cId="2584080371" sldId="499"/>
            <ac:picMk id="5" creationId="{00000000-0000-0000-0000-000000000000}"/>
          </ac:picMkLst>
        </pc:picChg>
        <pc:picChg chg="add del mod">
          <ac:chgData name="ِAwatef B" userId="4c3a533462edbdd8" providerId="LiveId" clId="{323E381D-053A-4457-B0FF-4FB1F3180E69}" dt="2024-05-14T12:30:57.700" v="2248" actId="478"/>
          <ac:picMkLst>
            <pc:docMk/>
            <pc:sldMk cId="2584080371" sldId="499"/>
            <ac:picMk id="10" creationId="{C2595775-25D1-3C1E-D162-15116C24972C}"/>
          </ac:picMkLst>
        </pc:picChg>
        <pc:picChg chg="mod">
          <ac:chgData name="ِAwatef B" userId="4c3a533462edbdd8" providerId="LiveId" clId="{323E381D-053A-4457-B0FF-4FB1F3180E69}" dt="2024-05-14T09:50:14.887" v="761"/>
          <ac:picMkLst>
            <pc:docMk/>
            <pc:sldMk cId="2584080371" sldId="499"/>
            <ac:picMk id="12" creationId="{083930DB-D13D-F948-766C-A3533AC91581}"/>
          </ac:picMkLst>
        </pc:picChg>
      </pc:sldChg>
      <pc:sldChg chg="modSp del modNotes">
        <pc:chgData name="ِAwatef B" userId="4c3a533462edbdd8" providerId="LiveId" clId="{323E381D-053A-4457-B0FF-4FB1F3180E69}" dt="2024-05-14T14:09:29.735" v="3208" actId="47"/>
        <pc:sldMkLst>
          <pc:docMk/>
          <pc:sldMk cId="2107233680" sldId="500"/>
        </pc:sldMkLst>
        <pc:spChg chg="mod">
          <ac:chgData name="ِAwatef B" userId="4c3a533462edbdd8" providerId="LiveId" clId="{323E381D-053A-4457-B0FF-4FB1F3180E69}" dt="2024-05-14T09:50:14.887" v="761"/>
          <ac:spMkLst>
            <pc:docMk/>
            <pc:sldMk cId="2107233680" sldId="500"/>
            <ac:spMk id="2" creationId="{00000000-0000-0000-0000-000000000000}"/>
          </ac:spMkLst>
        </pc:spChg>
        <pc:spChg chg="mod">
          <ac:chgData name="ِAwatef B" userId="4c3a533462edbdd8" providerId="LiveId" clId="{323E381D-053A-4457-B0FF-4FB1F3180E69}" dt="2024-05-14T09:50:14.887" v="761"/>
          <ac:spMkLst>
            <pc:docMk/>
            <pc:sldMk cId="2107233680" sldId="500"/>
            <ac:spMk id="6" creationId="{00000000-0000-0000-0000-000000000000}"/>
          </ac:spMkLst>
        </pc:spChg>
        <pc:spChg chg="mod">
          <ac:chgData name="ِAwatef B" userId="4c3a533462edbdd8" providerId="LiveId" clId="{323E381D-053A-4457-B0FF-4FB1F3180E69}" dt="2024-05-14T09:50:14.887" v="761"/>
          <ac:spMkLst>
            <pc:docMk/>
            <pc:sldMk cId="2107233680" sldId="500"/>
            <ac:spMk id="10" creationId="{6CE121CC-610C-3581-F273-2EE5A794B626}"/>
          </ac:spMkLst>
        </pc:spChg>
        <pc:spChg chg="mod">
          <ac:chgData name="ِAwatef B" userId="4c3a533462edbdd8" providerId="LiveId" clId="{323E381D-053A-4457-B0FF-4FB1F3180E69}" dt="2024-05-14T09:50:14.887" v="761"/>
          <ac:spMkLst>
            <pc:docMk/>
            <pc:sldMk cId="2107233680" sldId="500"/>
            <ac:spMk id="11" creationId="{00000000-0000-0000-0000-000000000000}"/>
          </ac:spMkLst>
        </pc:spChg>
        <pc:spChg chg="mod">
          <ac:chgData name="ِAwatef B" userId="4c3a533462edbdd8" providerId="LiveId" clId="{323E381D-053A-4457-B0FF-4FB1F3180E69}" dt="2024-05-14T09:50:14.887" v="761"/>
          <ac:spMkLst>
            <pc:docMk/>
            <pc:sldMk cId="2107233680" sldId="500"/>
            <ac:spMk id="12" creationId="{DCF9AD30-C91F-90D2-6BC2-D22DE534241A}"/>
          </ac:spMkLst>
        </pc:spChg>
        <pc:spChg chg="mod">
          <ac:chgData name="ِAwatef B" userId="4c3a533462edbdd8" providerId="LiveId" clId="{323E381D-053A-4457-B0FF-4FB1F3180E69}" dt="2024-05-14T09:50:14.887" v="761"/>
          <ac:spMkLst>
            <pc:docMk/>
            <pc:sldMk cId="2107233680" sldId="500"/>
            <ac:spMk id="41" creationId="{00000000-0000-0000-0000-000000000000}"/>
          </ac:spMkLst>
        </pc:spChg>
        <pc:picChg chg="mod">
          <ac:chgData name="ِAwatef B" userId="4c3a533462edbdd8" providerId="LiveId" clId="{323E381D-053A-4457-B0FF-4FB1F3180E69}" dt="2024-05-14T09:50:14.887" v="761"/>
          <ac:picMkLst>
            <pc:docMk/>
            <pc:sldMk cId="2107233680" sldId="500"/>
            <ac:picMk id="3" creationId="{4B9CFE76-EBC4-F2D1-7CF3-AE45138CEDF3}"/>
          </ac:picMkLst>
        </pc:picChg>
        <pc:picChg chg="mod">
          <ac:chgData name="ِAwatef B" userId="4c3a533462edbdd8" providerId="LiveId" clId="{323E381D-053A-4457-B0FF-4FB1F3180E69}" dt="2024-05-14T09:50:14.887" v="761"/>
          <ac:picMkLst>
            <pc:docMk/>
            <pc:sldMk cId="2107233680" sldId="500"/>
            <ac:picMk id="4" creationId="{00000000-0000-0000-0000-000000000000}"/>
          </ac:picMkLst>
        </pc:picChg>
        <pc:picChg chg="mod">
          <ac:chgData name="ِAwatef B" userId="4c3a533462edbdd8" providerId="LiveId" clId="{323E381D-053A-4457-B0FF-4FB1F3180E69}" dt="2024-05-14T09:50:14.887" v="761"/>
          <ac:picMkLst>
            <pc:docMk/>
            <pc:sldMk cId="2107233680" sldId="500"/>
            <ac:picMk id="5" creationId="{00000000-0000-0000-0000-000000000000}"/>
          </ac:picMkLst>
        </pc:picChg>
        <pc:picChg chg="mod">
          <ac:chgData name="ِAwatef B" userId="4c3a533462edbdd8" providerId="LiveId" clId="{323E381D-053A-4457-B0FF-4FB1F3180E69}" dt="2024-05-14T09:50:14.887" v="761"/>
          <ac:picMkLst>
            <pc:docMk/>
            <pc:sldMk cId="2107233680" sldId="500"/>
            <ac:picMk id="9" creationId="{88740AA5-BCF4-B1F8-A734-A6B69FFA40D0}"/>
          </ac:picMkLst>
        </pc:picChg>
      </pc:sldChg>
      <pc:sldChg chg="addSp delSp modSp add mod delAnim modAnim modNotes modNotesTx">
        <pc:chgData name="ِAwatef B" userId="4c3a533462edbdd8" providerId="LiveId" clId="{323E381D-053A-4457-B0FF-4FB1F3180E69}" dt="2024-05-18T11:04:10.972" v="4768"/>
        <pc:sldMkLst>
          <pc:docMk/>
          <pc:sldMk cId="363843668" sldId="501"/>
        </pc:sldMkLst>
        <pc:spChg chg="mod">
          <ac:chgData name="ِAwatef B" userId="4c3a533462edbdd8" providerId="LiveId" clId="{323E381D-053A-4457-B0FF-4FB1F3180E69}" dt="2024-05-14T09:50:14.887" v="761"/>
          <ac:spMkLst>
            <pc:docMk/>
            <pc:sldMk cId="363843668" sldId="501"/>
            <ac:spMk id="2" creationId="{3DCC92C3-E712-88DC-0B00-E91DA5121EC4}"/>
          </ac:spMkLst>
        </pc:spChg>
        <pc:spChg chg="mod">
          <ac:chgData name="ِAwatef B" userId="4c3a533462edbdd8" providerId="LiveId" clId="{323E381D-053A-4457-B0FF-4FB1F3180E69}" dt="2024-05-18T08:48:18.021" v="4502" actId="14100"/>
          <ac:spMkLst>
            <pc:docMk/>
            <pc:sldMk cId="363843668" sldId="501"/>
            <ac:spMk id="14" creationId="{00000000-0000-0000-0000-000000000000}"/>
          </ac:spMkLst>
        </pc:spChg>
        <pc:spChg chg="mod">
          <ac:chgData name="ِAwatef B" userId="4c3a533462edbdd8" providerId="LiveId" clId="{323E381D-053A-4457-B0FF-4FB1F3180E69}" dt="2024-05-18T08:48:22.968" v="4503" actId="14100"/>
          <ac:spMkLst>
            <pc:docMk/>
            <pc:sldMk cId="363843668" sldId="501"/>
            <ac:spMk id="18" creationId="{00000000-0000-0000-0000-000000000000}"/>
          </ac:spMkLst>
        </pc:spChg>
        <pc:spChg chg="del">
          <ac:chgData name="ِAwatef B" userId="4c3a533462edbdd8" providerId="LiveId" clId="{323E381D-053A-4457-B0FF-4FB1F3180E69}" dt="2024-05-14T09:09:53.243" v="53" actId="478"/>
          <ac:spMkLst>
            <pc:docMk/>
            <pc:sldMk cId="363843668" sldId="501"/>
            <ac:spMk id="30" creationId="{00000000-0000-0000-0000-000000000000}"/>
          </ac:spMkLst>
        </pc:spChg>
        <pc:spChg chg="del mod">
          <ac:chgData name="ِAwatef B" userId="4c3a533462edbdd8" providerId="LiveId" clId="{323E381D-053A-4457-B0FF-4FB1F3180E69}" dt="2024-05-18T08:46:14.012" v="4450" actId="478"/>
          <ac:spMkLst>
            <pc:docMk/>
            <pc:sldMk cId="363843668" sldId="501"/>
            <ac:spMk id="31" creationId="{00000000-0000-0000-0000-000000000000}"/>
          </ac:spMkLst>
        </pc:spChg>
        <pc:spChg chg="mod">
          <ac:chgData name="ِAwatef B" userId="4c3a533462edbdd8" providerId="LiveId" clId="{323E381D-053A-4457-B0FF-4FB1F3180E69}" dt="2024-05-18T08:47:54.848" v="4500" actId="1076"/>
          <ac:spMkLst>
            <pc:docMk/>
            <pc:sldMk cId="363843668" sldId="501"/>
            <ac:spMk id="34" creationId="{00000000-0000-0000-0000-000000000000}"/>
          </ac:spMkLst>
        </pc:spChg>
        <pc:spChg chg="add del mod">
          <ac:chgData name="ِAwatef B" userId="4c3a533462edbdd8" providerId="LiveId" clId="{323E381D-053A-4457-B0FF-4FB1F3180E69}" dt="2024-05-18T08:48:32.555" v="4511" actId="14100"/>
          <ac:spMkLst>
            <pc:docMk/>
            <pc:sldMk cId="363843668" sldId="501"/>
            <ac:spMk id="46" creationId="{00000000-0000-0000-0000-000000000000}"/>
          </ac:spMkLst>
        </pc:spChg>
        <pc:picChg chg="mod">
          <ac:chgData name="ِAwatef B" userId="4c3a533462edbdd8" providerId="LiveId" clId="{323E381D-053A-4457-B0FF-4FB1F3180E69}" dt="2024-05-18T08:46:05.987" v="4448" actId="1076"/>
          <ac:picMkLst>
            <pc:docMk/>
            <pc:sldMk cId="363843668" sldId="501"/>
            <ac:picMk id="4" creationId="{00000000-0000-0000-0000-000000000000}"/>
          </ac:picMkLst>
        </pc:picChg>
        <pc:picChg chg="del mod">
          <ac:chgData name="ِAwatef B" userId="4c3a533462edbdd8" providerId="LiveId" clId="{323E381D-053A-4457-B0FF-4FB1F3180E69}" dt="2024-05-18T08:48:04.421" v="4501" actId="478"/>
          <ac:picMkLst>
            <pc:docMk/>
            <pc:sldMk cId="363843668" sldId="501"/>
            <ac:picMk id="6" creationId="{31EDD957-93AC-E205-3F96-2C0B7A86FB75}"/>
          </ac:picMkLst>
        </pc:picChg>
      </pc:sldChg>
      <pc:sldChg chg="addSp delSp modSp add del mod delAnim modNotes">
        <pc:chgData name="ِAwatef B" userId="4c3a533462edbdd8" providerId="LiveId" clId="{323E381D-053A-4457-B0FF-4FB1F3180E69}" dt="2024-05-16T10:13:06.032" v="3752" actId="47"/>
        <pc:sldMkLst>
          <pc:docMk/>
          <pc:sldMk cId="3292603085" sldId="502"/>
        </pc:sldMkLst>
        <pc:spChg chg="mod">
          <ac:chgData name="ِAwatef B" userId="4c3a533462edbdd8" providerId="LiveId" clId="{323E381D-053A-4457-B0FF-4FB1F3180E69}" dt="2024-05-14T09:50:14.887" v="761"/>
          <ac:spMkLst>
            <pc:docMk/>
            <pc:sldMk cId="3292603085" sldId="502"/>
            <ac:spMk id="2" creationId="{00000000-0000-0000-0000-000000000000}"/>
          </ac:spMkLst>
        </pc:spChg>
        <pc:spChg chg="del mod">
          <ac:chgData name="ِAwatef B" userId="4c3a533462edbdd8" providerId="LiveId" clId="{323E381D-053A-4457-B0FF-4FB1F3180E69}" dt="2024-05-16T10:12:43.130" v="3745" actId="21"/>
          <ac:spMkLst>
            <pc:docMk/>
            <pc:sldMk cId="3292603085" sldId="502"/>
            <ac:spMk id="3" creationId="{7E7DAA11-E1FF-B6EE-3666-89C16BA48089}"/>
          </ac:spMkLst>
        </pc:spChg>
        <pc:spChg chg="mod">
          <ac:chgData name="ِAwatef B" userId="4c3a533462edbdd8" providerId="LiveId" clId="{323E381D-053A-4457-B0FF-4FB1F3180E69}" dt="2024-05-14T09:50:14.887" v="761"/>
          <ac:spMkLst>
            <pc:docMk/>
            <pc:sldMk cId="3292603085" sldId="502"/>
            <ac:spMk id="6" creationId="{00000000-0000-0000-0000-000000000000}"/>
          </ac:spMkLst>
        </pc:spChg>
        <pc:spChg chg="add mod">
          <ac:chgData name="ِAwatef B" userId="4c3a533462edbdd8" providerId="LiveId" clId="{323E381D-053A-4457-B0FF-4FB1F3180E69}" dt="2024-05-14T13:05:59.467" v="2592"/>
          <ac:spMkLst>
            <pc:docMk/>
            <pc:sldMk cId="3292603085" sldId="502"/>
            <ac:spMk id="7" creationId="{D82D043E-145D-E27D-99CE-0323D9F2BC5F}"/>
          </ac:spMkLst>
        </pc:spChg>
        <pc:spChg chg="del mod">
          <ac:chgData name="ِAwatef B" userId="4c3a533462edbdd8" providerId="LiveId" clId="{323E381D-053A-4457-B0FF-4FB1F3180E69}" dt="2024-05-14T13:05:56.354" v="2590" actId="478"/>
          <ac:spMkLst>
            <pc:docMk/>
            <pc:sldMk cId="3292603085" sldId="502"/>
            <ac:spMk id="11" creationId="{00000000-0000-0000-0000-000000000000}"/>
          </ac:spMkLst>
        </pc:spChg>
        <pc:spChg chg="mod">
          <ac:chgData name="ِAwatef B" userId="4c3a533462edbdd8" providerId="LiveId" clId="{323E381D-053A-4457-B0FF-4FB1F3180E69}" dt="2024-05-14T09:50:14.887" v="761"/>
          <ac:spMkLst>
            <pc:docMk/>
            <pc:sldMk cId="3292603085" sldId="502"/>
            <ac:spMk id="12" creationId="{4C31E33D-8681-DA65-86F3-0C2994A9B849}"/>
          </ac:spMkLst>
        </pc:spChg>
        <pc:spChg chg="mod">
          <ac:chgData name="ِAwatef B" userId="4c3a533462edbdd8" providerId="LiveId" clId="{323E381D-053A-4457-B0FF-4FB1F3180E69}" dt="2024-05-14T09:50:14.887" v="761"/>
          <ac:spMkLst>
            <pc:docMk/>
            <pc:sldMk cId="3292603085" sldId="502"/>
            <ac:spMk id="13" creationId="{47330B26-C5A6-9633-691F-6A1EF386F626}"/>
          </ac:spMkLst>
        </pc:spChg>
        <pc:spChg chg="del mod">
          <ac:chgData name="ِAwatef B" userId="4c3a533462edbdd8" providerId="LiveId" clId="{323E381D-053A-4457-B0FF-4FB1F3180E69}" dt="2024-05-14T13:05:58.590" v="2591" actId="478"/>
          <ac:spMkLst>
            <pc:docMk/>
            <pc:sldMk cId="3292603085" sldId="502"/>
            <ac:spMk id="43" creationId="{00000000-0000-0000-0000-000000000000}"/>
          </ac:spMkLst>
        </pc:spChg>
        <pc:picChg chg="del mod">
          <ac:chgData name="ِAwatef B" userId="4c3a533462edbdd8" providerId="LiveId" clId="{323E381D-053A-4457-B0FF-4FB1F3180E69}" dt="2024-05-14T13:06:12.385" v="2596" actId="478"/>
          <ac:picMkLst>
            <pc:docMk/>
            <pc:sldMk cId="3292603085" sldId="502"/>
            <ac:picMk id="4" creationId="{D7D8F36A-2D55-4EB9-F952-FD53210CED81}"/>
          </ac:picMkLst>
        </pc:picChg>
        <pc:picChg chg="mod">
          <ac:chgData name="ِAwatef B" userId="4c3a533462edbdd8" providerId="LiveId" clId="{323E381D-053A-4457-B0FF-4FB1F3180E69}" dt="2024-05-14T09:50:14.887" v="761"/>
          <ac:picMkLst>
            <pc:docMk/>
            <pc:sldMk cId="3292603085" sldId="502"/>
            <ac:picMk id="5" creationId="{00000000-0000-0000-0000-000000000000}"/>
          </ac:picMkLst>
        </pc:picChg>
        <pc:picChg chg="mod">
          <ac:chgData name="ِAwatef B" userId="4c3a533462edbdd8" providerId="LiveId" clId="{323E381D-053A-4457-B0FF-4FB1F3180E69}" dt="2024-05-14T09:50:14.887" v="761"/>
          <ac:picMkLst>
            <pc:docMk/>
            <pc:sldMk cId="3292603085" sldId="502"/>
            <ac:picMk id="15" creationId="{25BB7C00-F617-19CF-9EE0-C8F433F66BF4}"/>
          </ac:picMkLst>
        </pc:picChg>
      </pc:sldChg>
      <pc:sldChg chg="delSp modSp add mod delAnim modAnim modNotes">
        <pc:chgData name="ِAwatef B" userId="4c3a533462edbdd8" providerId="LiveId" clId="{323E381D-053A-4457-B0FF-4FB1F3180E69}" dt="2024-05-18T11:03:07.182" v="4759"/>
        <pc:sldMkLst>
          <pc:docMk/>
          <pc:sldMk cId="596190015" sldId="503"/>
        </pc:sldMkLst>
        <pc:spChg chg="mod">
          <ac:chgData name="ِAwatef B" userId="4c3a533462edbdd8" providerId="LiveId" clId="{323E381D-053A-4457-B0FF-4FB1F3180E69}" dt="2024-05-14T09:50:14.887" v="761"/>
          <ac:spMkLst>
            <pc:docMk/>
            <pc:sldMk cId="596190015" sldId="503"/>
            <ac:spMk id="2" creationId="{00000000-0000-0000-0000-000000000000}"/>
          </ac:spMkLst>
        </pc:spChg>
        <pc:spChg chg="mod">
          <ac:chgData name="ِAwatef B" userId="4c3a533462edbdd8" providerId="LiveId" clId="{323E381D-053A-4457-B0FF-4FB1F3180E69}" dt="2024-05-14T09:50:14.887" v="761"/>
          <ac:spMkLst>
            <pc:docMk/>
            <pc:sldMk cId="596190015" sldId="503"/>
            <ac:spMk id="3" creationId="{7E7DAA11-E1FF-B6EE-3666-89C16BA48089}"/>
          </ac:spMkLst>
        </pc:spChg>
        <pc:spChg chg="mod">
          <ac:chgData name="ِAwatef B" userId="4c3a533462edbdd8" providerId="LiveId" clId="{323E381D-053A-4457-B0FF-4FB1F3180E69}" dt="2024-05-14T09:50:14.887" v="761"/>
          <ac:spMkLst>
            <pc:docMk/>
            <pc:sldMk cId="596190015" sldId="503"/>
            <ac:spMk id="6" creationId="{00000000-0000-0000-0000-000000000000}"/>
          </ac:spMkLst>
        </pc:spChg>
        <pc:spChg chg="mod">
          <ac:chgData name="ِAwatef B" userId="4c3a533462edbdd8" providerId="LiveId" clId="{323E381D-053A-4457-B0FF-4FB1F3180E69}" dt="2024-05-14T09:50:14.887" v="761"/>
          <ac:spMkLst>
            <pc:docMk/>
            <pc:sldMk cId="596190015" sldId="503"/>
            <ac:spMk id="11" creationId="{00000000-0000-0000-0000-000000000000}"/>
          </ac:spMkLst>
        </pc:spChg>
        <pc:spChg chg="mod">
          <ac:chgData name="ِAwatef B" userId="4c3a533462edbdd8" providerId="LiveId" clId="{323E381D-053A-4457-B0FF-4FB1F3180E69}" dt="2024-05-14T09:50:14.887" v="761"/>
          <ac:spMkLst>
            <pc:docMk/>
            <pc:sldMk cId="596190015" sldId="503"/>
            <ac:spMk id="12" creationId="{4C31E33D-8681-DA65-86F3-0C2994A9B849}"/>
          </ac:spMkLst>
        </pc:spChg>
        <pc:spChg chg="mod">
          <ac:chgData name="ِAwatef B" userId="4c3a533462edbdd8" providerId="LiveId" clId="{323E381D-053A-4457-B0FF-4FB1F3180E69}" dt="2024-05-14T09:50:14.887" v="761"/>
          <ac:spMkLst>
            <pc:docMk/>
            <pc:sldMk cId="596190015" sldId="503"/>
            <ac:spMk id="13" creationId="{47330B26-C5A6-9633-691F-6A1EF386F626}"/>
          </ac:spMkLst>
        </pc:spChg>
        <pc:spChg chg="mod">
          <ac:chgData name="ِAwatef B" userId="4c3a533462edbdd8" providerId="LiveId" clId="{323E381D-053A-4457-B0FF-4FB1F3180E69}" dt="2024-05-14T09:50:14.887" v="761"/>
          <ac:spMkLst>
            <pc:docMk/>
            <pc:sldMk cId="596190015" sldId="503"/>
            <ac:spMk id="43" creationId="{00000000-0000-0000-0000-000000000000}"/>
          </ac:spMkLst>
        </pc:spChg>
        <pc:picChg chg="del mod">
          <ac:chgData name="ِAwatef B" userId="4c3a533462edbdd8" providerId="LiveId" clId="{323E381D-053A-4457-B0FF-4FB1F3180E69}" dt="2024-05-16T07:25:20.083" v="3637" actId="478"/>
          <ac:picMkLst>
            <pc:docMk/>
            <pc:sldMk cId="596190015" sldId="503"/>
            <ac:picMk id="4" creationId="{D7D8F36A-2D55-4EB9-F952-FD53210CED81}"/>
          </ac:picMkLst>
        </pc:picChg>
        <pc:picChg chg="mod">
          <ac:chgData name="ِAwatef B" userId="4c3a533462edbdd8" providerId="LiveId" clId="{323E381D-053A-4457-B0FF-4FB1F3180E69}" dt="2024-05-14T09:50:14.887" v="761"/>
          <ac:picMkLst>
            <pc:docMk/>
            <pc:sldMk cId="596190015" sldId="503"/>
            <ac:picMk id="5" creationId="{00000000-0000-0000-0000-000000000000}"/>
          </ac:picMkLst>
        </pc:picChg>
        <pc:picChg chg="mod">
          <ac:chgData name="ِAwatef B" userId="4c3a533462edbdd8" providerId="LiveId" clId="{323E381D-053A-4457-B0FF-4FB1F3180E69}" dt="2024-05-16T07:25:23.317" v="3638" actId="1076"/>
          <ac:picMkLst>
            <pc:docMk/>
            <pc:sldMk cId="596190015" sldId="503"/>
            <ac:picMk id="7" creationId="{3C93E281-79EB-1AB6-34ED-5F6CD43BB694}"/>
          </ac:picMkLst>
        </pc:picChg>
        <pc:picChg chg="mod">
          <ac:chgData name="ِAwatef B" userId="4c3a533462edbdd8" providerId="LiveId" clId="{323E381D-053A-4457-B0FF-4FB1F3180E69}" dt="2024-05-14T09:50:14.887" v="761"/>
          <ac:picMkLst>
            <pc:docMk/>
            <pc:sldMk cId="596190015" sldId="503"/>
            <ac:picMk id="15" creationId="{25BB7C00-F617-19CF-9EE0-C8F433F66BF4}"/>
          </ac:picMkLst>
        </pc:picChg>
      </pc:sldChg>
      <pc:sldChg chg="delSp modSp add mod ord delAnim modAnim modNotes">
        <pc:chgData name="ِAwatef B" userId="4c3a533462edbdd8" providerId="LiveId" clId="{323E381D-053A-4457-B0FF-4FB1F3180E69}" dt="2024-05-18T11:02:55.988" v="4755"/>
        <pc:sldMkLst>
          <pc:docMk/>
          <pc:sldMk cId="1546699498" sldId="504"/>
        </pc:sldMkLst>
        <pc:spChg chg="mod">
          <ac:chgData name="ِAwatef B" userId="4c3a533462edbdd8" providerId="LiveId" clId="{323E381D-053A-4457-B0FF-4FB1F3180E69}" dt="2024-05-14T09:50:14.887" v="761"/>
          <ac:spMkLst>
            <pc:docMk/>
            <pc:sldMk cId="1546699498" sldId="504"/>
            <ac:spMk id="2" creationId="{00000000-0000-0000-0000-000000000000}"/>
          </ac:spMkLst>
        </pc:spChg>
        <pc:spChg chg="mod">
          <ac:chgData name="ِAwatef B" userId="4c3a533462edbdd8" providerId="LiveId" clId="{323E381D-053A-4457-B0FF-4FB1F3180E69}" dt="2024-05-14T09:50:14.887" v="761"/>
          <ac:spMkLst>
            <pc:docMk/>
            <pc:sldMk cId="1546699498" sldId="504"/>
            <ac:spMk id="3" creationId="{7E7DAA11-E1FF-B6EE-3666-89C16BA48089}"/>
          </ac:spMkLst>
        </pc:spChg>
        <pc:spChg chg="mod">
          <ac:chgData name="ِAwatef B" userId="4c3a533462edbdd8" providerId="LiveId" clId="{323E381D-053A-4457-B0FF-4FB1F3180E69}" dt="2024-05-14T09:50:14.887" v="761"/>
          <ac:spMkLst>
            <pc:docMk/>
            <pc:sldMk cId="1546699498" sldId="504"/>
            <ac:spMk id="6" creationId="{00000000-0000-0000-0000-000000000000}"/>
          </ac:spMkLst>
        </pc:spChg>
        <pc:spChg chg="mod">
          <ac:chgData name="ِAwatef B" userId="4c3a533462edbdd8" providerId="LiveId" clId="{323E381D-053A-4457-B0FF-4FB1F3180E69}" dt="2024-05-14T09:50:14.887" v="761"/>
          <ac:spMkLst>
            <pc:docMk/>
            <pc:sldMk cId="1546699498" sldId="504"/>
            <ac:spMk id="11" creationId="{00000000-0000-0000-0000-000000000000}"/>
          </ac:spMkLst>
        </pc:spChg>
        <pc:spChg chg="mod">
          <ac:chgData name="ِAwatef B" userId="4c3a533462edbdd8" providerId="LiveId" clId="{323E381D-053A-4457-B0FF-4FB1F3180E69}" dt="2024-05-14T09:50:14.887" v="761"/>
          <ac:spMkLst>
            <pc:docMk/>
            <pc:sldMk cId="1546699498" sldId="504"/>
            <ac:spMk id="12" creationId="{4C31E33D-8681-DA65-86F3-0C2994A9B849}"/>
          </ac:spMkLst>
        </pc:spChg>
        <pc:spChg chg="mod">
          <ac:chgData name="ِAwatef B" userId="4c3a533462edbdd8" providerId="LiveId" clId="{323E381D-053A-4457-B0FF-4FB1F3180E69}" dt="2024-05-14T09:50:14.887" v="761"/>
          <ac:spMkLst>
            <pc:docMk/>
            <pc:sldMk cId="1546699498" sldId="504"/>
            <ac:spMk id="13" creationId="{47330B26-C5A6-9633-691F-6A1EF386F626}"/>
          </ac:spMkLst>
        </pc:spChg>
        <pc:spChg chg="mod">
          <ac:chgData name="ِAwatef B" userId="4c3a533462edbdd8" providerId="LiveId" clId="{323E381D-053A-4457-B0FF-4FB1F3180E69}" dt="2024-05-14T09:50:14.887" v="761"/>
          <ac:spMkLst>
            <pc:docMk/>
            <pc:sldMk cId="1546699498" sldId="504"/>
            <ac:spMk id="43" creationId="{00000000-0000-0000-0000-000000000000}"/>
          </ac:spMkLst>
        </pc:spChg>
        <pc:picChg chg="del mod">
          <ac:chgData name="ِAwatef B" userId="4c3a533462edbdd8" providerId="LiveId" clId="{323E381D-053A-4457-B0FF-4FB1F3180E69}" dt="2024-05-16T07:28:17.232" v="3644" actId="478"/>
          <ac:picMkLst>
            <pc:docMk/>
            <pc:sldMk cId="1546699498" sldId="504"/>
            <ac:picMk id="4" creationId="{D7D8F36A-2D55-4EB9-F952-FD53210CED81}"/>
          </ac:picMkLst>
        </pc:picChg>
        <pc:picChg chg="mod">
          <ac:chgData name="ِAwatef B" userId="4c3a533462edbdd8" providerId="LiveId" clId="{323E381D-053A-4457-B0FF-4FB1F3180E69}" dt="2024-05-14T09:50:14.887" v="761"/>
          <ac:picMkLst>
            <pc:docMk/>
            <pc:sldMk cId="1546699498" sldId="504"/>
            <ac:picMk id="5" creationId="{00000000-0000-0000-0000-000000000000}"/>
          </ac:picMkLst>
        </pc:picChg>
        <pc:picChg chg="mod">
          <ac:chgData name="ِAwatef B" userId="4c3a533462edbdd8" providerId="LiveId" clId="{323E381D-053A-4457-B0FF-4FB1F3180E69}" dt="2024-05-16T07:28:19.387" v="3645" actId="1076"/>
          <ac:picMkLst>
            <pc:docMk/>
            <pc:sldMk cId="1546699498" sldId="504"/>
            <ac:picMk id="7" creationId="{055C2461-649A-2C40-8872-CC50CCA9065D}"/>
          </ac:picMkLst>
        </pc:picChg>
        <pc:picChg chg="mod">
          <ac:chgData name="ِAwatef B" userId="4c3a533462edbdd8" providerId="LiveId" clId="{323E381D-053A-4457-B0FF-4FB1F3180E69}" dt="2024-05-16T07:27:52.378" v="3639" actId="1076"/>
          <ac:picMkLst>
            <pc:docMk/>
            <pc:sldMk cId="1546699498" sldId="504"/>
            <ac:picMk id="15" creationId="{25BB7C00-F617-19CF-9EE0-C8F433F66BF4}"/>
          </ac:picMkLst>
        </pc:picChg>
      </pc:sldChg>
      <pc:sldChg chg="delSp modSp add mod delAnim modAnim modNotes">
        <pc:chgData name="ِAwatef B" userId="4c3a533462edbdd8" providerId="LiveId" clId="{323E381D-053A-4457-B0FF-4FB1F3180E69}" dt="2024-05-18T11:03:00.984" v="4756"/>
        <pc:sldMkLst>
          <pc:docMk/>
          <pc:sldMk cId="3972337643" sldId="505"/>
        </pc:sldMkLst>
        <pc:spChg chg="mod">
          <ac:chgData name="ِAwatef B" userId="4c3a533462edbdd8" providerId="LiveId" clId="{323E381D-053A-4457-B0FF-4FB1F3180E69}" dt="2024-05-14T09:50:14.887" v="761"/>
          <ac:spMkLst>
            <pc:docMk/>
            <pc:sldMk cId="3972337643" sldId="505"/>
            <ac:spMk id="2" creationId="{00000000-0000-0000-0000-000000000000}"/>
          </ac:spMkLst>
        </pc:spChg>
        <pc:spChg chg="mod">
          <ac:chgData name="ِAwatef B" userId="4c3a533462edbdd8" providerId="LiveId" clId="{323E381D-053A-4457-B0FF-4FB1F3180E69}" dt="2024-05-14T09:50:14.887" v="761"/>
          <ac:spMkLst>
            <pc:docMk/>
            <pc:sldMk cId="3972337643" sldId="505"/>
            <ac:spMk id="3" creationId="{7E7DAA11-E1FF-B6EE-3666-89C16BA48089}"/>
          </ac:spMkLst>
        </pc:spChg>
        <pc:spChg chg="mod">
          <ac:chgData name="ِAwatef B" userId="4c3a533462edbdd8" providerId="LiveId" clId="{323E381D-053A-4457-B0FF-4FB1F3180E69}" dt="2024-05-14T09:50:14.887" v="761"/>
          <ac:spMkLst>
            <pc:docMk/>
            <pc:sldMk cId="3972337643" sldId="505"/>
            <ac:spMk id="6" creationId="{00000000-0000-0000-0000-000000000000}"/>
          </ac:spMkLst>
        </pc:spChg>
        <pc:spChg chg="mod">
          <ac:chgData name="ِAwatef B" userId="4c3a533462edbdd8" providerId="LiveId" clId="{323E381D-053A-4457-B0FF-4FB1F3180E69}" dt="2024-05-14T09:50:14.887" v="761"/>
          <ac:spMkLst>
            <pc:docMk/>
            <pc:sldMk cId="3972337643" sldId="505"/>
            <ac:spMk id="11" creationId="{00000000-0000-0000-0000-000000000000}"/>
          </ac:spMkLst>
        </pc:spChg>
        <pc:spChg chg="mod">
          <ac:chgData name="ِAwatef B" userId="4c3a533462edbdd8" providerId="LiveId" clId="{323E381D-053A-4457-B0FF-4FB1F3180E69}" dt="2024-05-14T09:50:14.887" v="761"/>
          <ac:spMkLst>
            <pc:docMk/>
            <pc:sldMk cId="3972337643" sldId="505"/>
            <ac:spMk id="12" creationId="{4C31E33D-8681-DA65-86F3-0C2994A9B849}"/>
          </ac:spMkLst>
        </pc:spChg>
        <pc:spChg chg="mod">
          <ac:chgData name="ِAwatef B" userId="4c3a533462edbdd8" providerId="LiveId" clId="{323E381D-053A-4457-B0FF-4FB1F3180E69}" dt="2024-05-14T09:50:14.887" v="761"/>
          <ac:spMkLst>
            <pc:docMk/>
            <pc:sldMk cId="3972337643" sldId="505"/>
            <ac:spMk id="13" creationId="{47330B26-C5A6-9633-691F-6A1EF386F626}"/>
          </ac:spMkLst>
        </pc:spChg>
        <pc:spChg chg="mod">
          <ac:chgData name="ِAwatef B" userId="4c3a533462edbdd8" providerId="LiveId" clId="{323E381D-053A-4457-B0FF-4FB1F3180E69}" dt="2024-05-14T09:50:14.887" v="761"/>
          <ac:spMkLst>
            <pc:docMk/>
            <pc:sldMk cId="3972337643" sldId="505"/>
            <ac:spMk id="43" creationId="{00000000-0000-0000-0000-000000000000}"/>
          </ac:spMkLst>
        </pc:spChg>
        <pc:picChg chg="del mod">
          <ac:chgData name="ِAwatef B" userId="4c3a533462edbdd8" providerId="LiveId" clId="{323E381D-053A-4457-B0FF-4FB1F3180E69}" dt="2024-05-18T09:54:51.434" v="4527" actId="478"/>
          <ac:picMkLst>
            <pc:docMk/>
            <pc:sldMk cId="3972337643" sldId="505"/>
            <ac:picMk id="4" creationId="{D7D8F36A-2D55-4EB9-F952-FD53210CED81}"/>
          </ac:picMkLst>
        </pc:picChg>
        <pc:picChg chg="mod">
          <ac:chgData name="ِAwatef B" userId="4c3a533462edbdd8" providerId="LiveId" clId="{323E381D-053A-4457-B0FF-4FB1F3180E69}" dt="2024-05-14T09:50:14.887" v="761"/>
          <ac:picMkLst>
            <pc:docMk/>
            <pc:sldMk cId="3972337643" sldId="505"/>
            <ac:picMk id="5" creationId="{00000000-0000-0000-0000-000000000000}"/>
          </ac:picMkLst>
        </pc:picChg>
        <pc:picChg chg="mod">
          <ac:chgData name="ِAwatef B" userId="4c3a533462edbdd8" providerId="LiveId" clId="{323E381D-053A-4457-B0FF-4FB1F3180E69}" dt="2024-05-14T09:50:14.887" v="761"/>
          <ac:picMkLst>
            <pc:docMk/>
            <pc:sldMk cId="3972337643" sldId="505"/>
            <ac:picMk id="15" creationId="{25BB7C00-F617-19CF-9EE0-C8F433F66BF4}"/>
          </ac:picMkLst>
        </pc:picChg>
      </pc:sldChg>
      <pc:sldChg chg="delSp modSp add mod delAnim modAnim modNotes">
        <pc:chgData name="ِAwatef B" userId="4c3a533462edbdd8" providerId="LiveId" clId="{323E381D-053A-4457-B0FF-4FB1F3180E69}" dt="2024-05-18T11:02:48.498" v="4754"/>
        <pc:sldMkLst>
          <pc:docMk/>
          <pc:sldMk cId="2228040844" sldId="506"/>
        </pc:sldMkLst>
        <pc:spChg chg="mod">
          <ac:chgData name="ِAwatef B" userId="4c3a533462edbdd8" providerId="LiveId" clId="{323E381D-053A-4457-B0FF-4FB1F3180E69}" dt="2024-05-14T09:50:14.887" v="761"/>
          <ac:spMkLst>
            <pc:docMk/>
            <pc:sldMk cId="2228040844" sldId="506"/>
            <ac:spMk id="2" creationId="{00000000-0000-0000-0000-000000000000}"/>
          </ac:spMkLst>
        </pc:spChg>
        <pc:spChg chg="mod">
          <ac:chgData name="ِAwatef B" userId="4c3a533462edbdd8" providerId="LiveId" clId="{323E381D-053A-4457-B0FF-4FB1F3180E69}" dt="2024-05-16T07:28:04.653" v="3641" actId="1076"/>
          <ac:spMkLst>
            <pc:docMk/>
            <pc:sldMk cId="2228040844" sldId="506"/>
            <ac:spMk id="3" creationId="{7E7DAA11-E1FF-B6EE-3666-89C16BA48089}"/>
          </ac:spMkLst>
        </pc:spChg>
        <pc:spChg chg="mod">
          <ac:chgData name="ِAwatef B" userId="4c3a533462edbdd8" providerId="LiveId" clId="{323E381D-053A-4457-B0FF-4FB1F3180E69}" dt="2024-05-14T09:50:14.887" v="761"/>
          <ac:spMkLst>
            <pc:docMk/>
            <pc:sldMk cId="2228040844" sldId="506"/>
            <ac:spMk id="6" creationId="{00000000-0000-0000-0000-000000000000}"/>
          </ac:spMkLst>
        </pc:spChg>
        <pc:spChg chg="mod">
          <ac:chgData name="ِAwatef B" userId="4c3a533462edbdd8" providerId="LiveId" clId="{323E381D-053A-4457-B0FF-4FB1F3180E69}" dt="2024-05-14T09:50:14.887" v="761"/>
          <ac:spMkLst>
            <pc:docMk/>
            <pc:sldMk cId="2228040844" sldId="506"/>
            <ac:spMk id="11" creationId="{00000000-0000-0000-0000-000000000000}"/>
          </ac:spMkLst>
        </pc:spChg>
        <pc:spChg chg="mod">
          <ac:chgData name="ِAwatef B" userId="4c3a533462edbdd8" providerId="LiveId" clId="{323E381D-053A-4457-B0FF-4FB1F3180E69}" dt="2024-05-14T09:50:14.887" v="761"/>
          <ac:spMkLst>
            <pc:docMk/>
            <pc:sldMk cId="2228040844" sldId="506"/>
            <ac:spMk id="12" creationId="{4C31E33D-8681-DA65-86F3-0C2994A9B849}"/>
          </ac:spMkLst>
        </pc:spChg>
        <pc:spChg chg="mod">
          <ac:chgData name="ِAwatef B" userId="4c3a533462edbdd8" providerId="LiveId" clId="{323E381D-053A-4457-B0FF-4FB1F3180E69}" dt="2024-05-14T09:50:14.887" v="761"/>
          <ac:spMkLst>
            <pc:docMk/>
            <pc:sldMk cId="2228040844" sldId="506"/>
            <ac:spMk id="13" creationId="{47330B26-C5A6-9633-691F-6A1EF386F626}"/>
          </ac:spMkLst>
        </pc:spChg>
        <pc:spChg chg="mod">
          <ac:chgData name="ِAwatef B" userId="4c3a533462edbdd8" providerId="LiveId" clId="{323E381D-053A-4457-B0FF-4FB1F3180E69}" dt="2024-05-14T09:50:14.887" v="761"/>
          <ac:spMkLst>
            <pc:docMk/>
            <pc:sldMk cId="2228040844" sldId="506"/>
            <ac:spMk id="43" creationId="{00000000-0000-0000-0000-000000000000}"/>
          </ac:spMkLst>
        </pc:spChg>
        <pc:picChg chg="del mod">
          <ac:chgData name="ِAwatef B" userId="4c3a533462edbdd8" providerId="LiveId" clId="{323E381D-053A-4457-B0FF-4FB1F3180E69}" dt="2024-05-16T07:28:07.318" v="3643" actId="478"/>
          <ac:picMkLst>
            <pc:docMk/>
            <pc:sldMk cId="2228040844" sldId="506"/>
            <ac:picMk id="4" creationId="{D7D8F36A-2D55-4EB9-F952-FD53210CED81}"/>
          </ac:picMkLst>
        </pc:picChg>
        <pc:picChg chg="mod">
          <ac:chgData name="ِAwatef B" userId="4c3a533462edbdd8" providerId="LiveId" clId="{323E381D-053A-4457-B0FF-4FB1F3180E69}" dt="2024-05-14T09:50:14.887" v="761"/>
          <ac:picMkLst>
            <pc:docMk/>
            <pc:sldMk cId="2228040844" sldId="506"/>
            <ac:picMk id="5" creationId="{00000000-0000-0000-0000-000000000000}"/>
          </ac:picMkLst>
        </pc:picChg>
        <pc:picChg chg="mod">
          <ac:chgData name="ِAwatef B" userId="4c3a533462edbdd8" providerId="LiveId" clId="{323E381D-053A-4457-B0FF-4FB1F3180E69}" dt="2024-05-16T07:29:59.674" v="3646" actId="1076"/>
          <ac:picMkLst>
            <pc:docMk/>
            <pc:sldMk cId="2228040844" sldId="506"/>
            <ac:picMk id="15" creationId="{25BB7C00-F617-19CF-9EE0-C8F433F66BF4}"/>
          </ac:picMkLst>
        </pc:picChg>
      </pc:sldChg>
      <pc:sldChg chg="delSp modSp add mod delAnim modAnim modNotes modNotesTx">
        <pc:chgData name="ِAwatef B" userId="4c3a533462edbdd8" providerId="LiveId" clId="{323E381D-053A-4457-B0FF-4FB1F3180E69}" dt="2024-05-18T11:02:31.319" v="4753"/>
        <pc:sldMkLst>
          <pc:docMk/>
          <pc:sldMk cId="4239249224" sldId="507"/>
        </pc:sldMkLst>
        <pc:spChg chg="mod">
          <ac:chgData name="ِAwatef B" userId="4c3a533462edbdd8" providerId="LiveId" clId="{323E381D-053A-4457-B0FF-4FB1F3180E69}" dt="2024-05-14T09:50:14.887" v="761"/>
          <ac:spMkLst>
            <pc:docMk/>
            <pc:sldMk cId="4239249224" sldId="507"/>
            <ac:spMk id="2" creationId="{00000000-0000-0000-0000-000000000000}"/>
          </ac:spMkLst>
        </pc:spChg>
        <pc:spChg chg="mod">
          <ac:chgData name="ِAwatef B" userId="4c3a533462edbdd8" providerId="LiveId" clId="{323E381D-053A-4457-B0FF-4FB1F3180E69}" dt="2024-05-14T09:50:14.887" v="761"/>
          <ac:spMkLst>
            <pc:docMk/>
            <pc:sldMk cId="4239249224" sldId="507"/>
            <ac:spMk id="3" creationId="{7E7DAA11-E1FF-B6EE-3666-89C16BA48089}"/>
          </ac:spMkLst>
        </pc:spChg>
        <pc:spChg chg="mod">
          <ac:chgData name="ِAwatef B" userId="4c3a533462edbdd8" providerId="LiveId" clId="{323E381D-053A-4457-B0FF-4FB1F3180E69}" dt="2024-05-14T09:50:14.887" v="761"/>
          <ac:spMkLst>
            <pc:docMk/>
            <pc:sldMk cId="4239249224" sldId="507"/>
            <ac:spMk id="6" creationId="{00000000-0000-0000-0000-000000000000}"/>
          </ac:spMkLst>
        </pc:spChg>
        <pc:spChg chg="mod">
          <ac:chgData name="ِAwatef B" userId="4c3a533462edbdd8" providerId="LiveId" clId="{323E381D-053A-4457-B0FF-4FB1F3180E69}" dt="2024-05-14T09:50:14.887" v="761"/>
          <ac:spMkLst>
            <pc:docMk/>
            <pc:sldMk cId="4239249224" sldId="507"/>
            <ac:spMk id="11" creationId="{00000000-0000-0000-0000-000000000000}"/>
          </ac:spMkLst>
        </pc:spChg>
        <pc:spChg chg="mod">
          <ac:chgData name="ِAwatef B" userId="4c3a533462edbdd8" providerId="LiveId" clId="{323E381D-053A-4457-B0FF-4FB1F3180E69}" dt="2024-05-14T09:50:14.887" v="761"/>
          <ac:spMkLst>
            <pc:docMk/>
            <pc:sldMk cId="4239249224" sldId="507"/>
            <ac:spMk id="12" creationId="{4C31E33D-8681-DA65-86F3-0C2994A9B849}"/>
          </ac:spMkLst>
        </pc:spChg>
        <pc:spChg chg="mod">
          <ac:chgData name="ِAwatef B" userId="4c3a533462edbdd8" providerId="LiveId" clId="{323E381D-053A-4457-B0FF-4FB1F3180E69}" dt="2024-05-14T09:50:14.887" v="761"/>
          <ac:spMkLst>
            <pc:docMk/>
            <pc:sldMk cId="4239249224" sldId="507"/>
            <ac:spMk id="13" creationId="{47330B26-C5A6-9633-691F-6A1EF386F626}"/>
          </ac:spMkLst>
        </pc:spChg>
        <pc:spChg chg="mod">
          <ac:chgData name="ِAwatef B" userId="4c3a533462edbdd8" providerId="LiveId" clId="{323E381D-053A-4457-B0FF-4FB1F3180E69}" dt="2024-05-14T09:50:14.887" v="761"/>
          <ac:spMkLst>
            <pc:docMk/>
            <pc:sldMk cId="4239249224" sldId="507"/>
            <ac:spMk id="43" creationId="{00000000-0000-0000-0000-000000000000}"/>
          </ac:spMkLst>
        </pc:spChg>
        <pc:picChg chg="del mod">
          <ac:chgData name="ِAwatef B" userId="4c3a533462edbdd8" providerId="LiveId" clId="{323E381D-053A-4457-B0FF-4FB1F3180E69}" dt="2024-05-16T07:30:18.151" v="3648" actId="478"/>
          <ac:picMkLst>
            <pc:docMk/>
            <pc:sldMk cId="4239249224" sldId="507"/>
            <ac:picMk id="4" creationId="{D7D8F36A-2D55-4EB9-F952-FD53210CED81}"/>
          </ac:picMkLst>
        </pc:picChg>
        <pc:picChg chg="mod">
          <ac:chgData name="ِAwatef B" userId="4c3a533462edbdd8" providerId="LiveId" clId="{323E381D-053A-4457-B0FF-4FB1F3180E69}" dt="2024-05-14T09:50:14.887" v="761"/>
          <ac:picMkLst>
            <pc:docMk/>
            <pc:sldMk cId="4239249224" sldId="507"/>
            <ac:picMk id="5" creationId="{00000000-0000-0000-0000-000000000000}"/>
          </ac:picMkLst>
        </pc:picChg>
        <pc:picChg chg="mod">
          <ac:chgData name="ِAwatef B" userId="4c3a533462edbdd8" providerId="LiveId" clId="{323E381D-053A-4457-B0FF-4FB1F3180E69}" dt="2024-05-14T09:50:14.887" v="761"/>
          <ac:picMkLst>
            <pc:docMk/>
            <pc:sldMk cId="4239249224" sldId="507"/>
            <ac:picMk id="15" creationId="{25BB7C00-F617-19CF-9EE0-C8F433F66BF4}"/>
          </ac:picMkLst>
        </pc:picChg>
      </pc:sldChg>
      <pc:sldChg chg="delSp modSp add mod delAnim modAnim modNotes">
        <pc:chgData name="ِAwatef B" userId="4c3a533462edbdd8" providerId="LiveId" clId="{323E381D-053A-4457-B0FF-4FB1F3180E69}" dt="2024-05-18T11:00:45.536" v="4740"/>
        <pc:sldMkLst>
          <pc:docMk/>
          <pc:sldMk cId="1921212219" sldId="508"/>
        </pc:sldMkLst>
        <pc:spChg chg="mod">
          <ac:chgData name="ِAwatef B" userId="4c3a533462edbdd8" providerId="LiveId" clId="{323E381D-053A-4457-B0FF-4FB1F3180E69}" dt="2024-05-14T09:50:14.887" v="761"/>
          <ac:spMkLst>
            <pc:docMk/>
            <pc:sldMk cId="1921212219" sldId="508"/>
            <ac:spMk id="2" creationId="{00000000-0000-0000-0000-000000000000}"/>
          </ac:spMkLst>
        </pc:spChg>
        <pc:spChg chg="mod">
          <ac:chgData name="ِAwatef B" userId="4c3a533462edbdd8" providerId="LiveId" clId="{323E381D-053A-4457-B0FF-4FB1F3180E69}" dt="2024-05-14T10:11:39.844" v="1393" actId="14100"/>
          <ac:spMkLst>
            <pc:docMk/>
            <pc:sldMk cId="1921212219" sldId="508"/>
            <ac:spMk id="3" creationId="{7E7DAA11-E1FF-B6EE-3666-89C16BA48089}"/>
          </ac:spMkLst>
        </pc:spChg>
        <pc:spChg chg="mod">
          <ac:chgData name="ِAwatef B" userId="4c3a533462edbdd8" providerId="LiveId" clId="{323E381D-053A-4457-B0FF-4FB1F3180E69}" dt="2024-05-14T09:50:14.887" v="761"/>
          <ac:spMkLst>
            <pc:docMk/>
            <pc:sldMk cId="1921212219" sldId="508"/>
            <ac:spMk id="6" creationId="{00000000-0000-0000-0000-000000000000}"/>
          </ac:spMkLst>
        </pc:spChg>
        <pc:spChg chg="mod">
          <ac:chgData name="ِAwatef B" userId="4c3a533462edbdd8" providerId="LiveId" clId="{323E381D-053A-4457-B0FF-4FB1F3180E69}" dt="2024-05-14T09:50:14.887" v="761"/>
          <ac:spMkLst>
            <pc:docMk/>
            <pc:sldMk cId="1921212219" sldId="508"/>
            <ac:spMk id="11" creationId="{00000000-0000-0000-0000-000000000000}"/>
          </ac:spMkLst>
        </pc:spChg>
        <pc:spChg chg="mod">
          <ac:chgData name="ِAwatef B" userId="4c3a533462edbdd8" providerId="LiveId" clId="{323E381D-053A-4457-B0FF-4FB1F3180E69}" dt="2024-05-14T09:50:14.887" v="761"/>
          <ac:spMkLst>
            <pc:docMk/>
            <pc:sldMk cId="1921212219" sldId="508"/>
            <ac:spMk id="12" creationId="{4C31E33D-8681-DA65-86F3-0C2994A9B849}"/>
          </ac:spMkLst>
        </pc:spChg>
        <pc:spChg chg="mod">
          <ac:chgData name="ِAwatef B" userId="4c3a533462edbdd8" providerId="LiveId" clId="{323E381D-053A-4457-B0FF-4FB1F3180E69}" dt="2024-05-14T09:50:14.887" v="761"/>
          <ac:spMkLst>
            <pc:docMk/>
            <pc:sldMk cId="1921212219" sldId="508"/>
            <ac:spMk id="13" creationId="{47330B26-C5A6-9633-691F-6A1EF386F626}"/>
          </ac:spMkLst>
        </pc:spChg>
        <pc:spChg chg="mod">
          <ac:chgData name="ِAwatef B" userId="4c3a533462edbdd8" providerId="LiveId" clId="{323E381D-053A-4457-B0FF-4FB1F3180E69}" dt="2024-05-14T10:04:26.862" v="853" actId="1076"/>
          <ac:spMkLst>
            <pc:docMk/>
            <pc:sldMk cId="1921212219" sldId="508"/>
            <ac:spMk id="43" creationId="{00000000-0000-0000-0000-000000000000}"/>
          </ac:spMkLst>
        </pc:spChg>
        <pc:picChg chg="del mod">
          <ac:chgData name="ِAwatef B" userId="4c3a533462edbdd8" providerId="LiveId" clId="{323E381D-053A-4457-B0FF-4FB1F3180E69}" dt="2024-05-14T10:11:41.637" v="1394" actId="478"/>
          <ac:picMkLst>
            <pc:docMk/>
            <pc:sldMk cId="1921212219" sldId="508"/>
            <ac:picMk id="4" creationId="{D7D8F36A-2D55-4EB9-F952-FD53210CED81}"/>
          </ac:picMkLst>
        </pc:picChg>
        <pc:picChg chg="mod">
          <ac:chgData name="ِAwatef B" userId="4c3a533462edbdd8" providerId="LiveId" clId="{323E381D-053A-4457-B0FF-4FB1F3180E69}" dt="2024-05-14T09:50:14.887" v="761"/>
          <ac:picMkLst>
            <pc:docMk/>
            <pc:sldMk cId="1921212219" sldId="508"/>
            <ac:picMk id="5" creationId="{00000000-0000-0000-0000-000000000000}"/>
          </ac:picMkLst>
        </pc:picChg>
        <pc:picChg chg="mod">
          <ac:chgData name="ِAwatef B" userId="4c3a533462edbdd8" providerId="LiveId" clId="{323E381D-053A-4457-B0FF-4FB1F3180E69}" dt="2024-05-14T10:11:21.429" v="1372" actId="14100"/>
          <ac:picMkLst>
            <pc:docMk/>
            <pc:sldMk cId="1921212219" sldId="508"/>
            <ac:picMk id="15" creationId="{25BB7C00-F617-19CF-9EE0-C8F433F66BF4}"/>
          </ac:picMkLst>
        </pc:picChg>
      </pc:sldChg>
      <pc:sldChg chg="modSp add del">
        <pc:chgData name="ِAwatef B" userId="4c3a533462edbdd8" providerId="LiveId" clId="{323E381D-053A-4457-B0FF-4FB1F3180E69}" dt="2024-05-14T10:00:15.732" v="846" actId="47"/>
        <pc:sldMkLst>
          <pc:docMk/>
          <pc:sldMk cId="3161921154" sldId="509"/>
        </pc:sldMkLst>
        <pc:spChg chg="mod">
          <ac:chgData name="ِAwatef B" userId="4c3a533462edbdd8" providerId="LiveId" clId="{323E381D-053A-4457-B0FF-4FB1F3180E69}" dt="2024-05-14T09:50:14.887" v="761"/>
          <ac:spMkLst>
            <pc:docMk/>
            <pc:sldMk cId="3161921154" sldId="509"/>
            <ac:spMk id="2" creationId="{00000000-0000-0000-0000-000000000000}"/>
          </ac:spMkLst>
        </pc:spChg>
        <pc:spChg chg="mod">
          <ac:chgData name="ِAwatef B" userId="4c3a533462edbdd8" providerId="LiveId" clId="{323E381D-053A-4457-B0FF-4FB1F3180E69}" dt="2024-05-14T09:50:14.887" v="761"/>
          <ac:spMkLst>
            <pc:docMk/>
            <pc:sldMk cId="3161921154" sldId="509"/>
            <ac:spMk id="6" creationId="{C627D417-5199-D7C9-C564-8BFB6DA63C36}"/>
          </ac:spMkLst>
        </pc:spChg>
        <pc:spChg chg="mod">
          <ac:chgData name="ِAwatef B" userId="4c3a533462edbdd8" providerId="LiveId" clId="{323E381D-053A-4457-B0FF-4FB1F3180E69}" dt="2024-05-14T09:50:14.887" v="761"/>
          <ac:spMkLst>
            <pc:docMk/>
            <pc:sldMk cId="3161921154" sldId="509"/>
            <ac:spMk id="18" creationId="{00000000-0000-0000-0000-000000000000}"/>
          </ac:spMkLst>
        </pc:spChg>
        <pc:spChg chg="mod">
          <ac:chgData name="ِAwatef B" userId="4c3a533462edbdd8" providerId="LiveId" clId="{323E381D-053A-4457-B0FF-4FB1F3180E69}" dt="2024-05-14T09:50:14.887" v="761"/>
          <ac:spMkLst>
            <pc:docMk/>
            <pc:sldMk cId="3161921154" sldId="509"/>
            <ac:spMk id="23" creationId="{00000000-0000-0000-0000-000000000000}"/>
          </ac:spMkLst>
        </pc:spChg>
        <pc:spChg chg="mod">
          <ac:chgData name="ِAwatef B" userId="4c3a533462edbdd8" providerId="LiveId" clId="{323E381D-053A-4457-B0FF-4FB1F3180E69}" dt="2024-05-14T09:50:14.887" v="761"/>
          <ac:spMkLst>
            <pc:docMk/>
            <pc:sldMk cId="3161921154" sldId="509"/>
            <ac:spMk id="25" creationId="{00000000-0000-0000-0000-000000000000}"/>
          </ac:spMkLst>
        </pc:spChg>
        <pc:picChg chg="mod">
          <ac:chgData name="ِAwatef B" userId="4c3a533462edbdd8" providerId="LiveId" clId="{323E381D-053A-4457-B0FF-4FB1F3180E69}" dt="2024-05-14T09:50:14.887" v="761"/>
          <ac:picMkLst>
            <pc:docMk/>
            <pc:sldMk cId="3161921154" sldId="509"/>
            <ac:picMk id="3" creationId="{2020D26B-10F1-D223-DA95-D40E0645D733}"/>
          </ac:picMkLst>
        </pc:picChg>
        <pc:picChg chg="mod">
          <ac:chgData name="ِAwatef B" userId="4c3a533462edbdd8" providerId="LiveId" clId="{323E381D-053A-4457-B0FF-4FB1F3180E69}" dt="2024-05-14T09:50:14.887" v="761"/>
          <ac:picMkLst>
            <pc:docMk/>
            <pc:sldMk cId="3161921154" sldId="509"/>
            <ac:picMk id="5" creationId="{00000000-0000-0000-0000-000000000000}"/>
          </ac:picMkLst>
        </pc:picChg>
        <pc:picChg chg="mod">
          <ac:chgData name="ِAwatef B" userId="4c3a533462edbdd8" providerId="LiveId" clId="{323E381D-053A-4457-B0FF-4FB1F3180E69}" dt="2024-05-14T09:50:14.887" v="761"/>
          <ac:picMkLst>
            <pc:docMk/>
            <pc:sldMk cId="3161921154" sldId="509"/>
            <ac:picMk id="7" creationId="{8FCC4E05-0B77-15BF-EF85-F53A0725A369}"/>
          </ac:picMkLst>
        </pc:picChg>
        <pc:picChg chg="mod">
          <ac:chgData name="ِAwatef B" userId="4c3a533462edbdd8" providerId="LiveId" clId="{323E381D-053A-4457-B0FF-4FB1F3180E69}" dt="2024-05-14T09:50:14.887" v="761"/>
          <ac:picMkLst>
            <pc:docMk/>
            <pc:sldMk cId="3161921154" sldId="509"/>
            <ac:picMk id="9" creationId="{173CD8A1-AFEC-638F-45D6-910F9B170825}"/>
          </ac:picMkLst>
        </pc:picChg>
      </pc:sldChg>
      <pc:sldChg chg="addSp delSp modSp add del mod ord delAnim">
        <pc:chgData name="ِAwatef B" userId="4c3a533462edbdd8" providerId="LiveId" clId="{323E381D-053A-4457-B0FF-4FB1F3180E69}" dt="2024-05-18T09:26:37.545" v="4526" actId="47"/>
        <pc:sldMkLst>
          <pc:docMk/>
          <pc:sldMk cId="1895068924" sldId="510"/>
        </pc:sldMkLst>
        <pc:spChg chg="mod">
          <ac:chgData name="ِAwatef B" userId="4c3a533462edbdd8" providerId="LiveId" clId="{323E381D-053A-4457-B0FF-4FB1F3180E69}" dt="2024-05-14T09:50:14.887" v="761"/>
          <ac:spMkLst>
            <pc:docMk/>
            <pc:sldMk cId="1895068924" sldId="510"/>
            <ac:spMk id="2" creationId="{00000000-0000-0000-0000-000000000000}"/>
          </ac:spMkLst>
        </pc:spChg>
        <pc:spChg chg="mod">
          <ac:chgData name="ِAwatef B" userId="4c3a533462edbdd8" providerId="LiveId" clId="{323E381D-053A-4457-B0FF-4FB1F3180E69}" dt="2024-05-14T09:50:14.887" v="761"/>
          <ac:spMkLst>
            <pc:docMk/>
            <pc:sldMk cId="1895068924" sldId="510"/>
            <ac:spMk id="6" creationId="{C627D417-5199-D7C9-C564-8BFB6DA63C36}"/>
          </ac:spMkLst>
        </pc:spChg>
        <pc:spChg chg="del mod">
          <ac:chgData name="ِAwatef B" userId="4c3a533462edbdd8" providerId="LiveId" clId="{323E381D-053A-4457-B0FF-4FB1F3180E69}" dt="2024-05-14T09:46:22.050" v="690" actId="21"/>
          <ac:spMkLst>
            <pc:docMk/>
            <pc:sldMk cId="1895068924" sldId="510"/>
            <ac:spMk id="8" creationId="{5A692886-266E-E0E5-FEB2-1712E40ED518}"/>
          </ac:spMkLst>
        </pc:spChg>
        <pc:spChg chg="del mod">
          <ac:chgData name="ِAwatef B" userId="4c3a533462edbdd8" providerId="LiveId" clId="{323E381D-053A-4457-B0FF-4FB1F3180E69}" dt="2024-05-14T09:52:19.794" v="778" actId="478"/>
          <ac:spMkLst>
            <pc:docMk/>
            <pc:sldMk cId="1895068924" sldId="510"/>
            <ac:spMk id="10" creationId="{B3110D97-C7F9-84F3-6EEB-B5F41E32D665}"/>
          </ac:spMkLst>
        </pc:spChg>
        <pc:spChg chg="del mod">
          <ac:chgData name="ِAwatef B" userId="4c3a533462edbdd8" providerId="LiveId" clId="{323E381D-053A-4457-B0FF-4FB1F3180E69}" dt="2024-05-14T09:52:18.132" v="777" actId="478"/>
          <ac:spMkLst>
            <pc:docMk/>
            <pc:sldMk cId="1895068924" sldId="510"/>
            <ac:spMk id="11" creationId="{90B16272-E38B-4A66-C9FE-12084AFD0B97}"/>
          </ac:spMkLst>
        </pc:spChg>
        <pc:spChg chg="mod">
          <ac:chgData name="ِAwatef B" userId="4c3a533462edbdd8" providerId="LiveId" clId="{323E381D-053A-4457-B0FF-4FB1F3180E69}" dt="2024-05-14T09:50:14.887" v="761"/>
          <ac:spMkLst>
            <pc:docMk/>
            <pc:sldMk cId="1895068924" sldId="510"/>
            <ac:spMk id="18" creationId="{00000000-0000-0000-0000-000000000000}"/>
          </ac:spMkLst>
        </pc:spChg>
        <pc:spChg chg="mod">
          <ac:chgData name="ِAwatef B" userId="4c3a533462edbdd8" providerId="LiveId" clId="{323E381D-053A-4457-B0FF-4FB1F3180E69}" dt="2024-05-14T09:50:14.887" v="761"/>
          <ac:spMkLst>
            <pc:docMk/>
            <pc:sldMk cId="1895068924" sldId="510"/>
            <ac:spMk id="23" creationId="{00000000-0000-0000-0000-000000000000}"/>
          </ac:spMkLst>
        </pc:spChg>
        <pc:spChg chg="mod">
          <ac:chgData name="ِAwatef B" userId="4c3a533462edbdd8" providerId="LiveId" clId="{323E381D-053A-4457-B0FF-4FB1F3180E69}" dt="2024-05-14T09:50:14.887" v="761"/>
          <ac:spMkLst>
            <pc:docMk/>
            <pc:sldMk cId="1895068924" sldId="510"/>
            <ac:spMk id="25" creationId="{00000000-0000-0000-0000-000000000000}"/>
          </ac:spMkLst>
        </pc:spChg>
        <pc:picChg chg="add mod modCrop">
          <ac:chgData name="ِAwatef B" userId="4c3a533462edbdd8" providerId="LiveId" clId="{323E381D-053A-4457-B0FF-4FB1F3180E69}" dt="2024-05-14T10:00:05.363" v="843" actId="14100"/>
          <ac:picMkLst>
            <pc:docMk/>
            <pc:sldMk cId="1895068924" sldId="510"/>
            <ac:picMk id="4" creationId="{564A8C3C-E606-D2ED-445A-915BABFBA44B}"/>
          </ac:picMkLst>
        </pc:picChg>
        <pc:picChg chg="mod">
          <ac:chgData name="ِAwatef B" userId="4c3a533462edbdd8" providerId="LiveId" clId="{323E381D-053A-4457-B0FF-4FB1F3180E69}" dt="2024-05-14T09:50:14.887" v="761"/>
          <ac:picMkLst>
            <pc:docMk/>
            <pc:sldMk cId="1895068924" sldId="510"/>
            <ac:picMk id="5" creationId="{00000000-0000-0000-0000-000000000000}"/>
          </ac:picMkLst>
        </pc:picChg>
        <pc:picChg chg="mod">
          <ac:chgData name="ِAwatef B" userId="4c3a533462edbdd8" providerId="LiveId" clId="{323E381D-053A-4457-B0FF-4FB1F3180E69}" dt="2024-05-14T09:50:14.887" v="761"/>
          <ac:picMkLst>
            <pc:docMk/>
            <pc:sldMk cId="1895068924" sldId="510"/>
            <ac:picMk id="7" creationId="{8FCC4E05-0B77-15BF-EF85-F53A0725A369}"/>
          </ac:picMkLst>
        </pc:picChg>
        <pc:picChg chg="del">
          <ac:chgData name="ِAwatef B" userId="4c3a533462edbdd8" providerId="LiveId" clId="{323E381D-053A-4457-B0FF-4FB1F3180E69}" dt="2024-05-14T09:45:37.538" v="680" actId="478"/>
          <ac:picMkLst>
            <pc:docMk/>
            <pc:sldMk cId="1895068924" sldId="510"/>
            <ac:picMk id="9" creationId="{173CD8A1-AFEC-638F-45D6-910F9B170825}"/>
          </ac:picMkLst>
        </pc:picChg>
        <pc:picChg chg="add mod modCrop">
          <ac:chgData name="ِAwatef B" userId="4c3a533462edbdd8" providerId="LiveId" clId="{323E381D-053A-4457-B0FF-4FB1F3180E69}" dt="2024-05-14T10:00:11.658" v="845" actId="14100"/>
          <ac:picMkLst>
            <pc:docMk/>
            <pc:sldMk cId="1895068924" sldId="510"/>
            <ac:picMk id="12" creationId="{EA44DA8A-4BCD-70D7-47BA-5D5BF8F20FD6}"/>
          </ac:picMkLst>
        </pc:picChg>
      </pc:sldChg>
      <pc:sldChg chg="addSp modSp add mod ord modAnim modNotes modNotesTx">
        <pc:chgData name="ِAwatef B" userId="4c3a533462edbdd8" providerId="LiveId" clId="{323E381D-053A-4457-B0FF-4FB1F3180E69}" dt="2024-05-18T11:01:12.118" v="4745"/>
        <pc:sldMkLst>
          <pc:docMk/>
          <pc:sldMk cId="2495467123" sldId="511"/>
        </pc:sldMkLst>
        <pc:spChg chg="mod">
          <ac:chgData name="ِAwatef B" userId="4c3a533462edbdd8" providerId="LiveId" clId="{323E381D-053A-4457-B0FF-4FB1F3180E69}" dt="2024-05-18T11:01:05.580" v="4743" actId="1076"/>
          <ac:spMkLst>
            <pc:docMk/>
            <pc:sldMk cId="2495467123" sldId="511"/>
            <ac:spMk id="2" creationId="{00000000-0000-0000-0000-000000000000}"/>
          </ac:spMkLst>
        </pc:spChg>
        <pc:spChg chg="mod">
          <ac:chgData name="ِAwatef B" userId="4c3a533462edbdd8" providerId="LiveId" clId="{323E381D-053A-4457-B0FF-4FB1F3180E69}" dt="2024-05-14T09:50:14.887" v="761"/>
          <ac:spMkLst>
            <pc:docMk/>
            <pc:sldMk cId="2495467123" sldId="511"/>
            <ac:spMk id="3" creationId="{00000000-0000-0000-0000-000000000000}"/>
          </ac:spMkLst>
        </pc:spChg>
        <pc:spChg chg="add mod">
          <ac:chgData name="ِAwatef B" userId="4c3a533462edbdd8" providerId="LiveId" clId="{323E381D-053A-4457-B0FF-4FB1F3180E69}" dt="2024-05-14T09:50:14.887" v="761"/>
          <ac:spMkLst>
            <pc:docMk/>
            <pc:sldMk cId="2495467123" sldId="511"/>
            <ac:spMk id="8" creationId="{5A692886-266E-E0E5-FEB2-1712E40ED518}"/>
          </ac:spMkLst>
        </pc:spChg>
        <pc:spChg chg="mod">
          <ac:chgData name="ِAwatef B" userId="4c3a533462edbdd8" providerId="LiveId" clId="{323E381D-053A-4457-B0FF-4FB1F3180E69}" dt="2024-05-14T09:50:14.887" v="761"/>
          <ac:spMkLst>
            <pc:docMk/>
            <pc:sldMk cId="2495467123" sldId="511"/>
            <ac:spMk id="9" creationId="{00000000-0000-0000-0000-000000000000}"/>
          </ac:spMkLst>
        </pc:spChg>
        <pc:spChg chg="mod">
          <ac:chgData name="ِAwatef B" userId="4c3a533462edbdd8" providerId="LiveId" clId="{323E381D-053A-4457-B0FF-4FB1F3180E69}" dt="2024-05-14T09:50:14.887" v="761"/>
          <ac:spMkLst>
            <pc:docMk/>
            <pc:sldMk cId="2495467123" sldId="511"/>
            <ac:spMk id="12" creationId="{00000000-0000-0000-0000-000000000000}"/>
          </ac:spMkLst>
        </pc:spChg>
        <pc:spChg chg="mod">
          <ac:chgData name="ِAwatef B" userId="4c3a533462edbdd8" providerId="LiveId" clId="{323E381D-053A-4457-B0FF-4FB1F3180E69}" dt="2024-05-14T09:50:14.887" v="761"/>
          <ac:spMkLst>
            <pc:docMk/>
            <pc:sldMk cId="2495467123" sldId="511"/>
            <ac:spMk id="13" creationId="{00000000-0000-0000-0000-000000000000}"/>
          </ac:spMkLst>
        </pc:spChg>
        <pc:picChg chg="mod">
          <ac:chgData name="ِAwatef B" userId="4c3a533462edbdd8" providerId="LiveId" clId="{323E381D-053A-4457-B0FF-4FB1F3180E69}" dt="2024-05-14T09:50:14.887" v="761"/>
          <ac:picMkLst>
            <pc:docMk/>
            <pc:sldMk cId="2495467123" sldId="511"/>
            <ac:picMk id="4" creationId="{00000000-0000-0000-0000-000000000000}"/>
          </ac:picMkLst>
        </pc:picChg>
        <pc:picChg chg="mod">
          <ac:chgData name="ِAwatef B" userId="4c3a533462edbdd8" providerId="LiveId" clId="{323E381D-053A-4457-B0FF-4FB1F3180E69}" dt="2024-05-14T09:50:14.887" v="761"/>
          <ac:picMkLst>
            <pc:docMk/>
            <pc:sldMk cId="2495467123" sldId="511"/>
            <ac:picMk id="5" creationId="{00000000-0000-0000-0000-000000000000}"/>
          </ac:picMkLst>
        </pc:picChg>
        <pc:picChg chg="mod">
          <ac:chgData name="ِAwatef B" userId="4c3a533462edbdd8" providerId="LiveId" clId="{323E381D-053A-4457-B0FF-4FB1F3180E69}" dt="2024-05-14T09:50:14.887" v="761"/>
          <ac:picMkLst>
            <pc:docMk/>
            <pc:sldMk cId="2495467123" sldId="511"/>
            <ac:picMk id="6" creationId="{00000000-0000-0000-0000-000000000000}"/>
          </ac:picMkLst>
        </pc:picChg>
        <pc:picChg chg="mod">
          <ac:chgData name="ِAwatef B" userId="4c3a533462edbdd8" providerId="LiveId" clId="{323E381D-053A-4457-B0FF-4FB1F3180E69}" dt="2024-05-18T11:01:08.825" v="4744" actId="1076"/>
          <ac:picMkLst>
            <pc:docMk/>
            <pc:sldMk cId="2495467123" sldId="511"/>
            <ac:picMk id="7" creationId="{04D8ED2B-55EF-93C5-F1A7-BE691FE6055A}"/>
          </ac:picMkLst>
        </pc:picChg>
      </pc:sldChg>
      <pc:sldChg chg="modSp add mod modAnim">
        <pc:chgData name="ِAwatef B" userId="4c3a533462edbdd8" providerId="LiveId" clId="{323E381D-053A-4457-B0FF-4FB1F3180E69}" dt="2024-05-18T11:00:54.551" v="4741"/>
        <pc:sldMkLst>
          <pc:docMk/>
          <pc:sldMk cId="2815723604" sldId="512"/>
        </pc:sldMkLst>
        <pc:picChg chg="mod modCrop">
          <ac:chgData name="ِAwatef B" userId="4c3a533462edbdd8" providerId="LiveId" clId="{323E381D-053A-4457-B0FF-4FB1F3180E69}" dt="2024-05-14T09:55:39.476" v="841" actId="14100"/>
          <ac:picMkLst>
            <pc:docMk/>
            <pc:sldMk cId="2815723604" sldId="512"/>
            <ac:picMk id="4" creationId="{564A8C3C-E606-D2ED-445A-915BABFBA44B}"/>
          </ac:picMkLst>
        </pc:picChg>
      </pc:sldChg>
      <pc:sldChg chg="modSp add mod modAnim modNotesTx">
        <pc:chgData name="ِAwatef B" userId="4c3a533462edbdd8" providerId="LiveId" clId="{323E381D-053A-4457-B0FF-4FB1F3180E69}" dt="2024-05-18T11:00:40.655" v="4739"/>
        <pc:sldMkLst>
          <pc:docMk/>
          <pc:sldMk cId="470109669" sldId="513"/>
        </pc:sldMkLst>
        <pc:spChg chg="mod">
          <ac:chgData name="ِAwatef B" userId="4c3a533462edbdd8" providerId="LiveId" clId="{323E381D-053A-4457-B0FF-4FB1F3180E69}" dt="2024-05-16T07:56:11.729" v="3652" actId="21"/>
          <ac:spMkLst>
            <pc:docMk/>
            <pc:sldMk cId="470109669" sldId="513"/>
            <ac:spMk id="3" creationId="{7E7DAA11-E1FF-B6EE-3666-89C16BA48089}"/>
          </ac:spMkLst>
        </pc:spChg>
        <pc:picChg chg="mod">
          <ac:chgData name="ِAwatef B" userId="4c3a533462edbdd8" providerId="LiveId" clId="{323E381D-053A-4457-B0FF-4FB1F3180E69}" dt="2024-05-16T07:58:59.130" v="3654" actId="1076"/>
          <ac:picMkLst>
            <pc:docMk/>
            <pc:sldMk cId="470109669" sldId="513"/>
            <ac:picMk id="4" creationId="{9B72ABEA-C367-78CD-8CE7-D1F832FDE025}"/>
          </ac:picMkLst>
        </pc:picChg>
      </pc:sldChg>
      <pc:sldChg chg="addSp delSp modSp add mod ord modAnim modNotesTx">
        <pc:chgData name="ِAwatef B" userId="4c3a533462edbdd8" providerId="LiveId" clId="{323E381D-053A-4457-B0FF-4FB1F3180E69}" dt="2024-05-18T11:00:25.112" v="4738"/>
        <pc:sldMkLst>
          <pc:docMk/>
          <pc:sldMk cId="3847952109" sldId="514"/>
        </pc:sldMkLst>
        <pc:spChg chg="del mod">
          <ac:chgData name="ِAwatef B" userId="4c3a533462edbdd8" providerId="LiveId" clId="{323E381D-053A-4457-B0FF-4FB1F3180E69}" dt="2024-05-16T08:00:58.437" v="3660" actId="478"/>
          <ac:spMkLst>
            <pc:docMk/>
            <pc:sldMk cId="3847952109" sldId="514"/>
            <ac:spMk id="8" creationId="{5A692886-266E-E0E5-FEB2-1712E40ED518}"/>
          </ac:spMkLst>
        </pc:spChg>
        <pc:spChg chg="add del mod">
          <ac:chgData name="ِAwatef B" userId="4c3a533462edbdd8" providerId="LiveId" clId="{323E381D-053A-4457-B0FF-4FB1F3180E69}" dt="2024-05-16T08:01:11.521" v="3665" actId="1076"/>
          <ac:spMkLst>
            <pc:docMk/>
            <pc:sldMk cId="3847952109" sldId="514"/>
            <ac:spMk id="9" creationId="{00000000-0000-0000-0000-000000000000}"/>
          </ac:spMkLst>
        </pc:spChg>
      </pc:sldChg>
      <pc:sldChg chg="delSp modSp add mod ord delAnim modAnim">
        <pc:chgData name="ِAwatef B" userId="4c3a533462edbdd8" providerId="LiveId" clId="{323E381D-053A-4457-B0FF-4FB1F3180E69}" dt="2024-05-18T11:00:20.371" v="4737"/>
        <pc:sldMkLst>
          <pc:docMk/>
          <pc:sldMk cId="3269730597" sldId="515"/>
        </pc:sldMkLst>
        <pc:spChg chg="mod">
          <ac:chgData name="ِAwatef B" userId="4c3a533462edbdd8" providerId="LiveId" clId="{323E381D-053A-4457-B0FF-4FB1F3180E69}" dt="2024-05-14T12:16:23.035" v="2082" actId="1076"/>
          <ac:spMkLst>
            <pc:docMk/>
            <pc:sldMk cId="3269730597" sldId="515"/>
            <ac:spMk id="3" creationId="{7E7DAA11-E1FF-B6EE-3666-89C16BA48089}"/>
          </ac:spMkLst>
        </pc:spChg>
        <pc:spChg chg="mod">
          <ac:chgData name="ِAwatef B" userId="4c3a533462edbdd8" providerId="LiveId" clId="{323E381D-053A-4457-B0FF-4FB1F3180E69}" dt="2024-05-14T12:16:20.197" v="2081" actId="1035"/>
          <ac:spMkLst>
            <pc:docMk/>
            <pc:sldMk cId="3269730597" sldId="515"/>
            <ac:spMk id="11" creationId="{00000000-0000-0000-0000-000000000000}"/>
          </ac:spMkLst>
        </pc:spChg>
        <pc:spChg chg="mod">
          <ac:chgData name="ِAwatef B" userId="4c3a533462edbdd8" providerId="LiveId" clId="{323E381D-053A-4457-B0FF-4FB1F3180E69}" dt="2024-05-14T12:15:06.097" v="2058" actId="20577"/>
          <ac:spMkLst>
            <pc:docMk/>
            <pc:sldMk cId="3269730597" sldId="515"/>
            <ac:spMk id="43" creationId="{00000000-0000-0000-0000-000000000000}"/>
          </ac:spMkLst>
        </pc:spChg>
        <pc:picChg chg="del">
          <ac:chgData name="ِAwatef B" userId="4c3a533462edbdd8" providerId="LiveId" clId="{323E381D-053A-4457-B0FF-4FB1F3180E69}" dt="2024-05-16T08:03:30.415" v="3674" actId="478"/>
          <ac:picMkLst>
            <pc:docMk/>
            <pc:sldMk cId="3269730597" sldId="515"/>
            <ac:picMk id="4" creationId="{B6874BA1-A38E-512A-75EE-E536B760FF20}"/>
          </ac:picMkLst>
        </pc:picChg>
        <pc:picChg chg="mod">
          <ac:chgData name="ِAwatef B" userId="4c3a533462edbdd8" providerId="LiveId" clId="{323E381D-053A-4457-B0FF-4FB1F3180E69}" dt="2024-05-16T08:06:51.372" v="3675" actId="1076"/>
          <ac:picMkLst>
            <pc:docMk/>
            <pc:sldMk cId="3269730597" sldId="515"/>
            <ac:picMk id="7" creationId="{59331824-1993-E85B-FD1B-AF5DC51A7499}"/>
          </ac:picMkLst>
        </pc:picChg>
        <pc:picChg chg="ord">
          <ac:chgData name="ِAwatef B" userId="4c3a533462edbdd8" providerId="LiveId" clId="{323E381D-053A-4457-B0FF-4FB1F3180E69}" dt="2024-05-14T12:16:05.139" v="2068" actId="166"/>
          <ac:picMkLst>
            <pc:docMk/>
            <pc:sldMk cId="3269730597" sldId="515"/>
            <ac:picMk id="15" creationId="{25BB7C00-F617-19CF-9EE0-C8F433F66BF4}"/>
          </ac:picMkLst>
        </pc:picChg>
      </pc:sldChg>
      <pc:sldChg chg="modSp add mod modAnim">
        <pc:chgData name="ِAwatef B" userId="4c3a533462edbdd8" providerId="LiveId" clId="{323E381D-053A-4457-B0FF-4FB1F3180E69}" dt="2024-05-18T11:00:16.023" v="4736"/>
        <pc:sldMkLst>
          <pc:docMk/>
          <pc:sldMk cId="81126580" sldId="516"/>
        </pc:sldMkLst>
        <pc:spChg chg="mod ord">
          <ac:chgData name="ِAwatef B" userId="4c3a533462edbdd8" providerId="LiveId" clId="{323E381D-053A-4457-B0FF-4FB1F3180E69}" dt="2024-05-16T08:07:20.792" v="3679" actId="122"/>
          <ac:spMkLst>
            <pc:docMk/>
            <pc:sldMk cId="81126580" sldId="516"/>
            <ac:spMk id="3" creationId="{7E7DAA11-E1FF-B6EE-3666-89C16BA48089}"/>
          </ac:spMkLst>
        </pc:spChg>
        <pc:spChg chg="mod">
          <ac:chgData name="ِAwatef B" userId="4c3a533462edbdd8" providerId="LiveId" clId="{323E381D-053A-4457-B0FF-4FB1F3180E69}" dt="2024-05-14T12:21:55.053" v="2169" actId="14100"/>
          <ac:spMkLst>
            <pc:docMk/>
            <pc:sldMk cId="81126580" sldId="516"/>
            <ac:spMk id="11" creationId="{00000000-0000-0000-0000-000000000000}"/>
          </ac:spMkLst>
        </pc:spChg>
        <pc:spChg chg="mod">
          <ac:chgData name="ِAwatef B" userId="4c3a533462edbdd8" providerId="LiveId" clId="{323E381D-053A-4457-B0FF-4FB1F3180E69}" dt="2024-05-16T08:07:00.692" v="3676" actId="20577"/>
          <ac:spMkLst>
            <pc:docMk/>
            <pc:sldMk cId="81126580" sldId="516"/>
            <ac:spMk id="43" creationId="{00000000-0000-0000-0000-000000000000}"/>
          </ac:spMkLst>
        </pc:spChg>
      </pc:sldChg>
      <pc:sldChg chg="modSp add mod modAnim">
        <pc:chgData name="ِAwatef B" userId="4c3a533462edbdd8" providerId="LiveId" clId="{323E381D-053A-4457-B0FF-4FB1F3180E69}" dt="2024-05-18T11:00:10.619" v="4735"/>
        <pc:sldMkLst>
          <pc:docMk/>
          <pc:sldMk cId="3030949296" sldId="517"/>
        </pc:sldMkLst>
        <pc:spChg chg="mod">
          <ac:chgData name="ِAwatef B" userId="4c3a533462edbdd8" providerId="LiveId" clId="{323E381D-053A-4457-B0FF-4FB1F3180E69}" dt="2024-05-14T12:22:55.807" v="2186" actId="20577"/>
          <ac:spMkLst>
            <pc:docMk/>
            <pc:sldMk cId="3030949296" sldId="517"/>
            <ac:spMk id="3" creationId="{7E7DAA11-E1FF-B6EE-3666-89C16BA48089}"/>
          </ac:spMkLst>
        </pc:spChg>
        <pc:spChg chg="mod">
          <ac:chgData name="ِAwatef B" userId="4c3a533462edbdd8" providerId="LiveId" clId="{323E381D-053A-4457-B0FF-4FB1F3180E69}" dt="2024-05-16T08:01:54.202" v="3673" actId="14100"/>
          <ac:spMkLst>
            <pc:docMk/>
            <pc:sldMk cId="3030949296" sldId="517"/>
            <ac:spMk id="11" creationId="{00000000-0000-0000-0000-000000000000}"/>
          </ac:spMkLst>
        </pc:spChg>
        <pc:spChg chg="mod">
          <ac:chgData name="ِAwatef B" userId="4c3a533462edbdd8" providerId="LiveId" clId="{323E381D-053A-4457-B0FF-4FB1F3180E69}" dt="2024-05-16T08:07:07.707" v="3677" actId="20577"/>
          <ac:spMkLst>
            <pc:docMk/>
            <pc:sldMk cId="3030949296" sldId="517"/>
            <ac:spMk id="43" creationId="{00000000-0000-0000-0000-000000000000}"/>
          </ac:spMkLst>
        </pc:spChg>
        <pc:picChg chg="mod">
          <ac:chgData name="ِAwatef B" userId="4c3a533462edbdd8" providerId="LiveId" clId="{323E381D-053A-4457-B0FF-4FB1F3180E69}" dt="2024-05-16T08:11:22.036" v="3681" actId="1038"/>
          <ac:picMkLst>
            <pc:docMk/>
            <pc:sldMk cId="3030949296" sldId="517"/>
            <ac:picMk id="4" creationId="{C699835A-05E8-6DED-F870-9431FCBAC267}"/>
          </ac:picMkLst>
        </pc:picChg>
      </pc:sldChg>
      <pc:sldChg chg="modSp add mod modAnim">
        <pc:chgData name="ِAwatef B" userId="4c3a533462edbdd8" providerId="LiveId" clId="{323E381D-053A-4457-B0FF-4FB1F3180E69}" dt="2024-05-18T10:58:30.661" v="4727"/>
        <pc:sldMkLst>
          <pc:docMk/>
          <pc:sldMk cId="2504458285" sldId="518"/>
        </pc:sldMkLst>
        <pc:spChg chg="mod">
          <ac:chgData name="ِAwatef B" userId="4c3a533462edbdd8" providerId="LiveId" clId="{323E381D-053A-4457-B0FF-4FB1F3180E69}" dt="2024-05-14T12:47:29.416" v="2481" actId="113"/>
          <ac:spMkLst>
            <pc:docMk/>
            <pc:sldMk cId="2504458285" sldId="518"/>
            <ac:spMk id="34" creationId="{00000000-0000-0000-0000-000000000000}"/>
          </ac:spMkLst>
        </pc:spChg>
      </pc:sldChg>
      <pc:sldChg chg="modSp add mod modAnim">
        <pc:chgData name="ِAwatef B" userId="4c3a533462edbdd8" providerId="LiveId" clId="{323E381D-053A-4457-B0FF-4FB1F3180E69}" dt="2024-05-18T10:58:02.780" v="4725"/>
        <pc:sldMkLst>
          <pc:docMk/>
          <pc:sldMk cId="2533876963" sldId="519"/>
        </pc:sldMkLst>
        <pc:spChg chg="mod">
          <ac:chgData name="ِAwatef B" userId="4c3a533462edbdd8" providerId="LiveId" clId="{323E381D-053A-4457-B0FF-4FB1F3180E69}" dt="2024-05-14T12:51:59.775" v="2539" actId="113"/>
          <ac:spMkLst>
            <pc:docMk/>
            <pc:sldMk cId="2533876963" sldId="519"/>
            <ac:spMk id="34" creationId="{00000000-0000-0000-0000-000000000000}"/>
          </ac:spMkLst>
        </pc:spChg>
      </pc:sldChg>
      <pc:sldChg chg="modSp add mod modAnim">
        <pc:chgData name="ِAwatef B" userId="4c3a533462edbdd8" providerId="LiveId" clId="{323E381D-053A-4457-B0FF-4FB1F3180E69}" dt="2024-05-18T10:58:07.757" v="4726"/>
        <pc:sldMkLst>
          <pc:docMk/>
          <pc:sldMk cId="3405188592" sldId="520"/>
        </pc:sldMkLst>
        <pc:spChg chg="mod">
          <ac:chgData name="ِAwatef B" userId="4c3a533462edbdd8" providerId="LiveId" clId="{323E381D-053A-4457-B0FF-4FB1F3180E69}" dt="2024-05-14T12:51:29.905" v="2535" actId="1076"/>
          <ac:spMkLst>
            <pc:docMk/>
            <pc:sldMk cId="3405188592" sldId="520"/>
            <ac:spMk id="34" creationId="{00000000-0000-0000-0000-000000000000}"/>
          </ac:spMkLst>
        </pc:spChg>
      </pc:sldChg>
      <pc:sldChg chg="modSp add mod modAnim">
        <pc:chgData name="ِAwatef B" userId="4c3a533462edbdd8" providerId="LiveId" clId="{323E381D-053A-4457-B0FF-4FB1F3180E69}" dt="2024-05-18T10:57:51.996" v="4724"/>
        <pc:sldMkLst>
          <pc:docMk/>
          <pc:sldMk cId="3555488391" sldId="521"/>
        </pc:sldMkLst>
        <pc:spChg chg="mod">
          <ac:chgData name="ِAwatef B" userId="4c3a533462edbdd8" providerId="LiveId" clId="{323E381D-053A-4457-B0FF-4FB1F3180E69}" dt="2024-05-16T10:08:09.063" v="3737" actId="20577"/>
          <ac:spMkLst>
            <pc:docMk/>
            <pc:sldMk cId="3555488391" sldId="521"/>
            <ac:spMk id="34" creationId="{00000000-0000-0000-0000-000000000000}"/>
          </ac:spMkLst>
        </pc:spChg>
      </pc:sldChg>
      <pc:sldChg chg="modSp add mod modAnim">
        <pc:chgData name="ِAwatef B" userId="4c3a533462edbdd8" providerId="LiveId" clId="{323E381D-053A-4457-B0FF-4FB1F3180E69}" dt="2024-05-18T10:57:48.248" v="4723"/>
        <pc:sldMkLst>
          <pc:docMk/>
          <pc:sldMk cId="499662794" sldId="522"/>
        </pc:sldMkLst>
        <pc:spChg chg="mod">
          <ac:chgData name="ِAwatef B" userId="4c3a533462edbdd8" providerId="LiveId" clId="{323E381D-053A-4457-B0FF-4FB1F3180E69}" dt="2024-05-14T13:01:47.784" v="2585" actId="20577"/>
          <ac:spMkLst>
            <pc:docMk/>
            <pc:sldMk cId="499662794" sldId="522"/>
            <ac:spMk id="34" creationId="{00000000-0000-0000-0000-000000000000}"/>
          </ac:spMkLst>
        </pc:spChg>
        <pc:spChg chg="mod">
          <ac:chgData name="ِAwatef B" userId="4c3a533462edbdd8" providerId="LiveId" clId="{323E381D-053A-4457-B0FF-4FB1F3180E69}" dt="2024-05-14T13:05:50.841" v="2589" actId="1076"/>
          <ac:spMkLst>
            <pc:docMk/>
            <pc:sldMk cId="499662794" sldId="522"/>
            <ac:spMk id="41" creationId="{00000000-0000-0000-0000-000000000000}"/>
          </ac:spMkLst>
        </pc:spChg>
      </pc:sldChg>
      <pc:sldChg chg="addSp delSp modSp add mod ord delAnim modAnim">
        <pc:chgData name="ِAwatef B" userId="4c3a533462edbdd8" providerId="LiveId" clId="{323E381D-053A-4457-B0FF-4FB1F3180E69}" dt="2024-05-18T10:57:44.438" v="4722"/>
        <pc:sldMkLst>
          <pc:docMk/>
          <pc:sldMk cId="2159449412" sldId="523"/>
        </pc:sldMkLst>
        <pc:spChg chg="del">
          <ac:chgData name="ِAwatef B" userId="4c3a533462edbdd8" providerId="LiveId" clId="{323E381D-053A-4457-B0FF-4FB1F3180E69}" dt="2024-05-14T12:55:05.069" v="2565" actId="478"/>
          <ac:spMkLst>
            <pc:docMk/>
            <pc:sldMk cId="2159449412" sldId="523"/>
            <ac:spMk id="3" creationId="{7E7DAA11-E1FF-B6EE-3666-89C16BA48089}"/>
          </ac:spMkLst>
        </pc:spChg>
        <pc:spChg chg="mod">
          <ac:chgData name="ِAwatef B" userId="4c3a533462edbdd8" providerId="LiveId" clId="{323E381D-053A-4457-B0FF-4FB1F3180E69}" dt="2024-05-14T12:55:12.310" v="2567" actId="14100"/>
          <ac:spMkLst>
            <pc:docMk/>
            <pc:sldMk cId="2159449412" sldId="523"/>
            <ac:spMk id="11" creationId="{00000000-0000-0000-0000-000000000000}"/>
          </ac:spMkLst>
        </pc:spChg>
        <pc:spChg chg="mod ord">
          <ac:chgData name="ِAwatef B" userId="4c3a533462edbdd8" providerId="LiveId" clId="{323E381D-053A-4457-B0FF-4FB1F3180E69}" dt="2024-05-14T13:00:31.583" v="2580" actId="14100"/>
          <ac:spMkLst>
            <pc:docMk/>
            <pc:sldMk cId="2159449412" sldId="523"/>
            <ac:spMk id="12" creationId="{4C31E33D-8681-DA65-86F3-0C2994A9B849}"/>
          </ac:spMkLst>
        </pc:spChg>
        <pc:spChg chg="del">
          <ac:chgData name="ِAwatef B" userId="4c3a533462edbdd8" providerId="LiveId" clId="{323E381D-053A-4457-B0FF-4FB1F3180E69}" dt="2024-05-14T12:55:08.122" v="2566" actId="478"/>
          <ac:spMkLst>
            <pc:docMk/>
            <pc:sldMk cId="2159449412" sldId="523"/>
            <ac:spMk id="43" creationId="{00000000-0000-0000-0000-000000000000}"/>
          </ac:spMkLst>
        </pc:spChg>
        <pc:picChg chg="del">
          <ac:chgData name="ِAwatef B" userId="4c3a533462edbdd8" providerId="LiveId" clId="{323E381D-053A-4457-B0FF-4FB1F3180E69}" dt="2024-05-14T13:00:02.970" v="2575" actId="478"/>
          <ac:picMkLst>
            <pc:docMk/>
            <pc:sldMk cId="2159449412" sldId="523"/>
            <ac:picMk id="4" creationId="{D7D8F36A-2D55-4EB9-F952-FD53210CED81}"/>
          </ac:picMkLst>
        </pc:picChg>
        <pc:picChg chg="add mod modCrop">
          <ac:chgData name="ِAwatef B" userId="4c3a533462edbdd8" providerId="LiveId" clId="{323E381D-053A-4457-B0FF-4FB1F3180E69}" dt="2024-05-14T13:00:14.585" v="2578" actId="1076"/>
          <ac:picMkLst>
            <pc:docMk/>
            <pc:sldMk cId="2159449412" sldId="523"/>
            <ac:picMk id="8" creationId="{21B62B66-801C-F73A-5BD8-0F8420EEEF33}"/>
          </ac:picMkLst>
        </pc:picChg>
      </pc:sldChg>
      <pc:sldChg chg="addSp delSp modSp add mod modAnim modNotesTx">
        <pc:chgData name="ِAwatef B" userId="4c3a533462edbdd8" providerId="LiveId" clId="{323E381D-053A-4457-B0FF-4FB1F3180E69}" dt="2024-05-18T13:42:45.843" v="4827" actId="14100"/>
        <pc:sldMkLst>
          <pc:docMk/>
          <pc:sldMk cId="1724989870" sldId="524"/>
        </pc:sldMkLst>
        <pc:spChg chg="del mod">
          <ac:chgData name="ِAwatef B" userId="4c3a533462edbdd8" providerId="LiveId" clId="{323E381D-053A-4457-B0FF-4FB1F3180E69}" dt="2024-05-16T10:12:50.076" v="3747" actId="478"/>
          <ac:spMkLst>
            <pc:docMk/>
            <pc:sldMk cId="1724989870" sldId="524"/>
            <ac:spMk id="3" creationId="{7E7DAA11-E1FF-B6EE-3666-89C16BA48089}"/>
          </ac:spMkLst>
        </pc:spChg>
        <pc:spChg chg="add mod">
          <ac:chgData name="ِAwatef B" userId="4c3a533462edbdd8" providerId="LiveId" clId="{323E381D-053A-4457-B0FF-4FB1F3180E69}" dt="2024-05-18T13:42:36.727" v="4824" actId="14100"/>
          <ac:spMkLst>
            <pc:docMk/>
            <pc:sldMk cId="1724989870" sldId="524"/>
            <ac:spMk id="4" creationId="{7E7DAA11-E1FF-B6EE-3666-89C16BA48089}"/>
          </ac:spMkLst>
        </pc:spChg>
        <pc:spChg chg="mod">
          <ac:chgData name="ِAwatef B" userId="4c3a533462edbdd8" providerId="LiveId" clId="{323E381D-053A-4457-B0FF-4FB1F3180E69}" dt="2024-05-14T13:13:07.591" v="2620" actId="1076"/>
          <ac:spMkLst>
            <pc:docMk/>
            <pc:sldMk cId="1724989870" sldId="524"/>
            <ac:spMk id="7" creationId="{D82D043E-145D-E27D-99CE-0323D9F2BC5F}"/>
          </ac:spMkLst>
        </pc:spChg>
        <pc:picChg chg="add del mod modCrop">
          <ac:chgData name="ِAwatef B" userId="4c3a533462edbdd8" providerId="LiveId" clId="{323E381D-053A-4457-B0FF-4FB1F3180E69}" dt="2024-05-18T13:42:04.126" v="4812" actId="478"/>
          <ac:picMkLst>
            <pc:docMk/>
            <pc:sldMk cId="1724989870" sldId="524"/>
            <ac:picMk id="8" creationId="{FFC68B0D-6837-559C-FB8A-3D4186D9E9C5}"/>
          </ac:picMkLst>
        </pc:picChg>
        <pc:picChg chg="add mod">
          <ac:chgData name="ِAwatef B" userId="4c3a533462edbdd8" providerId="LiveId" clId="{323E381D-053A-4457-B0FF-4FB1F3180E69}" dt="2024-05-18T13:42:45.843" v="4827" actId="14100"/>
          <ac:picMkLst>
            <pc:docMk/>
            <pc:sldMk cId="1724989870" sldId="524"/>
            <ac:picMk id="10" creationId="{13492ADE-6CF7-B0DC-E43B-D5B223E25BE6}"/>
          </ac:picMkLst>
        </pc:picChg>
      </pc:sldChg>
      <pc:sldChg chg="modSp add mod ord modAnim">
        <pc:chgData name="ِAwatef B" userId="4c3a533462edbdd8" providerId="LiveId" clId="{323E381D-053A-4457-B0FF-4FB1F3180E69}" dt="2024-05-18T10:57:25.307" v="4720"/>
        <pc:sldMkLst>
          <pc:docMk/>
          <pc:sldMk cId="1822907018" sldId="525"/>
        </pc:sldMkLst>
        <pc:spChg chg="mod">
          <ac:chgData name="ِAwatef B" userId="4c3a533462edbdd8" providerId="LiveId" clId="{323E381D-053A-4457-B0FF-4FB1F3180E69}" dt="2024-05-16T10:15:13.579" v="3784" actId="1038"/>
          <ac:spMkLst>
            <pc:docMk/>
            <pc:sldMk cId="1822907018" sldId="525"/>
            <ac:spMk id="3" creationId="{7E7DAA11-E1FF-B6EE-3666-89C16BA48089}"/>
          </ac:spMkLst>
        </pc:spChg>
        <pc:picChg chg="mod">
          <ac:chgData name="ِAwatef B" userId="4c3a533462edbdd8" providerId="LiveId" clId="{323E381D-053A-4457-B0FF-4FB1F3180E69}" dt="2024-05-16T10:14:46.405" v="3754" actId="1076"/>
          <ac:picMkLst>
            <pc:docMk/>
            <pc:sldMk cId="1822907018" sldId="525"/>
            <ac:picMk id="15" creationId="{25BB7C00-F617-19CF-9EE0-C8F433F66BF4}"/>
          </ac:picMkLst>
        </pc:picChg>
      </pc:sldChg>
      <pc:sldChg chg="modSp add mod modAnim">
        <pc:chgData name="ِAwatef B" userId="4c3a533462edbdd8" providerId="LiveId" clId="{323E381D-053A-4457-B0FF-4FB1F3180E69}" dt="2024-05-18T10:57:09.564" v="4719"/>
        <pc:sldMkLst>
          <pc:docMk/>
          <pc:sldMk cId="3662917758" sldId="526"/>
        </pc:sldMkLst>
        <pc:spChg chg="mod">
          <ac:chgData name="ِAwatef B" userId="4c3a533462edbdd8" providerId="LiveId" clId="{323E381D-053A-4457-B0FF-4FB1F3180E69}" dt="2024-05-16T10:18:13.317" v="3791" actId="1076"/>
          <ac:spMkLst>
            <pc:docMk/>
            <pc:sldMk cId="3662917758" sldId="526"/>
            <ac:spMk id="3" creationId="{7E7DAA11-E1FF-B6EE-3666-89C16BA48089}"/>
          </ac:spMkLst>
        </pc:spChg>
        <pc:spChg chg="mod">
          <ac:chgData name="ِAwatef B" userId="4c3a533462edbdd8" providerId="LiveId" clId="{323E381D-053A-4457-B0FF-4FB1F3180E69}" dt="2024-05-14T15:45:52.196" v="3239" actId="14100"/>
          <ac:spMkLst>
            <pc:docMk/>
            <pc:sldMk cId="3662917758" sldId="526"/>
            <ac:spMk id="7" creationId="{D82D043E-145D-E27D-99CE-0323D9F2BC5F}"/>
          </ac:spMkLst>
        </pc:spChg>
      </pc:sldChg>
      <pc:sldChg chg="modSp add mod modAnim">
        <pc:chgData name="ِAwatef B" userId="4c3a533462edbdd8" providerId="LiveId" clId="{323E381D-053A-4457-B0FF-4FB1F3180E69}" dt="2024-05-18T10:57:06.226" v="4718"/>
        <pc:sldMkLst>
          <pc:docMk/>
          <pc:sldMk cId="664082017" sldId="527"/>
        </pc:sldMkLst>
        <pc:spChg chg="mod">
          <ac:chgData name="ِAwatef B" userId="4c3a533462edbdd8" providerId="LiveId" clId="{323E381D-053A-4457-B0FF-4FB1F3180E69}" dt="2024-05-16T10:19:14.802" v="3792" actId="122"/>
          <ac:spMkLst>
            <pc:docMk/>
            <pc:sldMk cId="664082017" sldId="527"/>
            <ac:spMk id="3" creationId="{7E7DAA11-E1FF-B6EE-3666-89C16BA48089}"/>
          </ac:spMkLst>
        </pc:spChg>
      </pc:sldChg>
      <pc:sldChg chg="modSp add mod modAnim">
        <pc:chgData name="ِAwatef B" userId="4c3a533462edbdd8" providerId="LiveId" clId="{323E381D-053A-4457-B0FF-4FB1F3180E69}" dt="2024-05-18T10:57:02.535" v="4717"/>
        <pc:sldMkLst>
          <pc:docMk/>
          <pc:sldMk cId="1037713105" sldId="528"/>
        </pc:sldMkLst>
        <pc:spChg chg="mod">
          <ac:chgData name="ِAwatef B" userId="4c3a533462edbdd8" providerId="LiveId" clId="{323E381D-053A-4457-B0FF-4FB1F3180E69}" dt="2024-05-16T10:20:37.867" v="3794" actId="20577"/>
          <ac:spMkLst>
            <pc:docMk/>
            <pc:sldMk cId="1037713105" sldId="528"/>
            <ac:spMk id="3" creationId="{7E7DAA11-E1FF-B6EE-3666-89C16BA48089}"/>
          </ac:spMkLst>
        </pc:spChg>
        <pc:spChg chg="mod">
          <ac:chgData name="ِAwatef B" userId="4c3a533462edbdd8" providerId="LiveId" clId="{323E381D-053A-4457-B0FF-4FB1F3180E69}" dt="2024-05-16T10:20:34.617" v="3793" actId="1076"/>
          <ac:spMkLst>
            <pc:docMk/>
            <pc:sldMk cId="1037713105" sldId="528"/>
            <ac:spMk id="7" creationId="{D82D043E-145D-E27D-99CE-0323D9F2BC5F}"/>
          </ac:spMkLst>
        </pc:spChg>
        <pc:picChg chg="mod">
          <ac:chgData name="ِAwatef B" userId="4c3a533462edbdd8" providerId="LiveId" clId="{323E381D-053A-4457-B0FF-4FB1F3180E69}" dt="2024-05-14T13:23:50.698" v="2709" actId="1076"/>
          <ac:picMkLst>
            <pc:docMk/>
            <pc:sldMk cId="1037713105" sldId="528"/>
            <ac:picMk id="15" creationId="{25BB7C00-F617-19CF-9EE0-C8F433F66BF4}"/>
          </ac:picMkLst>
        </pc:picChg>
      </pc:sldChg>
      <pc:sldChg chg="modSp add mod">
        <pc:chgData name="ِAwatef B" userId="4c3a533462edbdd8" providerId="LiveId" clId="{323E381D-053A-4457-B0FF-4FB1F3180E69}" dt="2024-05-14T13:42:49.631" v="2805" actId="20577"/>
        <pc:sldMkLst>
          <pc:docMk/>
          <pc:sldMk cId="533493138" sldId="529"/>
        </pc:sldMkLst>
        <pc:spChg chg="mod">
          <ac:chgData name="ِAwatef B" userId="4c3a533462edbdd8" providerId="LiveId" clId="{323E381D-053A-4457-B0FF-4FB1F3180E69}" dt="2024-05-14T13:42:49.631" v="2805" actId="20577"/>
          <ac:spMkLst>
            <pc:docMk/>
            <pc:sldMk cId="533493138" sldId="529"/>
            <ac:spMk id="3" creationId="{7E7DAA11-E1FF-B6EE-3666-89C16BA48089}"/>
          </ac:spMkLst>
        </pc:spChg>
      </pc:sldChg>
      <pc:sldChg chg="modSp add mod modAnim">
        <pc:chgData name="ِAwatef B" userId="4c3a533462edbdd8" providerId="LiveId" clId="{323E381D-053A-4457-B0FF-4FB1F3180E69}" dt="2024-05-18T10:56:47.370" v="4715"/>
        <pc:sldMkLst>
          <pc:docMk/>
          <pc:sldMk cId="3400484572" sldId="530"/>
        </pc:sldMkLst>
        <pc:spChg chg="mod">
          <ac:chgData name="ِAwatef B" userId="4c3a533462edbdd8" providerId="LiveId" clId="{323E381D-053A-4457-B0FF-4FB1F3180E69}" dt="2024-05-14T13:31:36.712" v="2798" actId="20577"/>
          <ac:spMkLst>
            <pc:docMk/>
            <pc:sldMk cId="3400484572" sldId="530"/>
            <ac:spMk id="3" creationId="{7E7DAA11-E1FF-B6EE-3666-89C16BA48089}"/>
          </ac:spMkLst>
        </pc:spChg>
      </pc:sldChg>
      <pc:sldChg chg="modSp add mod ord modAnim">
        <pc:chgData name="ِAwatef B" userId="4c3a533462edbdd8" providerId="LiveId" clId="{323E381D-053A-4457-B0FF-4FB1F3180E69}" dt="2024-05-18T10:56:57.735" v="4716"/>
        <pc:sldMkLst>
          <pc:docMk/>
          <pc:sldMk cId="659213882" sldId="531"/>
        </pc:sldMkLst>
        <pc:spChg chg="mod">
          <ac:chgData name="ِAwatef B" userId="4c3a533462edbdd8" providerId="LiveId" clId="{323E381D-053A-4457-B0FF-4FB1F3180E69}" dt="2024-05-14T13:30:51.383" v="2774" actId="1036"/>
          <ac:spMkLst>
            <pc:docMk/>
            <pc:sldMk cId="659213882" sldId="531"/>
            <ac:spMk id="3" creationId="{7E7DAA11-E1FF-B6EE-3666-89C16BA48089}"/>
          </ac:spMkLst>
        </pc:spChg>
        <pc:picChg chg="mod">
          <ac:chgData name="ِAwatef B" userId="4c3a533462edbdd8" providerId="LiveId" clId="{323E381D-053A-4457-B0FF-4FB1F3180E69}" dt="2024-05-18T10:00:17.646" v="4530" actId="1076"/>
          <ac:picMkLst>
            <pc:docMk/>
            <pc:sldMk cId="659213882" sldId="531"/>
            <ac:picMk id="4" creationId="{2EC416C7-BD5D-5EBA-0710-3C589965728B}"/>
          </ac:picMkLst>
        </pc:picChg>
      </pc:sldChg>
      <pc:sldChg chg="delSp modSp add mod ord modAnim">
        <pc:chgData name="ِAwatef B" userId="4c3a533462edbdd8" providerId="LiveId" clId="{323E381D-053A-4457-B0FF-4FB1F3180E69}" dt="2024-05-18T10:56:42.835" v="4714"/>
        <pc:sldMkLst>
          <pc:docMk/>
          <pc:sldMk cId="1378372848" sldId="532"/>
        </pc:sldMkLst>
        <pc:spChg chg="mod">
          <ac:chgData name="ِAwatef B" userId="4c3a533462edbdd8" providerId="LiveId" clId="{323E381D-053A-4457-B0FF-4FB1F3180E69}" dt="2024-05-14T13:46:12.588" v="2883" actId="14100"/>
          <ac:spMkLst>
            <pc:docMk/>
            <pc:sldMk cId="1378372848" sldId="532"/>
            <ac:spMk id="2" creationId="{00000000-0000-0000-0000-000000000000}"/>
          </ac:spMkLst>
        </pc:spChg>
        <pc:spChg chg="mod">
          <ac:chgData name="ِAwatef B" userId="4c3a533462edbdd8" providerId="LiveId" clId="{323E381D-053A-4457-B0FF-4FB1F3180E69}" dt="2024-05-14T13:51:04.072" v="2940" actId="313"/>
          <ac:spMkLst>
            <pc:docMk/>
            <pc:sldMk cId="1378372848" sldId="532"/>
            <ac:spMk id="8" creationId="{5A692886-266E-E0E5-FEB2-1712E40ED518}"/>
          </ac:spMkLst>
        </pc:spChg>
        <pc:spChg chg="mod">
          <ac:chgData name="ِAwatef B" userId="4c3a533462edbdd8" providerId="LiveId" clId="{323E381D-053A-4457-B0FF-4FB1F3180E69}" dt="2024-05-14T13:45:01.935" v="2873" actId="1076"/>
          <ac:spMkLst>
            <pc:docMk/>
            <pc:sldMk cId="1378372848" sldId="532"/>
            <ac:spMk id="9" creationId="{00000000-0000-0000-0000-000000000000}"/>
          </ac:spMkLst>
        </pc:spChg>
        <pc:spChg chg="del">
          <ac:chgData name="ِAwatef B" userId="4c3a533462edbdd8" providerId="LiveId" clId="{323E381D-053A-4457-B0FF-4FB1F3180E69}" dt="2024-05-14T13:46:29.886" v="2885" actId="478"/>
          <ac:spMkLst>
            <pc:docMk/>
            <pc:sldMk cId="1378372848" sldId="532"/>
            <ac:spMk id="12" creationId="{00000000-0000-0000-0000-000000000000}"/>
          </ac:spMkLst>
        </pc:spChg>
        <pc:spChg chg="del">
          <ac:chgData name="ِAwatef B" userId="4c3a533462edbdd8" providerId="LiveId" clId="{323E381D-053A-4457-B0FF-4FB1F3180E69}" dt="2024-05-14T13:46:22.485" v="2884" actId="478"/>
          <ac:spMkLst>
            <pc:docMk/>
            <pc:sldMk cId="1378372848" sldId="532"/>
            <ac:spMk id="13" creationId="{00000000-0000-0000-0000-000000000000}"/>
          </ac:spMkLst>
        </pc:spChg>
        <pc:picChg chg="mod">
          <ac:chgData name="ِAwatef B" userId="4c3a533462edbdd8" providerId="LiveId" clId="{323E381D-053A-4457-B0FF-4FB1F3180E69}" dt="2024-05-14T13:44:57.518" v="2872" actId="14100"/>
          <ac:picMkLst>
            <pc:docMk/>
            <pc:sldMk cId="1378372848" sldId="532"/>
            <ac:picMk id="5" creationId="{00000000-0000-0000-0000-000000000000}"/>
          </ac:picMkLst>
        </pc:picChg>
        <pc:picChg chg="mod">
          <ac:chgData name="ِAwatef B" userId="4c3a533462edbdd8" providerId="LiveId" clId="{323E381D-053A-4457-B0FF-4FB1F3180E69}" dt="2024-05-16T10:26:26.140" v="3795" actId="1076"/>
          <ac:picMkLst>
            <pc:docMk/>
            <pc:sldMk cId="1378372848" sldId="532"/>
            <ac:picMk id="7" creationId="{8376C34D-F143-B1F2-92D6-060FEE77A9A7}"/>
          </ac:picMkLst>
        </pc:picChg>
      </pc:sldChg>
      <pc:sldChg chg="modSp add mod modAnim">
        <pc:chgData name="ِAwatef B" userId="4c3a533462edbdd8" providerId="LiveId" clId="{323E381D-053A-4457-B0FF-4FB1F3180E69}" dt="2024-05-18T10:56:12.922" v="4713"/>
        <pc:sldMkLst>
          <pc:docMk/>
          <pc:sldMk cId="3673145213" sldId="533"/>
        </pc:sldMkLst>
        <pc:spChg chg="mod">
          <ac:chgData name="ِAwatef B" userId="4c3a533462edbdd8" providerId="LiveId" clId="{323E381D-053A-4457-B0FF-4FB1F3180E69}" dt="2024-05-14T13:51:56.256" v="2944" actId="1076"/>
          <ac:spMkLst>
            <pc:docMk/>
            <pc:sldMk cId="3673145213" sldId="533"/>
            <ac:spMk id="8" creationId="{5A692886-266E-E0E5-FEB2-1712E40ED518}"/>
          </ac:spMkLst>
        </pc:spChg>
      </pc:sldChg>
      <pc:sldChg chg="modSp add mod modAnim">
        <pc:chgData name="ِAwatef B" userId="4c3a533462edbdd8" providerId="LiveId" clId="{323E381D-053A-4457-B0FF-4FB1F3180E69}" dt="2024-05-18T10:56:08.290" v="4712"/>
        <pc:sldMkLst>
          <pc:docMk/>
          <pc:sldMk cId="4262430869" sldId="534"/>
        </pc:sldMkLst>
        <pc:spChg chg="mod">
          <ac:chgData name="ِAwatef B" userId="4c3a533462edbdd8" providerId="LiveId" clId="{323E381D-053A-4457-B0FF-4FB1F3180E69}" dt="2024-05-16T10:27:52.211" v="3797" actId="1076"/>
          <ac:spMkLst>
            <pc:docMk/>
            <pc:sldMk cId="4262430869" sldId="534"/>
            <ac:spMk id="8" creationId="{5A692886-266E-E0E5-FEB2-1712E40ED518}"/>
          </ac:spMkLst>
        </pc:spChg>
      </pc:sldChg>
      <pc:sldChg chg="modSp add mod modAnim modNotesTx">
        <pc:chgData name="ِAwatef B" userId="4c3a533462edbdd8" providerId="LiveId" clId="{323E381D-053A-4457-B0FF-4FB1F3180E69}" dt="2024-05-18T10:55:57.880" v="4709"/>
        <pc:sldMkLst>
          <pc:docMk/>
          <pc:sldMk cId="1054129518" sldId="535"/>
        </pc:sldMkLst>
        <pc:spChg chg="mod">
          <ac:chgData name="ِAwatef B" userId="4c3a533462edbdd8" providerId="LiveId" clId="{323E381D-053A-4457-B0FF-4FB1F3180E69}" dt="2024-05-16T10:31:08.091" v="3819" actId="20577"/>
          <ac:spMkLst>
            <pc:docMk/>
            <pc:sldMk cId="1054129518" sldId="535"/>
            <ac:spMk id="8" creationId="{5A692886-266E-E0E5-FEB2-1712E40ED518}"/>
          </ac:spMkLst>
        </pc:spChg>
        <pc:spChg chg="mod">
          <ac:chgData name="ِAwatef B" userId="4c3a533462edbdd8" providerId="LiveId" clId="{323E381D-053A-4457-B0FF-4FB1F3180E69}" dt="2024-05-14T13:54:21.073" v="2977" actId="1076"/>
          <ac:spMkLst>
            <pc:docMk/>
            <pc:sldMk cId="1054129518" sldId="535"/>
            <ac:spMk id="9" creationId="{00000000-0000-0000-0000-000000000000}"/>
          </ac:spMkLst>
        </pc:spChg>
        <pc:picChg chg="mod">
          <ac:chgData name="ِAwatef B" userId="4c3a533462edbdd8" providerId="LiveId" clId="{323E381D-053A-4457-B0FF-4FB1F3180E69}" dt="2024-05-18T10:55:52.544" v="4708" actId="1076"/>
          <ac:picMkLst>
            <pc:docMk/>
            <pc:sldMk cId="1054129518" sldId="535"/>
            <ac:picMk id="7" creationId="{56125BF4-8150-3C2A-4C41-6B3CA2085377}"/>
          </ac:picMkLst>
        </pc:picChg>
      </pc:sldChg>
      <pc:sldChg chg="delSp modSp add mod delAnim modAnim">
        <pc:chgData name="ِAwatef B" userId="4c3a533462edbdd8" providerId="LiveId" clId="{323E381D-053A-4457-B0FF-4FB1F3180E69}" dt="2024-05-18T10:56:03.774" v="4711"/>
        <pc:sldMkLst>
          <pc:docMk/>
          <pc:sldMk cId="1615487673" sldId="536"/>
        </pc:sldMkLst>
        <pc:spChg chg="mod">
          <ac:chgData name="ِAwatef B" userId="4c3a533462edbdd8" providerId="LiveId" clId="{323E381D-053A-4457-B0FF-4FB1F3180E69}" dt="2024-05-14T13:53:08.240" v="2952" actId="1076"/>
          <ac:spMkLst>
            <pc:docMk/>
            <pc:sldMk cId="1615487673" sldId="536"/>
            <ac:spMk id="8" creationId="{5A692886-266E-E0E5-FEB2-1712E40ED518}"/>
          </ac:spMkLst>
        </pc:spChg>
        <pc:picChg chg="del">
          <ac:chgData name="ِAwatef B" userId="4c3a533462edbdd8" providerId="LiveId" clId="{323E381D-053A-4457-B0FF-4FB1F3180E69}" dt="2024-05-16T10:29:46.694" v="3798" actId="478"/>
          <ac:picMkLst>
            <pc:docMk/>
            <pc:sldMk cId="1615487673" sldId="536"/>
            <ac:picMk id="7" creationId="{9465BB1B-6087-A1F2-6AC8-8235A6D15D2D}"/>
          </ac:picMkLst>
        </pc:picChg>
        <pc:picChg chg="mod">
          <ac:chgData name="ِAwatef B" userId="4c3a533462edbdd8" providerId="LiveId" clId="{323E381D-053A-4457-B0FF-4FB1F3180E69}" dt="2024-05-18T10:56:02.080" v="4710" actId="1076"/>
          <ac:picMkLst>
            <pc:docMk/>
            <pc:sldMk cId="1615487673" sldId="536"/>
            <ac:picMk id="10" creationId="{286A8B87-6C20-72D6-CD7B-B2CB01E956FA}"/>
          </ac:picMkLst>
        </pc:picChg>
      </pc:sldChg>
      <pc:sldChg chg="add modAnim">
        <pc:chgData name="ِAwatef B" userId="4c3a533462edbdd8" providerId="LiveId" clId="{323E381D-053A-4457-B0FF-4FB1F3180E69}" dt="2024-05-18T10:58:35.643" v="4728"/>
        <pc:sldMkLst>
          <pc:docMk/>
          <pc:sldMk cId="2004732449" sldId="537"/>
        </pc:sldMkLst>
      </pc:sldChg>
      <pc:sldChg chg="add del">
        <pc:chgData name="ِAwatef B" userId="4c3a533462edbdd8" providerId="LiveId" clId="{323E381D-053A-4457-B0FF-4FB1F3180E69}" dt="2024-05-14T14:08:50.845" v="3206" actId="47"/>
        <pc:sldMkLst>
          <pc:docMk/>
          <pc:sldMk cId="3451597625" sldId="538"/>
        </pc:sldMkLst>
      </pc:sldChg>
      <pc:sldChg chg="delSp modSp add mod modAnim">
        <pc:chgData name="ِAwatef B" userId="4c3a533462edbdd8" providerId="LiveId" clId="{323E381D-053A-4457-B0FF-4FB1F3180E69}" dt="2024-05-18T10:59:53.665" v="4733"/>
        <pc:sldMkLst>
          <pc:docMk/>
          <pc:sldMk cId="1556426166" sldId="539"/>
        </pc:sldMkLst>
        <pc:spChg chg="mod">
          <ac:chgData name="ِAwatef B" userId="4c3a533462edbdd8" providerId="LiveId" clId="{323E381D-053A-4457-B0FF-4FB1F3180E69}" dt="2024-05-14T14:02:05.264" v="3108" actId="20577"/>
          <ac:spMkLst>
            <pc:docMk/>
            <pc:sldMk cId="1556426166" sldId="539"/>
            <ac:spMk id="34" creationId="{00000000-0000-0000-0000-000000000000}"/>
          </ac:spMkLst>
        </pc:spChg>
        <pc:spChg chg="del">
          <ac:chgData name="ِAwatef B" userId="4c3a533462edbdd8" providerId="LiveId" clId="{323E381D-053A-4457-B0FF-4FB1F3180E69}" dt="2024-05-14T14:01:31.212" v="3101" actId="478"/>
          <ac:spMkLst>
            <pc:docMk/>
            <pc:sldMk cId="1556426166" sldId="539"/>
            <ac:spMk id="41" creationId="{00000000-0000-0000-0000-000000000000}"/>
          </ac:spMkLst>
        </pc:spChg>
      </pc:sldChg>
      <pc:sldChg chg="delSp modSp add mod modAnim">
        <pc:chgData name="ِAwatef B" userId="4c3a533462edbdd8" providerId="LiveId" clId="{323E381D-053A-4457-B0FF-4FB1F3180E69}" dt="2024-05-18T10:59:30.551" v="4732"/>
        <pc:sldMkLst>
          <pc:docMk/>
          <pc:sldMk cId="424551575" sldId="540"/>
        </pc:sldMkLst>
        <pc:spChg chg="del">
          <ac:chgData name="ِAwatef B" userId="4c3a533462edbdd8" providerId="LiveId" clId="{323E381D-053A-4457-B0FF-4FB1F3180E69}" dt="2024-05-14T14:07:59.403" v="3163" actId="478"/>
          <ac:spMkLst>
            <pc:docMk/>
            <pc:sldMk cId="424551575" sldId="540"/>
            <ac:spMk id="2" creationId="{00000000-0000-0000-0000-000000000000}"/>
          </ac:spMkLst>
        </pc:spChg>
        <pc:spChg chg="mod">
          <ac:chgData name="ِAwatef B" userId="4c3a533462edbdd8" providerId="LiveId" clId="{323E381D-053A-4457-B0FF-4FB1F3180E69}" dt="2024-05-16T08:38:43.166" v="3690" actId="20577"/>
          <ac:spMkLst>
            <pc:docMk/>
            <pc:sldMk cId="424551575" sldId="540"/>
            <ac:spMk id="34" creationId="{00000000-0000-0000-0000-000000000000}"/>
          </ac:spMkLst>
        </pc:spChg>
        <pc:spChg chg="mod">
          <ac:chgData name="ِAwatef B" userId="4c3a533462edbdd8" providerId="LiveId" clId="{323E381D-053A-4457-B0FF-4FB1F3180E69}" dt="2024-05-16T08:36:54.363" v="3689" actId="1076"/>
          <ac:spMkLst>
            <pc:docMk/>
            <pc:sldMk cId="424551575" sldId="540"/>
            <ac:spMk id="41" creationId="{00000000-0000-0000-0000-000000000000}"/>
          </ac:spMkLst>
        </pc:spChg>
      </pc:sldChg>
      <pc:sldChg chg="modSp add mod ord">
        <pc:chgData name="ِAwatef B" userId="4c3a533462edbdd8" providerId="LiveId" clId="{323E381D-053A-4457-B0FF-4FB1F3180E69}" dt="2024-05-16T08:42:53.916" v="3691" actId="1076"/>
        <pc:sldMkLst>
          <pc:docMk/>
          <pc:sldMk cId="991996273" sldId="541"/>
        </pc:sldMkLst>
        <pc:spChg chg="mod">
          <ac:chgData name="ِAwatef B" userId="4c3a533462edbdd8" providerId="LiveId" clId="{323E381D-053A-4457-B0FF-4FB1F3180E69}" dt="2024-05-14T15:53:04.968" v="3385" actId="2710"/>
          <ac:spMkLst>
            <pc:docMk/>
            <pc:sldMk cId="991996273" sldId="541"/>
            <ac:spMk id="3" creationId="{7E7DAA11-E1FF-B6EE-3666-89C16BA48089}"/>
          </ac:spMkLst>
        </pc:spChg>
        <pc:spChg chg="mod">
          <ac:chgData name="ِAwatef B" userId="4c3a533462edbdd8" providerId="LiveId" clId="{323E381D-053A-4457-B0FF-4FB1F3180E69}" dt="2024-05-14T15:52:31.115" v="3376" actId="1036"/>
          <ac:spMkLst>
            <pc:docMk/>
            <pc:sldMk cId="991996273" sldId="541"/>
            <ac:spMk id="11" creationId="{00000000-0000-0000-0000-000000000000}"/>
          </ac:spMkLst>
        </pc:spChg>
        <pc:spChg chg="mod">
          <ac:chgData name="ِAwatef B" userId="4c3a533462edbdd8" providerId="LiveId" clId="{323E381D-053A-4457-B0FF-4FB1F3180E69}" dt="2024-05-14T15:52:31.115" v="3376" actId="1036"/>
          <ac:spMkLst>
            <pc:docMk/>
            <pc:sldMk cId="991996273" sldId="541"/>
            <ac:spMk id="43" creationId="{00000000-0000-0000-0000-000000000000}"/>
          </ac:spMkLst>
        </pc:spChg>
        <pc:picChg chg="mod">
          <ac:chgData name="ِAwatef B" userId="4c3a533462edbdd8" providerId="LiveId" clId="{323E381D-053A-4457-B0FF-4FB1F3180E69}" dt="2024-05-16T08:42:53.916" v="3691" actId="1076"/>
          <ac:picMkLst>
            <pc:docMk/>
            <pc:sldMk cId="991996273" sldId="541"/>
            <ac:picMk id="4" creationId="{9D2AF8AA-BAFF-9451-27DC-E2F5FBE9C90F}"/>
          </ac:picMkLst>
        </pc:picChg>
      </pc:sldChg>
      <pc:sldChg chg="modSp add mod ord">
        <pc:chgData name="ِAwatef B" userId="4c3a533462edbdd8" providerId="LiveId" clId="{323E381D-053A-4457-B0FF-4FB1F3180E69}" dt="2024-05-14T15:51:13.227" v="3323"/>
        <pc:sldMkLst>
          <pc:docMk/>
          <pc:sldMk cId="93072926" sldId="542"/>
        </pc:sldMkLst>
        <pc:spChg chg="mod">
          <ac:chgData name="ِAwatef B" userId="4c3a533462edbdd8" providerId="LiveId" clId="{323E381D-053A-4457-B0FF-4FB1F3180E69}" dt="2024-05-14T15:50:56.730" v="3321" actId="13822"/>
          <ac:spMkLst>
            <pc:docMk/>
            <pc:sldMk cId="93072926" sldId="542"/>
            <ac:spMk id="3" creationId="{7E7DAA11-E1FF-B6EE-3666-89C16BA48089}"/>
          </ac:spMkLst>
        </pc:spChg>
        <pc:spChg chg="mod">
          <ac:chgData name="ِAwatef B" userId="4c3a533462edbdd8" providerId="LiveId" clId="{323E381D-053A-4457-B0FF-4FB1F3180E69}" dt="2024-05-14T15:50:48.057" v="3319" actId="1076"/>
          <ac:spMkLst>
            <pc:docMk/>
            <pc:sldMk cId="93072926" sldId="542"/>
            <ac:spMk id="11" creationId="{00000000-0000-0000-0000-000000000000}"/>
          </ac:spMkLst>
        </pc:spChg>
        <pc:spChg chg="mod">
          <ac:chgData name="ِAwatef B" userId="4c3a533462edbdd8" providerId="LiveId" clId="{323E381D-053A-4457-B0FF-4FB1F3180E69}" dt="2024-05-14T15:50:51.964" v="3320" actId="1076"/>
          <ac:spMkLst>
            <pc:docMk/>
            <pc:sldMk cId="93072926" sldId="542"/>
            <ac:spMk id="43" creationId="{00000000-0000-0000-0000-000000000000}"/>
          </ac:spMkLst>
        </pc:spChg>
      </pc:sldChg>
      <pc:sldChg chg="modSp add mod modAnim">
        <pc:chgData name="ِAwatef B" userId="4c3a533462edbdd8" providerId="LiveId" clId="{323E381D-053A-4457-B0FF-4FB1F3180E69}" dt="2024-05-18T10:59:15.622" v="4730"/>
        <pc:sldMkLst>
          <pc:docMk/>
          <pc:sldMk cId="1834886318" sldId="543"/>
        </pc:sldMkLst>
        <pc:spChg chg="mod">
          <ac:chgData name="ِAwatef B" userId="4c3a533462edbdd8" providerId="LiveId" clId="{323E381D-053A-4457-B0FF-4FB1F3180E69}" dt="2024-05-16T08:45:43.922" v="3694" actId="20577"/>
          <ac:spMkLst>
            <pc:docMk/>
            <pc:sldMk cId="1834886318" sldId="543"/>
            <ac:spMk id="3" creationId="{7E7DAA11-E1FF-B6EE-3666-89C16BA48089}"/>
          </ac:spMkLst>
        </pc:spChg>
        <pc:spChg chg="mod">
          <ac:chgData name="ِAwatef B" userId="4c3a533462edbdd8" providerId="LiveId" clId="{323E381D-053A-4457-B0FF-4FB1F3180E69}" dt="2024-05-14T15:57:36.939" v="3423" actId="1076"/>
          <ac:spMkLst>
            <pc:docMk/>
            <pc:sldMk cId="1834886318" sldId="543"/>
            <ac:spMk id="11" creationId="{00000000-0000-0000-0000-000000000000}"/>
          </ac:spMkLst>
        </pc:spChg>
        <pc:spChg chg="mod">
          <ac:chgData name="ِAwatef B" userId="4c3a533462edbdd8" providerId="LiveId" clId="{323E381D-053A-4457-B0FF-4FB1F3180E69}" dt="2024-05-14T15:57:36.939" v="3423" actId="1076"/>
          <ac:spMkLst>
            <pc:docMk/>
            <pc:sldMk cId="1834886318" sldId="543"/>
            <ac:spMk id="43" creationId="{00000000-0000-0000-0000-000000000000}"/>
          </ac:spMkLst>
        </pc:spChg>
      </pc:sldChg>
      <pc:sldChg chg="modSp add mod ord modAnim">
        <pc:chgData name="ِAwatef B" userId="4c3a533462edbdd8" providerId="LiveId" clId="{323E381D-053A-4457-B0FF-4FB1F3180E69}" dt="2024-05-18T10:59:25.826" v="4731"/>
        <pc:sldMkLst>
          <pc:docMk/>
          <pc:sldMk cId="3204495282" sldId="544"/>
        </pc:sldMkLst>
        <pc:spChg chg="mod">
          <ac:chgData name="ِAwatef B" userId="4c3a533462edbdd8" providerId="LiveId" clId="{323E381D-053A-4457-B0FF-4FB1F3180E69}" dt="2024-05-16T08:43:07.006" v="3693" actId="20577"/>
          <ac:spMkLst>
            <pc:docMk/>
            <pc:sldMk cId="3204495282" sldId="544"/>
            <ac:spMk id="3" creationId="{7E7DAA11-E1FF-B6EE-3666-89C16BA48089}"/>
          </ac:spMkLst>
        </pc:spChg>
      </pc:sldChg>
      <pc:sldChg chg="delSp modSp add mod ord modAnim modNotesTx">
        <pc:chgData name="ِAwatef B" userId="4c3a533462edbdd8" providerId="LiveId" clId="{323E381D-053A-4457-B0FF-4FB1F3180E69}" dt="2024-05-18T10:59:10.204" v="4729"/>
        <pc:sldMkLst>
          <pc:docMk/>
          <pc:sldMk cId="2184255256" sldId="545"/>
        </pc:sldMkLst>
        <pc:spChg chg="mod">
          <ac:chgData name="ِAwatef B" userId="4c3a533462edbdd8" providerId="LiveId" clId="{323E381D-053A-4457-B0FF-4FB1F3180E69}" dt="2024-05-16T08:48:40.747" v="3735" actId="20577"/>
          <ac:spMkLst>
            <pc:docMk/>
            <pc:sldMk cId="2184255256" sldId="545"/>
            <ac:spMk id="3" creationId="{7E7DAA11-E1FF-B6EE-3666-89C16BA48089}"/>
          </ac:spMkLst>
        </pc:spChg>
        <pc:spChg chg="del">
          <ac:chgData name="ِAwatef B" userId="4c3a533462edbdd8" providerId="LiveId" clId="{323E381D-053A-4457-B0FF-4FB1F3180E69}" dt="2024-05-14T16:00:48.320" v="3451" actId="478"/>
          <ac:spMkLst>
            <pc:docMk/>
            <pc:sldMk cId="2184255256" sldId="545"/>
            <ac:spMk id="11" creationId="{00000000-0000-0000-0000-000000000000}"/>
          </ac:spMkLst>
        </pc:spChg>
        <pc:spChg chg="del">
          <ac:chgData name="ِAwatef B" userId="4c3a533462edbdd8" providerId="LiveId" clId="{323E381D-053A-4457-B0FF-4FB1F3180E69}" dt="2024-05-14T16:00:48.320" v="3451" actId="478"/>
          <ac:spMkLst>
            <pc:docMk/>
            <pc:sldMk cId="2184255256" sldId="545"/>
            <ac:spMk id="43" creationId="{00000000-0000-0000-0000-000000000000}"/>
          </ac:spMkLst>
        </pc:spChg>
      </pc:sldChg>
      <pc:sldChg chg="addSp delSp modSp add mod addAnim delAnim modAnim">
        <pc:chgData name="ِAwatef B" userId="4c3a533462edbdd8" providerId="LiveId" clId="{323E381D-053A-4457-B0FF-4FB1F3180E69}" dt="2024-05-20T13:41:15.735" v="5403"/>
        <pc:sldMkLst>
          <pc:docMk/>
          <pc:sldMk cId="938967115" sldId="546"/>
        </pc:sldMkLst>
        <pc:spChg chg="mod">
          <ac:chgData name="ِAwatef B" userId="4c3a533462edbdd8" providerId="LiveId" clId="{323E381D-053A-4457-B0FF-4FB1F3180E69}" dt="2024-05-18T08:08:57.323" v="4144" actId="14100"/>
          <ac:spMkLst>
            <pc:docMk/>
            <pc:sldMk cId="938967115" sldId="546"/>
            <ac:spMk id="2" creationId="{00000000-0000-0000-0000-000000000000}"/>
          </ac:spMkLst>
        </pc:spChg>
        <pc:spChg chg="mod">
          <ac:chgData name="ِAwatef B" userId="4c3a533462edbdd8" providerId="LiveId" clId="{323E381D-053A-4457-B0FF-4FB1F3180E69}" dt="2024-05-18T08:08:51.940" v="4143" actId="1038"/>
          <ac:spMkLst>
            <pc:docMk/>
            <pc:sldMk cId="938967115" sldId="546"/>
            <ac:spMk id="3" creationId="{00000000-0000-0000-0000-000000000000}"/>
          </ac:spMkLst>
        </pc:spChg>
        <pc:spChg chg="mod">
          <ac:chgData name="ِAwatef B" userId="4c3a533462edbdd8" providerId="LiveId" clId="{323E381D-053A-4457-B0FF-4FB1F3180E69}" dt="2024-05-18T08:36:20.269" v="4251" actId="20577"/>
          <ac:spMkLst>
            <pc:docMk/>
            <pc:sldMk cId="938967115" sldId="546"/>
            <ac:spMk id="9" creationId="{00000000-0000-0000-0000-000000000000}"/>
          </ac:spMkLst>
        </pc:spChg>
        <pc:spChg chg="del">
          <ac:chgData name="ِAwatef B" userId="4c3a533462edbdd8" providerId="LiveId" clId="{323E381D-053A-4457-B0FF-4FB1F3180E69}" dt="2024-05-18T08:08:32.002" v="4124" actId="478"/>
          <ac:spMkLst>
            <pc:docMk/>
            <pc:sldMk cId="938967115" sldId="546"/>
            <ac:spMk id="12" creationId="{00000000-0000-0000-0000-000000000000}"/>
          </ac:spMkLst>
        </pc:spChg>
        <pc:spChg chg="del">
          <ac:chgData name="ِAwatef B" userId="4c3a533462edbdd8" providerId="LiveId" clId="{323E381D-053A-4457-B0FF-4FB1F3180E69}" dt="2024-05-18T08:08:33.779" v="4125" actId="478"/>
          <ac:spMkLst>
            <pc:docMk/>
            <pc:sldMk cId="938967115" sldId="546"/>
            <ac:spMk id="13" creationId="{00000000-0000-0000-0000-000000000000}"/>
          </ac:spMkLst>
        </pc:spChg>
        <pc:picChg chg="add del mod">
          <ac:chgData name="ِAwatef B" userId="4c3a533462edbdd8" providerId="LiveId" clId="{323E381D-053A-4457-B0FF-4FB1F3180E69}" dt="2024-05-18T09:17:04.474" v="4520" actId="478"/>
          <ac:picMkLst>
            <pc:docMk/>
            <pc:sldMk cId="938967115" sldId="546"/>
            <ac:picMk id="7" creationId="{0DA1F12B-EB45-13A3-96B1-8410122AB38E}"/>
          </ac:picMkLst>
        </pc:picChg>
        <pc:picChg chg="mod">
          <ac:chgData name="ِAwatef B" userId="4c3a533462edbdd8" providerId="LiveId" clId="{323E381D-053A-4457-B0FF-4FB1F3180E69}" dt="2024-05-20T13:41:03.469" v="5402" actId="1076"/>
          <ac:picMkLst>
            <pc:docMk/>
            <pc:sldMk cId="938967115" sldId="546"/>
            <ac:picMk id="7" creationId="{F872957B-88EF-953C-E279-73879E690490}"/>
          </ac:picMkLst>
        </pc:picChg>
      </pc:sldChg>
      <pc:sldChg chg="delSp modSp add del mod ord">
        <pc:chgData name="ِAwatef B" userId="4c3a533462edbdd8" providerId="LiveId" clId="{323E381D-053A-4457-B0FF-4FB1F3180E69}" dt="2024-05-14T16:09:09.672" v="3497" actId="47"/>
        <pc:sldMkLst>
          <pc:docMk/>
          <pc:sldMk cId="4068759279" sldId="546"/>
        </pc:sldMkLst>
        <pc:spChg chg="mod">
          <ac:chgData name="ِAwatef B" userId="4c3a533462edbdd8" providerId="LiveId" clId="{323E381D-053A-4457-B0FF-4FB1F3180E69}" dt="2024-05-14T16:06:14.749" v="3495" actId="1076"/>
          <ac:spMkLst>
            <pc:docMk/>
            <pc:sldMk cId="4068759279" sldId="546"/>
            <ac:spMk id="3" creationId="{7E7DAA11-E1FF-B6EE-3666-89C16BA48089}"/>
          </ac:spMkLst>
        </pc:spChg>
        <pc:spChg chg="del">
          <ac:chgData name="ِAwatef B" userId="4c3a533462edbdd8" providerId="LiveId" clId="{323E381D-053A-4457-B0FF-4FB1F3180E69}" dt="2024-05-14T16:05:46.893" v="3488" actId="478"/>
          <ac:spMkLst>
            <pc:docMk/>
            <pc:sldMk cId="4068759279" sldId="546"/>
            <ac:spMk id="11" creationId="{00000000-0000-0000-0000-000000000000}"/>
          </ac:spMkLst>
        </pc:spChg>
        <pc:spChg chg="del">
          <ac:chgData name="ِAwatef B" userId="4c3a533462edbdd8" providerId="LiveId" clId="{323E381D-053A-4457-B0FF-4FB1F3180E69}" dt="2024-05-14T16:05:46.893" v="3488" actId="478"/>
          <ac:spMkLst>
            <pc:docMk/>
            <pc:sldMk cId="4068759279" sldId="546"/>
            <ac:spMk id="43" creationId="{00000000-0000-0000-0000-000000000000}"/>
          </ac:spMkLst>
        </pc:spChg>
      </pc:sldChg>
      <pc:sldChg chg="modSp add mod modAnim">
        <pc:chgData name="ِAwatef B" userId="4c3a533462edbdd8" providerId="LiveId" clId="{323E381D-053A-4457-B0FF-4FB1F3180E69}" dt="2024-05-18T11:04:00.449" v="4766"/>
        <pc:sldMkLst>
          <pc:docMk/>
          <pc:sldMk cId="421734136" sldId="547"/>
        </pc:sldMkLst>
        <pc:spChg chg="mod">
          <ac:chgData name="ِAwatef B" userId="4c3a533462edbdd8" providerId="LiveId" clId="{323E381D-053A-4457-B0FF-4FB1F3180E69}" dt="2024-05-18T07:46:02.277" v="3879" actId="1076"/>
          <ac:spMkLst>
            <pc:docMk/>
            <pc:sldMk cId="421734136" sldId="547"/>
            <ac:spMk id="2" creationId="{00000000-0000-0000-0000-000000000000}"/>
          </ac:spMkLst>
        </pc:spChg>
        <pc:spChg chg="mod">
          <ac:chgData name="ِAwatef B" userId="4c3a533462edbdd8" providerId="LiveId" clId="{323E381D-053A-4457-B0FF-4FB1F3180E69}" dt="2024-05-18T07:51:36.955" v="3932" actId="1035"/>
          <ac:spMkLst>
            <pc:docMk/>
            <pc:sldMk cId="421734136" sldId="547"/>
            <ac:spMk id="9" creationId="{00000000-0000-0000-0000-000000000000}"/>
          </ac:spMkLst>
        </pc:spChg>
        <pc:picChg chg="mod">
          <ac:chgData name="ِAwatef B" userId="4c3a533462edbdd8" providerId="LiveId" clId="{323E381D-053A-4457-B0FF-4FB1F3180E69}" dt="2024-05-18T07:46:18.188" v="3882" actId="14100"/>
          <ac:picMkLst>
            <pc:docMk/>
            <pc:sldMk cId="421734136" sldId="547"/>
            <ac:picMk id="5" creationId="{00000000-0000-0000-0000-000000000000}"/>
          </ac:picMkLst>
        </pc:picChg>
      </pc:sldChg>
      <pc:sldChg chg="modSp add del mod">
        <pc:chgData name="ِAwatef B" userId="4c3a533462edbdd8" providerId="LiveId" clId="{323E381D-053A-4457-B0FF-4FB1F3180E69}" dt="2024-05-14T16:05:15.710" v="3484" actId="47"/>
        <pc:sldMkLst>
          <pc:docMk/>
          <pc:sldMk cId="4287347523" sldId="547"/>
        </pc:sldMkLst>
        <pc:spChg chg="mod">
          <ac:chgData name="ِAwatef B" userId="4c3a533462edbdd8" providerId="LiveId" clId="{323E381D-053A-4457-B0FF-4FB1F3180E69}" dt="2024-05-14T16:02:16.659" v="3482" actId="21"/>
          <ac:spMkLst>
            <pc:docMk/>
            <pc:sldMk cId="4287347523" sldId="547"/>
            <ac:spMk id="3" creationId="{7E7DAA11-E1FF-B6EE-3666-89C16BA48089}"/>
          </ac:spMkLst>
        </pc:spChg>
      </pc:sldChg>
      <pc:sldChg chg="modSp add mod modAnim">
        <pc:chgData name="ِAwatef B" userId="4c3a533462edbdd8" providerId="LiveId" clId="{323E381D-053A-4457-B0FF-4FB1F3180E69}" dt="2024-05-18T11:03:52.863" v="4765"/>
        <pc:sldMkLst>
          <pc:docMk/>
          <pc:sldMk cId="59955919" sldId="548"/>
        </pc:sldMkLst>
        <pc:spChg chg="mod">
          <ac:chgData name="ِAwatef B" userId="4c3a533462edbdd8" providerId="LiveId" clId="{323E381D-053A-4457-B0FF-4FB1F3180E69}" dt="2024-05-18T07:52:41.907" v="3948" actId="1037"/>
          <ac:spMkLst>
            <pc:docMk/>
            <pc:sldMk cId="59955919" sldId="548"/>
            <ac:spMk id="2" creationId="{00000000-0000-0000-0000-000000000000}"/>
          </ac:spMkLst>
        </pc:spChg>
        <pc:spChg chg="mod">
          <ac:chgData name="ِAwatef B" userId="4c3a533462edbdd8" providerId="LiveId" clId="{323E381D-053A-4457-B0FF-4FB1F3180E69}" dt="2024-05-18T09:20:00.723" v="4522" actId="1076"/>
          <ac:spMkLst>
            <pc:docMk/>
            <pc:sldMk cId="59955919" sldId="548"/>
            <ac:spMk id="9" creationId="{00000000-0000-0000-0000-000000000000}"/>
          </ac:spMkLst>
        </pc:spChg>
        <pc:picChg chg="mod">
          <ac:chgData name="ِAwatef B" userId="4c3a533462edbdd8" providerId="LiveId" clId="{323E381D-053A-4457-B0FF-4FB1F3180E69}" dt="2024-05-18T09:20:50.242" v="4523" actId="1076"/>
          <ac:picMkLst>
            <pc:docMk/>
            <pc:sldMk cId="59955919" sldId="548"/>
            <ac:picMk id="7" creationId="{23D013FD-B956-AAF8-DEF6-CEBBCC6581BB}"/>
          </ac:picMkLst>
        </pc:picChg>
      </pc:sldChg>
      <pc:sldChg chg="modSp add mod ord modAnim">
        <pc:chgData name="ِAwatef B" userId="4c3a533462edbdd8" providerId="LiveId" clId="{323E381D-053A-4457-B0FF-4FB1F3180E69}" dt="2024-05-18T11:03:38.557" v="4763"/>
        <pc:sldMkLst>
          <pc:docMk/>
          <pc:sldMk cId="3754950231" sldId="549"/>
        </pc:sldMkLst>
        <pc:spChg chg="mod">
          <ac:chgData name="ِAwatef B" userId="4c3a533462edbdd8" providerId="LiveId" clId="{323E381D-053A-4457-B0FF-4FB1F3180E69}" dt="2024-05-18T07:58:16.616" v="3979" actId="207"/>
          <ac:spMkLst>
            <pc:docMk/>
            <pc:sldMk cId="3754950231" sldId="549"/>
            <ac:spMk id="9" creationId="{00000000-0000-0000-0000-000000000000}"/>
          </ac:spMkLst>
        </pc:spChg>
      </pc:sldChg>
      <pc:sldChg chg="modSp add mod modAnim">
        <pc:chgData name="ِAwatef B" userId="4c3a533462edbdd8" providerId="LiveId" clId="{323E381D-053A-4457-B0FF-4FB1F3180E69}" dt="2024-05-18T11:03:44.197" v="4764"/>
        <pc:sldMkLst>
          <pc:docMk/>
          <pc:sldMk cId="536771356" sldId="550"/>
        </pc:sldMkLst>
        <pc:spChg chg="mod">
          <ac:chgData name="ِAwatef B" userId="4c3a533462edbdd8" providerId="LiveId" clId="{323E381D-053A-4457-B0FF-4FB1F3180E69}" dt="2024-05-18T07:56:05.181" v="3967" actId="14100"/>
          <ac:spMkLst>
            <pc:docMk/>
            <pc:sldMk cId="536771356" sldId="550"/>
            <ac:spMk id="9" creationId="{00000000-0000-0000-0000-000000000000}"/>
          </ac:spMkLst>
        </pc:spChg>
        <pc:picChg chg="mod">
          <ac:chgData name="ِAwatef B" userId="4c3a533462edbdd8" providerId="LiveId" clId="{323E381D-053A-4457-B0FF-4FB1F3180E69}" dt="2024-05-18T09:21:03.870" v="4524" actId="1076"/>
          <ac:picMkLst>
            <pc:docMk/>
            <pc:sldMk cId="536771356" sldId="550"/>
            <ac:picMk id="7" creationId="{6BF1CB8C-2B6A-A5A8-EFCE-D36D5ADDBC9B}"/>
          </ac:picMkLst>
        </pc:picChg>
      </pc:sldChg>
      <pc:sldChg chg="modSp add mod modAnim">
        <pc:chgData name="ِAwatef B" userId="4c3a533462edbdd8" providerId="LiveId" clId="{323E381D-053A-4457-B0FF-4FB1F3180E69}" dt="2024-05-18T11:03:33.675" v="4762"/>
        <pc:sldMkLst>
          <pc:docMk/>
          <pc:sldMk cId="568098573" sldId="551"/>
        </pc:sldMkLst>
        <pc:spChg chg="mod">
          <ac:chgData name="ِAwatef B" userId="4c3a533462edbdd8" providerId="LiveId" clId="{323E381D-053A-4457-B0FF-4FB1F3180E69}" dt="2024-05-18T08:00:22.314" v="4075" actId="1076"/>
          <ac:spMkLst>
            <pc:docMk/>
            <pc:sldMk cId="568098573" sldId="551"/>
            <ac:spMk id="9" creationId="{00000000-0000-0000-0000-000000000000}"/>
          </ac:spMkLst>
        </pc:spChg>
        <pc:picChg chg="mod">
          <ac:chgData name="ِAwatef B" userId="4c3a533462edbdd8" providerId="LiveId" clId="{323E381D-053A-4457-B0FF-4FB1F3180E69}" dt="2024-05-18T09:22:16.649" v="4525" actId="1076"/>
          <ac:picMkLst>
            <pc:docMk/>
            <pc:sldMk cId="568098573" sldId="551"/>
            <ac:picMk id="7" creationId="{89AE2F69-E5DD-F653-3F9B-B0D765681674}"/>
          </ac:picMkLst>
        </pc:picChg>
      </pc:sldChg>
      <pc:sldChg chg="addSp delSp modSp add mod modAnim">
        <pc:chgData name="ِAwatef B" userId="4c3a533462edbdd8" providerId="LiveId" clId="{323E381D-053A-4457-B0FF-4FB1F3180E69}" dt="2024-05-18T11:03:24.137" v="4761"/>
        <pc:sldMkLst>
          <pc:docMk/>
          <pc:sldMk cId="3238397608" sldId="552"/>
        </pc:sldMkLst>
        <pc:spChg chg="del">
          <ac:chgData name="ِAwatef B" userId="4c3a533462edbdd8" providerId="LiveId" clId="{323E381D-053A-4457-B0FF-4FB1F3180E69}" dt="2024-05-18T08:01:32.243" v="4077" actId="478"/>
          <ac:spMkLst>
            <pc:docMk/>
            <pc:sldMk cId="3238397608" sldId="552"/>
            <ac:spMk id="9" creationId="{00000000-0000-0000-0000-000000000000}"/>
          </ac:spMkLst>
        </pc:spChg>
        <pc:picChg chg="mod ord">
          <ac:chgData name="ِAwatef B" userId="4c3a533462edbdd8" providerId="LiveId" clId="{323E381D-053A-4457-B0FF-4FB1F3180E69}" dt="2024-05-18T08:02:07.623" v="4094" actId="1036"/>
          <ac:picMkLst>
            <pc:docMk/>
            <pc:sldMk cId="3238397608" sldId="552"/>
            <ac:picMk id="5" creationId="{00000000-0000-0000-0000-000000000000}"/>
          </ac:picMkLst>
        </pc:picChg>
        <pc:picChg chg="ord">
          <ac:chgData name="ِAwatef B" userId="4c3a533462edbdd8" providerId="LiveId" clId="{323E381D-053A-4457-B0FF-4FB1F3180E69}" dt="2024-05-18T08:02:20.720" v="4097" actId="166"/>
          <ac:picMkLst>
            <pc:docMk/>
            <pc:sldMk cId="3238397608" sldId="552"/>
            <ac:picMk id="6" creationId="{00000000-0000-0000-0000-000000000000}"/>
          </ac:picMkLst>
        </pc:picChg>
        <pc:picChg chg="add mod">
          <ac:chgData name="ِAwatef B" userId="4c3a533462edbdd8" providerId="LiveId" clId="{323E381D-053A-4457-B0FF-4FB1F3180E69}" dt="2024-05-18T08:02:15.172" v="4096" actId="14100"/>
          <ac:picMkLst>
            <pc:docMk/>
            <pc:sldMk cId="3238397608" sldId="552"/>
            <ac:picMk id="8" creationId="{91ECC7E9-4BE5-E2CC-63AA-691D3BD1C4C7}"/>
          </ac:picMkLst>
        </pc:picChg>
      </pc:sldChg>
      <pc:sldChg chg="addSp delSp modSp add mod ord delAnim modAnim modNotesTx">
        <pc:chgData name="ِAwatef B" userId="4c3a533462edbdd8" providerId="LiveId" clId="{323E381D-053A-4457-B0FF-4FB1F3180E69}" dt="2024-05-18T11:02:25.186" v="4752"/>
        <pc:sldMkLst>
          <pc:docMk/>
          <pc:sldMk cId="2861070807" sldId="553"/>
        </pc:sldMkLst>
        <pc:spChg chg="del">
          <ac:chgData name="ِAwatef B" userId="4c3a533462edbdd8" providerId="LiveId" clId="{323E381D-053A-4457-B0FF-4FB1F3180E69}" dt="2024-05-18T08:06:53.117" v="4101" actId="478"/>
          <ac:spMkLst>
            <pc:docMk/>
            <pc:sldMk cId="2861070807" sldId="553"/>
            <ac:spMk id="9" creationId="{00000000-0000-0000-0000-000000000000}"/>
          </ac:spMkLst>
        </pc:spChg>
        <pc:spChg chg="del">
          <ac:chgData name="ِAwatef B" userId="4c3a533462edbdd8" providerId="LiveId" clId="{323E381D-053A-4457-B0FF-4FB1F3180E69}" dt="2024-05-18T08:07:54.140" v="4112" actId="478"/>
          <ac:spMkLst>
            <pc:docMk/>
            <pc:sldMk cId="2861070807" sldId="553"/>
            <ac:spMk id="12" creationId="{00000000-0000-0000-0000-000000000000}"/>
          </ac:spMkLst>
        </pc:spChg>
        <pc:spChg chg="del">
          <ac:chgData name="ِAwatef B" userId="4c3a533462edbdd8" providerId="LiveId" clId="{323E381D-053A-4457-B0FF-4FB1F3180E69}" dt="2024-05-18T08:07:50.222" v="4111" actId="478"/>
          <ac:spMkLst>
            <pc:docMk/>
            <pc:sldMk cId="2861070807" sldId="553"/>
            <ac:spMk id="13" creationId="{00000000-0000-0000-0000-000000000000}"/>
          </ac:spMkLst>
        </pc:spChg>
        <pc:picChg chg="mod">
          <ac:chgData name="ِAwatef B" userId="4c3a533462edbdd8" providerId="LiveId" clId="{323E381D-053A-4457-B0FF-4FB1F3180E69}" dt="2024-05-18T08:07:00.530" v="4103" actId="14100"/>
          <ac:picMkLst>
            <pc:docMk/>
            <pc:sldMk cId="2861070807" sldId="553"/>
            <ac:picMk id="5" creationId="{00000000-0000-0000-0000-000000000000}"/>
          </ac:picMkLst>
        </pc:picChg>
        <pc:picChg chg="del">
          <ac:chgData name="ِAwatef B" userId="4c3a533462edbdd8" providerId="LiveId" clId="{323E381D-053A-4457-B0FF-4FB1F3180E69}" dt="2024-05-18T08:06:56.224" v="4102" actId="478"/>
          <ac:picMkLst>
            <pc:docMk/>
            <pc:sldMk cId="2861070807" sldId="553"/>
            <ac:picMk id="7" creationId="{0DA1F12B-EB45-13A3-96B1-8410122AB38E}"/>
          </ac:picMkLst>
        </pc:picChg>
        <pc:picChg chg="add del mod modCrop">
          <ac:chgData name="ِAwatef B" userId="4c3a533462edbdd8" providerId="LiveId" clId="{323E381D-053A-4457-B0FF-4FB1F3180E69}" dt="2024-05-18T08:09:14.369" v="4146" actId="21"/>
          <ac:picMkLst>
            <pc:docMk/>
            <pc:sldMk cId="2861070807" sldId="553"/>
            <ac:picMk id="10" creationId="{93E1814A-04B0-1B37-E899-7B8699CC872D}"/>
          </ac:picMkLst>
        </pc:picChg>
        <pc:picChg chg="mod">
          <ac:chgData name="ِAwatef B" userId="4c3a533462edbdd8" providerId="LiveId" clId="{323E381D-053A-4457-B0FF-4FB1F3180E69}" dt="2024-05-18T09:09:40.496" v="4514" actId="1076"/>
          <ac:picMkLst>
            <pc:docMk/>
            <pc:sldMk cId="2861070807" sldId="553"/>
            <ac:picMk id="11" creationId="{BD5633CA-41DC-4248-3ACD-0EC6F5597434}"/>
          </ac:picMkLst>
        </pc:picChg>
      </pc:sldChg>
      <pc:sldChg chg="add del">
        <pc:chgData name="ِAwatef B" userId="4c3a533462edbdd8" providerId="LiveId" clId="{323E381D-053A-4457-B0FF-4FB1F3180E69}" dt="2024-05-18T08:06:11.529" v="4099"/>
        <pc:sldMkLst>
          <pc:docMk/>
          <pc:sldMk cId="3815078218" sldId="553"/>
        </pc:sldMkLst>
      </pc:sldChg>
      <pc:sldChg chg="add modAnim">
        <pc:chgData name="ِAwatef B" userId="4c3a533462edbdd8" providerId="LiveId" clId="{323E381D-053A-4457-B0FF-4FB1F3180E69}" dt="2024-05-18T11:01:17.847" v="4746"/>
        <pc:sldMkLst>
          <pc:docMk/>
          <pc:sldMk cId="4246934457" sldId="554"/>
        </pc:sldMkLst>
      </pc:sldChg>
      <pc:sldChg chg="modSp add mod modAnim">
        <pc:chgData name="ِAwatef B" userId="4c3a533462edbdd8" providerId="LiveId" clId="{323E381D-053A-4457-B0FF-4FB1F3180E69}" dt="2024-05-18T11:02:04.105" v="4750"/>
        <pc:sldMkLst>
          <pc:docMk/>
          <pc:sldMk cId="2932735598" sldId="555"/>
        </pc:sldMkLst>
        <pc:spChg chg="mod">
          <ac:chgData name="ِAwatef B" userId="4c3a533462edbdd8" providerId="LiveId" clId="{323E381D-053A-4457-B0FF-4FB1F3180E69}" dt="2024-05-18T08:35:05.027" v="4244" actId="14100"/>
          <ac:spMkLst>
            <pc:docMk/>
            <pc:sldMk cId="2932735598" sldId="555"/>
            <ac:spMk id="25" creationId="{00000000-0000-0000-0000-000000000000}"/>
          </ac:spMkLst>
        </pc:spChg>
        <pc:picChg chg="mod modCrop">
          <ac:chgData name="ِAwatef B" userId="4c3a533462edbdd8" providerId="LiveId" clId="{323E381D-053A-4457-B0FF-4FB1F3180E69}" dt="2024-05-18T08:35:09.417" v="4245" actId="14100"/>
          <ac:picMkLst>
            <pc:docMk/>
            <pc:sldMk cId="2932735598" sldId="555"/>
            <ac:picMk id="9" creationId="{08E650EC-3F28-D0D2-8DA6-91A8CFA9E28E}"/>
          </ac:picMkLst>
        </pc:picChg>
      </pc:sldChg>
      <pc:sldChg chg="modSp add mod modAnim">
        <pc:chgData name="ِAwatef B" userId="4c3a533462edbdd8" providerId="LiveId" clId="{323E381D-053A-4457-B0FF-4FB1F3180E69}" dt="2024-05-18T11:01:57.803" v="4749"/>
        <pc:sldMkLst>
          <pc:docMk/>
          <pc:sldMk cId="1542283910" sldId="556"/>
        </pc:sldMkLst>
        <pc:spChg chg="mod">
          <ac:chgData name="ِAwatef B" userId="4c3a533462edbdd8" providerId="LiveId" clId="{323E381D-053A-4457-B0FF-4FB1F3180E69}" dt="2024-05-18T08:34:48.414" v="4240" actId="14100"/>
          <ac:spMkLst>
            <pc:docMk/>
            <pc:sldMk cId="1542283910" sldId="556"/>
            <ac:spMk id="25" creationId="{00000000-0000-0000-0000-000000000000}"/>
          </ac:spMkLst>
        </pc:spChg>
        <pc:picChg chg="mod modCrop">
          <ac:chgData name="ِAwatef B" userId="4c3a533462edbdd8" providerId="LiveId" clId="{323E381D-053A-4457-B0FF-4FB1F3180E69}" dt="2024-05-18T08:34:54.628" v="4242" actId="14100"/>
          <ac:picMkLst>
            <pc:docMk/>
            <pc:sldMk cId="1542283910" sldId="556"/>
            <ac:picMk id="9" creationId="{08E650EC-3F28-D0D2-8DA6-91A8CFA9E28E}"/>
          </ac:picMkLst>
        </pc:picChg>
      </pc:sldChg>
      <pc:sldChg chg="modSp add mod modAnim">
        <pc:chgData name="ِAwatef B" userId="4c3a533462edbdd8" providerId="LiveId" clId="{323E381D-053A-4457-B0FF-4FB1F3180E69}" dt="2024-05-18T11:01:46.099" v="4748"/>
        <pc:sldMkLst>
          <pc:docMk/>
          <pc:sldMk cId="2999798784" sldId="557"/>
        </pc:sldMkLst>
        <pc:spChg chg="mod">
          <ac:chgData name="ِAwatef B" userId="4c3a533462edbdd8" providerId="LiveId" clId="{323E381D-053A-4457-B0FF-4FB1F3180E69}" dt="2024-05-18T08:34:38.063" v="4237" actId="14100"/>
          <ac:spMkLst>
            <pc:docMk/>
            <pc:sldMk cId="2999798784" sldId="557"/>
            <ac:spMk id="25" creationId="{00000000-0000-0000-0000-000000000000}"/>
          </ac:spMkLst>
        </pc:spChg>
        <pc:picChg chg="mod">
          <ac:chgData name="ِAwatef B" userId="4c3a533462edbdd8" providerId="LiveId" clId="{323E381D-053A-4457-B0FF-4FB1F3180E69}" dt="2024-05-18T09:15:36.084" v="4516" actId="1076"/>
          <ac:picMkLst>
            <pc:docMk/>
            <pc:sldMk cId="2999798784" sldId="557"/>
            <ac:picMk id="3" creationId="{DEE29CB9-A12E-C353-6AD8-BE1F159B32B3}"/>
          </ac:picMkLst>
        </pc:picChg>
        <pc:picChg chg="mod">
          <ac:chgData name="ِAwatef B" userId="4c3a533462edbdd8" providerId="LiveId" clId="{323E381D-053A-4457-B0FF-4FB1F3180E69}" dt="2024-05-18T09:15:30.031" v="4515" actId="1076"/>
          <ac:picMkLst>
            <pc:docMk/>
            <pc:sldMk cId="2999798784" sldId="557"/>
            <ac:picMk id="7" creationId="{8FCC4E05-0B77-15BF-EF85-F53A0725A369}"/>
          </ac:picMkLst>
        </pc:picChg>
        <pc:picChg chg="mod modCrop">
          <ac:chgData name="ِAwatef B" userId="4c3a533462edbdd8" providerId="LiveId" clId="{323E381D-053A-4457-B0FF-4FB1F3180E69}" dt="2024-05-18T08:34:41.310" v="4238" actId="14100"/>
          <ac:picMkLst>
            <pc:docMk/>
            <pc:sldMk cId="2999798784" sldId="557"/>
            <ac:picMk id="9" creationId="{08E650EC-3F28-D0D2-8DA6-91A8CFA9E28E}"/>
          </ac:picMkLst>
        </pc:picChg>
      </pc:sldChg>
      <pc:sldChg chg="modSp add mod modAnim">
        <pc:chgData name="ِAwatef B" userId="4c3a533462edbdd8" providerId="LiveId" clId="{323E381D-053A-4457-B0FF-4FB1F3180E69}" dt="2024-05-18T11:01:41.550" v="4747"/>
        <pc:sldMkLst>
          <pc:docMk/>
          <pc:sldMk cId="3936139119" sldId="558"/>
        </pc:sldMkLst>
        <pc:spChg chg="mod">
          <ac:chgData name="ِAwatef B" userId="4c3a533462edbdd8" providerId="LiveId" clId="{323E381D-053A-4457-B0FF-4FB1F3180E69}" dt="2024-05-18T08:34:25.154" v="4235" actId="14100"/>
          <ac:spMkLst>
            <pc:docMk/>
            <pc:sldMk cId="3936139119" sldId="558"/>
            <ac:spMk id="25" creationId="{00000000-0000-0000-0000-000000000000}"/>
          </ac:spMkLst>
        </pc:spChg>
        <pc:picChg chg="mod modCrop">
          <ac:chgData name="ِAwatef B" userId="4c3a533462edbdd8" providerId="LiveId" clId="{323E381D-053A-4457-B0FF-4FB1F3180E69}" dt="2024-05-18T08:34:30.022" v="4236" actId="14100"/>
          <ac:picMkLst>
            <pc:docMk/>
            <pc:sldMk cId="3936139119" sldId="558"/>
            <ac:picMk id="9" creationId="{08E650EC-3F28-D0D2-8DA6-91A8CFA9E28E}"/>
          </ac:picMkLst>
        </pc:picChg>
      </pc:sldChg>
      <pc:sldChg chg="addSp delSp modSp add mod ord delAnim modAnim">
        <pc:chgData name="ِAwatef B" userId="4c3a533462edbdd8" providerId="LiveId" clId="{323E381D-053A-4457-B0FF-4FB1F3180E69}" dt="2024-05-18T10:55:44.713" v="4707"/>
        <pc:sldMkLst>
          <pc:docMk/>
          <pc:sldMk cId="1058915096" sldId="559"/>
        </pc:sldMkLst>
        <pc:spChg chg="mod">
          <ac:chgData name="ِAwatef B" userId="4c3a533462edbdd8" providerId="LiveId" clId="{323E381D-053A-4457-B0FF-4FB1F3180E69}" dt="2024-05-18T10:02:40.515" v="4583" actId="207"/>
          <ac:spMkLst>
            <pc:docMk/>
            <pc:sldMk cId="1058915096" sldId="559"/>
            <ac:spMk id="10" creationId="{00000000-0000-0000-0000-000000000000}"/>
          </ac:spMkLst>
        </pc:spChg>
        <pc:picChg chg="del">
          <ac:chgData name="ِAwatef B" userId="4c3a533462edbdd8" providerId="LiveId" clId="{323E381D-053A-4457-B0FF-4FB1F3180E69}" dt="2024-05-18T10:10:25.929" v="4585" actId="478"/>
          <ac:picMkLst>
            <pc:docMk/>
            <pc:sldMk cId="1058915096" sldId="559"/>
            <ac:picMk id="3" creationId="{3340370B-390C-3EA3-AB05-902F72F30B17}"/>
          </ac:picMkLst>
        </pc:picChg>
        <pc:picChg chg="mod">
          <ac:chgData name="ِAwatef B" userId="4c3a533462edbdd8" providerId="LiveId" clId="{323E381D-053A-4457-B0FF-4FB1F3180E69}" dt="2024-05-18T10:10:03.580" v="4584" actId="1076"/>
          <ac:picMkLst>
            <pc:docMk/>
            <pc:sldMk cId="1058915096" sldId="559"/>
            <ac:picMk id="4" creationId="{E55B064D-0D60-CE8B-2B68-161BF40C9BB7}"/>
          </ac:picMkLst>
        </pc:picChg>
        <pc:picChg chg="add del mod">
          <ac:chgData name="ِAwatef B" userId="4c3a533462edbdd8" providerId="LiveId" clId="{323E381D-053A-4457-B0FF-4FB1F3180E69}" dt="2024-05-18T10:02:05.437" v="4575" actId="29295"/>
          <ac:picMkLst>
            <pc:docMk/>
            <pc:sldMk cId="1058915096" sldId="559"/>
            <ac:picMk id="9" creationId="{00000000-0000-0000-0000-000000000000}"/>
          </ac:picMkLst>
        </pc:picChg>
        <pc:picChg chg="mod">
          <ac:chgData name="ِAwatef B" userId="4c3a533462edbdd8" providerId="LiveId" clId="{323E381D-053A-4457-B0FF-4FB1F3180E69}" dt="2024-05-18T10:02:19.090" v="4578" actId="1076"/>
          <ac:picMkLst>
            <pc:docMk/>
            <pc:sldMk cId="1058915096" sldId="559"/>
            <ac:picMk id="22" creationId="{00000000-0000-0000-0000-000000000000}"/>
          </ac:picMkLst>
        </pc:picChg>
      </pc:sldChg>
      <pc:sldChg chg="addSp delSp modSp add mod delAnim">
        <pc:chgData name="ِAwatef B" userId="4c3a533462edbdd8" providerId="LiveId" clId="{323E381D-053A-4457-B0FF-4FB1F3180E69}" dt="2024-05-18T13:34:15.746" v="4783" actId="14100"/>
        <pc:sldMkLst>
          <pc:docMk/>
          <pc:sldMk cId="1712890587" sldId="560"/>
        </pc:sldMkLst>
        <pc:picChg chg="del">
          <ac:chgData name="ِAwatef B" userId="4c3a533462edbdd8" providerId="LiveId" clId="{323E381D-053A-4457-B0FF-4FB1F3180E69}" dt="2024-05-18T13:33:33.521" v="4772" actId="478"/>
          <ac:picMkLst>
            <pc:docMk/>
            <pc:sldMk cId="1712890587" sldId="560"/>
            <ac:picMk id="3" creationId="{DEE29CB9-A12E-C353-6AD8-BE1F159B32B3}"/>
          </ac:picMkLst>
        </pc:picChg>
        <pc:picChg chg="add mod">
          <ac:chgData name="ِAwatef B" userId="4c3a533462edbdd8" providerId="LiveId" clId="{323E381D-053A-4457-B0FF-4FB1F3180E69}" dt="2024-05-18T13:34:15.746" v="4783" actId="14100"/>
          <ac:picMkLst>
            <pc:docMk/>
            <pc:sldMk cId="1712890587" sldId="560"/>
            <ac:picMk id="8" creationId="{2E09BE8F-B592-0F75-6AB5-D80EF26A8BC0}"/>
          </ac:picMkLst>
        </pc:picChg>
        <pc:picChg chg="del">
          <ac:chgData name="ِAwatef B" userId="4c3a533462edbdd8" providerId="LiveId" clId="{323E381D-053A-4457-B0FF-4FB1F3180E69}" dt="2024-05-18T13:33:27.308" v="4771" actId="478"/>
          <ac:picMkLst>
            <pc:docMk/>
            <pc:sldMk cId="1712890587" sldId="560"/>
            <ac:picMk id="9" creationId="{08E650EC-3F28-D0D2-8DA6-91A8CFA9E28E}"/>
          </ac:picMkLst>
        </pc:picChg>
      </pc:sldChg>
      <pc:sldChg chg="addSp delSp modSp add mod modAnim modNotesTx">
        <pc:chgData name="ِAwatef B" userId="4c3a533462edbdd8" providerId="LiveId" clId="{323E381D-053A-4457-B0FF-4FB1F3180E69}" dt="2024-05-18T14:59:52.437" v="5384"/>
        <pc:sldMkLst>
          <pc:docMk/>
          <pc:sldMk cId="1165409664" sldId="561"/>
        </pc:sldMkLst>
        <pc:spChg chg="del">
          <ac:chgData name="ِAwatef B" userId="4c3a533462edbdd8" providerId="LiveId" clId="{323E381D-053A-4457-B0FF-4FB1F3180E69}" dt="2024-05-18T13:37:55.201" v="4785" actId="478"/>
          <ac:spMkLst>
            <pc:docMk/>
            <pc:sldMk cId="1165409664" sldId="561"/>
            <ac:spMk id="3" creationId="{7E7DAA11-E1FF-B6EE-3666-89C16BA48089}"/>
          </ac:spMkLst>
        </pc:spChg>
        <pc:spChg chg="add del">
          <ac:chgData name="ِAwatef B" userId="4c3a533462edbdd8" providerId="LiveId" clId="{323E381D-053A-4457-B0FF-4FB1F3180E69}" dt="2024-05-18T13:38:02.941" v="4788" actId="22"/>
          <ac:spMkLst>
            <pc:docMk/>
            <pc:sldMk cId="1165409664" sldId="561"/>
            <ac:spMk id="8" creationId="{B768B83E-1BD3-C7C1-3E93-3BBB61A912B8}"/>
          </ac:spMkLst>
        </pc:spChg>
        <pc:picChg chg="ord">
          <ac:chgData name="ِAwatef B" userId="4c3a533462edbdd8" providerId="LiveId" clId="{323E381D-053A-4457-B0FF-4FB1F3180E69}" dt="2024-05-18T13:39:48.320" v="4796" actId="166"/>
          <ac:picMkLst>
            <pc:docMk/>
            <pc:sldMk cId="1165409664" sldId="561"/>
            <ac:picMk id="5" creationId="{00000000-0000-0000-0000-000000000000}"/>
          </ac:picMkLst>
        </pc:picChg>
        <pc:picChg chg="add mod">
          <ac:chgData name="ِAwatef B" userId="4c3a533462edbdd8" providerId="LiveId" clId="{323E381D-053A-4457-B0FF-4FB1F3180E69}" dt="2024-05-18T14:17:20.865" v="5377" actId="14100"/>
          <ac:picMkLst>
            <pc:docMk/>
            <pc:sldMk cId="1165409664" sldId="561"/>
            <ac:picMk id="10" creationId="{9494404D-59B8-75E4-C3B8-F01785701D8B}"/>
          </ac:picMkLst>
        </pc:picChg>
        <pc:picChg chg="mod ord">
          <ac:chgData name="ِAwatef B" userId="4c3a533462edbdd8" providerId="LiveId" clId="{323E381D-053A-4457-B0FF-4FB1F3180E69}" dt="2024-05-18T13:39:55.851" v="4798" actId="1076"/>
          <ac:picMkLst>
            <pc:docMk/>
            <pc:sldMk cId="1165409664" sldId="561"/>
            <ac:picMk id="15" creationId="{25BB7C00-F617-19CF-9EE0-C8F433F66BF4}"/>
          </ac:picMkLst>
        </pc:picChg>
      </pc:sldChg>
      <pc:sldChg chg="addSp delSp modSp add mod ord delAnim modAnim">
        <pc:chgData name="ِAwatef B" userId="4c3a533462edbdd8" providerId="LiveId" clId="{323E381D-053A-4457-B0FF-4FB1F3180E69}" dt="2024-05-18T15:41:40.245" v="5401"/>
        <pc:sldMkLst>
          <pc:docMk/>
          <pc:sldMk cId="2932157063" sldId="562"/>
        </pc:sldMkLst>
        <pc:spChg chg="mod">
          <ac:chgData name="ِAwatef B" userId="4c3a533462edbdd8" providerId="LiveId" clId="{323E381D-053A-4457-B0FF-4FB1F3180E69}" dt="2024-05-18T13:49:53.579" v="4997" actId="20577"/>
          <ac:spMkLst>
            <pc:docMk/>
            <pc:sldMk cId="2932157063" sldId="562"/>
            <ac:spMk id="34" creationId="{00000000-0000-0000-0000-000000000000}"/>
          </ac:spMkLst>
        </pc:spChg>
        <pc:spChg chg="mod">
          <ac:chgData name="ِAwatef B" userId="4c3a533462edbdd8" providerId="LiveId" clId="{323E381D-053A-4457-B0FF-4FB1F3180E69}" dt="2024-05-18T13:47:57.048" v="4856" actId="20577"/>
          <ac:spMkLst>
            <pc:docMk/>
            <pc:sldMk cId="2932157063" sldId="562"/>
            <ac:spMk id="41" creationId="{00000000-0000-0000-0000-000000000000}"/>
          </ac:spMkLst>
        </pc:spChg>
        <pc:graphicFrameChg chg="del">
          <ac:chgData name="ِAwatef B" userId="4c3a533462edbdd8" providerId="LiveId" clId="{323E381D-053A-4457-B0FF-4FB1F3180E69}" dt="2024-05-18T13:46:44.237" v="4829" actId="478"/>
          <ac:graphicFrameMkLst>
            <pc:docMk/>
            <pc:sldMk cId="2932157063" sldId="562"/>
            <ac:graphicFrameMk id="3" creationId="{BE9C2E4D-DF70-643E-0645-BFC0661237E1}"/>
          </ac:graphicFrameMkLst>
        </pc:graphicFrameChg>
        <pc:picChg chg="del">
          <ac:chgData name="ِAwatef B" userId="4c3a533462edbdd8" providerId="LiveId" clId="{323E381D-053A-4457-B0FF-4FB1F3180E69}" dt="2024-05-18T13:47:42.141" v="4830" actId="478"/>
          <ac:picMkLst>
            <pc:docMk/>
            <pc:sldMk cId="2932157063" sldId="562"/>
            <ac:picMk id="4" creationId="{577FE311-D745-9443-ED6A-C35FE81B84C2}"/>
          </ac:picMkLst>
        </pc:picChg>
        <pc:picChg chg="add mod">
          <ac:chgData name="ِAwatef B" userId="4c3a533462edbdd8" providerId="LiveId" clId="{323E381D-053A-4457-B0FF-4FB1F3180E69}" dt="2024-05-18T14:20:50.351" v="5380" actId="14100"/>
          <ac:picMkLst>
            <pc:docMk/>
            <pc:sldMk cId="2932157063" sldId="562"/>
            <ac:picMk id="8" creationId="{2D0CBF1F-4423-3798-F050-3A7FDA8CEE65}"/>
          </ac:picMkLst>
        </pc:picChg>
      </pc:sldChg>
      <pc:sldChg chg="delSp modSp add mod delAnim modAnim">
        <pc:chgData name="ِAwatef B" userId="4c3a533462edbdd8" providerId="LiveId" clId="{323E381D-053A-4457-B0FF-4FB1F3180E69}" dt="2024-05-18T14:59:48.706" v="5383"/>
        <pc:sldMkLst>
          <pc:docMk/>
          <pc:sldMk cId="1816100283" sldId="563"/>
        </pc:sldMkLst>
        <pc:spChg chg="mod">
          <ac:chgData name="ِAwatef B" userId="4c3a533462edbdd8" providerId="LiveId" clId="{323E381D-053A-4457-B0FF-4FB1F3180E69}" dt="2024-05-18T13:57:14.029" v="5273" actId="1076"/>
          <ac:spMkLst>
            <pc:docMk/>
            <pc:sldMk cId="1816100283" sldId="563"/>
            <ac:spMk id="34" creationId="{00000000-0000-0000-0000-000000000000}"/>
          </ac:spMkLst>
        </pc:spChg>
        <pc:spChg chg="del">
          <ac:chgData name="ِAwatef B" userId="4c3a533462edbdd8" providerId="LiveId" clId="{323E381D-053A-4457-B0FF-4FB1F3180E69}" dt="2024-05-18T13:51:09.099" v="4999" actId="478"/>
          <ac:spMkLst>
            <pc:docMk/>
            <pc:sldMk cId="1816100283" sldId="563"/>
            <ac:spMk id="41" creationId="{00000000-0000-0000-0000-000000000000}"/>
          </ac:spMkLst>
        </pc:spChg>
        <pc:picChg chg="del mod">
          <ac:chgData name="ِAwatef B" userId="4c3a533462edbdd8" providerId="LiveId" clId="{323E381D-053A-4457-B0FF-4FB1F3180E69}" dt="2024-05-18T14:47:46.190" v="5382" actId="478"/>
          <ac:picMkLst>
            <pc:docMk/>
            <pc:sldMk cId="1816100283" sldId="563"/>
            <ac:picMk id="3" creationId="{804E96EB-CEF3-20C1-822C-413272B56347}"/>
          </ac:picMkLst>
        </pc:picChg>
      </pc:sldChg>
      <pc:sldChg chg="add del">
        <pc:chgData name="ِAwatef B" userId="4c3a533462edbdd8" providerId="LiveId" clId="{323E381D-053A-4457-B0FF-4FB1F3180E69}" dt="2024-05-18T14:02:20.669" v="5376" actId="47"/>
        <pc:sldMkLst>
          <pc:docMk/>
          <pc:sldMk cId="646883246" sldId="564"/>
        </pc:sldMkLst>
      </pc:sldChg>
      <pc:sldChg chg="delSp modSp add mod delAnim modAnim">
        <pc:chgData name="ِAwatef B" userId="4c3a533462edbdd8" providerId="LiveId" clId="{323E381D-053A-4457-B0FF-4FB1F3180E69}" dt="2024-05-18T15:41:32.876" v="5400"/>
        <pc:sldMkLst>
          <pc:docMk/>
          <pc:sldMk cId="4007162303" sldId="565"/>
        </pc:sldMkLst>
        <pc:spChg chg="mod">
          <ac:chgData name="ِAwatef B" userId="4c3a533462edbdd8" providerId="LiveId" clId="{323E381D-053A-4457-B0FF-4FB1F3180E69}" dt="2024-05-18T15:06:40.024" v="5393" actId="1076"/>
          <ac:spMkLst>
            <pc:docMk/>
            <pc:sldMk cId="4007162303" sldId="565"/>
            <ac:spMk id="34" creationId="{00000000-0000-0000-0000-000000000000}"/>
          </ac:spMkLst>
        </pc:spChg>
        <pc:picChg chg="del mod">
          <ac:chgData name="ِAwatef B" userId="4c3a533462edbdd8" providerId="LiveId" clId="{323E381D-053A-4457-B0FF-4FB1F3180E69}" dt="2024-05-18T15:37:40.387" v="5395" actId="478"/>
          <ac:picMkLst>
            <pc:docMk/>
            <pc:sldMk cId="4007162303" sldId="565"/>
            <ac:picMk id="3" creationId="{0FCC7229-2524-E245-D08A-D9668DA90D4C}"/>
          </ac:picMkLst>
        </pc:picChg>
      </pc:sldChg>
      <pc:sldChg chg="modSp add mod modAnim">
        <pc:chgData name="ِAwatef B" userId="4c3a533462edbdd8" providerId="LiveId" clId="{323E381D-053A-4457-B0FF-4FB1F3180E69}" dt="2024-05-18T15:41:26.755" v="5399"/>
        <pc:sldMkLst>
          <pc:docMk/>
          <pc:sldMk cId="174072398" sldId="566"/>
        </pc:sldMkLst>
        <pc:spChg chg="mod">
          <ac:chgData name="ِAwatef B" userId="4c3a533462edbdd8" providerId="LiveId" clId="{323E381D-053A-4457-B0FF-4FB1F3180E69}" dt="2024-05-18T15:40:44.788" v="5398" actId="20577"/>
          <ac:spMkLst>
            <pc:docMk/>
            <pc:sldMk cId="174072398" sldId="566"/>
            <ac:spMk id="34" creationId="{00000000-0000-0000-0000-000000000000}"/>
          </ac:spMkLst>
        </pc:spChg>
      </pc:sldChg>
      <pc:sldMasterChg chg="modSp modSldLayout">
        <pc:chgData name="ِAwatef B" userId="4c3a533462edbdd8" providerId="LiveId" clId="{323E381D-053A-4457-B0FF-4FB1F3180E69}" dt="2024-05-14T09:50:14.887" v="761"/>
        <pc:sldMasterMkLst>
          <pc:docMk/>
          <pc:sldMasterMk cId="0" sldId="2147483648"/>
        </pc:sldMasterMkLst>
        <pc:spChg chg="mod">
          <ac:chgData name="ِAwatef B" userId="4c3a533462edbdd8" providerId="LiveId" clId="{323E381D-053A-4457-B0FF-4FB1F3180E69}" dt="2024-05-14T09:50:14.887" v="761"/>
          <ac:spMkLst>
            <pc:docMk/>
            <pc:sldMasterMk cId="0" sldId="2147483648"/>
            <ac:spMk id="2" creationId="{00000000-0000-0000-0000-000000000000}"/>
          </ac:spMkLst>
        </pc:spChg>
        <pc:spChg chg="mod">
          <ac:chgData name="ِAwatef B" userId="4c3a533462edbdd8" providerId="LiveId" clId="{323E381D-053A-4457-B0FF-4FB1F3180E69}" dt="2024-05-14T09:50:14.887" v="761"/>
          <ac:spMkLst>
            <pc:docMk/>
            <pc:sldMasterMk cId="0" sldId="2147483648"/>
            <ac:spMk id="3" creationId="{00000000-0000-0000-0000-000000000000}"/>
          </ac:spMkLst>
        </pc:spChg>
        <pc:spChg chg="mod">
          <ac:chgData name="ِAwatef B" userId="4c3a533462edbdd8" providerId="LiveId" clId="{323E381D-053A-4457-B0FF-4FB1F3180E69}" dt="2024-05-14T09:50:14.887" v="761"/>
          <ac:spMkLst>
            <pc:docMk/>
            <pc:sldMasterMk cId="0" sldId="2147483648"/>
            <ac:spMk id="4" creationId="{00000000-0000-0000-0000-000000000000}"/>
          </ac:spMkLst>
        </pc:spChg>
        <pc:spChg chg="mod">
          <ac:chgData name="ِAwatef B" userId="4c3a533462edbdd8" providerId="LiveId" clId="{323E381D-053A-4457-B0FF-4FB1F3180E69}" dt="2024-05-14T09:50:14.887" v="761"/>
          <ac:spMkLst>
            <pc:docMk/>
            <pc:sldMasterMk cId="0" sldId="2147483648"/>
            <ac:spMk id="5" creationId="{00000000-0000-0000-0000-000000000000}"/>
          </ac:spMkLst>
        </pc:spChg>
        <pc:spChg chg="mod">
          <ac:chgData name="ِAwatef B" userId="4c3a533462edbdd8" providerId="LiveId" clId="{323E381D-053A-4457-B0FF-4FB1F3180E69}" dt="2024-05-14T09:50:14.887" v="761"/>
          <ac:spMkLst>
            <pc:docMk/>
            <pc:sldMasterMk cId="0" sldId="2147483648"/>
            <ac:spMk id="6" creationId="{00000000-0000-0000-0000-000000000000}"/>
          </ac:spMkLst>
        </pc:spChg>
        <pc:sldLayoutChg chg="modSp">
          <pc:chgData name="ِAwatef B" userId="4c3a533462edbdd8" providerId="LiveId" clId="{323E381D-053A-4457-B0FF-4FB1F3180E69}" dt="2024-05-14T09:50:14.887" v="761"/>
          <pc:sldLayoutMkLst>
            <pc:docMk/>
            <pc:sldMasterMk cId="0" sldId="2147483648"/>
            <pc:sldLayoutMk cId="0" sldId="2147483649"/>
          </pc:sldLayoutMkLst>
          <pc:spChg chg="mod">
            <ac:chgData name="ِAwatef B" userId="4c3a533462edbdd8" providerId="LiveId" clId="{323E381D-053A-4457-B0FF-4FB1F3180E69}" dt="2024-05-14T09:50:14.887" v="761"/>
            <ac:spMkLst>
              <pc:docMk/>
              <pc:sldMasterMk cId="0" sldId="2147483648"/>
              <pc:sldLayoutMk cId="0" sldId="2147483649"/>
              <ac:spMk id="2" creationId="{00000000-0000-0000-0000-000000000000}"/>
            </ac:spMkLst>
          </pc:spChg>
          <pc:spChg chg="mod">
            <ac:chgData name="ِAwatef B" userId="4c3a533462edbdd8" providerId="LiveId" clId="{323E381D-053A-4457-B0FF-4FB1F3180E69}" dt="2024-05-14T09:50:14.887" v="761"/>
            <ac:spMkLst>
              <pc:docMk/>
              <pc:sldMasterMk cId="0" sldId="2147483648"/>
              <pc:sldLayoutMk cId="0" sldId="2147483649"/>
              <ac:spMk id="3" creationId="{00000000-0000-0000-0000-000000000000}"/>
            </ac:spMkLst>
          </pc:spChg>
        </pc:sldLayoutChg>
        <pc:sldLayoutChg chg="modSp">
          <pc:chgData name="ِAwatef B" userId="4c3a533462edbdd8" providerId="LiveId" clId="{323E381D-053A-4457-B0FF-4FB1F3180E69}" dt="2024-05-14T09:50:14.887" v="761"/>
          <pc:sldLayoutMkLst>
            <pc:docMk/>
            <pc:sldMasterMk cId="0" sldId="2147483648"/>
            <pc:sldLayoutMk cId="0" sldId="2147483651"/>
          </pc:sldLayoutMkLst>
          <pc:spChg chg="mod">
            <ac:chgData name="ِAwatef B" userId="4c3a533462edbdd8" providerId="LiveId" clId="{323E381D-053A-4457-B0FF-4FB1F3180E69}" dt="2024-05-14T09:50:14.887" v="761"/>
            <ac:spMkLst>
              <pc:docMk/>
              <pc:sldMasterMk cId="0" sldId="2147483648"/>
              <pc:sldLayoutMk cId="0" sldId="2147483651"/>
              <ac:spMk id="2" creationId="{00000000-0000-0000-0000-000000000000}"/>
            </ac:spMkLst>
          </pc:spChg>
          <pc:spChg chg="mod">
            <ac:chgData name="ِAwatef B" userId="4c3a533462edbdd8" providerId="LiveId" clId="{323E381D-053A-4457-B0FF-4FB1F3180E69}" dt="2024-05-14T09:50:14.887" v="761"/>
            <ac:spMkLst>
              <pc:docMk/>
              <pc:sldMasterMk cId="0" sldId="2147483648"/>
              <pc:sldLayoutMk cId="0" sldId="2147483651"/>
              <ac:spMk id="3" creationId="{00000000-0000-0000-0000-000000000000}"/>
            </ac:spMkLst>
          </pc:spChg>
        </pc:sldLayoutChg>
        <pc:sldLayoutChg chg="modSp">
          <pc:chgData name="ِAwatef B" userId="4c3a533462edbdd8" providerId="LiveId" clId="{323E381D-053A-4457-B0FF-4FB1F3180E69}" dt="2024-05-14T09:50:14.887" v="761"/>
          <pc:sldLayoutMkLst>
            <pc:docMk/>
            <pc:sldMasterMk cId="0" sldId="2147483648"/>
            <pc:sldLayoutMk cId="0" sldId="2147483652"/>
          </pc:sldLayoutMkLst>
          <pc:spChg chg="mod">
            <ac:chgData name="ِAwatef B" userId="4c3a533462edbdd8" providerId="LiveId" clId="{323E381D-053A-4457-B0FF-4FB1F3180E69}" dt="2024-05-14T09:50:14.887" v="761"/>
            <ac:spMkLst>
              <pc:docMk/>
              <pc:sldMasterMk cId="0" sldId="2147483648"/>
              <pc:sldLayoutMk cId="0" sldId="2147483652"/>
              <ac:spMk id="3" creationId="{00000000-0000-0000-0000-000000000000}"/>
            </ac:spMkLst>
          </pc:spChg>
          <pc:spChg chg="mod">
            <ac:chgData name="ِAwatef B" userId="4c3a533462edbdd8" providerId="LiveId" clId="{323E381D-053A-4457-B0FF-4FB1F3180E69}" dt="2024-05-14T09:50:14.887" v="761"/>
            <ac:spMkLst>
              <pc:docMk/>
              <pc:sldMasterMk cId="0" sldId="2147483648"/>
              <pc:sldLayoutMk cId="0" sldId="2147483652"/>
              <ac:spMk id="4" creationId="{00000000-0000-0000-0000-000000000000}"/>
            </ac:spMkLst>
          </pc:spChg>
        </pc:sldLayoutChg>
        <pc:sldLayoutChg chg="modSp">
          <pc:chgData name="ِAwatef B" userId="4c3a533462edbdd8" providerId="LiveId" clId="{323E381D-053A-4457-B0FF-4FB1F3180E69}" dt="2024-05-14T09:50:14.887" v="761"/>
          <pc:sldLayoutMkLst>
            <pc:docMk/>
            <pc:sldMasterMk cId="0" sldId="2147483648"/>
            <pc:sldLayoutMk cId="0" sldId="2147483653"/>
          </pc:sldLayoutMkLst>
          <pc:spChg chg="mod">
            <ac:chgData name="ِAwatef B" userId="4c3a533462edbdd8" providerId="LiveId" clId="{323E381D-053A-4457-B0FF-4FB1F3180E69}" dt="2024-05-14T09:50:14.887" v="761"/>
            <ac:spMkLst>
              <pc:docMk/>
              <pc:sldMasterMk cId="0" sldId="2147483648"/>
              <pc:sldLayoutMk cId="0" sldId="2147483653"/>
              <ac:spMk id="2" creationId="{00000000-0000-0000-0000-000000000000}"/>
            </ac:spMkLst>
          </pc:spChg>
          <pc:spChg chg="mod">
            <ac:chgData name="ِAwatef B" userId="4c3a533462edbdd8" providerId="LiveId" clId="{323E381D-053A-4457-B0FF-4FB1F3180E69}" dt="2024-05-14T09:50:14.887" v="761"/>
            <ac:spMkLst>
              <pc:docMk/>
              <pc:sldMasterMk cId="0" sldId="2147483648"/>
              <pc:sldLayoutMk cId="0" sldId="2147483653"/>
              <ac:spMk id="3" creationId="{00000000-0000-0000-0000-000000000000}"/>
            </ac:spMkLst>
          </pc:spChg>
          <pc:spChg chg="mod">
            <ac:chgData name="ِAwatef B" userId="4c3a533462edbdd8" providerId="LiveId" clId="{323E381D-053A-4457-B0FF-4FB1F3180E69}" dt="2024-05-14T09:50:14.887" v="761"/>
            <ac:spMkLst>
              <pc:docMk/>
              <pc:sldMasterMk cId="0" sldId="2147483648"/>
              <pc:sldLayoutMk cId="0" sldId="2147483653"/>
              <ac:spMk id="4" creationId="{00000000-0000-0000-0000-000000000000}"/>
            </ac:spMkLst>
          </pc:spChg>
          <pc:spChg chg="mod">
            <ac:chgData name="ِAwatef B" userId="4c3a533462edbdd8" providerId="LiveId" clId="{323E381D-053A-4457-B0FF-4FB1F3180E69}" dt="2024-05-14T09:50:14.887" v="761"/>
            <ac:spMkLst>
              <pc:docMk/>
              <pc:sldMasterMk cId="0" sldId="2147483648"/>
              <pc:sldLayoutMk cId="0" sldId="2147483653"/>
              <ac:spMk id="5" creationId="{00000000-0000-0000-0000-000000000000}"/>
            </ac:spMkLst>
          </pc:spChg>
          <pc:spChg chg="mod">
            <ac:chgData name="ِAwatef B" userId="4c3a533462edbdd8" providerId="LiveId" clId="{323E381D-053A-4457-B0FF-4FB1F3180E69}" dt="2024-05-14T09:50:14.887" v="761"/>
            <ac:spMkLst>
              <pc:docMk/>
              <pc:sldMasterMk cId="0" sldId="2147483648"/>
              <pc:sldLayoutMk cId="0" sldId="2147483653"/>
              <ac:spMk id="6" creationId="{00000000-0000-0000-0000-000000000000}"/>
            </ac:spMkLst>
          </pc:spChg>
        </pc:sldLayoutChg>
        <pc:sldLayoutChg chg="modSp">
          <pc:chgData name="ِAwatef B" userId="4c3a533462edbdd8" providerId="LiveId" clId="{323E381D-053A-4457-B0FF-4FB1F3180E69}" dt="2024-05-14T09:50:14.887" v="761"/>
          <pc:sldLayoutMkLst>
            <pc:docMk/>
            <pc:sldMasterMk cId="0" sldId="2147483648"/>
            <pc:sldLayoutMk cId="0" sldId="2147483656"/>
          </pc:sldLayoutMkLst>
          <pc:spChg chg="mod">
            <ac:chgData name="ِAwatef B" userId="4c3a533462edbdd8" providerId="LiveId" clId="{323E381D-053A-4457-B0FF-4FB1F3180E69}" dt="2024-05-14T09:50:14.887" v="761"/>
            <ac:spMkLst>
              <pc:docMk/>
              <pc:sldMasterMk cId="0" sldId="2147483648"/>
              <pc:sldLayoutMk cId="0" sldId="2147483656"/>
              <ac:spMk id="2" creationId="{00000000-0000-0000-0000-000000000000}"/>
            </ac:spMkLst>
          </pc:spChg>
          <pc:spChg chg="mod">
            <ac:chgData name="ِAwatef B" userId="4c3a533462edbdd8" providerId="LiveId" clId="{323E381D-053A-4457-B0FF-4FB1F3180E69}" dt="2024-05-14T09:50:14.887" v="761"/>
            <ac:spMkLst>
              <pc:docMk/>
              <pc:sldMasterMk cId="0" sldId="2147483648"/>
              <pc:sldLayoutMk cId="0" sldId="2147483656"/>
              <ac:spMk id="3" creationId="{00000000-0000-0000-0000-000000000000}"/>
            </ac:spMkLst>
          </pc:spChg>
          <pc:spChg chg="mod">
            <ac:chgData name="ِAwatef B" userId="4c3a533462edbdd8" providerId="LiveId" clId="{323E381D-053A-4457-B0FF-4FB1F3180E69}" dt="2024-05-14T09:50:14.887" v="761"/>
            <ac:spMkLst>
              <pc:docMk/>
              <pc:sldMasterMk cId="0" sldId="2147483648"/>
              <pc:sldLayoutMk cId="0" sldId="2147483656"/>
              <ac:spMk id="4" creationId="{00000000-0000-0000-0000-000000000000}"/>
            </ac:spMkLst>
          </pc:spChg>
        </pc:sldLayoutChg>
        <pc:sldLayoutChg chg="modSp">
          <pc:chgData name="ِAwatef B" userId="4c3a533462edbdd8" providerId="LiveId" clId="{323E381D-053A-4457-B0FF-4FB1F3180E69}" dt="2024-05-14T09:50:14.887" v="761"/>
          <pc:sldLayoutMkLst>
            <pc:docMk/>
            <pc:sldMasterMk cId="0" sldId="2147483648"/>
            <pc:sldLayoutMk cId="0" sldId="2147483657"/>
          </pc:sldLayoutMkLst>
          <pc:spChg chg="mod">
            <ac:chgData name="ِAwatef B" userId="4c3a533462edbdd8" providerId="LiveId" clId="{323E381D-053A-4457-B0FF-4FB1F3180E69}" dt="2024-05-14T09:50:14.887" v="761"/>
            <ac:spMkLst>
              <pc:docMk/>
              <pc:sldMasterMk cId="0" sldId="2147483648"/>
              <pc:sldLayoutMk cId="0" sldId="2147483657"/>
              <ac:spMk id="2" creationId="{00000000-0000-0000-0000-000000000000}"/>
            </ac:spMkLst>
          </pc:spChg>
          <pc:spChg chg="mod">
            <ac:chgData name="ِAwatef B" userId="4c3a533462edbdd8" providerId="LiveId" clId="{323E381D-053A-4457-B0FF-4FB1F3180E69}" dt="2024-05-14T09:50:14.887" v="761"/>
            <ac:spMkLst>
              <pc:docMk/>
              <pc:sldMasterMk cId="0" sldId="2147483648"/>
              <pc:sldLayoutMk cId="0" sldId="2147483657"/>
              <ac:spMk id="3" creationId="{00000000-0000-0000-0000-000000000000}"/>
            </ac:spMkLst>
          </pc:spChg>
          <pc:spChg chg="mod">
            <ac:chgData name="ِAwatef B" userId="4c3a533462edbdd8" providerId="LiveId" clId="{323E381D-053A-4457-B0FF-4FB1F3180E69}" dt="2024-05-14T09:50:14.887" v="761"/>
            <ac:spMkLst>
              <pc:docMk/>
              <pc:sldMasterMk cId="0" sldId="2147483648"/>
              <pc:sldLayoutMk cId="0" sldId="2147483657"/>
              <ac:spMk id="4" creationId="{00000000-0000-0000-0000-000000000000}"/>
            </ac:spMkLst>
          </pc:spChg>
        </pc:sldLayoutChg>
        <pc:sldLayoutChg chg="modSp">
          <pc:chgData name="ِAwatef B" userId="4c3a533462edbdd8" providerId="LiveId" clId="{323E381D-053A-4457-B0FF-4FB1F3180E69}" dt="2024-05-14T09:50:14.887" v="761"/>
          <pc:sldLayoutMkLst>
            <pc:docMk/>
            <pc:sldMasterMk cId="0" sldId="2147483648"/>
            <pc:sldLayoutMk cId="0" sldId="2147483659"/>
          </pc:sldLayoutMkLst>
          <pc:spChg chg="mod">
            <ac:chgData name="ِAwatef B" userId="4c3a533462edbdd8" providerId="LiveId" clId="{323E381D-053A-4457-B0FF-4FB1F3180E69}" dt="2024-05-14T09:50:14.887" v="761"/>
            <ac:spMkLst>
              <pc:docMk/>
              <pc:sldMasterMk cId="0" sldId="2147483648"/>
              <pc:sldLayoutMk cId="0" sldId="2147483659"/>
              <ac:spMk id="2" creationId="{00000000-0000-0000-0000-000000000000}"/>
            </ac:spMkLst>
          </pc:spChg>
          <pc:spChg chg="mod">
            <ac:chgData name="ِAwatef B" userId="4c3a533462edbdd8" providerId="LiveId" clId="{323E381D-053A-4457-B0FF-4FB1F3180E69}" dt="2024-05-14T09:50:14.887" v="761"/>
            <ac:spMkLst>
              <pc:docMk/>
              <pc:sldMasterMk cId="0" sldId="2147483648"/>
              <pc:sldLayoutMk cId="0" sldId="2147483659"/>
              <ac:spMk id="3" creationId="{00000000-0000-0000-0000-000000000000}"/>
            </ac:spMkLst>
          </pc:spChg>
        </pc:sldLayoutChg>
        <pc:sldLayoutChg chg="modSp">
          <pc:chgData name="ِAwatef B" userId="4c3a533462edbdd8" providerId="LiveId" clId="{323E381D-053A-4457-B0FF-4FB1F3180E69}" dt="2024-05-14T09:50:14.887" v="761"/>
          <pc:sldLayoutMkLst>
            <pc:docMk/>
            <pc:sldMasterMk cId="0" sldId="2147483648"/>
            <pc:sldLayoutMk cId="0" sldId="2147483660"/>
          </pc:sldLayoutMkLst>
          <pc:spChg chg="mod">
            <ac:chgData name="ِAwatef B" userId="4c3a533462edbdd8" providerId="LiveId" clId="{323E381D-053A-4457-B0FF-4FB1F3180E69}" dt="2024-05-14T09:50:14.887" v="761"/>
            <ac:spMkLst>
              <pc:docMk/>
              <pc:sldMasterMk cId="0" sldId="2147483648"/>
              <pc:sldLayoutMk cId="0" sldId="2147483660"/>
              <ac:spMk id="11" creationId="{00000000-0000-0000-0000-000000000000}"/>
            </ac:spMkLst>
          </pc:spChg>
        </pc:sldLayoutChg>
        <pc:sldLayoutChg chg="modSp">
          <pc:chgData name="ِAwatef B" userId="4c3a533462edbdd8" providerId="LiveId" clId="{323E381D-053A-4457-B0FF-4FB1F3180E69}" dt="2024-05-14T09:50:14.887" v="761"/>
          <pc:sldLayoutMkLst>
            <pc:docMk/>
            <pc:sldMasterMk cId="0" sldId="2147483648"/>
            <pc:sldLayoutMk cId="0" sldId="2147483661"/>
          </pc:sldLayoutMkLst>
          <pc:spChg chg="mod">
            <ac:chgData name="ِAwatef B" userId="4c3a533462edbdd8" providerId="LiveId" clId="{323E381D-053A-4457-B0FF-4FB1F3180E69}" dt="2024-05-14T09:50:14.887" v="761"/>
            <ac:spMkLst>
              <pc:docMk/>
              <pc:sldMasterMk cId="0" sldId="2147483648"/>
              <pc:sldLayoutMk cId="0" sldId="2147483661"/>
              <ac:spMk id="14" creationId="{00000000-0000-0000-0000-000000000000}"/>
            </ac:spMkLst>
          </pc:spChg>
        </pc:sldLayoutChg>
        <pc:sldLayoutChg chg="modSp">
          <pc:chgData name="ِAwatef B" userId="4c3a533462edbdd8" providerId="LiveId" clId="{323E381D-053A-4457-B0FF-4FB1F3180E69}" dt="2024-05-14T09:50:14.887" v="761"/>
          <pc:sldLayoutMkLst>
            <pc:docMk/>
            <pc:sldMasterMk cId="0" sldId="2147483648"/>
            <pc:sldLayoutMk cId="0" sldId="2147483662"/>
          </pc:sldLayoutMkLst>
          <pc:spChg chg="mod">
            <ac:chgData name="ِAwatef B" userId="4c3a533462edbdd8" providerId="LiveId" clId="{323E381D-053A-4457-B0FF-4FB1F3180E69}" dt="2024-05-14T09:50:14.887" v="761"/>
            <ac:spMkLst>
              <pc:docMk/>
              <pc:sldMasterMk cId="0" sldId="2147483648"/>
              <pc:sldLayoutMk cId="0" sldId="2147483662"/>
              <ac:spMk id="7" creationId="{00000000-0000-0000-0000-000000000000}"/>
            </ac:spMkLst>
          </pc:spChg>
        </pc:sldLayoutChg>
        <pc:sldLayoutChg chg="modSp">
          <pc:chgData name="ِAwatef B" userId="4c3a533462edbdd8" providerId="LiveId" clId="{323E381D-053A-4457-B0FF-4FB1F3180E69}" dt="2024-05-14T09:50:14.887" v="761"/>
          <pc:sldLayoutMkLst>
            <pc:docMk/>
            <pc:sldMasterMk cId="0" sldId="2147483648"/>
            <pc:sldLayoutMk cId="0" sldId="2147483663"/>
          </pc:sldLayoutMkLst>
          <pc:spChg chg="mod">
            <ac:chgData name="ِAwatef B" userId="4c3a533462edbdd8" providerId="LiveId" clId="{323E381D-053A-4457-B0FF-4FB1F3180E69}" dt="2024-05-14T09:50:14.887" v="761"/>
            <ac:spMkLst>
              <pc:docMk/>
              <pc:sldMasterMk cId="0" sldId="2147483648"/>
              <pc:sldLayoutMk cId="0" sldId="2147483663"/>
              <ac:spMk id="4" creationId="{00000000-0000-0000-0000-000000000000}"/>
            </ac:spMkLst>
          </pc:spChg>
        </pc:sldLayoutChg>
        <pc:sldLayoutChg chg="modSp">
          <pc:chgData name="ِAwatef B" userId="4c3a533462edbdd8" providerId="LiveId" clId="{323E381D-053A-4457-B0FF-4FB1F3180E69}" dt="2024-05-14T09:50:14.887" v="761"/>
          <pc:sldLayoutMkLst>
            <pc:docMk/>
            <pc:sldMasterMk cId="0" sldId="2147483648"/>
            <pc:sldLayoutMk cId="0" sldId="2147483665"/>
          </pc:sldLayoutMkLst>
          <pc:spChg chg="mod">
            <ac:chgData name="ِAwatef B" userId="4c3a533462edbdd8" providerId="LiveId" clId="{323E381D-053A-4457-B0FF-4FB1F3180E69}" dt="2024-05-14T09:50:14.887" v="761"/>
            <ac:spMkLst>
              <pc:docMk/>
              <pc:sldMasterMk cId="0" sldId="2147483648"/>
              <pc:sldLayoutMk cId="0" sldId="2147483665"/>
              <ac:spMk id="4" creationId="{00000000-0000-0000-0000-000000000000}"/>
            </ac:spMkLst>
          </pc:spChg>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FBD34B-6ED2-4DB7-9078-4B95BCBB1CF6}" type="doc">
      <dgm:prSet loTypeId="urn:microsoft.com/office/officeart/2005/8/layout/cycle6" loCatId="cycle" qsTypeId="urn:microsoft.com/office/officeart/2005/8/quickstyle/simple1" qsCatId="simple" csTypeId="urn:microsoft.com/office/officeart/2005/8/colors/colorful1" csCatId="colorful" phldr="1"/>
      <dgm:spPr/>
      <dgm:t>
        <a:bodyPr/>
        <a:lstStyle/>
        <a:p>
          <a:pPr rtl="1"/>
          <a:endParaRPr lang="ar-SA"/>
        </a:p>
      </dgm:t>
    </dgm:pt>
    <dgm:pt modelId="{8B34D732-0B4C-4E59-956B-98E8D3663876}">
      <dgm:prSet phldrT="[نص]" custT="1"/>
      <dgm:spPr/>
      <dgm:t>
        <a:bodyPr/>
        <a:lstStyle/>
        <a:p>
          <a:pPr rtl="1"/>
          <a:r>
            <a:rPr lang="ar-SA" sz="1400" b="1" dirty="0">
              <a:effectLst>
                <a:outerShdw blurRad="38100" dist="38100" dir="2700000" algn="tl">
                  <a:srgbClr val="000000">
                    <a:alpha val="43137"/>
                  </a:srgbClr>
                </a:outerShdw>
              </a:effectLst>
              <a:latin typeface="Alexandria" pitchFamily="2" charset="-78"/>
              <a:cs typeface="Alexandria" pitchFamily="2" charset="-78"/>
            </a:rPr>
            <a:t>التصنيف على أساس الحواس </a:t>
          </a:r>
        </a:p>
      </dgm:t>
    </dgm:pt>
    <dgm:pt modelId="{D8F18A0B-1627-4EA4-BCED-B2A5E93F3671}" type="parTrans" cxnId="{6C40E3F6-C752-4D63-BF4F-9E22862BE8FB}">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9AE28FD0-073A-4238-89CA-AF36F8901658}" type="sibTrans" cxnId="{6C40E3F6-C752-4D63-BF4F-9E22862BE8FB}">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F41595D3-19BC-40A2-BBC0-9828E73D1A1C}">
      <dgm:prSet phldrT="[نص]" custT="1"/>
      <dgm:spPr/>
      <dgm:t>
        <a:bodyPr/>
        <a:lstStyle/>
        <a:p>
          <a:pPr rtl="1"/>
          <a:r>
            <a:rPr lang="ar-SA" sz="1400" b="1" dirty="0">
              <a:effectLst>
                <a:outerShdw blurRad="38100" dist="38100" dir="2700000" algn="tl">
                  <a:srgbClr val="000000">
                    <a:alpha val="43137"/>
                  </a:srgbClr>
                </a:outerShdw>
              </a:effectLst>
              <a:latin typeface="Alexandria" pitchFamily="2" charset="-78"/>
              <a:cs typeface="Alexandria" pitchFamily="2" charset="-78"/>
            </a:rPr>
            <a:t>التصنيف على أساس إمكانية عرضها</a:t>
          </a:r>
        </a:p>
      </dgm:t>
    </dgm:pt>
    <dgm:pt modelId="{302A85CC-8C30-4B43-8398-24ABBBA4947D}" type="parTrans" cxnId="{39865B2C-0F00-4339-866E-C45D05362327}">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CA7FA78E-6FF8-4884-882D-5D8FF8330BB3}" type="sibTrans" cxnId="{39865B2C-0F00-4339-866E-C45D05362327}">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A933A6AE-5630-4814-B2E0-F7BE31CE60C3}">
      <dgm:prSet phldrT="[نص]" custT="1"/>
      <dgm:spPr/>
      <dgm:t>
        <a:bodyPr/>
        <a:lstStyle/>
        <a:p>
          <a:pPr rtl="1"/>
          <a:r>
            <a:rPr lang="ar-SA" sz="1400" b="1" dirty="0">
              <a:effectLst>
                <a:outerShdw blurRad="38100" dist="38100" dir="2700000" algn="tl">
                  <a:srgbClr val="000000">
                    <a:alpha val="43137"/>
                  </a:srgbClr>
                </a:outerShdw>
              </a:effectLst>
              <a:latin typeface="Alexandria" pitchFamily="2" charset="-78"/>
              <a:cs typeface="Alexandria" pitchFamily="2" charset="-78"/>
            </a:rPr>
            <a:t>التصنيف على أساس عدد المستفيدين </a:t>
          </a:r>
        </a:p>
      </dgm:t>
    </dgm:pt>
    <dgm:pt modelId="{7D09C3DF-16B9-4A5D-8E03-8D7BA9D6CDA8}" type="parTrans" cxnId="{689FDD7E-2C0F-4C38-A417-8E610EDE7A4C}">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A68E1758-A3CC-448F-B705-A6F6FEA29C72}" type="sibTrans" cxnId="{689FDD7E-2C0F-4C38-A417-8E610EDE7A4C}">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B50A97B3-1495-446F-AABE-77045C27F357}">
      <dgm:prSet phldrT="[نص]" custT="1"/>
      <dgm:spPr/>
      <dgm:t>
        <a:bodyPr/>
        <a:lstStyle/>
        <a:p>
          <a:pPr rtl="1"/>
          <a:r>
            <a:rPr lang="ar-SA" sz="1400" b="1" dirty="0">
              <a:effectLst>
                <a:outerShdw blurRad="38100" dist="38100" dir="2700000" algn="tl">
                  <a:srgbClr val="000000">
                    <a:alpha val="43137"/>
                  </a:srgbClr>
                </a:outerShdw>
              </a:effectLst>
              <a:latin typeface="Alexandria" pitchFamily="2" charset="-78"/>
              <a:cs typeface="Alexandria" pitchFamily="2" charset="-78"/>
            </a:rPr>
            <a:t>على أساس طريقة إنتاجها</a:t>
          </a:r>
        </a:p>
      </dgm:t>
    </dgm:pt>
    <dgm:pt modelId="{F7145FC0-5860-4063-A718-9D21B14DB6F0}" type="parTrans" cxnId="{6DD65480-CB41-419C-ADE2-7D126D4C2373}">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A1A8E76A-442A-472A-A280-25ED0EBCFA64}" type="sibTrans" cxnId="{6DD65480-CB41-419C-ADE2-7D126D4C2373}">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AFC55FAC-FA31-4F75-989A-1C7B92044D12}">
      <dgm:prSet phldrT="[نص]" custT="1"/>
      <dgm:spPr/>
      <dgm:t>
        <a:bodyPr/>
        <a:lstStyle/>
        <a:p>
          <a:pPr rtl="1"/>
          <a:r>
            <a:rPr lang="ar-SA" sz="1400" b="1" dirty="0">
              <a:effectLst>
                <a:outerShdw blurRad="38100" dist="38100" dir="2700000" algn="tl">
                  <a:srgbClr val="000000">
                    <a:alpha val="43137"/>
                  </a:srgbClr>
                </a:outerShdw>
              </a:effectLst>
              <a:latin typeface="Alexandria" pitchFamily="2" charset="-78"/>
              <a:cs typeface="Alexandria" pitchFamily="2" charset="-78"/>
            </a:rPr>
            <a:t>على أساس تكلفة المصادر وسهولة الحصول عليها </a:t>
          </a:r>
          <a:r>
            <a:rPr lang="ar-SA" sz="1400" b="1" dirty="0" err="1">
              <a:effectLst>
                <a:outerShdw blurRad="38100" dist="38100" dir="2700000" algn="tl">
                  <a:srgbClr val="000000">
                    <a:alpha val="43137"/>
                  </a:srgbClr>
                </a:outerShdw>
              </a:effectLst>
              <a:latin typeface="Alexandria" pitchFamily="2" charset="-78"/>
              <a:cs typeface="Alexandria" pitchFamily="2" charset="-78"/>
            </a:rPr>
            <a:t>وإستخدامها</a:t>
          </a:r>
          <a:endParaRPr lang="ar-SA" sz="1400" b="1" dirty="0">
            <a:effectLst>
              <a:outerShdw blurRad="38100" dist="38100" dir="2700000" algn="tl">
                <a:srgbClr val="000000">
                  <a:alpha val="43137"/>
                </a:srgbClr>
              </a:outerShdw>
            </a:effectLst>
            <a:latin typeface="Alexandria" pitchFamily="2" charset="-78"/>
            <a:cs typeface="Alexandria" pitchFamily="2" charset="-78"/>
          </a:endParaRPr>
        </a:p>
      </dgm:t>
    </dgm:pt>
    <dgm:pt modelId="{357B48B1-87B2-4DE2-A3D7-54E198269B9F}" type="parTrans" cxnId="{2A216EC0-D4DA-4A47-A7E2-525C68054E74}">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6FF783D0-826A-4344-A6C6-5BD45FD8AC8C}" type="sibTrans" cxnId="{2A216EC0-D4DA-4A47-A7E2-525C68054E74}">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2ECEBD5D-4DC1-4613-8C0D-4A90B8CD48B0}" type="pres">
      <dgm:prSet presAssocID="{ABFBD34B-6ED2-4DB7-9078-4B95BCBB1CF6}" presName="cycle" presStyleCnt="0">
        <dgm:presLayoutVars>
          <dgm:dir/>
          <dgm:resizeHandles val="exact"/>
        </dgm:presLayoutVars>
      </dgm:prSet>
      <dgm:spPr/>
    </dgm:pt>
    <dgm:pt modelId="{34E8A165-2563-4DAE-B8BA-B5A925B50189}" type="pres">
      <dgm:prSet presAssocID="{8B34D732-0B4C-4E59-956B-98E8D3663876}" presName="node" presStyleLbl="node1" presStyleIdx="0" presStyleCnt="5" custScaleX="152214">
        <dgm:presLayoutVars>
          <dgm:bulletEnabled val="1"/>
        </dgm:presLayoutVars>
      </dgm:prSet>
      <dgm:spPr/>
    </dgm:pt>
    <dgm:pt modelId="{B1935CD9-183C-499D-80D1-4E8D517E93A3}" type="pres">
      <dgm:prSet presAssocID="{8B34D732-0B4C-4E59-956B-98E8D3663876}" presName="spNode" presStyleCnt="0"/>
      <dgm:spPr/>
    </dgm:pt>
    <dgm:pt modelId="{1ABB78FA-8E58-47FD-A6C8-4A038F7F49D4}" type="pres">
      <dgm:prSet presAssocID="{9AE28FD0-073A-4238-89CA-AF36F8901658}" presName="sibTrans" presStyleLbl="sibTrans1D1" presStyleIdx="0" presStyleCnt="5"/>
      <dgm:spPr/>
    </dgm:pt>
    <dgm:pt modelId="{BA44593A-9F58-442D-9486-A2F557123299}" type="pres">
      <dgm:prSet presAssocID="{F41595D3-19BC-40A2-BBC0-9828E73D1A1C}" presName="node" presStyleLbl="node1" presStyleIdx="1" presStyleCnt="5" custScaleX="161877">
        <dgm:presLayoutVars>
          <dgm:bulletEnabled val="1"/>
        </dgm:presLayoutVars>
      </dgm:prSet>
      <dgm:spPr/>
    </dgm:pt>
    <dgm:pt modelId="{2607506F-7CD2-4A3B-8076-E21513905ECE}" type="pres">
      <dgm:prSet presAssocID="{F41595D3-19BC-40A2-BBC0-9828E73D1A1C}" presName="spNode" presStyleCnt="0"/>
      <dgm:spPr/>
    </dgm:pt>
    <dgm:pt modelId="{AEFA4A9A-C6EE-4131-A104-461D72A79CA1}" type="pres">
      <dgm:prSet presAssocID="{CA7FA78E-6FF8-4884-882D-5D8FF8330BB3}" presName="sibTrans" presStyleLbl="sibTrans1D1" presStyleIdx="1" presStyleCnt="5"/>
      <dgm:spPr/>
    </dgm:pt>
    <dgm:pt modelId="{1ACBCCE5-D22C-4D0C-8A25-AD1DD70A77DB}" type="pres">
      <dgm:prSet presAssocID="{A933A6AE-5630-4814-B2E0-F7BE31CE60C3}" presName="node" presStyleLbl="node1" presStyleIdx="2" presStyleCnt="5" custScaleX="150129">
        <dgm:presLayoutVars>
          <dgm:bulletEnabled val="1"/>
        </dgm:presLayoutVars>
      </dgm:prSet>
      <dgm:spPr/>
    </dgm:pt>
    <dgm:pt modelId="{EDE81E67-60E8-4400-AC23-960D05AA0BAB}" type="pres">
      <dgm:prSet presAssocID="{A933A6AE-5630-4814-B2E0-F7BE31CE60C3}" presName="spNode" presStyleCnt="0"/>
      <dgm:spPr/>
    </dgm:pt>
    <dgm:pt modelId="{57B6EF21-985E-419D-B4BF-73E76B192D67}" type="pres">
      <dgm:prSet presAssocID="{A68E1758-A3CC-448F-B705-A6F6FEA29C72}" presName="sibTrans" presStyleLbl="sibTrans1D1" presStyleIdx="2" presStyleCnt="5"/>
      <dgm:spPr/>
    </dgm:pt>
    <dgm:pt modelId="{5C5CB74B-A986-4814-A952-61A80873EEE8}" type="pres">
      <dgm:prSet presAssocID="{B50A97B3-1495-446F-AABE-77045C27F357}" presName="node" presStyleLbl="node1" presStyleIdx="3" presStyleCnt="5" custScaleX="147914">
        <dgm:presLayoutVars>
          <dgm:bulletEnabled val="1"/>
        </dgm:presLayoutVars>
      </dgm:prSet>
      <dgm:spPr/>
    </dgm:pt>
    <dgm:pt modelId="{0E7E208A-B0D7-4B5A-B1D3-B488BED37A39}" type="pres">
      <dgm:prSet presAssocID="{B50A97B3-1495-446F-AABE-77045C27F357}" presName="spNode" presStyleCnt="0"/>
      <dgm:spPr/>
    </dgm:pt>
    <dgm:pt modelId="{EB72417C-F96E-43EE-834B-B307D5174004}" type="pres">
      <dgm:prSet presAssocID="{A1A8E76A-442A-472A-A280-25ED0EBCFA64}" presName="sibTrans" presStyleLbl="sibTrans1D1" presStyleIdx="3" presStyleCnt="5"/>
      <dgm:spPr/>
    </dgm:pt>
    <dgm:pt modelId="{CED0878A-E052-4E63-81AB-F9A273BFF20D}" type="pres">
      <dgm:prSet presAssocID="{AFC55FAC-FA31-4F75-989A-1C7B92044D12}" presName="node" presStyleLbl="node1" presStyleIdx="4" presStyleCnt="5" custScaleX="177465">
        <dgm:presLayoutVars>
          <dgm:bulletEnabled val="1"/>
        </dgm:presLayoutVars>
      </dgm:prSet>
      <dgm:spPr/>
    </dgm:pt>
    <dgm:pt modelId="{CB4B9BFD-7039-4A34-AC3E-B7A40B1FFEB5}" type="pres">
      <dgm:prSet presAssocID="{AFC55FAC-FA31-4F75-989A-1C7B92044D12}" presName="spNode" presStyleCnt="0"/>
      <dgm:spPr/>
    </dgm:pt>
    <dgm:pt modelId="{EF18596D-09FA-4F72-AB1E-708BB57D9F92}" type="pres">
      <dgm:prSet presAssocID="{6FF783D0-826A-4344-A6C6-5BD45FD8AC8C}" presName="sibTrans" presStyleLbl="sibTrans1D1" presStyleIdx="4" presStyleCnt="5"/>
      <dgm:spPr/>
    </dgm:pt>
  </dgm:ptLst>
  <dgm:cxnLst>
    <dgm:cxn modelId="{D3352317-11F3-4638-B18B-15AC154F69B4}" type="presOf" srcId="{A933A6AE-5630-4814-B2E0-F7BE31CE60C3}" destId="{1ACBCCE5-D22C-4D0C-8A25-AD1DD70A77DB}" srcOrd="0" destOrd="0" presId="urn:microsoft.com/office/officeart/2005/8/layout/cycle6"/>
    <dgm:cxn modelId="{F3B64423-F4DB-4050-82FA-7A480B602170}" type="presOf" srcId="{F41595D3-19BC-40A2-BBC0-9828E73D1A1C}" destId="{BA44593A-9F58-442D-9486-A2F557123299}" srcOrd="0" destOrd="0" presId="urn:microsoft.com/office/officeart/2005/8/layout/cycle6"/>
    <dgm:cxn modelId="{39865B2C-0F00-4339-866E-C45D05362327}" srcId="{ABFBD34B-6ED2-4DB7-9078-4B95BCBB1CF6}" destId="{F41595D3-19BC-40A2-BBC0-9828E73D1A1C}" srcOrd="1" destOrd="0" parTransId="{302A85CC-8C30-4B43-8398-24ABBBA4947D}" sibTransId="{CA7FA78E-6FF8-4884-882D-5D8FF8330BB3}"/>
    <dgm:cxn modelId="{6A158731-2BAB-4E44-96E9-04E5F55BBD96}" type="presOf" srcId="{AFC55FAC-FA31-4F75-989A-1C7B92044D12}" destId="{CED0878A-E052-4E63-81AB-F9A273BFF20D}" srcOrd="0" destOrd="0" presId="urn:microsoft.com/office/officeart/2005/8/layout/cycle6"/>
    <dgm:cxn modelId="{DBA31A5D-BAF5-40F6-8701-325DD8E62477}" type="presOf" srcId="{6FF783D0-826A-4344-A6C6-5BD45FD8AC8C}" destId="{EF18596D-09FA-4F72-AB1E-708BB57D9F92}" srcOrd="0" destOrd="0" presId="urn:microsoft.com/office/officeart/2005/8/layout/cycle6"/>
    <dgm:cxn modelId="{4B0C1765-67AC-454D-8902-536D2D0640FB}" type="presOf" srcId="{A1A8E76A-442A-472A-A280-25ED0EBCFA64}" destId="{EB72417C-F96E-43EE-834B-B307D5174004}" srcOrd="0" destOrd="0" presId="urn:microsoft.com/office/officeart/2005/8/layout/cycle6"/>
    <dgm:cxn modelId="{0B140355-A55F-4537-A112-A3F03397C52F}" type="presOf" srcId="{8B34D732-0B4C-4E59-956B-98E8D3663876}" destId="{34E8A165-2563-4DAE-B8BA-B5A925B50189}" srcOrd="0" destOrd="0" presId="urn:microsoft.com/office/officeart/2005/8/layout/cycle6"/>
    <dgm:cxn modelId="{09408E75-849C-4E41-8DC7-31236F8C698C}" type="presOf" srcId="{A68E1758-A3CC-448F-B705-A6F6FEA29C72}" destId="{57B6EF21-985E-419D-B4BF-73E76B192D67}" srcOrd="0" destOrd="0" presId="urn:microsoft.com/office/officeart/2005/8/layout/cycle6"/>
    <dgm:cxn modelId="{689FDD7E-2C0F-4C38-A417-8E610EDE7A4C}" srcId="{ABFBD34B-6ED2-4DB7-9078-4B95BCBB1CF6}" destId="{A933A6AE-5630-4814-B2E0-F7BE31CE60C3}" srcOrd="2" destOrd="0" parTransId="{7D09C3DF-16B9-4A5D-8E03-8D7BA9D6CDA8}" sibTransId="{A68E1758-A3CC-448F-B705-A6F6FEA29C72}"/>
    <dgm:cxn modelId="{6DD65480-CB41-419C-ADE2-7D126D4C2373}" srcId="{ABFBD34B-6ED2-4DB7-9078-4B95BCBB1CF6}" destId="{B50A97B3-1495-446F-AABE-77045C27F357}" srcOrd="3" destOrd="0" parTransId="{F7145FC0-5860-4063-A718-9D21B14DB6F0}" sibTransId="{A1A8E76A-442A-472A-A280-25ED0EBCFA64}"/>
    <dgm:cxn modelId="{84C64095-420A-4CBD-AE19-3EF1128B4AD8}" type="presOf" srcId="{9AE28FD0-073A-4238-89CA-AF36F8901658}" destId="{1ABB78FA-8E58-47FD-A6C8-4A038F7F49D4}" srcOrd="0" destOrd="0" presId="urn:microsoft.com/office/officeart/2005/8/layout/cycle6"/>
    <dgm:cxn modelId="{2A216EC0-D4DA-4A47-A7E2-525C68054E74}" srcId="{ABFBD34B-6ED2-4DB7-9078-4B95BCBB1CF6}" destId="{AFC55FAC-FA31-4F75-989A-1C7B92044D12}" srcOrd="4" destOrd="0" parTransId="{357B48B1-87B2-4DE2-A3D7-54E198269B9F}" sibTransId="{6FF783D0-826A-4344-A6C6-5BD45FD8AC8C}"/>
    <dgm:cxn modelId="{266337E1-D9F3-4B59-9E41-46FA35194F78}" type="presOf" srcId="{ABFBD34B-6ED2-4DB7-9078-4B95BCBB1CF6}" destId="{2ECEBD5D-4DC1-4613-8C0D-4A90B8CD48B0}" srcOrd="0" destOrd="0" presId="urn:microsoft.com/office/officeart/2005/8/layout/cycle6"/>
    <dgm:cxn modelId="{DCD7D2F0-32AB-4A4D-A8EE-35E9571FD0E6}" type="presOf" srcId="{CA7FA78E-6FF8-4884-882D-5D8FF8330BB3}" destId="{AEFA4A9A-C6EE-4131-A104-461D72A79CA1}" srcOrd="0" destOrd="0" presId="urn:microsoft.com/office/officeart/2005/8/layout/cycle6"/>
    <dgm:cxn modelId="{6C40E3F6-C752-4D63-BF4F-9E22862BE8FB}" srcId="{ABFBD34B-6ED2-4DB7-9078-4B95BCBB1CF6}" destId="{8B34D732-0B4C-4E59-956B-98E8D3663876}" srcOrd="0" destOrd="0" parTransId="{D8F18A0B-1627-4EA4-BCED-B2A5E93F3671}" sibTransId="{9AE28FD0-073A-4238-89CA-AF36F8901658}"/>
    <dgm:cxn modelId="{D34FA2F7-80A9-4C2F-AB21-52DC6DDA91C3}" type="presOf" srcId="{B50A97B3-1495-446F-AABE-77045C27F357}" destId="{5C5CB74B-A986-4814-A952-61A80873EEE8}" srcOrd="0" destOrd="0" presId="urn:microsoft.com/office/officeart/2005/8/layout/cycle6"/>
    <dgm:cxn modelId="{64B42349-B002-4051-B478-8722AAAA2256}" type="presParOf" srcId="{2ECEBD5D-4DC1-4613-8C0D-4A90B8CD48B0}" destId="{34E8A165-2563-4DAE-B8BA-B5A925B50189}" srcOrd="0" destOrd="0" presId="urn:microsoft.com/office/officeart/2005/8/layout/cycle6"/>
    <dgm:cxn modelId="{3F879599-F063-4CD8-9C3E-86A409B4BE42}" type="presParOf" srcId="{2ECEBD5D-4DC1-4613-8C0D-4A90B8CD48B0}" destId="{B1935CD9-183C-499D-80D1-4E8D517E93A3}" srcOrd="1" destOrd="0" presId="urn:microsoft.com/office/officeart/2005/8/layout/cycle6"/>
    <dgm:cxn modelId="{DF2824B8-E919-4850-A17F-A8F8FE671B3C}" type="presParOf" srcId="{2ECEBD5D-4DC1-4613-8C0D-4A90B8CD48B0}" destId="{1ABB78FA-8E58-47FD-A6C8-4A038F7F49D4}" srcOrd="2" destOrd="0" presId="urn:microsoft.com/office/officeart/2005/8/layout/cycle6"/>
    <dgm:cxn modelId="{3CBBDAD6-875E-42CB-BD27-131FA52F3BB7}" type="presParOf" srcId="{2ECEBD5D-4DC1-4613-8C0D-4A90B8CD48B0}" destId="{BA44593A-9F58-442D-9486-A2F557123299}" srcOrd="3" destOrd="0" presId="urn:microsoft.com/office/officeart/2005/8/layout/cycle6"/>
    <dgm:cxn modelId="{B6A60A70-4781-4AFE-80F6-7FAA3D3F22BE}" type="presParOf" srcId="{2ECEBD5D-4DC1-4613-8C0D-4A90B8CD48B0}" destId="{2607506F-7CD2-4A3B-8076-E21513905ECE}" srcOrd="4" destOrd="0" presId="urn:microsoft.com/office/officeart/2005/8/layout/cycle6"/>
    <dgm:cxn modelId="{8E9CA406-06F7-47EE-A7D3-5AB4B91034AC}" type="presParOf" srcId="{2ECEBD5D-4DC1-4613-8C0D-4A90B8CD48B0}" destId="{AEFA4A9A-C6EE-4131-A104-461D72A79CA1}" srcOrd="5" destOrd="0" presId="urn:microsoft.com/office/officeart/2005/8/layout/cycle6"/>
    <dgm:cxn modelId="{4E60248A-EB34-4E98-B059-81526172C4B5}" type="presParOf" srcId="{2ECEBD5D-4DC1-4613-8C0D-4A90B8CD48B0}" destId="{1ACBCCE5-D22C-4D0C-8A25-AD1DD70A77DB}" srcOrd="6" destOrd="0" presId="urn:microsoft.com/office/officeart/2005/8/layout/cycle6"/>
    <dgm:cxn modelId="{5F5FB130-B28F-45A2-8519-A9D40E266391}" type="presParOf" srcId="{2ECEBD5D-4DC1-4613-8C0D-4A90B8CD48B0}" destId="{EDE81E67-60E8-4400-AC23-960D05AA0BAB}" srcOrd="7" destOrd="0" presId="urn:microsoft.com/office/officeart/2005/8/layout/cycle6"/>
    <dgm:cxn modelId="{864BA1FA-0BF1-4155-8643-7FF72999B0B4}" type="presParOf" srcId="{2ECEBD5D-4DC1-4613-8C0D-4A90B8CD48B0}" destId="{57B6EF21-985E-419D-B4BF-73E76B192D67}" srcOrd="8" destOrd="0" presId="urn:microsoft.com/office/officeart/2005/8/layout/cycle6"/>
    <dgm:cxn modelId="{00B5AD4A-F124-41C2-8479-29A1473A4D91}" type="presParOf" srcId="{2ECEBD5D-4DC1-4613-8C0D-4A90B8CD48B0}" destId="{5C5CB74B-A986-4814-A952-61A80873EEE8}" srcOrd="9" destOrd="0" presId="urn:microsoft.com/office/officeart/2005/8/layout/cycle6"/>
    <dgm:cxn modelId="{5B98192F-CE0D-4B28-908B-45D64F8FFCC3}" type="presParOf" srcId="{2ECEBD5D-4DC1-4613-8C0D-4A90B8CD48B0}" destId="{0E7E208A-B0D7-4B5A-B1D3-B488BED37A39}" srcOrd="10" destOrd="0" presId="urn:microsoft.com/office/officeart/2005/8/layout/cycle6"/>
    <dgm:cxn modelId="{E6079678-1DB7-44D1-B063-AE984F1A9DEF}" type="presParOf" srcId="{2ECEBD5D-4DC1-4613-8C0D-4A90B8CD48B0}" destId="{EB72417C-F96E-43EE-834B-B307D5174004}" srcOrd="11" destOrd="0" presId="urn:microsoft.com/office/officeart/2005/8/layout/cycle6"/>
    <dgm:cxn modelId="{B4492BF9-130C-45AB-9919-BECD42B5F52F}" type="presParOf" srcId="{2ECEBD5D-4DC1-4613-8C0D-4A90B8CD48B0}" destId="{CED0878A-E052-4E63-81AB-F9A273BFF20D}" srcOrd="12" destOrd="0" presId="urn:microsoft.com/office/officeart/2005/8/layout/cycle6"/>
    <dgm:cxn modelId="{5A536AC8-3CDA-4805-8373-8C776D278742}" type="presParOf" srcId="{2ECEBD5D-4DC1-4613-8C0D-4A90B8CD48B0}" destId="{CB4B9BFD-7039-4A34-AC3E-B7A40B1FFEB5}" srcOrd="13" destOrd="0" presId="urn:microsoft.com/office/officeart/2005/8/layout/cycle6"/>
    <dgm:cxn modelId="{5D9C0984-4FB5-41F2-A162-129C7C2BC0F0}" type="presParOf" srcId="{2ECEBD5D-4DC1-4613-8C0D-4A90B8CD48B0}" destId="{EF18596D-09FA-4F72-AB1E-708BB57D9F92}" srcOrd="14" destOrd="0" presId="urn:microsoft.com/office/officeart/2005/8/layout/cycle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E8A165-2563-4DAE-B8BA-B5A925B50189}">
      <dsp:nvSpPr>
        <dsp:cNvPr id="0" name=""/>
        <dsp:cNvSpPr/>
      </dsp:nvSpPr>
      <dsp:spPr>
        <a:xfrm>
          <a:off x="3897669" y="411"/>
          <a:ext cx="2204490" cy="94138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effectLst>
                <a:outerShdw blurRad="38100" dist="38100" dir="2700000" algn="tl">
                  <a:srgbClr val="000000">
                    <a:alpha val="43137"/>
                  </a:srgbClr>
                </a:outerShdw>
              </a:effectLst>
              <a:latin typeface="Alexandria" pitchFamily="2" charset="-78"/>
              <a:cs typeface="Alexandria" pitchFamily="2" charset="-78"/>
            </a:rPr>
            <a:t>التصنيف على أساس الحواس </a:t>
          </a:r>
        </a:p>
      </dsp:txBody>
      <dsp:txXfrm>
        <a:off x="3943624" y="46366"/>
        <a:ext cx="2112580" cy="849474"/>
      </dsp:txXfrm>
    </dsp:sp>
    <dsp:sp modelId="{1ABB78FA-8E58-47FD-A6C8-4A038F7F49D4}">
      <dsp:nvSpPr>
        <dsp:cNvPr id="0" name=""/>
        <dsp:cNvSpPr/>
      </dsp:nvSpPr>
      <dsp:spPr>
        <a:xfrm>
          <a:off x="3116367" y="471103"/>
          <a:ext cx="3767093" cy="3767093"/>
        </a:xfrm>
        <a:custGeom>
          <a:avLst/>
          <a:gdLst/>
          <a:ahLst/>
          <a:cxnLst/>
          <a:rect l="0" t="0" r="0" b="0"/>
          <a:pathLst>
            <a:path>
              <a:moveTo>
                <a:pt x="2991142" y="360070"/>
              </a:moveTo>
              <a:arcTo wR="1883546" hR="1883546" stAng="18361072" swAng="1188027"/>
            </a:path>
          </a:pathLst>
        </a:custGeom>
        <a:noFill/>
        <a:ln w="635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BA44593A-9F58-442D-9486-A2F557123299}">
      <dsp:nvSpPr>
        <dsp:cNvPr id="0" name=""/>
        <dsp:cNvSpPr/>
      </dsp:nvSpPr>
      <dsp:spPr>
        <a:xfrm>
          <a:off x="5619054" y="1301910"/>
          <a:ext cx="2344438" cy="941384"/>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effectLst>
                <a:outerShdw blurRad="38100" dist="38100" dir="2700000" algn="tl">
                  <a:srgbClr val="000000">
                    <a:alpha val="43137"/>
                  </a:srgbClr>
                </a:outerShdw>
              </a:effectLst>
              <a:latin typeface="Alexandria" pitchFamily="2" charset="-78"/>
              <a:cs typeface="Alexandria" pitchFamily="2" charset="-78"/>
            </a:rPr>
            <a:t>التصنيف على أساس إمكانية عرضها</a:t>
          </a:r>
        </a:p>
      </dsp:txBody>
      <dsp:txXfrm>
        <a:off x="5665009" y="1347865"/>
        <a:ext cx="2252528" cy="849474"/>
      </dsp:txXfrm>
    </dsp:sp>
    <dsp:sp modelId="{AEFA4A9A-C6EE-4131-A104-461D72A79CA1}">
      <dsp:nvSpPr>
        <dsp:cNvPr id="0" name=""/>
        <dsp:cNvSpPr/>
      </dsp:nvSpPr>
      <dsp:spPr>
        <a:xfrm>
          <a:off x="3116367" y="471103"/>
          <a:ext cx="3767093" cy="3767093"/>
        </a:xfrm>
        <a:custGeom>
          <a:avLst/>
          <a:gdLst/>
          <a:ahLst/>
          <a:cxnLst/>
          <a:rect l="0" t="0" r="0" b="0"/>
          <a:pathLst>
            <a:path>
              <a:moveTo>
                <a:pt x="3764474" y="1784245"/>
              </a:moveTo>
              <a:arcTo wR="1883546" hR="1883546" stAng="21418676" swAng="2198988"/>
            </a:path>
          </a:pathLst>
        </a:custGeom>
        <a:noFill/>
        <a:ln w="6350" cap="flat" cmpd="sng" algn="ctr">
          <a:solidFill>
            <a:schemeClr val="accent3">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ACBCCE5-D22C-4D0C-8A25-AD1DD70A77DB}">
      <dsp:nvSpPr>
        <dsp:cNvPr id="0" name=""/>
        <dsp:cNvSpPr/>
      </dsp:nvSpPr>
      <dsp:spPr>
        <a:xfrm>
          <a:off x="5019888" y="3407779"/>
          <a:ext cx="2174293" cy="941384"/>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effectLst>
                <a:outerShdw blurRad="38100" dist="38100" dir="2700000" algn="tl">
                  <a:srgbClr val="000000">
                    <a:alpha val="43137"/>
                  </a:srgbClr>
                </a:outerShdw>
              </a:effectLst>
              <a:latin typeface="Alexandria" pitchFamily="2" charset="-78"/>
              <a:cs typeface="Alexandria" pitchFamily="2" charset="-78"/>
            </a:rPr>
            <a:t>التصنيف على أساس عدد المستفيدين </a:t>
          </a:r>
        </a:p>
      </dsp:txBody>
      <dsp:txXfrm>
        <a:off x="5065843" y="3453734"/>
        <a:ext cx="2082383" cy="849474"/>
      </dsp:txXfrm>
    </dsp:sp>
    <dsp:sp modelId="{57B6EF21-985E-419D-B4BF-73E76B192D67}">
      <dsp:nvSpPr>
        <dsp:cNvPr id="0" name=""/>
        <dsp:cNvSpPr/>
      </dsp:nvSpPr>
      <dsp:spPr>
        <a:xfrm>
          <a:off x="3116367" y="471103"/>
          <a:ext cx="3767093" cy="3767093"/>
        </a:xfrm>
        <a:custGeom>
          <a:avLst/>
          <a:gdLst/>
          <a:ahLst/>
          <a:cxnLst/>
          <a:rect l="0" t="0" r="0" b="0"/>
          <a:pathLst>
            <a:path>
              <a:moveTo>
                <a:pt x="1902961" y="3766993"/>
              </a:moveTo>
              <a:arcTo wR="1883546" hR="1883546" stAng="5364565" swAng="100147"/>
            </a:path>
          </a:pathLst>
        </a:custGeom>
        <a:noFill/>
        <a:ln w="6350" cap="flat" cmpd="sng" algn="ctr">
          <a:solidFill>
            <a:schemeClr val="accent4">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C5CB74B-A986-4814-A952-61A80873EEE8}">
      <dsp:nvSpPr>
        <dsp:cNvPr id="0" name=""/>
        <dsp:cNvSpPr/>
      </dsp:nvSpPr>
      <dsp:spPr>
        <a:xfrm>
          <a:off x="2821686" y="3407779"/>
          <a:ext cx="2142214" cy="94138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effectLst>
                <a:outerShdw blurRad="38100" dist="38100" dir="2700000" algn="tl">
                  <a:srgbClr val="000000">
                    <a:alpha val="43137"/>
                  </a:srgbClr>
                </a:outerShdw>
              </a:effectLst>
              <a:latin typeface="Alexandria" pitchFamily="2" charset="-78"/>
              <a:cs typeface="Alexandria" pitchFamily="2" charset="-78"/>
            </a:rPr>
            <a:t>على أساس طريقة إنتاجها</a:t>
          </a:r>
        </a:p>
      </dsp:txBody>
      <dsp:txXfrm>
        <a:off x="2867641" y="3453734"/>
        <a:ext cx="2050304" cy="849474"/>
      </dsp:txXfrm>
    </dsp:sp>
    <dsp:sp modelId="{EB72417C-F96E-43EE-834B-B307D5174004}">
      <dsp:nvSpPr>
        <dsp:cNvPr id="0" name=""/>
        <dsp:cNvSpPr/>
      </dsp:nvSpPr>
      <dsp:spPr>
        <a:xfrm>
          <a:off x="3116367" y="471103"/>
          <a:ext cx="3767093" cy="3767093"/>
        </a:xfrm>
        <a:custGeom>
          <a:avLst/>
          <a:gdLst/>
          <a:ahLst/>
          <a:cxnLst/>
          <a:rect l="0" t="0" r="0" b="0"/>
          <a:pathLst>
            <a:path>
              <a:moveTo>
                <a:pt x="315205" y="2926644"/>
              </a:moveTo>
              <a:arcTo wR="1883546" hR="1883546" stAng="8782336" swAng="2198988"/>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ED0878A-E052-4E63-81AB-F9A273BFF20D}">
      <dsp:nvSpPr>
        <dsp:cNvPr id="0" name=""/>
        <dsp:cNvSpPr/>
      </dsp:nvSpPr>
      <dsp:spPr>
        <a:xfrm>
          <a:off x="1923456" y="1301910"/>
          <a:ext cx="2570196" cy="941384"/>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effectLst>
                <a:outerShdw blurRad="38100" dist="38100" dir="2700000" algn="tl">
                  <a:srgbClr val="000000">
                    <a:alpha val="43137"/>
                  </a:srgbClr>
                </a:outerShdw>
              </a:effectLst>
              <a:latin typeface="Alexandria" pitchFamily="2" charset="-78"/>
              <a:cs typeface="Alexandria" pitchFamily="2" charset="-78"/>
            </a:rPr>
            <a:t>على أساس تكلفة المصادر وسهولة الحصول عليها </a:t>
          </a:r>
          <a:r>
            <a:rPr lang="ar-SA" sz="1400" b="1" kern="1200" dirty="0" err="1">
              <a:effectLst>
                <a:outerShdw blurRad="38100" dist="38100" dir="2700000" algn="tl">
                  <a:srgbClr val="000000">
                    <a:alpha val="43137"/>
                  </a:srgbClr>
                </a:outerShdw>
              </a:effectLst>
              <a:latin typeface="Alexandria" pitchFamily="2" charset="-78"/>
              <a:cs typeface="Alexandria" pitchFamily="2" charset="-78"/>
            </a:rPr>
            <a:t>وإستخدامها</a:t>
          </a:r>
          <a:endParaRPr lang="ar-SA" sz="1400" b="1" kern="1200" dirty="0">
            <a:effectLst>
              <a:outerShdw blurRad="38100" dist="38100" dir="2700000" algn="tl">
                <a:srgbClr val="000000">
                  <a:alpha val="43137"/>
                </a:srgbClr>
              </a:outerShdw>
            </a:effectLst>
            <a:latin typeface="Alexandria" pitchFamily="2" charset="-78"/>
            <a:cs typeface="Alexandria" pitchFamily="2" charset="-78"/>
          </a:endParaRPr>
        </a:p>
      </dsp:txBody>
      <dsp:txXfrm>
        <a:off x="1969411" y="1347865"/>
        <a:ext cx="2478286" cy="849474"/>
      </dsp:txXfrm>
    </dsp:sp>
    <dsp:sp modelId="{EF18596D-09FA-4F72-AB1E-708BB57D9F92}">
      <dsp:nvSpPr>
        <dsp:cNvPr id="0" name=""/>
        <dsp:cNvSpPr/>
      </dsp:nvSpPr>
      <dsp:spPr>
        <a:xfrm>
          <a:off x="3116367" y="471103"/>
          <a:ext cx="3767093" cy="3767093"/>
        </a:xfrm>
        <a:custGeom>
          <a:avLst/>
          <a:gdLst/>
          <a:ahLst/>
          <a:cxnLst/>
          <a:rect l="0" t="0" r="0" b="0"/>
          <a:pathLst>
            <a:path>
              <a:moveTo>
                <a:pt x="325363" y="825334"/>
              </a:moveTo>
              <a:arcTo wR="1883546" hR="1883546" stAng="12850901" swAng="1188027"/>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58723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592899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5675589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93327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749435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44853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pPr algn="ctr"/>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70465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2426839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4114168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977431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4649214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pPr algn="ctr" rtl="1">
              <a:lnSpc>
                <a:spcPct val="200000"/>
              </a:lnSpc>
            </a:pPr>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065541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7395464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201354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016417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17434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8256967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39201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400">
                <a:latin typeface="Alexandria" pitchFamily="2" charset="-78"/>
                <a:cs typeface="Alexandria" pitchFamily="2" charset="-78"/>
              </a:rPr>
              <a:t>- بالإضافة إلى المساعدة في تحقيق الجوانب التالية: تنويع الخبرات، نمو الثروة اللغوية، وبناء المفاهيم السليمة، وتنمية القدرة على التذوق، وتنويع الاختبارات وأساليب التقويم لمواجهة الفروق الفردية بين المتعلمين، وتساعد تكنولوجيا التعليم على بقاء أثر التعلم لدى المتعلمين لفترات طويلة، وتنمية ميول المتعلمين للتعلم وتقوية اتجاهاتهم الإيجابية نحوه.</a:t>
            </a:r>
          </a:p>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620330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686769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5363365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07617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929907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3833187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346746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4428297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0172977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7271245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2373541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1236133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8537805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2658383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197544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7405663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5895524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7822174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19390817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78906546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3177067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66823894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58180596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55004480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73289654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r>
              <a:rPr lang="ar-SA" sz="1200">
                <a:latin typeface="Alexandria" pitchFamily="2" charset="-78"/>
                <a:cs typeface="Alexandria" pitchFamily="2" charset="-78"/>
              </a:rPr>
              <a:t>حيث رتب الوسائل بدءاً بالخبرات الحسية الهادفة المباشرة في قاعدة الهرم، وحتى الرموز اللفظية المجردة في قمته، </a:t>
            </a:r>
          </a:p>
          <a:p>
            <a:r>
              <a:rPr lang="ar-SA" sz="1200">
                <a:latin typeface="Alexandria" pitchFamily="2" charset="-78"/>
                <a:cs typeface="Alexandria" pitchFamily="2" charset="-78"/>
              </a:rPr>
              <a:t>ومروراً بمجموعات التي تكون أقرب للحسية، كلما كانت قريبة للقاعدة، وتأخذ بالتجريد كلما ابتعدنا نحو القمة، وذلك كما هو موضح بشكل (٤):</a:t>
            </a:r>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10747435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418609163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52804468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400327740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7268339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37360295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346909294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386332469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10657319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263804618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49278932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8788534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8077574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67</a:t>
            </a:fld>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68</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6" indent="0" algn="ctr">
              <a:buNone/>
              <a:defRPr sz="2000"/>
            </a:lvl2pPr>
            <a:lvl3pPr marL="914411" indent="0" algn="ctr">
              <a:buNone/>
              <a:defRPr sz="1801"/>
            </a:lvl3pPr>
            <a:lvl4pPr marL="1371617" indent="0" algn="ctr">
              <a:buNone/>
              <a:defRPr sz="1600"/>
            </a:lvl4pPr>
            <a:lvl5pPr marL="1828823" indent="0" algn="ctr">
              <a:buNone/>
              <a:defRPr sz="1600"/>
            </a:lvl5pPr>
            <a:lvl6pPr marL="2286029" indent="0" algn="ctr">
              <a:buNone/>
              <a:defRPr sz="1600"/>
            </a:lvl6pPr>
            <a:lvl7pPr marL="2743234" indent="0" algn="ctr">
              <a:buNone/>
              <a:defRPr sz="1600"/>
            </a:lvl7pPr>
            <a:lvl8pPr marL="3200440" indent="0" algn="ctr">
              <a:buNone/>
              <a:defRPr sz="1600"/>
            </a:lvl8pPr>
            <a:lvl9pPr marL="3657646"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2"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2" y="4589464"/>
            <a:ext cx="10515600" cy="1500187"/>
          </a:xfrm>
        </p:spPr>
        <p:txBody>
          <a:bodyPr/>
          <a:lstStyle>
            <a:lvl1pPr marL="0" indent="0">
              <a:buNone/>
              <a:defRPr sz="2400">
                <a:solidFill>
                  <a:schemeClr val="tx1">
                    <a:tint val="75000"/>
                  </a:schemeClr>
                </a:solidFill>
              </a:defRPr>
            </a:lvl1pPr>
            <a:lvl2pPr marL="457206" indent="0">
              <a:buNone/>
              <a:defRPr sz="2000">
                <a:solidFill>
                  <a:schemeClr val="tx1">
                    <a:tint val="75000"/>
                  </a:schemeClr>
                </a:solidFill>
              </a:defRPr>
            </a:lvl2pPr>
            <a:lvl3pPr marL="914411" indent="0">
              <a:buNone/>
              <a:defRPr sz="1801">
                <a:solidFill>
                  <a:schemeClr val="tx1">
                    <a:tint val="75000"/>
                  </a:schemeClr>
                </a:solidFill>
              </a:defRPr>
            </a:lvl3pPr>
            <a:lvl4pPr marL="1371617" indent="0">
              <a:buNone/>
              <a:defRPr sz="1600">
                <a:solidFill>
                  <a:schemeClr val="tx1">
                    <a:tint val="75000"/>
                  </a:schemeClr>
                </a:solidFill>
              </a:defRPr>
            </a:lvl4pPr>
            <a:lvl5pPr marL="1828823" indent="0">
              <a:buNone/>
              <a:defRPr sz="1600">
                <a:solidFill>
                  <a:schemeClr val="tx1">
                    <a:tint val="75000"/>
                  </a:schemeClr>
                </a:solidFill>
              </a:defRPr>
            </a:lvl5pPr>
            <a:lvl6pPr marL="2286029" indent="0">
              <a:buNone/>
              <a:defRPr sz="1600">
                <a:solidFill>
                  <a:schemeClr val="tx1">
                    <a:tint val="75000"/>
                  </a:schemeClr>
                </a:solidFill>
              </a:defRPr>
            </a:lvl6pPr>
            <a:lvl7pPr marL="2743234" indent="0">
              <a:buNone/>
              <a:defRPr sz="1600">
                <a:solidFill>
                  <a:schemeClr val="tx1">
                    <a:tint val="75000"/>
                  </a:schemeClr>
                </a:solidFill>
              </a:defRPr>
            </a:lvl7pPr>
            <a:lvl8pPr marL="3200440" indent="0">
              <a:buNone/>
              <a:defRPr sz="1600">
                <a:solidFill>
                  <a:schemeClr val="tx1">
                    <a:tint val="75000"/>
                  </a:schemeClr>
                </a:solidFill>
              </a:defRPr>
            </a:lvl8pPr>
            <a:lvl9pPr marL="3657646"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9"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6" indent="0">
              <a:buNone/>
              <a:defRPr sz="2000" b="1"/>
            </a:lvl2pPr>
            <a:lvl3pPr marL="914411" indent="0">
              <a:buNone/>
              <a:defRPr sz="1801"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6"/>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206" indent="0">
              <a:buNone/>
              <a:defRPr sz="2000" b="1"/>
            </a:lvl2pPr>
            <a:lvl3pPr marL="914411" indent="0">
              <a:buNone/>
              <a:defRPr sz="1801"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2" y="2505076"/>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6"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90" y="2057400"/>
            <a:ext cx="3932236" cy="3811588"/>
          </a:xfrm>
        </p:spPr>
        <p:txBody>
          <a:bodyPr/>
          <a:lstStyle>
            <a:lvl1pPr marL="0" indent="0">
              <a:buNone/>
              <a:defRPr sz="1600"/>
            </a:lvl1pPr>
            <a:lvl2pPr marL="457206" indent="0">
              <a:buNone/>
              <a:defRPr sz="1401"/>
            </a:lvl2pPr>
            <a:lvl3pPr marL="914411" indent="0">
              <a:buNone/>
              <a:defRPr sz="1200"/>
            </a:lvl3pPr>
            <a:lvl4pPr marL="1371617" indent="0">
              <a:buNone/>
              <a:defRPr sz="1001"/>
            </a:lvl4pPr>
            <a:lvl5pPr marL="1828823" indent="0">
              <a:buNone/>
              <a:defRPr sz="1001"/>
            </a:lvl5pPr>
            <a:lvl6pPr marL="2286029" indent="0">
              <a:buNone/>
              <a:defRPr sz="1001"/>
            </a:lvl6pPr>
            <a:lvl7pPr marL="2743234" indent="0">
              <a:buNone/>
              <a:defRPr sz="1001"/>
            </a:lvl7pPr>
            <a:lvl8pPr marL="3200440" indent="0">
              <a:buNone/>
              <a:defRPr sz="1001"/>
            </a:lvl8pPr>
            <a:lvl9pPr marL="3657646" indent="0">
              <a:buNone/>
              <a:defRPr sz="1001"/>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6"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1" cy="4873625"/>
          </a:xfrm>
        </p:spPr>
        <p:txBody>
          <a:bodyPr/>
          <a:lstStyle>
            <a:lvl1pPr marL="0" indent="0">
              <a:buNone/>
              <a:defRPr sz="3200"/>
            </a:lvl1pPr>
            <a:lvl2pPr marL="457206" indent="0">
              <a:buNone/>
              <a:defRPr sz="2800"/>
            </a:lvl2pPr>
            <a:lvl3pPr marL="914411" indent="0">
              <a:buNone/>
              <a:defRPr sz="2400"/>
            </a:lvl3pPr>
            <a:lvl4pPr marL="1371617" indent="0">
              <a:buNone/>
              <a:defRPr sz="2000"/>
            </a:lvl4pPr>
            <a:lvl5pPr marL="1828823" indent="0">
              <a:buNone/>
              <a:defRPr sz="2000"/>
            </a:lvl5pPr>
            <a:lvl6pPr marL="2286029" indent="0">
              <a:buNone/>
              <a:defRPr sz="2000"/>
            </a:lvl6pPr>
            <a:lvl7pPr marL="2743234" indent="0">
              <a:buNone/>
              <a:defRPr sz="2000"/>
            </a:lvl7pPr>
            <a:lvl8pPr marL="3200440" indent="0">
              <a:buNone/>
              <a:defRPr sz="2000"/>
            </a:lvl8pPr>
            <a:lvl9pPr marL="3657646" indent="0">
              <a:buNone/>
              <a:defRPr sz="2000"/>
            </a:lvl9pPr>
          </a:lstStyle>
          <a:p>
            <a:endParaRPr lang="en-US"/>
          </a:p>
        </p:txBody>
      </p:sp>
      <p:sp>
        <p:nvSpPr>
          <p:cNvPr id="4" name="Text Placeholder 3"/>
          <p:cNvSpPr>
            <a:spLocks noGrp="1"/>
          </p:cNvSpPr>
          <p:nvPr>
            <p:ph type="body" sz="half" idx="2"/>
          </p:nvPr>
        </p:nvSpPr>
        <p:spPr>
          <a:xfrm>
            <a:off x="839790" y="2057400"/>
            <a:ext cx="3932236" cy="3811588"/>
          </a:xfrm>
        </p:spPr>
        <p:txBody>
          <a:bodyPr/>
          <a:lstStyle>
            <a:lvl1pPr marL="0" indent="0">
              <a:buNone/>
              <a:defRPr sz="1600"/>
            </a:lvl1pPr>
            <a:lvl2pPr marL="457206" indent="0">
              <a:buNone/>
              <a:defRPr sz="1401"/>
            </a:lvl2pPr>
            <a:lvl3pPr marL="914411" indent="0">
              <a:buNone/>
              <a:defRPr sz="1200"/>
            </a:lvl3pPr>
            <a:lvl4pPr marL="1371617" indent="0">
              <a:buNone/>
              <a:defRPr sz="1001"/>
            </a:lvl4pPr>
            <a:lvl5pPr marL="1828823" indent="0">
              <a:buNone/>
              <a:defRPr sz="1001"/>
            </a:lvl5pPr>
            <a:lvl6pPr marL="2286029" indent="0">
              <a:buNone/>
              <a:defRPr sz="1001"/>
            </a:lvl6pPr>
            <a:lvl7pPr marL="2743234" indent="0">
              <a:buNone/>
              <a:defRPr sz="1001"/>
            </a:lvl7pPr>
            <a:lvl8pPr marL="3200440" indent="0">
              <a:buNone/>
              <a:defRPr sz="1001"/>
            </a:lvl8pPr>
            <a:lvl9pPr marL="3657646" indent="0">
              <a:buNone/>
              <a:defRPr sz="1001"/>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899"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199"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3"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1"/>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1/19/2026</a:t>
            </a:fld>
            <a:endParaRPr lang="en-US"/>
          </a:p>
        </p:txBody>
      </p:sp>
      <p:sp>
        <p:nvSpPr>
          <p:cNvPr id="5" name="Footer Placeholder 4"/>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11"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4" indent="-228604" algn="l" defTabSz="914411"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09" indent="-228604" algn="l" defTabSz="914411"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5" indent="-228604" algn="l" defTabSz="914411"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1"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27"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32"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4"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49"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11" rtl="0" eaLnBrk="1" latinLnBrk="0" hangingPunct="1">
        <a:defRPr sz="1801" kern="1200">
          <a:solidFill>
            <a:schemeClr val="tx1"/>
          </a:solidFill>
          <a:latin typeface="+mn-lt"/>
          <a:ea typeface="+mn-ea"/>
          <a:cs typeface="+mn-cs"/>
        </a:defRPr>
      </a:lvl1pPr>
      <a:lvl2pPr marL="457206" algn="l" defTabSz="914411" rtl="0" eaLnBrk="1" latinLnBrk="0" hangingPunct="1">
        <a:defRPr sz="1801" kern="1200">
          <a:solidFill>
            <a:schemeClr val="tx1"/>
          </a:solidFill>
          <a:latin typeface="+mn-lt"/>
          <a:ea typeface="+mn-ea"/>
          <a:cs typeface="+mn-cs"/>
        </a:defRPr>
      </a:lvl2pPr>
      <a:lvl3pPr marL="914411" algn="l" defTabSz="914411" rtl="0" eaLnBrk="1" latinLnBrk="0" hangingPunct="1">
        <a:defRPr sz="1801" kern="1200">
          <a:solidFill>
            <a:schemeClr val="tx1"/>
          </a:solidFill>
          <a:latin typeface="+mn-lt"/>
          <a:ea typeface="+mn-ea"/>
          <a:cs typeface="+mn-cs"/>
        </a:defRPr>
      </a:lvl3pPr>
      <a:lvl4pPr marL="1371617" algn="l" defTabSz="914411" rtl="0" eaLnBrk="1" latinLnBrk="0" hangingPunct="1">
        <a:defRPr sz="1801" kern="1200">
          <a:solidFill>
            <a:schemeClr val="tx1"/>
          </a:solidFill>
          <a:latin typeface="+mn-lt"/>
          <a:ea typeface="+mn-ea"/>
          <a:cs typeface="+mn-cs"/>
        </a:defRPr>
      </a:lvl4pPr>
      <a:lvl5pPr marL="1828823" algn="l" defTabSz="914411" rtl="0" eaLnBrk="1" latinLnBrk="0" hangingPunct="1">
        <a:defRPr sz="1801" kern="1200">
          <a:solidFill>
            <a:schemeClr val="tx1"/>
          </a:solidFill>
          <a:latin typeface="+mn-lt"/>
          <a:ea typeface="+mn-ea"/>
          <a:cs typeface="+mn-cs"/>
        </a:defRPr>
      </a:lvl5pPr>
      <a:lvl6pPr marL="2286029" algn="l" defTabSz="914411" rtl="0" eaLnBrk="1" latinLnBrk="0" hangingPunct="1">
        <a:defRPr sz="1801" kern="1200">
          <a:solidFill>
            <a:schemeClr val="tx1"/>
          </a:solidFill>
          <a:latin typeface="+mn-lt"/>
          <a:ea typeface="+mn-ea"/>
          <a:cs typeface="+mn-cs"/>
        </a:defRPr>
      </a:lvl6pPr>
      <a:lvl7pPr marL="2743234" algn="l" defTabSz="914411" rtl="0" eaLnBrk="1" latinLnBrk="0" hangingPunct="1">
        <a:defRPr sz="1801" kern="1200">
          <a:solidFill>
            <a:schemeClr val="tx1"/>
          </a:solidFill>
          <a:latin typeface="+mn-lt"/>
          <a:ea typeface="+mn-ea"/>
          <a:cs typeface="+mn-cs"/>
        </a:defRPr>
      </a:lvl7pPr>
      <a:lvl8pPr marL="3200440" algn="l" defTabSz="914411" rtl="0" eaLnBrk="1" latinLnBrk="0" hangingPunct="1">
        <a:defRPr sz="1801" kern="1200">
          <a:solidFill>
            <a:schemeClr val="tx1"/>
          </a:solidFill>
          <a:latin typeface="+mn-lt"/>
          <a:ea typeface="+mn-ea"/>
          <a:cs typeface="+mn-cs"/>
        </a:defRPr>
      </a:lvl8pPr>
      <a:lvl9pPr marL="3657646" algn="l" defTabSz="914411"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8.jp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6.png"/><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g"/></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2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4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slideLayout" Target="../slideLayouts/slideLayout14.xml"/><Relationship Id="rId7" Type="http://schemas.openxmlformats.org/officeDocument/2006/relationships/image" Target="../media/image6.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2.jpg"/><Relationship Id="rId5" Type="http://schemas.openxmlformats.org/officeDocument/2006/relationships/image" Target="../media/image21.png"/><Relationship Id="rId4" Type="http://schemas.openxmlformats.org/officeDocument/2006/relationships/notesSlide" Target="../notesSlides/notesSlide35.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23.jp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40.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 Id="rId5" Type="http://schemas.openxmlformats.org/officeDocument/2006/relationships/image" Target="../media/image24.jpg"/><Relationship Id="rId4" Type="http://schemas.openxmlformats.org/officeDocument/2006/relationships/image" Target="../media/image9.jpe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 Id="rId5" Type="http://schemas.openxmlformats.org/officeDocument/2006/relationships/image" Target="../media/image25.jpg"/><Relationship Id="rId4" Type="http://schemas.openxmlformats.org/officeDocument/2006/relationships/image" Target="../media/image9.jpeg"/></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6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5.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7.jpeg"/></Relationships>
</file>

<file path=ppt/slides/_rels/slide6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6.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7.jpeg"/></Relationships>
</file>

<file path=ppt/slides/_rels/slide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7.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7.jpeg"/></Relationships>
</file>

<file path=ppt/slides/_rels/slide6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7.jpeg"/></Relationships>
</file>

<file path=ppt/slides/_rels/slide6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9.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7.jpeg"/></Relationships>
</file>

<file path=ppt/slides/_rels/slide6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60.xml"/><Relationship Id="rId1" Type="http://schemas.openxmlformats.org/officeDocument/2006/relationships/slideLayout" Target="../slideLayouts/slideLayout16.xml"/><Relationship Id="rId6" Type="http://schemas.openxmlformats.org/officeDocument/2006/relationships/image" Target="../media/image31.png"/><Relationship Id="rId5" Type="http://schemas.openxmlformats.org/officeDocument/2006/relationships/image" Target="../media/image30.svg"/><Relationship Id="rId4" Type="http://schemas.openxmlformats.org/officeDocument/2006/relationships/image" Target="../media/image29.png"/></Relationships>
</file>

<file path=ppt/slides/_rels/slide67.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32.jpeg"/><Relationship Id="rId7" Type="http://schemas.openxmlformats.org/officeDocument/2006/relationships/image" Target="../media/image35.jpeg"/><Relationship Id="rId12" Type="http://schemas.openxmlformats.org/officeDocument/2006/relationships/image" Target="../media/image40.jpeg"/><Relationship Id="rId2" Type="http://schemas.openxmlformats.org/officeDocument/2006/relationships/notesSlide" Target="../notesSlides/notesSlide61.xml"/><Relationship Id="rId1" Type="http://schemas.openxmlformats.org/officeDocument/2006/relationships/slideLayout" Target="../slideLayouts/slideLayout15.xml"/><Relationship Id="rId6" Type="http://schemas.openxmlformats.org/officeDocument/2006/relationships/image" Target="../media/image34.jpeg"/><Relationship Id="rId11" Type="http://schemas.openxmlformats.org/officeDocument/2006/relationships/image" Target="../media/image39.jpeg"/><Relationship Id="rId5" Type="http://schemas.openxmlformats.org/officeDocument/2006/relationships/image" Target="../media/image33.jpeg"/><Relationship Id="rId10" Type="http://schemas.openxmlformats.org/officeDocument/2006/relationships/image" Target="../media/image38.jpeg"/><Relationship Id="rId4" Type="http://schemas.openxmlformats.org/officeDocument/2006/relationships/image" Target="../media/image6.png"/><Relationship Id="rId9" Type="http://schemas.openxmlformats.org/officeDocument/2006/relationships/image" Target="../media/image37.jpeg"/></Relationships>
</file>

<file path=ppt/slides/_rels/slide6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62.xml"/><Relationship Id="rId1" Type="http://schemas.openxmlformats.org/officeDocument/2006/relationships/slideLayout" Target="../slideLayouts/slideLayout16.xml"/><Relationship Id="rId6" Type="http://schemas.openxmlformats.org/officeDocument/2006/relationships/image" Target="../media/image31.png"/><Relationship Id="rId5" Type="http://schemas.openxmlformats.org/officeDocument/2006/relationships/image" Target="../media/image30.sv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382222" y="5831420"/>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20650" y="1397812"/>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الأولى:</a:t>
            </a:r>
            <a:endParaRPr lang="en-US" sz="2000" b="1" dirty="0">
              <a:solidFill>
                <a:schemeClr val="bg1"/>
              </a:solidFill>
              <a:latin typeface="Alexandria" charset="0"/>
              <a:cs typeface="Alexandria" charset="0"/>
            </a:endParaRPr>
          </a:p>
        </p:txBody>
      </p:sp>
      <p:sp>
        <p:nvSpPr>
          <p:cNvPr id="46" name="TextBox 45"/>
          <p:cNvSpPr txBox="1"/>
          <p:nvPr/>
        </p:nvSpPr>
        <p:spPr>
          <a:xfrm>
            <a:off x="5436972" y="3487765"/>
            <a:ext cx="5163594" cy="1486369"/>
          </a:xfrm>
          <a:prstGeom prst="rect">
            <a:avLst/>
          </a:prstGeom>
          <a:noFill/>
        </p:spPr>
        <p:txBody>
          <a:bodyPr wrap="none" rtlCol="0">
            <a:spAutoFit/>
          </a:bodyPr>
          <a:lstStyle/>
          <a:p>
            <a:pPr algn="ctr" rtl="1">
              <a:lnSpc>
                <a:spcPct val="150000"/>
              </a:lnSpc>
            </a:pPr>
            <a:r>
              <a:rPr lang="ar-SA" sz="3200" b="1" dirty="0">
                <a:solidFill>
                  <a:schemeClr val="accent5">
                    <a:lumMod val="75000"/>
                  </a:schemeClr>
                </a:solidFill>
                <a:latin typeface="Alexandria" charset="0"/>
                <a:cs typeface="Alexandria" charset="0"/>
              </a:rPr>
              <a:t>مفهوم تكنولوجيا التعليم</a:t>
            </a:r>
          </a:p>
          <a:p>
            <a:pPr algn="ctr" rtl="1">
              <a:lnSpc>
                <a:spcPct val="150000"/>
              </a:lnSpc>
            </a:pPr>
            <a:r>
              <a:rPr lang="ar-SA" sz="3200" b="1" dirty="0">
                <a:solidFill>
                  <a:schemeClr val="accent5">
                    <a:lumMod val="75000"/>
                  </a:schemeClr>
                </a:solidFill>
                <a:latin typeface="Alexandria" charset="0"/>
                <a:cs typeface="Alexandria" charset="0"/>
              </a:rPr>
              <a:t> وأهميته </a:t>
            </a:r>
            <a:endParaRPr lang="en-US" sz="2800" b="1" dirty="0">
              <a:solidFill>
                <a:schemeClr val="accent5">
                  <a:lumMod val="75000"/>
                </a:schemeClr>
              </a:solidFill>
              <a:latin typeface="Alexandria" charset="0"/>
              <a:cs typeface="Alexandria" charset="0"/>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6" name="مربع نص 2">
            <a:extLst>
              <a:ext uri="{FF2B5EF4-FFF2-40B4-BE49-F238E27FC236}">
                <a16:creationId xmlns:a16="http://schemas.microsoft.com/office/drawing/2014/main" id="{15AD3070-0B0F-2846-ACB2-A9E64BD3B419}"/>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2602885"/>
            <a:ext cx="4046219" cy="44125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390677" y="300638"/>
            <a:ext cx="4199808"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bg1"/>
                </a:solidFill>
                <a:latin typeface="Alexandria" charset="0"/>
                <a:cs typeface="Alexandria" charset="0"/>
              </a:rPr>
              <a:t>محاور المحاضـــــــــــــرة</a:t>
            </a:r>
            <a:endParaRPr lang="en-US" sz="2400" b="1" dirty="0">
              <a:solidFill>
                <a:schemeClr val="bg1"/>
              </a:solidFill>
              <a:latin typeface="Alexandria" charset="0"/>
              <a:cs typeface="Alexandria" charset="0"/>
            </a:endParaRPr>
          </a:p>
        </p:txBody>
      </p:sp>
      <p:sp>
        <p:nvSpPr>
          <p:cNvPr id="46" name="TextBox 45"/>
          <p:cNvSpPr txBox="1"/>
          <p:nvPr/>
        </p:nvSpPr>
        <p:spPr>
          <a:xfrm>
            <a:off x="4046220" y="1031244"/>
            <a:ext cx="7407105" cy="5541773"/>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مراحل تطور مفهوم تكنولوجيا التعليم</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مفهوم تكنولوجيا التعليم.</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النظريات التعليمية لمفهوم تكنولوجيا التعليم </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علاقة تكنولوجيا التعليم ببعض المفاهيم </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أهمية تكنولوجيا التعليم.</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وسائل تكنولوجيا التعليم 	     - أبعاد تكنولوجيا التعليم.</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فوائد تكنولوجيا التعليم</a:t>
            </a:r>
            <a:endParaRPr lang="en-US" sz="20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تصنيفات مصادر تكنولوجيا التعليم:</a:t>
            </a:r>
            <a:endParaRPr lang="en-US" sz="20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دور تكنولوجيا التعليم في مواجهة المشكلات التربوية</a:t>
            </a:r>
          </a:p>
        </p:txBody>
      </p:sp>
      <p:sp>
        <p:nvSpPr>
          <p:cNvPr id="14" name="Oval 13"/>
          <p:cNvSpPr/>
          <p:nvPr/>
        </p:nvSpPr>
        <p:spPr>
          <a:xfrm>
            <a:off x="-44970" y="2948939"/>
            <a:ext cx="3839730" cy="406645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5" name="مربع نص 2">
            <a:extLst>
              <a:ext uri="{FF2B5EF4-FFF2-40B4-BE49-F238E27FC236}">
                <a16:creationId xmlns:a16="http://schemas.microsoft.com/office/drawing/2014/main" id="{FADBE60A-4226-8FA4-4E87-3BAAF2308249}"/>
              </a:ext>
            </a:extLst>
          </p:cNvPr>
          <p:cNvSpPr txBox="1"/>
          <p:nvPr/>
        </p:nvSpPr>
        <p:spPr>
          <a:xfrm>
            <a:off x="10012936" y="6564535"/>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63843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5672928" cy="3472542"/>
          </a:xfrm>
        </p:spPr>
      </p:pic>
      <p:sp>
        <p:nvSpPr>
          <p:cNvPr id="9" name="TextBox 8"/>
          <p:cNvSpPr txBox="1"/>
          <p:nvPr/>
        </p:nvSpPr>
        <p:spPr>
          <a:xfrm>
            <a:off x="1728579" y="2294218"/>
            <a:ext cx="9206990" cy="1660647"/>
          </a:xfrm>
          <a:prstGeom prst="rect">
            <a:avLst/>
          </a:prstGeom>
          <a:noFill/>
        </p:spPr>
        <p:txBody>
          <a:bodyPr wrap="square" rtlCol="0">
            <a:spAutoFit/>
          </a:bodyPr>
          <a:lstStyle/>
          <a:p>
            <a:pPr algn="ctr" rtl="1">
              <a:lnSpc>
                <a:spcPct val="150000"/>
              </a:lnSpc>
            </a:pPr>
            <a:r>
              <a:rPr lang="ar-SA" sz="3600" b="1" dirty="0">
                <a:solidFill>
                  <a:srgbClr val="00B0F0"/>
                </a:solidFill>
                <a:latin typeface="Alexandria" charset="0"/>
                <a:cs typeface="Alexandria" charset="0"/>
              </a:rPr>
              <a:t>مراحل تطور </a:t>
            </a:r>
          </a:p>
          <a:p>
            <a:pPr algn="ctr" rtl="1">
              <a:lnSpc>
                <a:spcPct val="150000"/>
              </a:lnSpc>
            </a:pPr>
            <a:r>
              <a:rPr lang="ar-SA" sz="3600" b="1" dirty="0">
                <a:solidFill>
                  <a:srgbClr val="00B0F0"/>
                </a:solidFill>
                <a:latin typeface="Alexandria" charset="0"/>
                <a:cs typeface="Alexandria" charset="0"/>
              </a:rPr>
              <a:t>مفهوم تكنولوجيا التعليم </a:t>
            </a:r>
            <a:endParaRPr lang="en-US" sz="36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7" name="مربع نص 2">
            <a:extLst>
              <a:ext uri="{FF2B5EF4-FFF2-40B4-BE49-F238E27FC236}">
                <a16:creationId xmlns:a16="http://schemas.microsoft.com/office/drawing/2014/main" id="{9C242D4D-8C43-D462-C8E2-8F6EF9AEBF6A}"/>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solidFill>
                  <a:schemeClr val="bg1"/>
                </a:solidFill>
              </a:rPr>
              <a:t>https://midocean.edu.km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217670" cy="1586591"/>
          </a:xfrm>
        </p:spPr>
      </p:pic>
      <p:sp>
        <p:nvSpPr>
          <p:cNvPr id="9" name="TextBox 8"/>
          <p:cNvSpPr txBox="1"/>
          <p:nvPr/>
        </p:nvSpPr>
        <p:spPr>
          <a:xfrm>
            <a:off x="418898" y="1353303"/>
            <a:ext cx="11354199" cy="4605556"/>
          </a:xfrm>
          <a:prstGeom prst="rect">
            <a:avLst/>
          </a:prstGeom>
          <a:noFill/>
        </p:spPr>
        <p:txBody>
          <a:bodyPr wrap="square" rtlCol="0">
            <a:spAutoFit/>
          </a:bodyPr>
          <a:lstStyle/>
          <a:p>
            <a:pPr algn="ctr" rtl="1">
              <a:lnSpc>
                <a:spcPct val="150000"/>
              </a:lnSpc>
            </a:pPr>
            <a:r>
              <a:rPr lang="ar-SA" sz="2200" b="1" dirty="0">
                <a:solidFill>
                  <a:srgbClr val="00AEEF"/>
                </a:solidFill>
                <a:latin typeface="Alexandria" charset="0"/>
                <a:cs typeface="Alexandria" charset="0"/>
              </a:rPr>
              <a:t>أولاً: حركة التعليم البصري:</a:t>
            </a:r>
          </a:p>
          <a:p>
            <a:pPr algn="ctr" rtl="1">
              <a:lnSpc>
                <a:spcPct val="150000"/>
              </a:lnSpc>
            </a:pPr>
            <a:r>
              <a:rPr lang="ar-SA" sz="2200" dirty="0">
                <a:latin typeface="Alexandria" charset="0"/>
                <a:cs typeface="Alexandria" charset="0"/>
              </a:rPr>
              <a:t>هذه هي المرحلة الأولى، وتم تقديم تكنولوجيا التعليم على أنها أداة، سواء كانت</a:t>
            </a:r>
          </a:p>
          <a:p>
            <a:pPr algn="ctr" rtl="1">
              <a:lnSpc>
                <a:spcPct val="150000"/>
              </a:lnSpc>
            </a:pPr>
            <a:r>
              <a:rPr lang="ar-SA" sz="2200" dirty="0">
                <a:latin typeface="Alexandria" charset="0"/>
                <a:cs typeface="Alexandria" charset="0"/>
              </a:rPr>
              <a:t>صورة أو نموذجا أو سواهما ، وتُعرض للمتعلم خبرة مرئية محسوسة؛ بهدف تحقيق الأهداف</a:t>
            </a:r>
          </a:p>
          <a:p>
            <a:pPr algn="ctr" rtl="1">
              <a:lnSpc>
                <a:spcPct val="150000"/>
              </a:lnSpc>
            </a:pPr>
            <a:r>
              <a:rPr lang="ar-SA" sz="2200" dirty="0">
                <a:latin typeface="Alexandria" charset="0"/>
                <a:cs typeface="Alexandria" charset="0"/>
              </a:rPr>
              <a:t>التعليمية.</a:t>
            </a:r>
          </a:p>
          <a:p>
            <a:pPr algn="ctr" rtl="1">
              <a:lnSpc>
                <a:spcPct val="150000"/>
              </a:lnSpc>
            </a:pPr>
            <a:r>
              <a:rPr lang="ar-SA" sz="2200" b="1" dirty="0">
                <a:solidFill>
                  <a:srgbClr val="00AEEF"/>
                </a:solidFill>
                <a:latin typeface="Alexandria" charset="0"/>
                <a:cs typeface="Alexandria" charset="0"/>
              </a:rPr>
              <a:t>ثانياً : حركة التعليم السمعي البصرية:</a:t>
            </a:r>
          </a:p>
          <a:p>
            <a:pPr algn="ctr" rtl="1">
              <a:lnSpc>
                <a:spcPct val="150000"/>
              </a:lnSpc>
            </a:pPr>
            <a:r>
              <a:rPr lang="ar-SA" sz="2200" dirty="0">
                <a:latin typeface="Alexandria" charset="0"/>
                <a:cs typeface="Alexandria" charset="0"/>
              </a:rPr>
              <a:t>يتم تقديم تكنولوجيا التعليم في هذه المرحلة على أنها مجموعة من الأدوات والأجهزة التي تستخدم لنقل المعرفة والخبرات والأفكار من خلال حاستي السمع والبصر ، أي أن هذه المرحلة أضافت فقط عنصر الصوت إلى المرحلة السابقة، إلا أن المفاهيم الأولية النظرية لكل من مفهومي الاتصال ومفهوم النظم كانت قد ظهرت في نهاية هذه المرحلة.</a:t>
            </a:r>
            <a:endParaRPr lang="en-US" sz="2200" dirty="0">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2">
            <a:extLst>
              <a:ext uri="{FF2B5EF4-FFF2-40B4-BE49-F238E27FC236}">
                <a16:creationId xmlns:a16="http://schemas.microsoft.com/office/drawing/2014/main" id="{F1A6EC21-391D-D145-A7ED-B4211D524C38}"/>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solidFill>
                  <a:schemeClr val="bg1"/>
                </a:solidFill>
              </a:rPr>
              <a:t>https://midocean.edu.km</a:t>
            </a:r>
          </a:p>
        </p:txBody>
      </p:sp>
    </p:spTree>
    <p:extLst>
      <p:ext uri="{BB962C8B-B14F-4D97-AF65-F5344CB8AC3E}">
        <p14:creationId xmlns:p14="http://schemas.microsoft.com/office/powerpoint/2010/main" val="4217341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4572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217670" cy="1586591"/>
          </a:xfrm>
        </p:spPr>
      </p:pic>
      <p:sp>
        <p:nvSpPr>
          <p:cNvPr id="9" name="TextBox 8"/>
          <p:cNvSpPr txBox="1"/>
          <p:nvPr/>
        </p:nvSpPr>
        <p:spPr>
          <a:xfrm>
            <a:off x="1307877" y="1838907"/>
            <a:ext cx="9928013" cy="2799869"/>
          </a:xfrm>
          <a:prstGeom prst="rect">
            <a:avLst/>
          </a:prstGeom>
          <a:noFill/>
        </p:spPr>
        <p:txBody>
          <a:bodyPr wrap="square" rtlCol="0">
            <a:spAutoFit/>
          </a:bodyPr>
          <a:lstStyle/>
          <a:p>
            <a:pPr algn="ctr" rtl="1">
              <a:lnSpc>
                <a:spcPct val="150000"/>
              </a:lnSpc>
            </a:pPr>
            <a:r>
              <a:rPr lang="ar-SA" sz="2400" b="1" dirty="0">
                <a:solidFill>
                  <a:srgbClr val="00AEEF"/>
                </a:solidFill>
                <a:latin typeface="Alexandria" charset="0"/>
                <a:cs typeface="Alexandria" charset="0"/>
              </a:rPr>
              <a:t>ثالثاً: مفهوم الاتصال:</a:t>
            </a:r>
          </a:p>
          <a:p>
            <a:pPr algn="ctr" rtl="1">
              <a:lnSpc>
                <a:spcPct val="150000"/>
              </a:lnSpc>
            </a:pPr>
            <a:r>
              <a:rPr lang="ar-SA" sz="2400" dirty="0">
                <a:latin typeface="Alexandria" charset="0"/>
                <a:cs typeface="Alexandria" charset="0"/>
              </a:rPr>
              <a:t>يتم تقديم الاتصال كمرحلة من مراحل تطور مفهوم تكنولوجيا التعليم؛ حيث يُنظر إلى الاتصال على أنه عملية ديناميكية يتم التفاعل فيها بين المرسل والمستقبل داخل مجال المعرفة الصفية، وأضيف إلى هذا المفهوم، مفهوم العمليات.</a:t>
            </a:r>
            <a:endParaRPr lang="en-US" sz="2400" dirty="0">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2">
            <a:extLst>
              <a:ext uri="{FF2B5EF4-FFF2-40B4-BE49-F238E27FC236}">
                <a16:creationId xmlns:a16="http://schemas.microsoft.com/office/drawing/2014/main" id="{7CFF3E6F-5F22-5DCD-B7D8-B93064C52748}"/>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solidFill>
                  <a:schemeClr val="bg1"/>
                </a:solidFill>
              </a:rPr>
              <a:t>https://midocean.edu.km</a:t>
            </a:r>
          </a:p>
        </p:txBody>
      </p:sp>
    </p:spTree>
    <p:extLst>
      <p:ext uri="{BB962C8B-B14F-4D97-AF65-F5344CB8AC3E}">
        <p14:creationId xmlns:p14="http://schemas.microsoft.com/office/powerpoint/2010/main" val="59955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4572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217670" cy="1586591"/>
          </a:xfrm>
        </p:spPr>
      </p:pic>
      <p:sp>
        <p:nvSpPr>
          <p:cNvPr id="9" name="TextBox 8"/>
          <p:cNvSpPr txBox="1"/>
          <p:nvPr/>
        </p:nvSpPr>
        <p:spPr>
          <a:xfrm>
            <a:off x="1120140" y="1136133"/>
            <a:ext cx="9939866" cy="4732514"/>
          </a:xfrm>
          <a:prstGeom prst="rect">
            <a:avLst/>
          </a:prstGeom>
          <a:noFill/>
        </p:spPr>
        <p:txBody>
          <a:bodyPr wrap="square" rtlCol="0">
            <a:spAutoFit/>
          </a:bodyPr>
          <a:lstStyle/>
          <a:p>
            <a:pPr algn="ctr" rtl="1">
              <a:lnSpc>
                <a:spcPct val="200000"/>
              </a:lnSpc>
            </a:pPr>
            <a:r>
              <a:rPr lang="ar-SA" sz="2200" b="1" dirty="0">
                <a:solidFill>
                  <a:srgbClr val="00AEEF"/>
                </a:solidFill>
                <a:latin typeface="Alexandria" charset="0"/>
                <a:cs typeface="Alexandria" charset="0"/>
              </a:rPr>
              <a:t>رابعاً : مفهوم النظم:</a:t>
            </a:r>
          </a:p>
          <a:p>
            <a:pPr algn="ctr" rtl="1">
              <a:lnSpc>
                <a:spcPct val="200000"/>
              </a:lnSpc>
            </a:pPr>
            <a:r>
              <a:rPr lang="ar-SA" sz="2200" dirty="0">
                <a:latin typeface="Alexandria" charset="0"/>
                <a:cs typeface="Alexandria" charset="0"/>
              </a:rPr>
              <a:t> يتم تقديم النظام على أنه مجموعة من المكونات المرتبة والمنظمة التي تعمل معاً لتحقيق هدف مشترك، وينظر هذا المفهوم لمجال تكنولوجيا التعليم على أنه نظام تعليمي متكامل، وأن المواد التعليمية هي مكونات للنظام التعليمي، وليست معينات منفصلة أو مواد تعليمية مستقلة. وعلى اعتبار أن التعليم نظام، فقد أمكن استخدام مفهوم النظم في ميدان التدريس لجعل التقنيات ذات فعالية عن طريق اعتبارها أحد مكونات نظام التدريس.</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2">
            <a:extLst>
              <a:ext uri="{FF2B5EF4-FFF2-40B4-BE49-F238E27FC236}">
                <a16:creationId xmlns:a16="http://schemas.microsoft.com/office/drawing/2014/main" id="{73885B52-EFA0-4672-00E6-9C67A70AFC44}"/>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solidFill>
                  <a:schemeClr val="bg1"/>
                </a:solidFill>
              </a:rPr>
              <a:t>https://midocean.edu.km</a:t>
            </a:r>
          </a:p>
        </p:txBody>
      </p:sp>
    </p:spTree>
    <p:extLst>
      <p:ext uri="{BB962C8B-B14F-4D97-AF65-F5344CB8AC3E}">
        <p14:creationId xmlns:p14="http://schemas.microsoft.com/office/powerpoint/2010/main" val="5367713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4572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217670" cy="1586591"/>
          </a:xfrm>
        </p:spPr>
      </p:pic>
      <p:sp>
        <p:nvSpPr>
          <p:cNvPr id="9" name="TextBox 8"/>
          <p:cNvSpPr txBox="1"/>
          <p:nvPr/>
        </p:nvSpPr>
        <p:spPr>
          <a:xfrm>
            <a:off x="1268730" y="1136133"/>
            <a:ext cx="9791276" cy="4732514"/>
          </a:xfrm>
          <a:prstGeom prst="rect">
            <a:avLst/>
          </a:prstGeom>
          <a:noFill/>
        </p:spPr>
        <p:txBody>
          <a:bodyPr wrap="square" rtlCol="0">
            <a:spAutoFit/>
          </a:bodyPr>
          <a:lstStyle/>
          <a:p>
            <a:pPr algn="ctr" rtl="1">
              <a:lnSpc>
                <a:spcPct val="200000"/>
              </a:lnSpc>
            </a:pPr>
            <a:r>
              <a:rPr lang="ar-SA" sz="2200" b="1" dirty="0">
                <a:solidFill>
                  <a:srgbClr val="00AEEF"/>
                </a:solidFill>
                <a:latin typeface="Alexandria" charset="0"/>
                <a:cs typeface="Alexandria" charset="0"/>
              </a:rPr>
              <a:t>خامساً: مرحلة تأثر العلوم السلوكية:</a:t>
            </a:r>
          </a:p>
          <a:p>
            <a:pPr algn="ctr" rtl="1">
              <a:lnSpc>
                <a:spcPct val="200000"/>
              </a:lnSpc>
            </a:pPr>
            <a:r>
              <a:rPr lang="ar-SA" sz="2200" dirty="0">
                <a:latin typeface="Alexandria" charset="0"/>
                <a:cs typeface="Alexandria" charset="0"/>
              </a:rPr>
              <a:t>قبل أن يتبلور الشكل النهائي لمجال الوسائل السمعية البصرية كمنظومة فرعية لمنظومة التدريس، كانت هناك جهود موازية تجرى على صعيد آخر، تلك هي الحركة البحثية النشطة في مجال علم النفس التربوي الخاصة بتعزيز السلوك وتطبيقاته في التدريس وقد كان لتجارب سكنر عام ١٩٥٣ التعليم المبرمج وجهود حركة الأهداف السلوكية، والتعلم </a:t>
            </a:r>
            <a:r>
              <a:rPr lang="ar-SA" sz="2200" dirty="0" err="1">
                <a:latin typeface="Alexandria" charset="0"/>
                <a:cs typeface="Alexandria" charset="0"/>
              </a:rPr>
              <a:t>الإتقاني</a:t>
            </a:r>
            <a:r>
              <a:rPr lang="ar-SA" sz="2200" dirty="0">
                <a:latin typeface="Alexandria" charset="0"/>
                <a:cs typeface="Alexandria" charset="0"/>
              </a:rPr>
              <a:t> التي قادها بلوم والتي اسهمت بصورة كبيرة في فهم عملية التعلم..</a:t>
            </a:r>
            <a:endParaRPr lang="en-US" sz="2200" dirty="0">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2">
            <a:extLst>
              <a:ext uri="{FF2B5EF4-FFF2-40B4-BE49-F238E27FC236}">
                <a16:creationId xmlns:a16="http://schemas.microsoft.com/office/drawing/2014/main" id="{5EF8E6BD-CC69-B1B9-3FEE-4A4740EE3EE6}"/>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solidFill>
                  <a:schemeClr val="bg1"/>
                </a:solidFill>
              </a:rPr>
              <a:t>https://midocean.edu.km</a:t>
            </a:r>
          </a:p>
        </p:txBody>
      </p:sp>
    </p:spTree>
    <p:extLst>
      <p:ext uri="{BB962C8B-B14F-4D97-AF65-F5344CB8AC3E}">
        <p14:creationId xmlns:p14="http://schemas.microsoft.com/office/powerpoint/2010/main" val="3754950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4572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217670" cy="1586591"/>
          </a:xfrm>
        </p:spPr>
      </p:pic>
      <p:sp>
        <p:nvSpPr>
          <p:cNvPr id="9" name="TextBox 8"/>
          <p:cNvSpPr txBox="1"/>
          <p:nvPr/>
        </p:nvSpPr>
        <p:spPr>
          <a:xfrm>
            <a:off x="1006050" y="1646386"/>
            <a:ext cx="10088456" cy="3378297"/>
          </a:xfrm>
          <a:prstGeom prst="rect">
            <a:avLst/>
          </a:prstGeom>
          <a:noFill/>
        </p:spPr>
        <p:txBody>
          <a:bodyPr wrap="square" rtlCol="0">
            <a:spAutoFit/>
          </a:bodyPr>
          <a:lstStyle/>
          <a:p>
            <a:pPr algn="ctr" rtl="1">
              <a:lnSpc>
                <a:spcPct val="200000"/>
              </a:lnSpc>
            </a:pPr>
            <a:r>
              <a:rPr lang="ar-SA" sz="2200" b="1" dirty="0">
                <a:solidFill>
                  <a:srgbClr val="00AEEF"/>
                </a:solidFill>
                <a:latin typeface="Alexandria" charset="0"/>
                <a:cs typeface="Alexandria" charset="0"/>
              </a:rPr>
              <a:t>سادساً : مرحلة تكنولوجيا التعليم:</a:t>
            </a:r>
          </a:p>
          <a:p>
            <a:pPr algn="ctr" rtl="1">
              <a:lnSpc>
                <a:spcPct val="200000"/>
              </a:lnSpc>
            </a:pPr>
            <a:r>
              <a:rPr lang="ar-SA" sz="2200" dirty="0">
                <a:latin typeface="Alexandria" charset="0"/>
                <a:cs typeface="Alexandria" charset="0"/>
              </a:rPr>
              <a:t>يمكننا القول أنَّ النمو المتوازي لكل من التعلم </a:t>
            </a:r>
            <a:r>
              <a:rPr lang="ar-SA" sz="2200" dirty="0" err="1">
                <a:latin typeface="Alexandria" charset="0"/>
                <a:cs typeface="Alexandria" charset="0"/>
              </a:rPr>
              <a:t>الإتقاني</a:t>
            </a:r>
            <a:r>
              <a:rPr lang="ar-SA" sz="2200" dirty="0">
                <a:latin typeface="Alexandria" charset="0"/>
                <a:cs typeface="Alexandria" charset="0"/>
              </a:rPr>
              <a:t> وحركة الأهداف السلوكية</a:t>
            </a:r>
          </a:p>
          <a:p>
            <a:pPr algn="ctr" rtl="1">
              <a:lnSpc>
                <a:spcPct val="200000"/>
              </a:lnSpc>
            </a:pPr>
            <a:r>
              <a:rPr lang="ar-SA" sz="2200" dirty="0">
                <a:latin typeface="Alexandria" charset="0"/>
                <a:cs typeface="Alexandria" charset="0"/>
              </a:rPr>
              <a:t>التي قادها "بلوم" والتعليم البرامجي والآلات التعليمية التي ابتكرها سكنر تزيد من استخدام مدخل النظم في التربية وتهيأ المناخ التربوي لظهور مفهوم تكنولوجيا التعليم.</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2">
            <a:extLst>
              <a:ext uri="{FF2B5EF4-FFF2-40B4-BE49-F238E27FC236}">
                <a16:creationId xmlns:a16="http://schemas.microsoft.com/office/drawing/2014/main" id="{AC2AAC46-38F3-649B-2EFF-2C3F7BC3929E}"/>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solidFill>
                  <a:schemeClr val="bg1"/>
                </a:solidFill>
              </a:rPr>
              <a:t>https://midocean.edu.km</a:t>
            </a:r>
          </a:p>
        </p:txBody>
      </p:sp>
    </p:spTree>
    <p:extLst>
      <p:ext uri="{BB962C8B-B14F-4D97-AF65-F5344CB8AC3E}">
        <p14:creationId xmlns:p14="http://schemas.microsoft.com/office/powerpoint/2010/main" val="5680985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4572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8" name="صورة 7" descr="صورة تحتوي على نص, رسم بياني, رسم, دائرة&#10;&#10;تم إنشاء الوصف تلقائياً">
            <a:extLst>
              <a:ext uri="{FF2B5EF4-FFF2-40B4-BE49-F238E27FC236}">
                <a16:creationId xmlns:a16="http://schemas.microsoft.com/office/drawing/2014/main" id="{91ECC7E9-4BE5-E2CC-63AA-691D3BD1C4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390" y="0"/>
            <a:ext cx="10458450" cy="6692742"/>
          </a:xfrm>
          <a:prstGeom prst="rect">
            <a:avLst/>
          </a:prstGeom>
        </p:spPr>
      </p:pic>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4175" r="4175"/>
          <a:stretch>
            <a:fillRect/>
          </a:stretch>
        </p:blipFill>
        <p:spPr>
          <a:xfrm>
            <a:off x="-57150" y="13609"/>
            <a:ext cx="4217670" cy="1586591"/>
          </a:xfrm>
        </p:spPr>
      </p:pic>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Tree>
    <p:extLst>
      <p:ext uri="{BB962C8B-B14F-4D97-AF65-F5344CB8AC3E}">
        <p14:creationId xmlns:p14="http://schemas.microsoft.com/office/powerpoint/2010/main" val="32383976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740371"/>
            <a:ext cx="4262027" cy="830997"/>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مفهوم تكنولوجيا التعليم:  </a:t>
            </a:r>
            <a:r>
              <a:rPr lang="en-US" sz="2400" b="1" dirty="0">
                <a:solidFill>
                  <a:schemeClr val="bg1"/>
                </a:solidFill>
                <a:effectLst>
                  <a:outerShdw blurRad="38100" dist="38100" dir="2700000" algn="tl">
                    <a:srgbClr val="000000">
                      <a:alpha val="43137"/>
                    </a:srgbClr>
                  </a:outerShdw>
                </a:effectLst>
                <a:latin typeface="Alexandria" charset="0"/>
                <a:cs typeface="Alexandria" charset="0"/>
              </a:rPr>
              <a:t>Instructional Technology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115980"/>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477613" y="5054025"/>
            <a:ext cx="3974170"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215396" y="1665020"/>
            <a:ext cx="9761211" cy="3890617"/>
          </a:xfrm>
          <a:prstGeom prst="rect">
            <a:avLst/>
          </a:prstGeom>
          <a:noFill/>
        </p:spPr>
        <p:txBody>
          <a:bodyPr wrap="square" rtlCol="1">
            <a:spAutoFit/>
          </a:bodyPr>
          <a:lstStyle/>
          <a:p>
            <a:pPr algn="r" rtl="1">
              <a:lnSpc>
                <a:spcPct val="200000"/>
              </a:lnSpc>
            </a:pPr>
            <a:r>
              <a:rPr lang="ar-SA" sz="1801" dirty="0">
                <a:latin typeface="Alexandria" pitchFamily="2" charset="-78"/>
                <a:cs typeface="Alexandria" pitchFamily="2" charset="-78"/>
              </a:rPr>
              <a:t>يُعرف </a:t>
            </a:r>
            <a:r>
              <a:rPr lang="ar-SA" sz="1801" dirty="0">
                <a:solidFill>
                  <a:srgbClr val="0070C0"/>
                </a:solidFill>
                <a:latin typeface="Alexandria" pitchFamily="2" charset="-78"/>
                <a:cs typeface="Alexandria" pitchFamily="2" charset="-78"/>
              </a:rPr>
              <a:t>زاهر واسكندر ( ١٩٨٤) </a:t>
            </a:r>
            <a:r>
              <a:rPr lang="ar-SA" sz="1801" dirty="0">
                <a:latin typeface="Alexandria" pitchFamily="2" charset="-78"/>
                <a:cs typeface="Alexandria" pitchFamily="2" charset="-78"/>
              </a:rPr>
              <a:t>تكنولوجيا التعليم بأنها " نظام تربوي منظم ينطوي على مكونات مادية وبشرية تتفاعل مع بعضها بغية تحقيق هدف تربوي أو أكثر في ضوء معايير الكفاية والفعالية". ويرى </a:t>
            </a:r>
            <a:r>
              <a:rPr lang="ar-SA" sz="1801" dirty="0" err="1">
                <a:solidFill>
                  <a:srgbClr val="0070C0"/>
                </a:solidFill>
                <a:latin typeface="Alexandria" pitchFamily="2" charset="-78"/>
                <a:cs typeface="Alexandria" pitchFamily="2" charset="-78"/>
              </a:rPr>
              <a:t>الطوبجي</a:t>
            </a:r>
            <a:r>
              <a:rPr lang="ar-SA" sz="1801" dirty="0">
                <a:solidFill>
                  <a:srgbClr val="0070C0"/>
                </a:solidFill>
                <a:latin typeface="Alexandria" pitchFamily="2" charset="-78"/>
                <a:cs typeface="Alexandria" pitchFamily="2" charset="-78"/>
              </a:rPr>
              <a:t> (۱۹۸۸)</a:t>
            </a:r>
            <a:r>
              <a:rPr lang="ar-SA" sz="1801" dirty="0">
                <a:latin typeface="Alexandria" pitchFamily="2" charset="-78"/>
                <a:cs typeface="Alexandria" pitchFamily="2" charset="-78"/>
              </a:rPr>
              <a:t> أن تكنولوجيا التعليم عبارة عن "أسلوب في العمـل وطريقة في التفكير وحــل المشكلات بالاستعانة بنتائج البحوث العلمية في ميادين المعرفة</a:t>
            </a:r>
          </a:p>
          <a:p>
            <a:pPr algn="r" rtl="1">
              <a:lnSpc>
                <a:spcPct val="200000"/>
              </a:lnSpc>
            </a:pPr>
            <a:r>
              <a:rPr lang="ar-SA" sz="1801" dirty="0">
                <a:latin typeface="Alexandria" pitchFamily="2" charset="-78"/>
                <a:cs typeface="Alexandria" pitchFamily="2" charset="-78"/>
              </a:rPr>
              <a:t>وتشير الرابطة الأمريكية للاتصالات التربوية والتكنولوجيا (</a:t>
            </a:r>
            <a:r>
              <a:rPr lang="en-US" sz="1801" dirty="0">
                <a:latin typeface="Alexandria" pitchFamily="2" charset="-78"/>
                <a:cs typeface="Alexandria" pitchFamily="2" charset="-78"/>
              </a:rPr>
              <a:t>ACT) ١٩٩٤ ( </a:t>
            </a:r>
            <a:r>
              <a:rPr lang="ar-SA" sz="1801" dirty="0">
                <a:latin typeface="Alexandria" pitchFamily="2" charset="-78"/>
                <a:cs typeface="Alexandria" pitchFamily="2" charset="-78"/>
              </a:rPr>
              <a:t> إلى تكنولوجيا التعليم بأنها: "علم يبحث في النظرية والتطبيق الخاصة بتصميم العمليات والمصادر وتطويرها واستخدامها وإدارتها وتقويمها من أجل التعلم</a:t>
            </a:r>
          </a:p>
        </p:txBody>
      </p:sp>
      <p:sp>
        <p:nvSpPr>
          <p:cNvPr id="4" name="مربع نص 2">
            <a:extLst>
              <a:ext uri="{FF2B5EF4-FFF2-40B4-BE49-F238E27FC236}">
                <a16:creationId xmlns:a16="http://schemas.microsoft.com/office/drawing/2014/main" id="{AB591247-EC71-7756-29C2-E09988CE305C}"/>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1575355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740371"/>
            <a:ext cx="4262027" cy="830997"/>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مفهوم تكنولوجيا التعليم:  </a:t>
            </a:r>
            <a:r>
              <a:rPr lang="en-US" sz="2400" b="1" dirty="0">
                <a:solidFill>
                  <a:schemeClr val="bg1"/>
                </a:solidFill>
                <a:effectLst>
                  <a:outerShdw blurRad="38100" dist="38100" dir="2700000" algn="tl">
                    <a:srgbClr val="000000">
                      <a:alpha val="43137"/>
                    </a:srgbClr>
                  </a:outerShdw>
                </a:effectLst>
                <a:latin typeface="Alexandria" charset="0"/>
                <a:cs typeface="Alexandria" charset="0"/>
              </a:rPr>
              <a:t>Instructional Technology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02498" y="3153100"/>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427985" y="4751455"/>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222514" y="1773896"/>
            <a:ext cx="10069323" cy="3336363"/>
          </a:xfrm>
          <a:prstGeom prst="rect">
            <a:avLst/>
          </a:prstGeom>
          <a:noFill/>
        </p:spPr>
        <p:txBody>
          <a:bodyPr wrap="square" rtlCol="1">
            <a:spAutoFit/>
          </a:bodyPr>
          <a:lstStyle/>
          <a:p>
            <a:pPr algn="r" rtl="1">
              <a:lnSpc>
                <a:spcPct val="200000"/>
              </a:lnSpc>
            </a:pPr>
            <a:r>
              <a:rPr lang="ar-SA" sz="1801" dirty="0">
                <a:latin typeface="Alexandria" pitchFamily="2" charset="-78"/>
                <a:cs typeface="Alexandria" pitchFamily="2" charset="-78"/>
              </a:rPr>
              <a:t>ويعرف </a:t>
            </a:r>
            <a:r>
              <a:rPr lang="ar-SA" sz="1801" dirty="0">
                <a:solidFill>
                  <a:srgbClr val="0070C0"/>
                </a:solidFill>
                <a:latin typeface="Alexandria" pitchFamily="2" charset="-78"/>
                <a:cs typeface="Alexandria" pitchFamily="2" charset="-78"/>
              </a:rPr>
              <a:t>عبدالمنعم (١٩٩٨) </a:t>
            </a:r>
            <a:r>
              <a:rPr lang="ar-SA" sz="1801" dirty="0">
                <a:latin typeface="Alexandria" pitchFamily="2" charset="-78"/>
                <a:cs typeface="Alexandria" pitchFamily="2" charset="-78"/>
              </a:rPr>
              <a:t>تكنولوجيا التعليم بأنها " طريقة منهجية تقوم على تطبيق المعرفة القائمة على أسس علمية في مجالات المعرفة المختلفة لتخطيط وتصميم وإنتاج وتنفيذ وتقويم وضبط كامل للعملية التعليمية في ضوء أهداف محددة".</a:t>
            </a:r>
          </a:p>
          <a:p>
            <a:pPr algn="r" rtl="1">
              <a:lnSpc>
                <a:spcPct val="200000"/>
              </a:lnSpc>
            </a:pPr>
            <a:r>
              <a:rPr lang="ar-SA" sz="1801" dirty="0">
                <a:latin typeface="Alexandria" pitchFamily="2" charset="-78"/>
                <a:cs typeface="Alexandria" pitchFamily="2" charset="-78"/>
              </a:rPr>
              <a:t>ويرى </a:t>
            </a:r>
            <a:r>
              <a:rPr lang="ar-SA" sz="1801" dirty="0">
                <a:solidFill>
                  <a:srgbClr val="0070C0"/>
                </a:solidFill>
                <a:latin typeface="Alexandria" pitchFamily="2" charset="-78"/>
                <a:cs typeface="Alexandria" pitchFamily="2" charset="-78"/>
              </a:rPr>
              <a:t>الجزار (۱۹۹۸) </a:t>
            </a:r>
            <a:r>
              <a:rPr lang="ar-SA" sz="1801" dirty="0">
                <a:latin typeface="Alexandria" pitchFamily="2" charset="-78"/>
                <a:cs typeface="Alexandria" pitchFamily="2" charset="-78"/>
              </a:rPr>
              <a:t>أن تكنولوجيا التعليم "عملية متكاملة تقوم على تطبيق هيكل من العلم والمعرفة عن التعلم الإنساني، واستخدام مصادر تعلم بشرية وغير بشرية تؤكد نشاط المتعلم وفرديته بمنهجية أسلوب المنظومات، لتحقيق الأهداف التعليمية والتوصل إلى تعلم أكثر فعالية"</a:t>
            </a:r>
          </a:p>
        </p:txBody>
      </p:sp>
      <p:sp>
        <p:nvSpPr>
          <p:cNvPr id="4" name="مربع نص 2">
            <a:extLst>
              <a:ext uri="{FF2B5EF4-FFF2-40B4-BE49-F238E27FC236}">
                <a16:creationId xmlns:a16="http://schemas.microsoft.com/office/drawing/2014/main" id="{B0D304EC-42FD-F01B-C386-52392D50FF84}"/>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5961900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740371"/>
            <a:ext cx="4262027" cy="830997"/>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مفهوم تكنولوجيا التعليم:  </a:t>
            </a:r>
            <a:r>
              <a:rPr lang="en-US" sz="2400" b="1" dirty="0">
                <a:solidFill>
                  <a:schemeClr val="bg1"/>
                </a:solidFill>
                <a:effectLst>
                  <a:outerShdw blurRad="38100" dist="38100" dir="2700000" algn="tl">
                    <a:srgbClr val="000000">
                      <a:alpha val="43137"/>
                    </a:srgbClr>
                  </a:outerShdw>
                </a:effectLst>
                <a:latin typeface="Alexandria" charset="0"/>
                <a:cs typeface="Alexandria" charset="0"/>
              </a:rPr>
              <a:t>Instructional Technology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153100"/>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427985" y="4751455"/>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202636" y="2106546"/>
            <a:ext cx="10069323" cy="2782108"/>
          </a:xfrm>
          <a:prstGeom prst="rect">
            <a:avLst/>
          </a:prstGeom>
          <a:noFill/>
        </p:spPr>
        <p:txBody>
          <a:bodyPr wrap="square" rtlCol="1">
            <a:spAutoFit/>
          </a:bodyPr>
          <a:lstStyle/>
          <a:p>
            <a:pPr algn="ctr" rtl="1">
              <a:lnSpc>
                <a:spcPct val="200000"/>
              </a:lnSpc>
            </a:pPr>
            <a:r>
              <a:rPr lang="ar-SA" sz="1801" dirty="0">
                <a:latin typeface="Alexandria" pitchFamily="2" charset="-78"/>
                <a:cs typeface="Alexandria" pitchFamily="2" charset="-78"/>
              </a:rPr>
              <a:t>ويعرف </a:t>
            </a:r>
            <a:r>
              <a:rPr lang="ar-SA" sz="1801" dirty="0">
                <a:solidFill>
                  <a:srgbClr val="0070C0"/>
                </a:solidFill>
                <a:latin typeface="Alexandria" pitchFamily="2" charset="-78"/>
                <a:cs typeface="Alexandria" pitchFamily="2" charset="-78"/>
              </a:rPr>
              <a:t>خميس (۲۰۰۳) </a:t>
            </a:r>
            <a:r>
              <a:rPr lang="ar-SA" sz="1801" dirty="0">
                <a:latin typeface="Alexandria" pitchFamily="2" charset="-78"/>
                <a:cs typeface="Alexandria" pitchFamily="2" charset="-78"/>
              </a:rPr>
              <a:t>تكنولوجيا التعليم بأنها البناء المعرفي المنظم من البحوث والنظريات والممارسات الخاصة بعمليات التعليم ومصادر التعلم، وتطبيقها في مجال التعلم الإنساني، وتوظيف كفء لعناصر بشرية أو غير بشرية، لتحليل النظام والعملية التعليمية ودراسة مشكلاتها ، وتصميم العمليات والمصادر المناسبة كحلول عملية لهذه المشكلات، وتطويرها، واستخدامها وإدارتها، وتقويمها، لتحسين كفاءة التعليم وفعاليته وتحقيق التعلم.</a:t>
            </a:r>
          </a:p>
        </p:txBody>
      </p:sp>
      <p:sp>
        <p:nvSpPr>
          <p:cNvPr id="4" name="مربع نص 2">
            <a:extLst>
              <a:ext uri="{FF2B5EF4-FFF2-40B4-BE49-F238E27FC236}">
                <a16:creationId xmlns:a16="http://schemas.microsoft.com/office/drawing/2014/main" id="{12B62543-856C-7372-73EB-797A1235FAB0}"/>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972337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740371"/>
            <a:ext cx="4262027" cy="830997"/>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مفهوم تكنولوجيا التعليم:  </a:t>
            </a:r>
            <a:r>
              <a:rPr lang="en-US" sz="2400" b="1" dirty="0">
                <a:solidFill>
                  <a:schemeClr val="bg1"/>
                </a:solidFill>
                <a:effectLst>
                  <a:outerShdw blurRad="38100" dist="38100" dir="2700000" algn="tl">
                    <a:srgbClr val="000000">
                      <a:alpha val="43137"/>
                    </a:srgbClr>
                  </a:outerShdw>
                </a:effectLst>
                <a:latin typeface="Alexandria" charset="0"/>
                <a:cs typeface="Alexandria" charset="0"/>
              </a:rPr>
              <a:t>Instructional Technology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153100"/>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11174" y="5005553"/>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997308" y="2128356"/>
            <a:ext cx="10462512" cy="2782108"/>
          </a:xfrm>
          <a:prstGeom prst="rect">
            <a:avLst/>
          </a:prstGeom>
          <a:noFill/>
        </p:spPr>
        <p:txBody>
          <a:bodyPr wrap="square" rtlCol="1">
            <a:spAutoFit/>
          </a:bodyPr>
          <a:lstStyle/>
          <a:p>
            <a:pPr algn="ctr" rtl="1">
              <a:lnSpc>
                <a:spcPct val="200000"/>
              </a:lnSpc>
            </a:pPr>
            <a:r>
              <a:rPr lang="ar-SA" sz="1801" dirty="0">
                <a:latin typeface="Alexandria" pitchFamily="2" charset="-78"/>
                <a:cs typeface="Alexandria" pitchFamily="2" charset="-78"/>
              </a:rPr>
              <a:t>ويشير عبدالحميد (۲۰۰۵) إلى المحددات الأساسية في تعريف تكنولوجيا التعليم والتي اتفقت عليها رؤى كل الخبراء والمؤسسات الأكاديمية والعلمية فيذكر منها:</a:t>
            </a:r>
          </a:p>
          <a:p>
            <a:pPr algn="ctr" rtl="1">
              <a:lnSpc>
                <a:spcPct val="200000"/>
              </a:lnSpc>
            </a:pPr>
            <a:r>
              <a:rPr lang="ar-SA" sz="1801" dirty="0">
                <a:latin typeface="Alexandria" pitchFamily="2" charset="-78"/>
                <a:cs typeface="Alexandria" pitchFamily="2" charset="-78"/>
              </a:rPr>
              <a:t>1- تكنولوجيا التعليم هي علم يقوم على النظرية والتطبيق.</a:t>
            </a:r>
          </a:p>
          <a:p>
            <a:pPr algn="ctr" rtl="1">
              <a:lnSpc>
                <a:spcPct val="200000"/>
              </a:lnSpc>
            </a:pPr>
            <a:r>
              <a:rPr lang="ar-SA" sz="1801" dirty="0">
                <a:latin typeface="Alexandria" pitchFamily="2" charset="-78"/>
                <a:cs typeface="Alexandria" pitchFamily="2" charset="-78"/>
              </a:rPr>
              <a:t>2- إن مصادر اشتقاق المبادئ العلمية وأسس التطبيق تعتمد على عدد من العلوم التربوية والسلوكية وعلم الإدارة بالإضافة إلى علم الاتصال والإعلام والمعلومات وتقنياتها بجانب الفنون وتراثها العلمي.</a:t>
            </a:r>
          </a:p>
        </p:txBody>
      </p:sp>
      <p:sp>
        <p:nvSpPr>
          <p:cNvPr id="4" name="مربع نص 2">
            <a:extLst>
              <a:ext uri="{FF2B5EF4-FFF2-40B4-BE49-F238E27FC236}">
                <a16:creationId xmlns:a16="http://schemas.microsoft.com/office/drawing/2014/main" id="{56D81C40-E536-B20D-9752-0EA0E78B23B4}"/>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5466994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740371"/>
            <a:ext cx="4262027" cy="830997"/>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مفهوم تكنولوجيا التعليم:  </a:t>
            </a:r>
            <a:r>
              <a:rPr lang="en-US" sz="2400" b="1" dirty="0">
                <a:solidFill>
                  <a:schemeClr val="bg1"/>
                </a:solidFill>
                <a:effectLst>
                  <a:outerShdw blurRad="38100" dist="38100" dir="2700000" algn="tl">
                    <a:srgbClr val="000000">
                      <a:alpha val="43137"/>
                    </a:srgbClr>
                  </a:outerShdw>
                </a:effectLst>
                <a:latin typeface="Alexandria" charset="0"/>
                <a:cs typeface="Alexandria" charset="0"/>
              </a:rPr>
              <a:t>Instructional Technology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145988"/>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11174" y="5163905"/>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277996" y="1694095"/>
            <a:ext cx="10462512" cy="3890617"/>
          </a:xfrm>
          <a:prstGeom prst="rect">
            <a:avLst/>
          </a:prstGeom>
          <a:noFill/>
        </p:spPr>
        <p:txBody>
          <a:bodyPr wrap="square" rtlCol="1">
            <a:spAutoFit/>
          </a:bodyPr>
          <a:lstStyle/>
          <a:p>
            <a:pPr algn="ctr" rtl="1">
              <a:lnSpc>
                <a:spcPct val="200000"/>
              </a:lnSpc>
            </a:pPr>
            <a:r>
              <a:rPr lang="ar-SA" sz="1801" dirty="0">
                <a:latin typeface="Alexandria" pitchFamily="2" charset="-78"/>
                <a:cs typeface="Alexandria" pitchFamily="2" charset="-78"/>
              </a:rPr>
              <a:t>3- تتعامل تكنولوجيا التعليم مع مصادر المعرفة في التعليم والتعلم من خلال عدد من العمليات في كل مجال من مجالات تكنولوجيا التعليم.</a:t>
            </a:r>
          </a:p>
          <a:p>
            <a:pPr algn="ctr" rtl="1">
              <a:lnSpc>
                <a:spcPct val="200000"/>
              </a:lnSpc>
            </a:pPr>
            <a:r>
              <a:rPr lang="ar-SA" sz="1801" dirty="0">
                <a:latin typeface="Alexandria" pitchFamily="2" charset="-78"/>
                <a:cs typeface="Alexandria" pitchFamily="2" charset="-78"/>
              </a:rPr>
              <a:t>4- تتعدد مجالات تكنولوجيا التعليم لتشمل التحليل والتصميم والتطوير والاستخدام والإدارة والتقويم.</a:t>
            </a:r>
          </a:p>
          <a:p>
            <a:pPr algn="ctr" rtl="1">
              <a:lnSpc>
                <a:spcPct val="200000"/>
              </a:lnSpc>
            </a:pPr>
            <a:r>
              <a:rPr lang="ar-SA" sz="1801" dirty="0">
                <a:latin typeface="Alexandria" pitchFamily="2" charset="-78"/>
                <a:cs typeface="Alexandria" pitchFamily="2" charset="-78"/>
              </a:rPr>
              <a:t>5- في كل مجال من هذه المجالات هناك عدد من الوظائف التي تفرضها أهداف تكنولوجيا التعليم ومجال عملها .</a:t>
            </a:r>
          </a:p>
          <a:p>
            <a:pPr algn="ctr" rtl="1">
              <a:lnSpc>
                <a:spcPct val="200000"/>
              </a:lnSpc>
            </a:pPr>
            <a:r>
              <a:rPr lang="ar-SA" sz="1801" dirty="0">
                <a:latin typeface="Alexandria" pitchFamily="2" charset="-78"/>
                <a:cs typeface="Alexandria" pitchFamily="2" charset="-78"/>
              </a:rPr>
              <a:t>6- تتعدد أهداف تكنولوجيا التعليم بتعدد الرؤى الخاصة بالتوظيف والاستخدام، وتطور شكل المؤسسة التعليمية أو الفصل التعليمي.</a:t>
            </a:r>
          </a:p>
        </p:txBody>
      </p:sp>
      <p:sp>
        <p:nvSpPr>
          <p:cNvPr id="4" name="مربع نص 2">
            <a:extLst>
              <a:ext uri="{FF2B5EF4-FFF2-40B4-BE49-F238E27FC236}">
                <a16:creationId xmlns:a16="http://schemas.microsoft.com/office/drawing/2014/main" id="{284DCC95-DB40-11C5-5819-1D8059378F67}"/>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2280408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740371"/>
            <a:ext cx="4262027" cy="830997"/>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مفهوم تكنولوجيا التعليم:  </a:t>
            </a:r>
            <a:r>
              <a:rPr lang="en-US" sz="2400" b="1" dirty="0">
                <a:solidFill>
                  <a:schemeClr val="bg1"/>
                </a:solidFill>
                <a:effectLst>
                  <a:outerShdw blurRad="38100" dist="38100" dir="2700000" algn="tl">
                    <a:srgbClr val="000000">
                      <a:alpha val="43137"/>
                    </a:srgbClr>
                  </a:outerShdw>
                </a:effectLst>
                <a:latin typeface="Alexandria" charset="0"/>
                <a:cs typeface="Alexandria" charset="0"/>
              </a:rPr>
              <a:t>Instructional Technology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153100"/>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427985" y="4751455"/>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262268" y="2192205"/>
            <a:ext cx="9478578" cy="2227854"/>
          </a:xfrm>
          <a:prstGeom prst="rect">
            <a:avLst/>
          </a:prstGeom>
          <a:noFill/>
        </p:spPr>
        <p:txBody>
          <a:bodyPr wrap="square" rtlCol="1">
            <a:spAutoFit/>
          </a:bodyPr>
          <a:lstStyle/>
          <a:p>
            <a:pPr algn="ctr" rtl="1">
              <a:lnSpc>
                <a:spcPct val="200000"/>
              </a:lnSpc>
            </a:pPr>
            <a:r>
              <a:rPr lang="ar-SA" sz="1801" dirty="0">
                <a:solidFill>
                  <a:schemeClr val="accent5">
                    <a:lumMod val="50000"/>
                  </a:schemeClr>
                </a:solidFill>
                <a:latin typeface="Alexandria" pitchFamily="2" charset="-78"/>
                <a:cs typeface="Alexandria" pitchFamily="2" charset="-78"/>
              </a:rPr>
              <a:t>إذن يمكن القول أن مصطلح التكنولوجيا في التعليم يشير  إلى استخدام التطبيقات التكنولوجية والاستفادة منها في إدارة وتنظيم العملية التعليمية بأية مؤسسة تعليمية؛ فاستخدام الحاسب الآلي مثلا لعمل قواعد بيانات عن الطلاب والعاملين بالمؤسسة التعليمية أو لتنظيم الجداول يندرج أسفل توظيف التكنولوجيا في التعليم.</a:t>
            </a:r>
          </a:p>
        </p:txBody>
      </p:sp>
      <p:sp>
        <p:nvSpPr>
          <p:cNvPr id="4" name="مربع نص 2">
            <a:extLst>
              <a:ext uri="{FF2B5EF4-FFF2-40B4-BE49-F238E27FC236}">
                <a16:creationId xmlns:a16="http://schemas.microsoft.com/office/drawing/2014/main" id="{0F2011CC-6105-3ECD-EE66-B2C208053700}"/>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4239249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3623310" cy="2217919"/>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10" name="صورة 9">
            <a:extLst>
              <a:ext uri="{FF2B5EF4-FFF2-40B4-BE49-F238E27FC236}">
                <a16:creationId xmlns:a16="http://schemas.microsoft.com/office/drawing/2014/main" id="{93E1814A-04B0-1B37-E899-7B8699CC872D}"/>
              </a:ext>
            </a:extLst>
          </p:cNvPr>
          <p:cNvPicPr>
            <a:picLocks noChangeAspect="1"/>
          </p:cNvPicPr>
          <p:nvPr/>
        </p:nvPicPr>
        <p:blipFill rotWithShape="1">
          <a:blip r:embed="rId6"/>
          <a:srcRect l="22185" t="27500" r="20148" b="11334"/>
          <a:stretch/>
        </p:blipFill>
        <p:spPr>
          <a:xfrm>
            <a:off x="172440" y="105680"/>
            <a:ext cx="12088140" cy="6272259"/>
          </a:xfrm>
          <a:prstGeom prst="rect">
            <a:avLst/>
          </a:prstGeom>
        </p:spPr>
      </p:pic>
      <p:sp>
        <p:nvSpPr>
          <p:cNvPr id="7" name="مربع نص 2">
            <a:extLst>
              <a:ext uri="{FF2B5EF4-FFF2-40B4-BE49-F238E27FC236}">
                <a16:creationId xmlns:a16="http://schemas.microsoft.com/office/drawing/2014/main" id="{A92F3CEE-DE39-6EA2-CFE9-FD0439314918}"/>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solidFill>
                  <a:schemeClr val="bg1"/>
                </a:solidFill>
              </a:rPr>
              <a:t>https://midocean.edu.km</a:t>
            </a:r>
          </a:p>
        </p:txBody>
      </p:sp>
    </p:spTree>
    <p:extLst>
      <p:ext uri="{BB962C8B-B14F-4D97-AF65-F5344CB8AC3E}">
        <p14:creationId xmlns:p14="http://schemas.microsoft.com/office/powerpoint/2010/main" val="28610708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480470" y="809470"/>
            <a:ext cx="11406730" cy="5923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pic>
        <p:nvPicPr>
          <p:cNvPr id="9" name="صورة 8" descr="صورة تحتوي على نص, لقطة شاشة, نظام التشغيل, برمجيات&#10;&#10;تم إنشاء الوصف تلقائياً">
            <a:extLst>
              <a:ext uri="{FF2B5EF4-FFF2-40B4-BE49-F238E27FC236}">
                <a16:creationId xmlns:a16="http://schemas.microsoft.com/office/drawing/2014/main" id="{08E650EC-3F28-D0D2-8DA6-91A8CFA9E28E}"/>
              </a:ext>
            </a:extLst>
          </p:cNvPr>
          <p:cNvPicPr>
            <a:picLocks noChangeAspect="1"/>
          </p:cNvPicPr>
          <p:nvPr/>
        </p:nvPicPr>
        <p:blipFill rotWithShape="1">
          <a:blip r:embed="rId4">
            <a:extLst>
              <a:ext uri="{28A0092B-C50C-407E-A947-70E740481C1C}">
                <a14:useLocalDpi xmlns:a14="http://schemas.microsoft.com/office/drawing/2010/main" val="0"/>
              </a:ext>
            </a:extLst>
          </a:blip>
          <a:srcRect l="7739" t="5834" r="2047" b="13895"/>
          <a:stretch/>
        </p:blipFill>
        <p:spPr>
          <a:xfrm>
            <a:off x="627024" y="952845"/>
            <a:ext cx="11084505" cy="5687985"/>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671824" y="441284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5" cstate="print">
            <a:extLst>
              <a:ext uri="{28A0092B-C50C-407E-A947-70E740481C1C}">
                <a14:useLocalDpi xmlns:a14="http://schemas.microsoft.com/office/drawing/2010/main" val="0"/>
              </a:ext>
            </a:extLst>
          </a:blip>
          <a:srcRect t="8679" b="8679"/>
          <a:stretch>
            <a:fillRect/>
          </a:stretch>
        </p:blipFill>
        <p:spPr>
          <a:xfrm>
            <a:off x="-159768" y="4782483"/>
            <a:ext cx="1874835" cy="1300182"/>
          </a:xfrm>
          <a:prstGeom prst="rect">
            <a:avLst/>
          </a:prstGeom>
        </p:spPr>
      </p:pic>
      <p:sp>
        <p:nvSpPr>
          <p:cNvPr id="3" name="مربع نص 2">
            <a:extLst>
              <a:ext uri="{FF2B5EF4-FFF2-40B4-BE49-F238E27FC236}">
                <a16:creationId xmlns:a16="http://schemas.microsoft.com/office/drawing/2014/main" id="{0760602C-E191-1F42-AC21-6107F808989F}"/>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480470" y="809471"/>
            <a:ext cx="11406730" cy="5648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pic>
        <p:nvPicPr>
          <p:cNvPr id="9" name="صورة 8">
            <a:extLst>
              <a:ext uri="{FF2B5EF4-FFF2-40B4-BE49-F238E27FC236}">
                <a16:creationId xmlns:a16="http://schemas.microsoft.com/office/drawing/2014/main" id="{08E650EC-3F28-D0D2-8DA6-91A8CFA9E28E}"/>
              </a:ext>
            </a:extLst>
          </p:cNvPr>
          <p:cNvPicPr>
            <a:picLocks noChangeAspect="1"/>
          </p:cNvPicPr>
          <p:nvPr/>
        </p:nvPicPr>
        <p:blipFill rotWithShape="1">
          <a:blip r:embed="rId3">
            <a:extLst>
              <a:ext uri="{28A0092B-C50C-407E-A947-70E740481C1C}">
                <a14:useLocalDpi xmlns:a14="http://schemas.microsoft.com/office/drawing/2010/main" val="0"/>
              </a:ext>
            </a:extLst>
          </a:blip>
          <a:srcRect l="628" t="5682" b="1979"/>
          <a:stretch/>
        </p:blipFill>
        <p:spPr>
          <a:xfrm>
            <a:off x="685800" y="855187"/>
            <a:ext cx="10968579" cy="5501912"/>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671824" y="441284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159768" y="4782483"/>
            <a:ext cx="1874835" cy="1300182"/>
          </a:xfrm>
          <a:prstGeom prst="rect">
            <a:avLst/>
          </a:prstGeom>
        </p:spPr>
      </p:pic>
      <p:sp>
        <p:nvSpPr>
          <p:cNvPr id="4" name="مربع نص 2">
            <a:extLst>
              <a:ext uri="{FF2B5EF4-FFF2-40B4-BE49-F238E27FC236}">
                <a16:creationId xmlns:a16="http://schemas.microsoft.com/office/drawing/2014/main" id="{75B1D4F6-AF93-C448-CD40-368FB01BC291}"/>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9327355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480470" y="809470"/>
            <a:ext cx="11406730" cy="5648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pic>
        <p:nvPicPr>
          <p:cNvPr id="9" name="صورة 8">
            <a:extLst>
              <a:ext uri="{FF2B5EF4-FFF2-40B4-BE49-F238E27FC236}">
                <a16:creationId xmlns:a16="http://schemas.microsoft.com/office/drawing/2014/main" id="{08E650EC-3F28-D0D2-8DA6-91A8CFA9E28E}"/>
              </a:ext>
            </a:extLst>
          </p:cNvPr>
          <p:cNvPicPr>
            <a:picLocks noChangeAspect="1"/>
          </p:cNvPicPr>
          <p:nvPr/>
        </p:nvPicPr>
        <p:blipFill rotWithShape="1">
          <a:blip r:embed="rId3">
            <a:extLst>
              <a:ext uri="{28A0092B-C50C-407E-A947-70E740481C1C}">
                <a14:useLocalDpi xmlns:a14="http://schemas.microsoft.com/office/drawing/2010/main" val="0"/>
              </a:ext>
            </a:extLst>
          </a:blip>
          <a:srcRect l="2109" t="7305" b="8051"/>
          <a:stretch/>
        </p:blipFill>
        <p:spPr>
          <a:xfrm>
            <a:off x="777650" y="855190"/>
            <a:ext cx="10876729" cy="5501909"/>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671824" y="441284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159768" y="4782483"/>
            <a:ext cx="1874835" cy="1300182"/>
          </a:xfrm>
          <a:prstGeom prst="rect">
            <a:avLst/>
          </a:prstGeom>
        </p:spPr>
      </p:pic>
      <p:sp>
        <p:nvSpPr>
          <p:cNvPr id="4" name="مربع نص 2">
            <a:extLst>
              <a:ext uri="{FF2B5EF4-FFF2-40B4-BE49-F238E27FC236}">
                <a16:creationId xmlns:a16="http://schemas.microsoft.com/office/drawing/2014/main" id="{CA07022D-9220-5583-C085-AD59CAE153E2}"/>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542283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480470" y="809471"/>
            <a:ext cx="11406730" cy="5648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pic>
        <p:nvPicPr>
          <p:cNvPr id="9" name="صورة 8">
            <a:extLst>
              <a:ext uri="{FF2B5EF4-FFF2-40B4-BE49-F238E27FC236}">
                <a16:creationId xmlns:a16="http://schemas.microsoft.com/office/drawing/2014/main" id="{08E650EC-3F28-D0D2-8DA6-91A8CFA9E28E}"/>
              </a:ext>
            </a:extLst>
          </p:cNvPr>
          <p:cNvPicPr>
            <a:picLocks noChangeAspect="1"/>
          </p:cNvPicPr>
          <p:nvPr/>
        </p:nvPicPr>
        <p:blipFill rotWithShape="1">
          <a:blip r:embed="rId3">
            <a:extLst>
              <a:ext uri="{28A0092B-C50C-407E-A947-70E740481C1C}">
                <a14:useLocalDpi xmlns:a14="http://schemas.microsoft.com/office/drawing/2010/main" val="0"/>
              </a:ext>
            </a:extLst>
          </a:blip>
          <a:srcRect l="1094" t="7852" r="1153" b="4149"/>
          <a:stretch/>
        </p:blipFill>
        <p:spPr>
          <a:xfrm>
            <a:off x="777651" y="952844"/>
            <a:ext cx="10933880" cy="5404255"/>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671824" y="441284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857085" y="5398438"/>
            <a:ext cx="1874835" cy="1300182"/>
          </a:xfrm>
          <a:prstGeom prst="rect">
            <a:avLst/>
          </a:prstGeom>
        </p:spPr>
      </p:pic>
      <p:sp>
        <p:nvSpPr>
          <p:cNvPr id="4" name="مربع نص 2">
            <a:extLst>
              <a:ext uri="{FF2B5EF4-FFF2-40B4-BE49-F238E27FC236}">
                <a16:creationId xmlns:a16="http://schemas.microsoft.com/office/drawing/2014/main" id="{C8FF35EF-91B3-1861-B81A-0200B56A0B96}"/>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9997987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480470" y="809471"/>
            <a:ext cx="11406730" cy="5648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671824" y="441284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857085" y="5398438"/>
            <a:ext cx="1874835" cy="1300182"/>
          </a:xfrm>
          <a:prstGeom prst="rect">
            <a:avLst/>
          </a:prstGeom>
        </p:spPr>
      </p:pic>
      <p:pic>
        <p:nvPicPr>
          <p:cNvPr id="8" name="صورة 7" descr="صورة تحتوي على نص, لقطة شاشة, الخط&#10;&#10;تم إنشاء الوصف تلقائياً">
            <a:extLst>
              <a:ext uri="{FF2B5EF4-FFF2-40B4-BE49-F238E27FC236}">
                <a16:creationId xmlns:a16="http://schemas.microsoft.com/office/drawing/2014/main" id="{2E09BE8F-B592-0F75-6AB5-D80EF26A8B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7650" y="853724"/>
            <a:ext cx="10933879" cy="5503376"/>
          </a:xfrm>
          <a:prstGeom prst="rect">
            <a:avLst/>
          </a:prstGeom>
        </p:spPr>
      </p:pic>
      <p:sp>
        <p:nvSpPr>
          <p:cNvPr id="3" name="مربع نص 2">
            <a:extLst>
              <a:ext uri="{FF2B5EF4-FFF2-40B4-BE49-F238E27FC236}">
                <a16:creationId xmlns:a16="http://schemas.microsoft.com/office/drawing/2014/main" id="{BB358357-D00C-14EF-F6F7-58247B6BB09E}"/>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7128905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480470" y="809471"/>
            <a:ext cx="11406730" cy="5648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pic>
        <p:nvPicPr>
          <p:cNvPr id="9" name="صورة 8">
            <a:extLst>
              <a:ext uri="{FF2B5EF4-FFF2-40B4-BE49-F238E27FC236}">
                <a16:creationId xmlns:a16="http://schemas.microsoft.com/office/drawing/2014/main" id="{08E650EC-3F28-D0D2-8DA6-91A8CFA9E28E}"/>
              </a:ext>
            </a:extLst>
          </p:cNvPr>
          <p:cNvPicPr>
            <a:picLocks noChangeAspect="1"/>
          </p:cNvPicPr>
          <p:nvPr/>
        </p:nvPicPr>
        <p:blipFill rotWithShape="1">
          <a:blip r:embed="rId3">
            <a:extLst>
              <a:ext uri="{28A0092B-C50C-407E-A947-70E740481C1C}">
                <a14:useLocalDpi xmlns:a14="http://schemas.microsoft.com/office/drawing/2010/main" val="0"/>
              </a:ext>
            </a:extLst>
          </a:blip>
          <a:srcRect l="1464" t="8506" b="5816"/>
          <a:stretch/>
        </p:blipFill>
        <p:spPr>
          <a:xfrm>
            <a:off x="937687" y="855191"/>
            <a:ext cx="10773843" cy="5501908"/>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671824" y="441284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159768" y="4782483"/>
            <a:ext cx="1874835" cy="1300182"/>
          </a:xfrm>
          <a:prstGeom prst="rect">
            <a:avLst/>
          </a:prstGeom>
        </p:spPr>
      </p:pic>
      <p:sp>
        <p:nvSpPr>
          <p:cNvPr id="4" name="مربع نص 2">
            <a:extLst>
              <a:ext uri="{FF2B5EF4-FFF2-40B4-BE49-F238E27FC236}">
                <a16:creationId xmlns:a16="http://schemas.microsoft.com/office/drawing/2014/main" id="{B853B9E7-EEC5-D8C3-212A-ACAE62EBA629}"/>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9361391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8"/>
            <a:ext cx="11995127" cy="607858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5672928" cy="3472542"/>
          </a:xfrm>
        </p:spPr>
      </p:pic>
      <p:sp>
        <p:nvSpPr>
          <p:cNvPr id="9" name="TextBox 8"/>
          <p:cNvSpPr txBox="1"/>
          <p:nvPr/>
        </p:nvSpPr>
        <p:spPr>
          <a:xfrm>
            <a:off x="2052811" y="1939003"/>
            <a:ext cx="9206990" cy="1834926"/>
          </a:xfrm>
          <a:prstGeom prst="rect">
            <a:avLst/>
          </a:prstGeom>
          <a:noFill/>
        </p:spPr>
        <p:txBody>
          <a:bodyPr wrap="square" rtlCol="0">
            <a:spAutoFit/>
          </a:bodyPr>
          <a:lstStyle/>
          <a:p>
            <a:pPr algn="ctr" rtl="1">
              <a:lnSpc>
                <a:spcPct val="150000"/>
              </a:lnSpc>
            </a:pPr>
            <a:r>
              <a:rPr lang="ar-SA" sz="4000" b="1" dirty="0">
                <a:solidFill>
                  <a:srgbClr val="00B0F0"/>
                </a:solidFill>
                <a:latin typeface="Alexandria" charset="0"/>
                <a:cs typeface="Alexandria" charset="0"/>
              </a:rPr>
              <a:t>علاقة تكنولوجيا التعليم </a:t>
            </a:r>
          </a:p>
          <a:p>
            <a:pPr algn="ctr" rtl="1">
              <a:lnSpc>
                <a:spcPct val="150000"/>
              </a:lnSpc>
            </a:pPr>
            <a:r>
              <a:rPr lang="ar-SA" sz="4000" b="1" dirty="0">
                <a:solidFill>
                  <a:srgbClr val="00B0F0"/>
                </a:solidFill>
                <a:latin typeface="Alexandria" charset="0"/>
                <a:cs typeface="Alexandria" charset="0"/>
              </a:rPr>
              <a:t>والوسائل التعليمية</a:t>
            </a:r>
            <a:endParaRPr lang="en-US" sz="40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2">
            <a:extLst>
              <a:ext uri="{FF2B5EF4-FFF2-40B4-BE49-F238E27FC236}">
                <a16:creationId xmlns:a16="http://schemas.microsoft.com/office/drawing/2014/main" id="{3F6AE7FE-9CB4-5634-D9A2-4326D700583B}"/>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solidFill>
                  <a:schemeClr val="bg1"/>
                </a:solidFill>
              </a:rPr>
              <a:t>https://midocean.edu.km</a:t>
            </a:r>
          </a:p>
        </p:txBody>
      </p:sp>
    </p:spTree>
    <p:extLst>
      <p:ext uri="{BB962C8B-B14F-4D97-AF65-F5344CB8AC3E}">
        <p14:creationId xmlns:p14="http://schemas.microsoft.com/office/powerpoint/2010/main" val="9389671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836293" y="809470"/>
            <a:ext cx="10661164" cy="5923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470432" y="4748349"/>
            <a:ext cx="1874835" cy="1300182"/>
          </a:xfrm>
          <a:prstGeom prst="rect">
            <a:avLst/>
          </a:prstGeom>
        </p:spPr>
      </p:pic>
      <p:sp>
        <p:nvSpPr>
          <p:cNvPr id="8" name="مربع نص 7">
            <a:extLst>
              <a:ext uri="{FF2B5EF4-FFF2-40B4-BE49-F238E27FC236}">
                <a16:creationId xmlns:a16="http://schemas.microsoft.com/office/drawing/2014/main" id="{5A692886-266E-E0E5-FEB2-1712E40ED518}"/>
              </a:ext>
            </a:extLst>
          </p:cNvPr>
          <p:cNvSpPr txBox="1"/>
          <p:nvPr/>
        </p:nvSpPr>
        <p:spPr>
          <a:xfrm>
            <a:off x="1374587" y="1571236"/>
            <a:ext cx="9722958" cy="3970318"/>
          </a:xfrm>
          <a:prstGeom prst="rect">
            <a:avLst/>
          </a:prstGeom>
          <a:noFill/>
        </p:spPr>
        <p:txBody>
          <a:bodyPr wrap="square">
            <a:spAutoFit/>
          </a:bodyPr>
          <a:lstStyle/>
          <a:p>
            <a:pPr algn="r" rtl="1">
              <a:lnSpc>
                <a:spcPct val="150000"/>
              </a:lnSpc>
            </a:pPr>
            <a:r>
              <a:rPr lang="ar-SA" sz="2800" b="1" dirty="0">
                <a:solidFill>
                  <a:schemeClr val="accent5">
                    <a:lumMod val="50000"/>
                  </a:schemeClr>
                </a:solidFill>
                <a:latin typeface="Arabic Typesetting" panose="03020402040406030203" pitchFamily="66" charset="-78"/>
                <a:cs typeface="Arabic Typesetting" panose="03020402040406030203" pitchFamily="66" charset="-78"/>
              </a:rPr>
              <a:t>الوسائل التعليمية </a:t>
            </a:r>
            <a:r>
              <a:rPr lang="ar-SA" sz="2800" dirty="0">
                <a:latin typeface="Arabic Typesetting" panose="03020402040406030203" pitchFamily="66" charset="-78"/>
                <a:cs typeface="Arabic Typesetting" panose="03020402040406030203" pitchFamily="66" charset="-78"/>
              </a:rPr>
              <a:t>هي الأجهزة والأدوات والمواد التعليمية التي يستخدمها المعلم داخـل حـجـرة الدراسة لتيسر له نقل الخبرات التعليمية إلى المتعلم بسهولة ووضوح، ومن هنا نخلص إلى أن الوسائل التعليمية تمثل جزءاً من منظومة تكنولوجيا التعليم وأحد عناصرها.</a:t>
            </a:r>
          </a:p>
          <a:p>
            <a:pPr algn="r" rtl="1">
              <a:lnSpc>
                <a:spcPct val="150000"/>
              </a:lnSpc>
            </a:pPr>
            <a:r>
              <a:rPr lang="ar-SA" sz="2800" dirty="0">
                <a:latin typeface="Arabic Typesetting" panose="03020402040406030203" pitchFamily="66" charset="-78"/>
                <a:cs typeface="Arabic Typesetting" panose="03020402040406030203" pitchFamily="66" charset="-78"/>
              </a:rPr>
              <a:t>ويعتبر هذا المصطلح من أكثر المصطلحات تداخلاً مع مصطلح تكنولوجيا التعليم والوسائل التعليمية قد تمثل خطوة سابقة ومرحلة تطورية أدت إلى ظهور تكنولوجيا التعليم، وقد تطور مفهوم الوسائل التعليمية بتطور الحواس التي تخاطبها هذه الوسائل فكانت الوسائل البصرية ثم كانت الوسائل السمعية ثم الوسائل السمع بصرية ثم الوسائل التعليمية التي تخاطب أكثر من حاسة.</a:t>
            </a:r>
          </a:p>
        </p:txBody>
      </p:sp>
      <p:sp>
        <p:nvSpPr>
          <p:cNvPr id="10" name="Rectangle 10">
            <a:extLst>
              <a:ext uri="{FF2B5EF4-FFF2-40B4-BE49-F238E27FC236}">
                <a16:creationId xmlns:a16="http://schemas.microsoft.com/office/drawing/2014/main" id="{B3110D97-C7F9-84F3-6EEB-B5F41E32D665}"/>
              </a:ext>
            </a:extLst>
          </p:cNvPr>
          <p:cNvSpPr/>
          <p:nvPr/>
        </p:nvSpPr>
        <p:spPr>
          <a:xfrm>
            <a:off x="5565914" y="679006"/>
            <a:ext cx="6174594"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42">
            <a:extLst>
              <a:ext uri="{FF2B5EF4-FFF2-40B4-BE49-F238E27FC236}">
                <a16:creationId xmlns:a16="http://schemas.microsoft.com/office/drawing/2014/main" id="{90B16272-E38B-4A66-C9FE-12084AFD0B97}"/>
              </a:ext>
            </a:extLst>
          </p:cNvPr>
          <p:cNvSpPr txBox="1"/>
          <p:nvPr/>
        </p:nvSpPr>
        <p:spPr>
          <a:xfrm>
            <a:off x="5791201" y="740372"/>
            <a:ext cx="594930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الوسائل التعليمية وتكنولوجيا التعليم </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 name="مربع نص 2">
            <a:extLst>
              <a:ext uri="{FF2B5EF4-FFF2-40B4-BE49-F238E27FC236}">
                <a16:creationId xmlns:a16="http://schemas.microsoft.com/office/drawing/2014/main" id="{C1ADB818-1A26-76FC-BE7C-06B021DB7742}"/>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42469344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5672928" cy="3472542"/>
          </a:xfrm>
        </p:spPr>
      </p:pic>
      <p:sp>
        <p:nvSpPr>
          <p:cNvPr id="9" name="TextBox 8"/>
          <p:cNvSpPr txBox="1"/>
          <p:nvPr/>
        </p:nvSpPr>
        <p:spPr>
          <a:xfrm>
            <a:off x="6519074" y="878100"/>
            <a:ext cx="4816882" cy="1312154"/>
          </a:xfrm>
          <a:prstGeom prst="rect">
            <a:avLst/>
          </a:prstGeom>
          <a:noFill/>
        </p:spPr>
        <p:txBody>
          <a:bodyPr wrap="square" rtlCol="0">
            <a:spAutoFit/>
          </a:bodyPr>
          <a:lstStyle/>
          <a:p>
            <a:pPr algn="ctr" rtl="1">
              <a:lnSpc>
                <a:spcPct val="150000"/>
              </a:lnSpc>
            </a:pPr>
            <a:r>
              <a:rPr lang="ar-SA" sz="2800" b="1" dirty="0">
                <a:solidFill>
                  <a:srgbClr val="00B0F0"/>
                </a:solidFill>
                <a:latin typeface="Alexandria" charset="0"/>
                <a:cs typeface="Alexandria" charset="0"/>
              </a:rPr>
              <a:t>تكنولوجيا التعليم </a:t>
            </a:r>
          </a:p>
          <a:p>
            <a:pPr algn="ctr" rtl="1">
              <a:lnSpc>
                <a:spcPct val="150000"/>
              </a:lnSpc>
            </a:pPr>
            <a:r>
              <a:rPr lang="ar-SA" sz="2800" b="1" dirty="0">
                <a:solidFill>
                  <a:srgbClr val="00B0F0"/>
                </a:solidFill>
                <a:latin typeface="Alexandria" charset="0"/>
                <a:cs typeface="Alexandria" charset="0"/>
              </a:rPr>
              <a:t>والوسائل التعليمية</a:t>
            </a:r>
            <a:endParaRPr lang="en-US" sz="2800" b="1" dirty="0">
              <a:solidFill>
                <a:srgbClr val="00B0F0"/>
              </a:solidFill>
              <a:latin typeface="Alexandria" charset="0"/>
              <a:cs typeface="Alexandria" charset="0"/>
            </a:endParaRPr>
          </a:p>
        </p:txBody>
      </p:sp>
      <p:sp>
        <p:nvSpPr>
          <p:cNvPr id="12" name="TextBox 11"/>
          <p:cNvSpPr txBox="1"/>
          <p:nvPr/>
        </p:nvSpPr>
        <p:spPr>
          <a:xfrm>
            <a:off x="339267" y="6307460"/>
            <a:ext cx="488646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6" y="5905915"/>
            <a:ext cx="4886462"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7">
            <a:extLst>
              <a:ext uri="{FF2B5EF4-FFF2-40B4-BE49-F238E27FC236}">
                <a16:creationId xmlns:a16="http://schemas.microsoft.com/office/drawing/2014/main" id="{5A692886-266E-E0E5-FEB2-1712E40ED518}"/>
              </a:ext>
            </a:extLst>
          </p:cNvPr>
          <p:cNvSpPr txBox="1"/>
          <p:nvPr/>
        </p:nvSpPr>
        <p:spPr>
          <a:xfrm>
            <a:off x="2703441" y="2642237"/>
            <a:ext cx="7809036" cy="2348592"/>
          </a:xfrm>
          <a:prstGeom prst="rect">
            <a:avLst/>
          </a:prstGeom>
          <a:noFill/>
        </p:spPr>
        <p:txBody>
          <a:bodyPr wrap="square">
            <a:spAutoFit/>
          </a:bodyPr>
          <a:lstStyle/>
          <a:p>
            <a:pPr algn="ctr" rtl="1">
              <a:lnSpc>
                <a:spcPct val="150000"/>
              </a:lnSpc>
            </a:pPr>
            <a:r>
              <a:rPr lang="ar-SA" sz="2000" dirty="0">
                <a:latin typeface="Alexandria" pitchFamily="2" charset="-78"/>
                <a:cs typeface="Alexandria" pitchFamily="2" charset="-78"/>
              </a:rPr>
              <a:t>وخلاصة القول أن الوسائل التعليمية تُعد بمثابة حلقة في مفهوم تكنولوجيا التعليم التي اتخذت من أسلوب النظم طريقة عمل يبدأ بتحديد أهداف الدرس وينتهي بالتقويم.</a:t>
            </a:r>
          </a:p>
          <a:p>
            <a:pPr algn="ctr" rtl="1">
              <a:lnSpc>
                <a:spcPct val="150000"/>
              </a:lnSpc>
            </a:pPr>
            <a:r>
              <a:rPr lang="ar-SA" sz="2000" dirty="0">
                <a:latin typeface="Alexandria" pitchFamily="2" charset="-78"/>
                <a:cs typeface="Alexandria" pitchFamily="2" charset="-78"/>
              </a:rPr>
              <a:t>ويمكن المقارنة بين تكنولوجيا التعليم والوسائل التعليمية على النحو المبين الجدول التالي:</a:t>
            </a:r>
          </a:p>
        </p:txBody>
      </p:sp>
      <p:sp>
        <p:nvSpPr>
          <p:cNvPr id="10" name="مربع نص 2">
            <a:extLst>
              <a:ext uri="{FF2B5EF4-FFF2-40B4-BE49-F238E27FC236}">
                <a16:creationId xmlns:a16="http://schemas.microsoft.com/office/drawing/2014/main" id="{D58976E6-3A04-8579-E207-D900FF0A41D6}"/>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solidFill>
                  <a:schemeClr val="bg1"/>
                </a:solidFill>
              </a:rPr>
              <a:t>https://midocean.edu.km</a:t>
            </a:r>
          </a:p>
        </p:txBody>
      </p:sp>
    </p:spTree>
    <p:extLst>
      <p:ext uri="{BB962C8B-B14F-4D97-AF65-F5344CB8AC3E}">
        <p14:creationId xmlns:p14="http://schemas.microsoft.com/office/powerpoint/2010/main" val="24954671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836293" y="809470"/>
            <a:ext cx="10661164" cy="5923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12056" y="4604972"/>
            <a:ext cx="1874836" cy="1300181"/>
          </a:xfrm>
          <a:prstGeom prst="rect">
            <a:avLst/>
          </a:prstGeom>
        </p:spPr>
      </p:pic>
      <p:pic>
        <p:nvPicPr>
          <p:cNvPr id="4" name="صورة 3" descr="صورة تحتوي على نص, الخط, لقطة شاشة, رقم&#10;&#10;تم إنشاء الوصف تلقائياً">
            <a:extLst>
              <a:ext uri="{FF2B5EF4-FFF2-40B4-BE49-F238E27FC236}">
                <a16:creationId xmlns:a16="http://schemas.microsoft.com/office/drawing/2014/main" id="{564A8C3C-E606-D2ED-445A-915BABFBA44B}"/>
              </a:ext>
            </a:extLst>
          </p:cNvPr>
          <p:cNvPicPr>
            <a:picLocks noChangeAspect="1"/>
          </p:cNvPicPr>
          <p:nvPr/>
        </p:nvPicPr>
        <p:blipFill rotWithShape="1">
          <a:blip r:embed="rId4">
            <a:extLst>
              <a:ext uri="{28A0092B-C50C-407E-A947-70E740481C1C}">
                <a14:useLocalDpi xmlns:a14="http://schemas.microsoft.com/office/drawing/2010/main" val="0"/>
              </a:ext>
            </a:extLst>
          </a:blip>
          <a:srcRect l="1524" r="8777" b="34787"/>
          <a:stretch/>
        </p:blipFill>
        <p:spPr>
          <a:xfrm>
            <a:off x="2242715" y="952846"/>
            <a:ext cx="8054224" cy="5706371"/>
          </a:xfrm>
          <a:prstGeom prst="rect">
            <a:avLst/>
          </a:prstGeom>
        </p:spPr>
      </p:pic>
      <p:sp>
        <p:nvSpPr>
          <p:cNvPr id="8" name="مربع نص 2">
            <a:extLst>
              <a:ext uri="{FF2B5EF4-FFF2-40B4-BE49-F238E27FC236}">
                <a16:creationId xmlns:a16="http://schemas.microsoft.com/office/drawing/2014/main" id="{7018C101-1ACE-C081-02D2-BB5392F17F30}"/>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8157236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888733"/>
            <a:ext cx="42620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أهمية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153100"/>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748173" y="1781817"/>
            <a:ext cx="10140644" cy="4444871"/>
          </a:xfrm>
          <a:prstGeom prst="rect">
            <a:avLst/>
          </a:prstGeom>
          <a:solidFill>
            <a:schemeClr val="bg1"/>
          </a:solidFill>
        </p:spPr>
        <p:txBody>
          <a:bodyPr wrap="square" rtlCol="1">
            <a:spAutoFit/>
          </a:bodyPr>
          <a:lstStyle/>
          <a:p>
            <a:pPr algn="r" rtl="1">
              <a:lnSpc>
                <a:spcPct val="200000"/>
              </a:lnSpc>
            </a:pPr>
            <a:r>
              <a:rPr lang="ar-SA" sz="1801" dirty="0">
                <a:latin typeface="Alexandria" pitchFamily="2" charset="-78"/>
                <a:cs typeface="Alexandria" pitchFamily="2" charset="-78"/>
              </a:rPr>
              <a:t>قد يظن البعض خطأ أن أهمية تكنولوجيا التعليم هي أهمية الوسائل التعليمية ولكن هناك فرق بينهما، حيث أن الوسائل التعليمية هي جزء من تكنولوجيا التعليم وبالتالي فإن أهمية تكنولوجيا التعليم أعم وأشمل من أهمية الوسائل التعليمية وتتلخص أهمية تكنولوجيا التعليم في الجوانب التالية:</a:t>
            </a:r>
          </a:p>
          <a:p>
            <a:pPr algn="r" rtl="1">
              <a:lnSpc>
                <a:spcPct val="200000"/>
              </a:lnSpc>
            </a:pPr>
            <a:r>
              <a:rPr lang="ar-SA" sz="1801" dirty="0">
                <a:latin typeface="Alexandria" pitchFamily="2" charset="-78"/>
                <a:cs typeface="Alexandria" pitchFamily="2" charset="-78"/>
              </a:rPr>
              <a:t>1- تنمية الإدراك الحسي لدى المتعلم حيث تقوم الرسوم التعليمية بمختلف أنواعها بدور هام في توضيح النصوص للمتعلم.</a:t>
            </a:r>
          </a:p>
          <a:p>
            <a:pPr algn="r" rtl="1">
              <a:lnSpc>
                <a:spcPct val="200000"/>
              </a:lnSpc>
            </a:pPr>
            <a:r>
              <a:rPr lang="ar-SA" sz="1801" dirty="0">
                <a:latin typeface="Alexandria" pitchFamily="2" charset="-78"/>
                <a:cs typeface="Alexandria" pitchFamily="2" charset="-78"/>
              </a:rPr>
              <a:t>2- تنمية الفهم حيث تساعد وسائل تكنولوجيا التعليم المتعلم على الربط بين السبب والمسبب وتمييز الأشياء </a:t>
            </a:r>
          </a:p>
        </p:txBody>
      </p:sp>
      <p:sp>
        <p:nvSpPr>
          <p:cNvPr id="7" name="مربع نص 2">
            <a:extLst>
              <a:ext uri="{FF2B5EF4-FFF2-40B4-BE49-F238E27FC236}">
                <a16:creationId xmlns:a16="http://schemas.microsoft.com/office/drawing/2014/main" id="{881FBCC8-C4D3-8235-63CB-ABF093509246}"/>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9212122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888733"/>
            <a:ext cx="42620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أهمية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109938"/>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025678" y="1734123"/>
            <a:ext cx="10140644" cy="3336363"/>
          </a:xfrm>
          <a:prstGeom prst="rect">
            <a:avLst/>
          </a:prstGeom>
          <a:solidFill>
            <a:schemeClr val="bg1"/>
          </a:solidFill>
        </p:spPr>
        <p:txBody>
          <a:bodyPr wrap="square" rtlCol="1">
            <a:spAutoFit/>
          </a:bodyPr>
          <a:lstStyle/>
          <a:p>
            <a:pPr algn="r" rtl="1">
              <a:lnSpc>
                <a:spcPct val="200000"/>
              </a:lnSpc>
            </a:pPr>
            <a:r>
              <a:rPr lang="ar-SA" sz="1801" dirty="0">
                <a:latin typeface="Alexandria" pitchFamily="2" charset="-78"/>
                <a:cs typeface="Alexandria" pitchFamily="2" charset="-78"/>
              </a:rPr>
              <a:t>3- إكساب المهارات فلتكنولوجيا التعليم أهمية في إكساب المتعلمين المهارات المختلفة كمهارات النطق وتعلم اللغات.</a:t>
            </a:r>
          </a:p>
          <a:p>
            <a:pPr algn="r" rtl="1">
              <a:lnSpc>
                <a:spcPct val="200000"/>
              </a:lnSpc>
            </a:pPr>
            <a:r>
              <a:rPr lang="ar-SA" sz="1801" dirty="0">
                <a:latin typeface="Alexandria" pitchFamily="2" charset="-78"/>
                <a:cs typeface="Alexandria" pitchFamily="2" charset="-78"/>
              </a:rPr>
              <a:t>4- تنمية القدرة على التفكير فتكنولوجيا التعليم تقوم بتدريب المتعلم على التفكير المنظم وحل المشكلات وتنمي لديه القدرة على التفكير الابتكاري والتفكير الناقد.</a:t>
            </a:r>
          </a:p>
          <a:p>
            <a:pPr algn="r" rtl="1">
              <a:lnSpc>
                <a:spcPct val="200000"/>
              </a:lnSpc>
            </a:pPr>
            <a:endParaRPr lang="ar-SA" sz="1801" dirty="0">
              <a:latin typeface="Alexandria" pitchFamily="2" charset="-78"/>
              <a:cs typeface="Alexandria" pitchFamily="2" charset="-78"/>
            </a:endParaRPr>
          </a:p>
          <a:p>
            <a:pPr algn="r" rtl="1">
              <a:lnSpc>
                <a:spcPct val="200000"/>
              </a:lnSpc>
            </a:pPr>
            <a:endParaRPr lang="ar-SA" sz="1801" dirty="0">
              <a:latin typeface="Alexandria" pitchFamily="2" charset="-78"/>
              <a:cs typeface="Alexandria" pitchFamily="2" charset="-78"/>
            </a:endParaRPr>
          </a:p>
        </p:txBody>
      </p:sp>
      <p:sp>
        <p:nvSpPr>
          <p:cNvPr id="7" name="مربع نص 2">
            <a:extLst>
              <a:ext uri="{FF2B5EF4-FFF2-40B4-BE49-F238E27FC236}">
                <a16:creationId xmlns:a16="http://schemas.microsoft.com/office/drawing/2014/main" id="{8C5C94D7-5CE7-D7C0-3DEE-39BC147BFC9A}"/>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4701096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5672928" cy="3472542"/>
          </a:xfrm>
        </p:spPr>
      </p:pic>
      <p:sp>
        <p:nvSpPr>
          <p:cNvPr id="9" name="TextBox 8"/>
          <p:cNvSpPr txBox="1"/>
          <p:nvPr/>
        </p:nvSpPr>
        <p:spPr>
          <a:xfrm>
            <a:off x="3463290" y="2386014"/>
            <a:ext cx="5886331" cy="829651"/>
          </a:xfrm>
          <a:prstGeom prst="rect">
            <a:avLst/>
          </a:prstGeom>
          <a:noFill/>
        </p:spPr>
        <p:txBody>
          <a:bodyPr wrap="square" rtlCol="0">
            <a:spAutoFit/>
          </a:bodyPr>
          <a:lstStyle/>
          <a:p>
            <a:pPr algn="ctr" rtl="1">
              <a:lnSpc>
                <a:spcPct val="150000"/>
              </a:lnSpc>
            </a:pPr>
            <a:r>
              <a:rPr lang="ar-SA" sz="3600" b="1" dirty="0">
                <a:solidFill>
                  <a:srgbClr val="00B0F0"/>
                </a:solidFill>
                <a:latin typeface="Alexandria" charset="0"/>
                <a:cs typeface="Alexandria" charset="0"/>
              </a:rPr>
              <a:t>وسائل تكنولوجيا التعليم </a:t>
            </a:r>
          </a:p>
        </p:txBody>
      </p:sp>
      <p:sp>
        <p:nvSpPr>
          <p:cNvPr id="12" name="TextBox 11"/>
          <p:cNvSpPr txBox="1"/>
          <p:nvPr/>
        </p:nvSpPr>
        <p:spPr>
          <a:xfrm>
            <a:off x="339267" y="6307460"/>
            <a:ext cx="488646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6" y="5905915"/>
            <a:ext cx="4886462"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2">
            <a:extLst>
              <a:ext uri="{FF2B5EF4-FFF2-40B4-BE49-F238E27FC236}">
                <a16:creationId xmlns:a16="http://schemas.microsoft.com/office/drawing/2014/main" id="{37795F3A-5A7F-9342-F7F0-7D36E4D73451}"/>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solidFill>
                  <a:schemeClr val="bg1"/>
                </a:solidFill>
              </a:rPr>
              <a:t>https://midocean.edu.km</a:t>
            </a:r>
          </a:p>
        </p:txBody>
      </p:sp>
    </p:spTree>
    <p:extLst>
      <p:ext uri="{BB962C8B-B14F-4D97-AF65-F5344CB8AC3E}">
        <p14:creationId xmlns:p14="http://schemas.microsoft.com/office/powerpoint/2010/main" val="38479521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771258"/>
            <a:ext cx="4488172" cy="7422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888733"/>
            <a:ext cx="42620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وسائل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153100"/>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sp>
        <p:nvSpPr>
          <p:cNvPr id="3" name="مربع نص 2">
            <a:extLst>
              <a:ext uri="{FF2B5EF4-FFF2-40B4-BE49-F238E27FC236}">
                <a16:creationId xmlns:a16="http://schemas.microsoft.com/office/drawing/2014/main" id="{7E7DAA11-E1FF-B6EE-3666-89C16BA48089}"/>
              </a:ext>
            </a:extLst>
          </p:cNvPr>
          <p:cNvSpPr txBox="1"/>
          <p:nvPr/>
        </p:nvSpPr>
        <p:spPr>
          <a:xfrm>
            <a:off x="1068145" y="1662672"/>
            <a:ext cx="10140644" cy="4444871"/>
          </a:xfrm>
          <a:prstGeom prst="rect">
            <a:avLst/>
          </a:prstGeom>
          <a:solidFill>
            <a:schemeClr val="bg1"/>
          </a:solidFill>
        </p:spPr>
        <p:txBody>
          <a:bodyPr wrap="square" rtlCol="1">
            <a:spAutoFit/>
          </a:bodyPr>
          <a:lstStyle/>
          <a:p>
            <a:pPr algn="r" rtl="1">
              <a:lnSpc>
                <a:spcPct val="200000"/>
              </a:lnSpc>
            </a:pPr>
            <a:r>
              <a:rPr lang="ar-SA" sz="1801" dirty="0">
                <a:latin typeface="Alexandria" pitchFamily="2" charset="-78"/>
                <a:cs typeface="Alexandria" pitchFamily="2" charset="-78"/>
              </a:rPr>
              <a:t>وسائل تكنولوجيا التعليم تشمل الأدوات التي يستخدمها المعلم والمتعلم لتحسين</a:t>
            </a:r>
          </a:p>
          <a:p>
            <a:pPr algn="r" rtl="1">
              <a:lnSpc>
                <a:spcPct val="200000"/>
              </a:lnSpc>
            </a:pPr>
            <a:r>
              <a:rPr lang="ar-SA" sz="1801" dirty="0">
                <a:latin typeface="Alexandria" pitchFamily="2" charset="-78"/>
                <a:cs typeface="Alexandria" pitchFamily="2" charset="-78"/>
              </a:rPr>
              <a:t>عملية التعلم والتعليم وتوضيح المعاني والأفكار واكتساب المهارات والعادات والقيم</a:t>
            </a:r>
          </a:p>
          <a:p>
            <a:pPr algn="r" rtl="1">
              <a:lnSpc>
                <a:spcPct val="200000"/>
              </a:lnSpc>
            </a:pPr>
            <a:r>
              <a:rPr lang="ar-SA" sz="1801" dirty="0">
                <a:latin typeface="Alexandria" pitchFamily="2" charset="-78"/>
                <a:cs typeface="Alexandria" pitchFamily="2" charset="-78"/>
              </a:rPr>
              <a:t>المرغوبة، وتنمية الاتجاهات، بدون الاعتماد أساساً على الألفاظ والرموز والأرقام.</a:t>
            </a:r>
          </a:p>
          <a:p>
            <a:pPr algn="r" rtl="1">
              <a:lnSpc>
                <a:spcPct val="200000"/>
              </a:lnSpc>
            </a:pPr>
            <a:r>
              <a:rPr lang="ar-SA" sz="1801" dirty="0">
                <a:latin typeface="Alexandria" pitchFamily="2" charset="-78"/>
                <a:cs typeface="Alexandria" pitchFamily="2" charset="-78"/>
              </a:rPr>
              <a:t>وتستخدم وسائل تكنولوجيا التعليم في الموقف التعليمي لتوصيل الحقائق، والأفكار، والقيم للمتعلمين لجعل التعلم أكثر إثارة وتشويقاً ولجعل الخبرة التربوية خبرة حية وهادفة، ومباشرة في نفس الوقت.</a:t>
            </a:r>
          </a:p>
          <a:p>
            <a:pPr algn="r" rtl="1">
              <a:lnSpc>
                <a:spcPct val="200000"/>
              </a:lnSpc>
            </a:pPr>
            <a:r>
              <a:rPr lang="ar-SA" sz="1801" dirty="0">
                <a:latin typeface="Alexandria" pitchFamily="2" charset="-78"/>
                <a:cs typeface="Alexandria" pitchFamily="2" charset="-78"/>
              </a:rPr>
              <a:t>هي جميع الأدوات والمواد والأجهزة البسيطة أو المعقدة التي يستخدمها المعلم</a:t>
            </a:r>
          </a:p>
          <a:p>
            <a:pPr algn="r" rtl="1">
              <a:lnSpc>
                <a:spcPct val="200000"/>
              </a:lnSpc>
            </a:pPr>
            <a:r>
              <a:rPr lang="ar-SA" sz="1801" dirty="0">
                <a:latin typeface="Alexandria" pitchFamily="2" charset="-78"/>
                <a:cs typeface="Alexandria" pitchFamily="2" charset="-78"/>
              </a:rPr>
              <a:t>والمتعلم لتحقيق الأهداف التعليمية.</a:t>
            </a: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4" name="مربع نص 2">
            <a:extLst>
              <a:ext uri="{FF2B5EF4-FFF2-40B4-BE49-F238E27FC236}">
                <a16:creationId xmlns:a16="http://schemas.microsoft.com/office/drawing/2014/main" id="{228178A2-D699-C307-7F93-EF8A70440EB6}"/>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2697305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512646" y="679006"/>
            <a:ext cx="5227861" cy="8183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6720840" y="854443"/>
            <a:ext cx="49282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وسائل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145988"/>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025678" y="1790859"/>
            <a:ext cx="10855148" cy="4444871"/>
          </a:xfrm>
          <a:prstGeom prst="rect">
            <a:avLst/>
          </a:prstGeom>
          <a:solidFill>
            <a:schemeClr val="bg1"/>
          </a:solidFill>
        </p:spPr>
        <p:txBody>
          <a:bodyPr wrap="square" rtlCol="1">
            <a:spAutoFit/>
          </a:bodyPr>
          <a:lstStyle/>
          <a:p>
            <a:pPr algn="ctr" rtl="1">
              <a:lnSpc>
                <a:spcPct val="200000"/>
              </a:lnSpc>
            </a:pPr>
            <a:r>
              <a:rPr lang="ar-SA" sz="1801" dirty="0">
                <a:latin typeface="Alexandria" pitchFamily="2" charset="-78"/>
                <a:cs typeface="Alexandria" pitchFamily="2" charset="-78"/>
              </a:rPr>
              <a:t>فتكمن أهمية استخدام وسائل تكنولوجيا التعليم في قدرتها على تحسين عملية التعليم والتعلم ومساهمتها في تحقيق أهداف التربية وهي أحد مقومات التدريس الناجح وأحد عناصر تطوره، تؤثر وسائل تكنولوجيا التعليم على العناصر الرئيسة الثلاثة في العملية التعليمية المعلم والمتعلم والمادة التعليمية، وفيما يلي عرضاً لأهمية استخدام وسائل تكنولوجيا التعليم:</a:t>
            </a:r>
          </a:p>
          <a:p>
            <a:pPr algn="ctr" rtl="1">
              <a:lnSpc>
                <a:spcPct val="200000"/>
              </a:lnSpc>
            </a:pPr>
            <a:r>
              <a:rPr lang="ar-SA" sz="1801" dirty="0">
                <a:latin typeface="Alexandria" pitchFamily="2" charset="-78"/>
                <a:cs typeface="Alexandria" pitchFamily="2" charset="-78"/>
              </a:rPr>
              <a:t>1- تخطى بعد المكان والزمان حيث يمكن عرض اشياء تبعد في المكان مثل الغابات الاستوائية كما يمكن تخطى بعد الزمان بعرض أشياء مسجلة حدثت </a:t>
            </a:r>
            <a:r>
              <a:rPr lang="ar-SA" sz="1801" dirty="0" err="1">
                <a:latin typeface="Alexandria" pitchFamily="2" charset="-78"/>
                <a:cs typeface="Alexandria" pitchFamily="2" charset="-78"/>
              </a:rPr>
              <a:t>فى</a:t>
            </a:r>
            <a:r>
              <a:rPr lang="ar-SA" sz="1801" dirty="0">
                <a:latin typeface="Alexandria" pitchFamily="2" charset="-78"/>
                <a:cs typeface="Alexandria" pitchFamily="2" charset="-78"/>
              </a:rPr>
              <a:t> فترة زمنية سابقة مثل عرض مشاهد من حروب أو ثورات أو مباريات رياضية وغير ذلك.</a:t>
            </a:r>
          </a:p>
          <a:p>
            <a:pPr algn="ctr" rtl="1">
              <a:lnSpc>
                <a:spcPct val="200000"/>
              </a:lnSpc>
            </a:pPr>
            <a:r>
              <a:rPr lang="ar-SA" sz="1801" dirty="0">
                <a:latin typeface="Alexandria" pitchFamily="2" charset="-78"/>
                <a:cs typeface="Alexandria" pitchFamily="2" charset="-78"/>
              </a:rPr>
              <a:t>2-استثارة دافعية المتعلمين وتحفيزهم للتعلم.</a:t>
            </a:r>
          </a:p>
        </p:txBody>
      </p:sp>
      <p:sp>
        <p:nvSpPr>
          <p:cNvPr id="7" name="مربع نص 2">
            <a:extLst>
              <a:ext uri="{FF2B5EF4-FFF2-40B4-BE49-F238E27FC236}">
                <a16:creationId xmlns:a16="http://schemas.microsoft.com/office/drawing/2014/main" id="{984A33B5-328A-0A49-493B-FD7F63991385}"/>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811265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252210" y="639251"/>
            <a:ext cx="5488297" cy="6575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6512646" y="694205"/>
            <a:ext cx="5227861"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وسائل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0"/>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dirty="0"/>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337310" y="1562776"/>
            <a:ext cx="10543516" cy="4444871"/>
          </a:xfrm>
          <a:prstGeom prst="rect">
            <a:avLst/>
          </a:prstGeom>
          <a:solidFill>
            <a:schemeClr val="bg1"/>
          </a:solidFill>
        </p:spPr>
        <p:txBody>
          <a:bodyPr wrap="square" rtlCol="1">
            <a:spAutoFit/>
          </a:bodyPr>
          <a:lstStyle/>
          <a:p>
            <a:pPr algn="r" rtl="1">
              <a:lnSpc>
                <a:spcPct val="200000"/>
              </a:lnSpc>
            </a:pPr>
            <a:r>
              <a:rPr lang="ar-SA" sz="1801" dirty="0">
                <a:latin typeface="Alexandria" pitchFamily="2" charset="-78"/>
                <a:cs typeface="Alexandria" pitchFamily="2" charset="-78"/>
              </a:rPr>
              <a:t>3- تسهم في حل مشكلة الفروق الفردية الموجودة بين المتعلمين.</a:t>
            </a:r>
          </a:p>
          <a:p>
            <a:pPr algn="r" rtl="1">
              <a:lnSpc>
                <a:spcPct val="200000"/>
              </a:lnSpc>
            </a:pPr>
            <a:r>
              <a:rPr lang="ar-SA" sz="1801" dirty="0">
                <a:latin typeface="Alexandria" pitchFamily="2" charset="-78"/>
                <a:cs typeface="Alexandria" pitchFamily="2" charset="-78"/>
              </a:rPr>
              <a:t>4- تساعد على تعميق المعلومات بما تقدمه من خبرات حيه قوية التأثير.</a:t>
            </a:r>
          </a:p>
          <a:p>
            <a:pPr algn="r" rtl="1">
              <a:lnSpc>
                <a:spcPct val="200000"/>
              </a:lnSpc>
            </a:pPr>
            <a:r>
              <a:rPr lang="ar-SA" sz="1801" dirty="0">
                <a:latin typeface="Alexandria" pitchFamily="2" charset="-78"/>
                <a:cs typeface="Alexandria" pitchFamily="2" charset="-78"/>
              </a:rPr>
              <a:t>5- تتيح فرص التجديد والتنويع في الأنشطة مما يبعد الملل والسأم في نفوس المتعلمين.</a:t>
            </a:r>
          </a:p>
          <a:p>
            <a:pPr algn="r" rtl="1">
              <a:lnSpc>
                <a:spcPct val="200000"/>
              </a:lnSpc>
            </a:pPr>
            <a:r>
              <a:rPr lang="ar-SA" sz="1801" dirty="0">
                <a:latin typeface="Alexandria" pitchFamily="2" charset="-78"/>
                <a:cs typeface="Alexandria" pitchFamily="2" charset="-78"/>
              </a:rPr>
              <a:t>6-تسهم وسائل تكنولوجيا التعليم مساهمة فاعلة في توفير وقت وجهد كل من المعلم والمتعلمين.</a:t>
            </a:r>
          </a:p>
          <a:p>
            <a:pPr algn="r" rtl="1">
              <a:lnSpc>
                <a:spcPct val="200000"/>
              </a:lnSpc>
            </a:pPr>
            <a:r>
              <a:rPr lang="ar-SA" sz="1801" dirty="0">
                <a:latin typeface="Alexandria" pitchFamily="2" charset="-78"/>
                <a:cs typeface="Alexandria" pitchFamily="2" charset="-78"/>
              </a:rPr>
              <a:t>7- زيادة الثروة اللغوية فالوسائل السمعية أو الوسائل السمعية البصرية تزيد من الحصيلة اللغوية للمتعلمين بما سمعوه أو شاهدوه من مواقف تحتوى على ألفاظ جديدة قد تكون ذات معنى لهم.</a:t>
            </a:r>
          </a:p>
          <a:p>
            <a:pPr algn="r" rtl="1">
              <a:lnSpc>
                <a:spcPct val="200000"/>
              </a:lnSpc>
            </a:pPr>
            <a:r>
              <a:rPr lang="ar-SA" sz="1801" dirty="0">
                <a:latin typeface="Alexandria" pitchFamily="2" charset="-78"/>
                <a:cs typeface="Alexandria" pitchFamily="2" charset="-78"/>
              </a:rPr>
              <a:t>8-استخدام وسائل تكنولوجيا التعليم يزيد القدرة على الملاحظة والنقد.</a:t>
            </a:r>
          </a:p>
          <a:p>
            <a:pPr algn="r" rtl="1">
              <a:lnSpc>
                <a:spcPct val="200000"/>
              </a:lnSpc>
            </a:pPr>
            <a:r>
              <a:rPr lang="ar-SA" sz="1801" dirty="0">
                <a:latin typeface="Alexandria" pitchFamily="2" charset="-78"/>
                <a:cs typeface="Alexandria" pitchFamily="2" charset="-78"/>
              </a:rPr>
              <a:t>9 -تنمي وسائل تكنولوجيا التعليم في المتعلم حب الاستطلاع وتدعم الاكتشاف.</a:t>
            </a:r>
          </a:p>
        </p:txBody>
      </p:sp>
      <p:sp>
        <p:nvSpPr>
          <p:cNvPr id="7" name="مربع نص 2">
            <a:extLst>
              <a:ext uri="{FF2B5EF4-FFF2-40B4-BE49-F238E27FC236}">
                <a16:creationId xmlns:a16="http://schemas.microsoft.com/office/drawing/2014/main" id="{2915D2B5-B8D8-DFF4-7CA1-CBA2657F52D2}"/>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0309492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603385" y="1825127"/>
            <a:ext cx="10985230" cy="419525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r" rtl="1">
              <a:lnSpc>
                <a:spcPct val="150000"/>
              </a:lnSpc>
            </a:pPr>
            <a:r>
              <a:rPr lang="ar-SA" sz="2000" dirty="0">
                <a:latin typeface="Alexandria" charset="0"/>
                <a:cs typeface="Alexandria" charset="0"/>
              </a:rPr>
              <a:t>ومن مفهوم تكنولوجيا التعليم يمكن القول بأن تكنولوجيا التعليم تشمل الأبعاد الثلاثة التالية:</a:t>
            </a:r>
          </a:p>
          <a:p>
            <a:pPr algn="r" rtl="1">
              <a:lnSpc>
                <a:spcPct val="150000"/>
              </a:lnSpc>
            </a:pPr>
            <a:r>
              <a:rPr lang="ar-SA" sz="2000" b="1" dirty="0">
                <a:solidFill>
                  <a:schemeClr val="accent5">
                    <a:lumMod val="50000"/>
                  </a:schemeClr>
                </a:solidFill>
                <a:latin typeface="Alexandria" charset="0"/>
                <a:cs typeface="Alexandria" charset="0"/>
              </a:rPr>
              <a:t>1- العنصر البشري</a:t>
            </a:r>
          </a:p>
          <a:p>
            <a:pPr algn="r" rtl="1">
              <a:lnSpc>
                <a:spcPct val="150000"/>
              </a:lnSpc>
            </a:pPr>
            <a:r>
              <a:rPr lang="ar-SA" sz="2000" dirty="0">
                <a:latin typeface="Alexandria" charset="0"/>
                <a:cs typeface="Alexandria" charset="0"/>
              </a:rPr>
              <a:t>العنصر البشري يشمل كلاً من المعلم والمتعلم اللذان يشكلان الطرفان الأساسيان في عمليتي التعليم والتعلم فالمتعلم هو ما تهدف عملية التعليم إلى تغيير سلوكه لتحقيق الأهداف التعليمية والمعلم هو من يسعى إلى تحقيق هذه الأهداف من خلال توظيف العمليات والمصادر</a:t>
            </a:r>
          </a:p>
          <a:p>
            <a:pPr algn="r" rtl="1">
              <a:lnSpc>
                <a:spcPct val="150000"/>
              </a:lnSpc>
            </a:pPr>
            <a:r>
              <a:rPr lang="ar-SA" sz="2000" b="1" dirty="0">
                <a:solidFill>
                  <a:schemeClr val="accent5">
                    <a:lumMod val="50000"/>
                  </a:schemeClr>
                </a:solidFill>
                <a:latin typeface="Alexandria" charset="0"/>
                <a:cs typeface="Alexandria" charset="0"/>
              </a:rPr>
              <a:t>2-وسائل تكنولوجيا التعليم:</a:t>
            </a:r>
          </a:p>
          <a:p>
            <a:pPr algn="r" rtl="1">
              <a:lnSpc>
                <a:spcPct val="150000"/>
              </a:lnSpc>
            </a:pPr>
            <a:r>
              <a:rPr lang="ar-SA" sz="2000" dirty="0">
                <a:latin typeface="Alexandria" charset="0"/>
                <a:cs typeface="Alexandria" charset="0"/>
              </a:rPr>
              <a:t>إن وسائل تكنولوجيا التعليم هي مصادر التعلم والتي تستخدم للحصول على</a:t>
            </a:r>
          </a:p>
          <a:p>
            <a:pPr algn="r" rtl="1">
              <a:lnSpc>
                <a:spcPct val="150000"/>
              </a:lnSpc>
            </a:pPr>
            <a:r>
              <a:rPr lang="ar-SA" sz="2000" dirty="0">
                <a:latin typeface="Alexandria" charset="0"/>
                <a:cs typeface="Alexandria" charset="0"/>
              </a:rPr>
              <a:t>المحتوى العلمي وتشمل جانبين هما:</a:t>
            </a:r>
          </a:p>
          <a:p>
            <a:pPr algn="ctr" rtl="1">
              <a:lnSpc>
                <a:spcPct val="150000"/>
              </a:lnSpc>
            </a:pPr>
            <a:r>
              <a:rPr lang="ar-SA" sz="2000" dirty="0">
                <a:solidFill>
                  <a:srgbClr val="852F4A"/>
                </a:solidFill>
                <a:latin typeface="Alexandria" charset="0"/>
                <a:cs typeface="Alexandria" charset="0"/>
              </a:rPr>
              <a:t>أ- الأجهزة التعليمية.				ب- المواد التعليمية.</a:t>
            </a:r>
          </a:p>
        </p:txBody>
      </p:sp>
      <p:sp>
        <p:nvSpPr>
          <p:cNvPr id="41" name="TextBox 40"/>
          <p:cNvSpPr txBox="1"/>
          <p:nvPr/>
        </p:nvSpPr>
        <p:spPr>
          <a:xfrm>
            <a:off x="4909938" y="1215878"/>
            <a:ext cx="4188968" cy="523220"/>
          </a:xfrm>
          <a:prstGeom prst="rect">
            <a:avLst/>
          </a:prstGeom>
          <a:noFill/>
        </p:spPr>
        <p:txBody>
          <a:bodyPr wrap="none" rtlCol="0">
            <a:spAutoFit/>
          </a:bodyPr>
          <a:lstStyle/>
          <a:p>
            <a:pPr algn="ctr" rtl="1"/>
            <a:r>
              <a:rPr lang="ar-SA" sz="2800" b="1" dirty="0">
                <a:solidFill>
                  <a:srgbClr val="00B0F0"/>
                </a:solidFill>
                <a:latin typeface="Alexandria" charset="0"/>
                <a:cs typeface="Alexandria" charset="0"/>
              </a:rPr>
              <a:t>أبعاد تكنولوجيا التعليم:</a:t>
            </a:r>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3" name="مربع نص 2">
            <a:extLst>
              <a:ext uri="{FF2B5EF4-FFF2-40B4-BE49-F238E27FC236}">
                <a16:creationId xmlns:a16="http://schemas.microsoft.com/office/drawing/2014/main" id="{0B499CF0-2258-6C2A-83E2-80ECBE548A7F}"/>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603385" y="1760407"/>
            <a:ext cx="10985230" cy="465691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rtl="1">
              <a:lnSpc>
                <a:spcPct val="150000"/>
              </a:lnSpc>
            </a:pPr>
            <a:r>
              <a:rPr lang="ar-SA" sz="2000" dirty="0">
                <a:solidFill>
                  <a:schemeClr val="accent5">
                    <a:lumMod val="50000"/>
                  </a:schemeClr>
                </a:solidFill>
                <a:latin typeface="Alexandria" charset="0"/>
                <a:cs typeface="Alexandria" charset="0"/>
              </a:rPr>
              <a:t>أ- الأجهزة التعليمية:</a:t>
            </a:r>
          </a:p>
          <a:p>
            <a:pPr algn="ctr" rtl="1">
              <a:lnSpc>
                <a:spcPct val="150000"/>
              </a:lnSpc>
            </a:pPr>
            <a:r>
              <a:rPr lang="ar-SA" sz="2000" dirty="0">
                <a:latin typeface="Alexandria" charset="0"/>
                <a:cs typeface="Alexandria" charset="0"/>
              </a:rPr>
              <a:t>وهي تشير إلى مجموعة الأجهزة التي تستخدم في عملية التعليم والتعلم من خلال القيام بعرض المحتوى العلمي الذي يوجد على المادة التعليمية التي يعرضها، وهذه الأجهزة مثل أجهزة عرض الشفافيات والمسجلات الصوتية والفيديو والحاسب.</a:t>
            </a:r>
          </a:p>
          <a:p>
            <a:pPr algn="ctr" rtl="1">
              <a:lnSpc>
                <a:spcPct val="150000"/>
              </a:lnSpc>
            </a:pPr>
            <a:r>
              <a:rPr lang="ar-SA" sz="2000" dirty="0">
                <a:solidFill>
                  <a:schemeClr val="accent5">
                    <a:lumMod val="50000"/>
                  </a:schemeClr>
                </a:solidFill>
                <a:latin typeface="Alexandria" charset="0"/>
                <a:cs typeface="Alexandria" charset="0"/>
              </a:rPr>
              <a:t>ب المواد التعليمية:</a:t>
            </a:r>
          </a:p>
          <a:p>
            <a:pPr algn="ctr" rtl="1">
              <a:lnSpc>
                <a:spcPct val="150000"/>
              </a:lnSpc>
            </a:pPr>
            <a:r>
              <a:rPr lang="ar-SA" sz="2000" dirty="0">
                <a:latin typeface="Alexandria" charset="0"/>
                <a:cs typeface="Alexandria" charset="0"/>
              </a:rPr>
              <a:t>وتعنى مجموعة البرامج التي يتم من خلالها تحويل المادة التعليمية من شكلها التقليدي المعروف في الكتاب المقرر إلى الشكل المبرمج ومن أمثلها الرسوم التعليمية والأفلام المتحركة وأشرطة الفيديو والأقراص المدمجة والمواقع الإلكترونية التعليمية على</a:t>
            </a:r>
          </a:p>
          <a:p>
            <a:pPr algn="ctr" rtl="1">
              <a:lnSpc>
                <a:spcPct val="150000"/>
              </a:lnSpc>
            </a:pPr>
            <a:r>
              <a:rPr lang="ar-SA" sz="2000" dirty="0">
                <a:latin typeface="Alexandria" charset="0"/>
                <a:cs typeface="Alexandria" charset="0"/>
              </a:rPr>
              <a:t>شبكة الإنترنت.</a:t>
            </a:r>
          </a:p>
          <a:p>
            <a:pPr algn="ctr" rtl="1">
              <a:lnSpc>
                <a:spcPct val="150000"/>
              </a:lnSpc>
            </a:pPr>
            <a:endParaRPr lang="ar-SA" sz="2000" dirty="0">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4" name="مربع نص 2">
            <a:extLst>
              <a:ext uri="{FF2B5EF4-FFF2-40B4-BE49-F238E27FC236}">
                <a16:creationId xmlns:a16="http://schemas.microsoft.com/office/drawing/2014/main" id="{2AA98794-FEE2-375A-0295-42C246A26048}"/>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5564261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1364627" y="873890"/>
            <a:ext cx="9869146" cy="4926220"/>
          </a:xfrm>
          <a:prstGeom prst="rect">
            <a:avLst/>
          </a:prstGeom>
          <a:noFill/>
        </p:spPr>
        <p:txBody>
          <a:bodyPr wrap="square">
            <a:spAutoFit/>
          </a:bodyPr>
          <a:lstStyle/>
          <a:p>
            <a:pPr algn="r" rtl="1">
              <a:lnSpc>
                <a:spcPct val="200000"/>
              </a:lnSpc>
            </a:pPr>
            <a:r>
              <a:rPr lang="ar-SA" sz="2000" b="1" dirty="0">
                <a:solidFill>
                  <a:schemeClr val="accent5">
                    <a:lumMod val="75000"/>
                  </a:schemeClr>
                </a:solidFill>
                <a:latin typeface="Alexandria" charset="0"/>
                <a:cs typeface="Alexandria" charset="0"/>
              </a:rPr>
              <a:t>3-مدخل النظم:</a:t>
            </a:r>
          </a:p>
          <a:p>
            <a:pPr algn="r" rtl="1">
              <a:lnSpc>
                <a:spcPct val="200000"/>
              </a:lnSpc>
            </a:pPr>
            <a:r>
              <a:rPr lang="ar-SA" sz="2000" dirty="0">
                <a:latin typeface="Alexandria" charset="0"/>
                <a:cs typeface="Alexandria" charset="0"/>
              </a:rPr>
              <a:t>يُعرف النظام بأنه مجموعة من العناصر المتداخلة والمترابطة والمتكاملة مع بعضها بحيث يؤثر كل منها في الأخر من أجل أداء وظائف وأنشطة تكون محصلتها النهائية تحقيق الأهداف، فمدخل النظم يعتمد على أن العناصر التي يتكون منها أي نظام مترابطة، وأنه لفهم أي عملية يجب النظر إلى عناصرها وإلى العلاقات التي بين هذه العناصر ويعتبر مدخل النظم أساس تكنولوجيا التعليم، حيث تتم عمليات التصميم والاستخدام والتطوير والإدارة والتقويم لمختلف جوانب العملية التعليمية في إطار نظام مبني على أساس من العلاقات المتبادلة بين جميع العناصر النهائية لتحقيق الأهداف.</a:t>
            </a:r>
          </a:p>
        </p:txBody>
      </p:sp>
      <p:sp>
        <p:nvSpPr>
          <p:cNvPr id="41" name="TextBox 40"/>
          <p:cNvSpPr txBox="1"/>
          <p:nvPr/>
        </p:nvSpPr>
        <p:spPr>
          <a:xfrm>
            <a:off x="4398943" y="612280"/>
            <a:ext cx="419858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أبعاد تكنولوجيا التعليم </a:t>
            </a:r>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3" name="مربع نص 2">
            <a:extLst>
              <a:ext uri="{FF2B5EF4-FFF2-40B4-BE49-F238E27FC236}">
                <a16:creationId xmlns:a16="http://schemas.microsoft.com/office/drawing/2014/main" id="{5E353A21-D1FE-1A26-B128-905B5A0CB1C2}"/>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4245515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125185" y="925037"/>
            <a:ext cx="4488172" cy="6575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6512646" y="1037990"/>
            <a:ext cx="42620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فوائد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145988"/>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2005512" y="1691489"/>
            <a:ext cx="9395253" cy="4444871"/>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marL="342900" indent="-342900" algn="r" rtl="1">
              <a:lnSpc>
                <a:spcPct val="200000"/>
              </a:lnSpc>
              <a:buFontTx/>
              <a:buChar char="-"/>
            </a:pPr>
            <a:endParaRPr lang="ar-SA" sz="1801" b="1" dirty="0">
              <a:solidFill>
                <a:schemeClr val="accent5">
                  <a:lumMod val="75000"/>
                </a:schemeClr>
              </a:solidFill>
              <a:latin typeface="Alexandria" pitchFamily="2" charset="-78"/>
              <a:cs typeface="Alexandria" pitchFamily="2" charset="-78"/>
            </a:endParaRPr>
          </a:p>
          <a:p>
            <a:pPr marL="342900" indent="-342900" algn="r" rtl="1">
              <a:lnSpc>
                <a:spcPct val="200000"/>
              </a:lnSpc>
              <a:buFontTx/>
              <a:buChar char="-"/>
            </a:pPr>
            <a:r>
              <a:rPr lang="ar-SA" sz="1801" b="1" dirty="0">
                <a:solidFill>
                  <a:schemeClr val="accent5">
                    <a:lumMod val="75000"/>
                  </a:schemeClr>
                </a:solidFill>
                <a:latin typeface="Alexandria" pitchFamily="2" charset="-78"/>
                <a:cs typeface="Alexandria" pitchFamily="2" charset="-78"/>
              </a:rPr>
              <a:t>توفير الوقت: </a:t>
            </a:r>
            <a:r>
              <a:rPr lang="ar-SA" sz="1801" dirty="0">
                <a:latin typeface="Alexandria" pitchFamily="2" charset="-78"/>
                <a:cs typeface="Alexandria" pitchFamily="2" charset="-78"/>
              </a:rPr>
              <a:t>إن الوسيلة البصرية والحسية الوسائل الحسية)، تعتبر بديلاً عن جميع الجمل والعبارات التي ينطق بها المعلم، ويسمعها الطالب، والتي يحاول أن يفهمها، ويكون لها صورة عقلية في ذهنه، ليتمكن من تذكرها. </a:t>
            </a:r>
          </a:p>
          <a:p>
            <a:pPr marL="342900" indent="-342900" algn="r" rtl="1">
              <a:lnSpc>
                <a:spcPct val="200000"/>
              </a:lnSpc>
              <a:buFontTx/>
              <a:buChar char="-"/>
            </a:pPr>
            <a:r>
              <a:rPr lang="ar-SA" sz="1801" b="1" dirty="0">
                <a:solidFill>
                  <a:schemeClr val="accent5">
                    <a:lumMod val="75000"/>
                  </a:schemeClr>
                </a:solidFill>
                <a:latin typeface="Alexandria" pitchFamily="2" charset="-78"/>
                <a:cs typeface="Alexandria" pitchFamily="2" charset="-78"/>
              </a:rPr>
              <a:t>الإدراك الحسي: </a:t>
            </a:r>
            <a:r>
              <a:rPr lang="ar-SA" sz="1801" dirty="0">
                <a:latin typeface="Alexandria" pitchFamily="2" charset="-78"/>
                <a:cs typeface="Alexandria" pitchFamily="2" charset="-78"/>
              </a:rPr>
              <a:t>إن الألفاظ لا تستطيع أن تعطي المتعلم صورة حقيقية جلية تماما عن الشيء موضوع الحديث أو الشرح، ذلك أن الألفاظ لا تستطيع تحقيق هذا الشيء مثل الوسيلة الإيضاحية.</a:t>
            </a:r>
          </a:p>
          <a:p>
            <a:pPr marL="342900" indent="-342900" algn="r" rtl="1">
              <a:lnSpc>
                <a:spcPct val="200000"/>
              </a:lnSpc>
              <a:buFontTx/>
              <a:buChar char="-"/>
            </a:pPr>
            <a:endParaRPr lang="ar-SA" sz="1801" dirty="0">
              <a:latin typeface="Alexandria" pitchFamily="2" charset="-78"/>
              <a:cs typeface="Alexandria" pitchFamily="2" charset="-78"/>
            </a:endParaRPr>
          </a:p>
        </p:txBody>
      </p:sp>
      <p:sp>
        <p:nvSpPr>
          <p:cNvPr id="7" name="مربع نص 2">
            <a:extLst>
              <a:ext uri="{FF2B5EF4-FFF2-40B4-BE49-F238E27FC236}">
                <a16:creationId xmlns:a16="http://schemas.microsoft.com/office/drawing/2014/main" id="{E5C8D5C3-92DF-4193-4C67-D8C8C783A84D}"/>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93072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280785" y="1027871"/>
            <a:ext cx="4488172" cy="6575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6506930" y="1082825"/>
            <a:ext cx="42620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فوائد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06930" y="3126148"/>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2142672" y="1957984"/>
            <a:ext cx="9395253" cy="4249240"/>
          </a:xfrm>
          <a:prstGeom prst="rect">
            <a:avLst/>
          </a:prstGeom>
          <a:solidFill>
            <a:schemeClr val="bg1"/>
          </a:solidFill>
        </p:spPr>
        <p:txBody>
          <a:bodyPr wrap="square" rtlCol="1">
            <a:spAutoFit/>
          </a:bodyPr>
          <a:lstStyle/>
          <a:p>
            <a:pPr marL="342900" indent="-342900" algn="r" rtl="1">
              <a:lnSpc>
                <a:spcPct val="200000"/>
              </a:lnSpc>
              <a:buFontTx/>
              <a:buChar char="-"/>
            </a:pPr>
            <a:r>
              <a:rPr lang="ar-SA" sz="1801" b="1" dirty="0">
                <a:solidFill>
                  <a:schemeClr val="accent5">
                    <a:lumMod val="75000"/>
                  </a:schemeClr>
                </a:solidFill>
                <a:latin typeface="Alexandria" pitchFamily="2" charset="-78"/>
                <a:cs typeface="Alexandria" pitchFamily="2" charset="-78"/>
              </a:rPr>
              <a:t>الفهم: </a:t>
            </a:r>
            <a:r>
              <a:rPr lang="ar-SA" sz="1801" dirty="0">
                <a:latin typeface="Alexandria" pitchFamily="2" charset="-78"/>
                <a:cs typeface="Alexandria" pitchFamily="2" charset="-78"/>
              </a:rPr>
              <a:t>الفهم هو قدرة الفرد على تمييز المدركات الحسية وتصنيفها وترتيبها، فإن الفرد يتصل بالأشياء، والمظاهر المختلفة عن طريق حواسه، وبالطبع لا يستطيع هذا الفرد أن يفهم المسميات، أو الأشياء، إلا إذا تم فهمها والتعرف إليها. - أسلوب حل المشكلات حينما يشاهد الطالب تقنية تعليمية، فإنها في الغالب تثير فيه بعض التساؤلات والتي قد لا تكون مرتبطة مباشرة بموضوع الدرس، وقد تنمي هذه التساؤلات، أو التي تتبع من حب الاستطلاع، أسلوب حل المشكلات لدى هذا الطالب.</a:t>
            </a:r>
          </a:p>
          <a:p>
            <a:pPr marL="342900" indent="-342900" algn="r" rtl="1">
              <a:lnSpc>
                <a:spcPct val="200000"/>
              </a:lnSpc>
              <a:buFontTx/>
              <a:buChar char="-"/>
            </a:pPr>
            <a:r>
              <a:rPr lang="ar-SA" sz="1801" b="1" dirty="0">
                <a:solidFill>
                  <a:schemeClr val="accent5">
                    <a:lumMod val="75000"/>
                  </a:schemeClr>
                </a:solidFill>
                <a:latin typeface="Alexandria" pitchFamily="2" charset="-78"/>
                <a:cs typeface="Alexandria" pitchFamily="2" charset="-78"/>
              </a:rPr>
              <a:t>المهارات:</a:t>
            </a:r>
            <a:r>
              <a:rPr lang="ar-SA" sz="1801" dirty="0">
                <a:latin typeface="Alexandria" pitchFamily="2" charset="-78"/>
                <a:cs typeface="Alexandria" pitchFamily="2" charset="-78"/>
              </a:rPr>
              <a:t> تقوم التقنيات التعليمية بتقديم توضيحات علمية للمهارات المطلوب تعلمها.</a:t>
            </a:r>
          </a:p>
          <a:p>
            <a:pPr algn="r" rtl="1"/>
            <a:endParaRPr lang="ar-SA" sz="1801" dirty="0">
              <a:latin typeface="Alexandria" pitchFamily="2" charset="-78"/>
              <a:cs typeface="Alexandria" pitchFamily="2" charset="-78"/>
            </a:endParaRPr>
          </a:p>
        </p:txBody>
      </p:sp>
      <p:sp>
        <p:nvSpPr>
          <p:cNvPr id="7" name="مربع نص 2">
            <a:extLst>
              <a:ext uri="{FF2B5EF4-FFF2-40B4-BE49-F238E27FC236}">
                <a16:creationId xmlns:a16="http://schemas.microsoft.com/office/drawing/2014/main" id="{3BE4DC29-8845-4F26-D746-84F73D739398}"/>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9919962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39251"/>
            <a:ext cx="4488172" cy="6575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694205"/>
            <a:ext cx="42620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فوائد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097692"/>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485900" y="1562776"/>
            <a:ext cx="10394925" cy="4444871"/>
          </a:xfrm>
          <a:prstGeom prst="rect">
            <a:avLst/>
          </a:prstGeom>
          <a:solidFill>
            <a:schemeClr val="bg1"/>
          </a:solidFill>
        </p:spPr>
        <p:txBody>
          <a:bodyPr wrap="square" rtlCol="1">
            <a:spAutoFit/>
          </a:bodyPr>
          <a:lstStyle/>
          <a:p>
            <a:pPr algn="r" rtl="1">
              <a:lnSpc>
                <a:spcPct val="200000"/>
              </a:lnSpc>
            </a:pPr>
            <a:r>
              <a:rPr lang="ar-SA" sz="1801" b="1" dirty="0">
                <a:solidFill>
                  <a:schemeClr val="accent5">
                    <a:lumMod val="75000"/>
                  </a:schemeClr>
                </a:solidFill>
                <a:latin typeface="Alexandria" pitchFamily="2" charset="-78"/>
                <a:cs typeface="Alexandria" pitchFamily="2" charset="-78"/>
              </a:rPr>
              <a:t>- محاربة اللفظية: </a:t>
            </a:r>
            <a:r>
              <a:rPr lang="ar-SA" sz="1801" dirty="0">
                <a:latin typeface="Alexandria" pitchFamily="2" charset="-78"/>
                <a:cs typeface="Alexandria" pitchFamily="2" charset="-78"/>
              </a:rPr>
              <a:t>عدم معرفة الطالب أحيانا لبعض الجمل أو الكلمات، مما يتسبب يخلط المعنى لديه، ولكن الصورة توضح المعنى لها.</a:t>
            </a:r>
          </a:p>
          <a:p>
            <a:pPr algn="r" rtl="1">
              <a:lnSpc>
                <a:spcPct val="200000"/>
              </a:lnSpc>
            </a:pPr>
            <a:r>
              <a:rPr lang="ar-SA" sz="1801" dirty="0">
                <a:latin typeface="Alexandria" pitchFamily="2" charset="-78"/>
                <a:cs typeface="Alexandria" pitchFamily="2" charset="-78"/>
              </a:rPr>
              <a:t>- تتيح للطالب فترة تذكر أطول للمعلومات.</a:t>
            </a:r>
          </a:p>
          <a:p>
            <a:pPr algn="r" rtl="1">
              <a:lnSpc>
                <a:spcPct val="200000"/>
              </a:lnSpc>
            </a:pPr>
            <a:r>
              <a:rPr lang="ar-SA" sz="1801" dirty="0">
                <a:latin typeface="Alexandria" pitchFamily="2" charset="-78"/>
                <a:cs typeface="Alexandria" pitchFamily="2" charset="-78"/>
              </a:rPr>
              <a:t>- تشوق المتعلم وتجذبه نحو الدرس.</a:t>
            </a:r>
          </a:p>
          <a:p>
            <a:pPr algn="r" rtl="1">
              <a:lnSpc>
                <a:spcPct val="200000"/>
              </a:lnSpc>
            </a:pPr>
            <a:r>
              <a:rPr lang="ar-SA" sz="1801" dirty="0">
                <a:latin typeface="Alexandria" pitchFamily="2" charset="-78"/>
                <a:cs typeface="Alexandria" pitchFamily="2" charset="-78"/>
              </a:rPr>
              <a:t>- تدفع المتعلم ليتعلم عن طريق العمل.</a:t>
            </a:r>
          </a:p>
          <a:p>
            <a:pPr algn="r" rtl="1">
              <a:lnSpc>
                <a:spcPct val="200000"/>
              </a:lnSpc>
            </a:pPr>
            <a:r>
              <a:rPr lang="ar-SA" sz="1801" dirty="0">
                <a:latin typeface="Alexandria" pitchFamily="2" charset="-78"/>
                <a:cs typeface="Alexandria" pitchFamily="2" charset="-78"/>
              </a:rPr>
              <a:t>- تدفع الطالب نحو التعلم الذاتي، والتعلم المفرد.</a:t>
            </a:r>
          </a:p>
          <a:p>
            <a:pPr algn="r" rtl="1">
              <a:lnSpc>
                <a:spcPct val="200000"/>
              </a:lnSpc>
            </a:pPr>
            <a:r>
              <a:rPr lang="ar-SA" sz="1801" dirty="0">
                <a:latin typeface="Alexandria" pitchFamily="2" charset="-78"/>
                <a:cs typeface="Alexandria" pitchFamily="2" charset="-78"/>
              </a:rPr>
              <a:t>- تنمي الحس الجمالي، فالتقنية التعليمية تكون في العادة ذات إخراج جيد، وتناسق لوني جميل.</a:t>
            </a:r>
          </a:p>
          <a:p>
            <a:pPr algn="r" rtl="1">
              <a:lnSpc>
                <a:spcPct val="200000"/>
              </a:lnSpc>
            </a:pPr>
            <a:r>
              <a:rPr lang="ar-SA" sz="1801" dirty="0">
                <a:latin typeface="Alexandria" pitchFamily="2" charset="-78"/>
                <a:cs typeface="Alexandria" pitchFamily="2" charset="-78"/>
              </a:rPr>
              <a:t>- تنوع حواس المتعلم بمشاركة أكثر من حاسة في التعلم.</a:t>
            </a:r>
          </a:p>
        </p:txBody>
      </p:sp>
      <p:sp>
        <p:nvSpPr>
          <p:cNvPr id="7" name="مربع نص 2">
            <a:extLst>
              <a:ext uri="{FF2B5EF4-FFF2-40B4-BE49-F238E27FC236}">
                <a16:creationId xmlns:a16="http://schemas.microsoft.com/office/drawing/2014/main" id="{5D1300E3-A5C5-E49B-0BC4-4F08006C5884}"/>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2044952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907466" y="1081415"/>
            <a:ext cx="4488172" cy="6575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133611" y="1136369"/>
            <a:ext cx="42620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فوائد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145988"/>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815019" y="2207283"/>
            <a:ext cx="9395253" cy="3336363"/>
          </a:xfrm>
          <a:prstGeom prst="rect">
            <a:avLst/>
          </a:prstGeom>
          <a:solidFill>
            <a:schemeClr val="bg1"/>
          </a:solidFill>
        </p:spPr>
        <p:txBody>
          <a:bodyPr wrap="square" rtlCol="1">
            <a:spAutoFit/>
          </a:bodyPr>
          <a:lstStyle/>
          <a:p>
            <a:pPr algn="ctr" rtl="1">
              <a:lnSpc>
                <a:spcPct val="200000"/>
              </a:lnSpc>
            </a:pPr>
            <a:endParaRPr lang="ar-SA" sz="1801" dirty="0">
              <a:latin typeface="Alexandria" pitchFamily="2" charset="-78"/>
              <a:cs typeface="Alexandria" pitchFamily="2" charset="-78"/>
            </a:endParaRPr>
          </a:p>
          <a:p>
            <a:pPr algn="ctr" rtl="1">
              <a:lnSpc>
                <a:spcPct val="200000"/>
              </a:lnSpc>
            </a:pPr>
            <a:r>
              <a:rPr lang="ar-SA" sz="1801" dirty="0">
                <a:latin typeface="Alexandria" pitchFamily="2" charset="-78"/>
                <a:cs typeface="Alexandria" pitchFamily="2" charset="-78"/>
              </a:rPr>
              <a:t>- المساعدة على تنظيم المادة التعليمية.</a:t>
            </a:r>
          </a:p>
          <a:p>
            <a:pPr marL="342900" indent="-342900" algn="ctr" rtl="1">
              <a:lnSpc>
                <a:spcPct val="200000"/>
              </a:lnSpc>
              <a:buFontTx/>
              <a:buChar char="-"/>
            </a:pPr>
            <a:r>
              <a:rPr lang="ar-SA" sz="1801" dirty="0">
                <a:latin typeface="Alexandria" pitchFamily="2" charset="-78"/>
                <a:cs typeface="Alexandria" pitchFamily="2" charset="-78"/>
              </a:rPr>
              <a:t>تنمية الميول الإيجابية لدى الطلاب.</a:t>
            </a:r>
          </a:p>
          <a:p>
            <a:pPr marL="342900" indent="-342900" algn="ctr" rtl="1">
              <a:lnSpc>
                <a:spcPct val="200000"/>
              </a:lnSpc>
              <a:buFontTx/>
              <a:buChar char="-"/>
            </a:pPr>
            <a:r>
              <a:rPr lang="ar-SA" sz="1801" dirty="0">
                <a:latin typeface="Alexandria" pitchFamily="2" charset="-78"/>
                <a:cs typeface="Alexandria" pitchFamily="2" charset="-78"/>
              </a:rPr>
              <a:t> معالجة مشاكل النطق والتأتأة.</a:t>
            </a:r>
          </a:p>
          <a:p>
            <a:pPr algn="ctr" rtl="1">
              <a:lnSpc>
                <a:spcPct val="200000"/>
              </a:lnSpc>
            </a:pPr>
            <a:r>
              <a:rPr lang="ar-SA" sz="1801" dirty="0">
                <a:latin typeface="Alexandria" pitchFamily="2" charset="-78"/>
                <a:cs typeface="Alexandria" pitchFamily="2" charset="-78"/>
              </a:rPr>
              <a:t>وهناك مزايا أخرى تساعد في تقوية شخصية الطالب، وتنمي التفكير الإبداعي لديه.</a:t>
            </a:r>
          </a:p>
          <a:p>
            <a:pPr algn="ctr" rtl="1">
              <a:lnSpc>
                <a:spcPct val="200000"/>
              </a:lnSpc>
            </a:pPr>
            <a:endParaRPr lang="ar-SA" sz="1801" dirty="0">
              <a:latin typeface="Alexandria" pitchFamily="2" charset="-78"/>
              <a:cs typeface="Alexandria" pitchFamily="2" charset="-78"/>
            </a:endParaRPr>
          </a:p>
        </p:txBody>
      </p:sp>
      <p:sp>
        <p:nvSpPr>
          <p:cNvPr id="7" name="مربع نص 2">
            <a:extLst>
              <a:ext uri="{FF2B5EF4-FFF2-40B4-BE49-F238E27FC236}">
                <a16:creationId xmlns:a16="http://schemas.microsoft.com/office/drawing/2014/main" id="{765BFC67-5910-3239-3761-D1816C7656AB}"/>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8348863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153100"/>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028700" y="765811"/>
            <a:ext cx="10714965" cy="5553380"/>
          </a:xfrm>
          <a:prstGeom prst="rect">
            <a:avLst/>
          </a:prstGeom>
          <a:solidFill>
            <a:schemeClr val="bg1"/>
          </a:solidFill>
        </p:spPr>
        <p:txBody>
          <a:bodyPr wrap="square" rtlCol="1">
            <a:spAutoFit/>
          </a:bodyPr>
          <a:lstStyle/>
          <a:p>
            <a:pPr algn="r" rtl="1">
              <a:lnSpc>
                <a:spcPct val="200000"/>
              </a:lnSpc>
            </a:pPr>
            <a:r>
              <a:rPr lang="ar-SA" sz="1801" b="1" dirty="0">
                <a:solidFill>
                  <a:schemeClr val="accent5">
                    <a:lumMod val="75000"/>
                  </a:schemeClr>
                </a:solidFill>
                <a:latin typeface="Alexandria" pitchFamily="2" charset="-78"/>
                <a:cs typeface="Alexandria" pitchFamily="2" charset="-78"/>
              </a:rPr>
              <a:t>لكن الجدير بالذكر.....</a:t>
            </a:r>
            <a:r>
              <a:rPr lang="ar-SA" sz="1801" dirty="0">
                <a:latin typeface="Alexandria" pitchFamily="2" charset="-78"/>
                <a:cs typeface="Alexandria" pitchFamily="2" charset="-78"/>
              </a:rPr>
              <a:t>إن الحاسوب على أهميته في العملية التعليمية لا يأخذ مكان المعلم ، ويمكن الاستغناء عن المدرس بتاتا، وإنما الحاسوب بمنزلة اليد اليمنى له، والمساعد الكبير</a:t>
            </a:r>
          </a:p>
          <a:p>
            <a:pPr algn="r" rtl="1">
              <a:lnSpc>
                <a:spcPct val="200000"/>
              </a:lnSpc>
            </a:pPr>
            <a:r>
              <a:rPr lang="ar-SA" sz="1801" dirty="0">
                <a:latin typeface="Alexandria" pitchFamily="2" charset="-78"/>
                <a:cs typeface="Alexandria" pitchFamily="2" charset="-78"/>
              </a:rPr>
              <a:t>للمدرس، وهذا نتيجة أسباب عدة هي: (عبد السميع، 1999).</a:t>
            </a:r>
          </a:p>
          <a:p>
            <a:pPr algn="r" rtl="1">
              <a:lnSpc>
                <a:spcPct val="200000"/>
              </a:lnSpc>
            </a:pPr>
            <a:r>
              <a:rPr lang="ar-SA" sz="1801" dirty="0">
                <a:latin typeface="Alexandria" pitchFamily="2" charset="-78"/>
                <a:cs typeface="Alexandria" pitchFamily="2" charset="-78"/>
              </a:rPr>
              <a:t>1- إن الحاسب لا يجيب عن جميع الأسئلة التي يسألها الطالب.</a:t>
            </a:r>
          </a:p>
          <a:p>
            <a:pPr algn="r" rtl="1">
              <a:lnSpc>
                <a:spcPct val="200000"/>
              </a:lnSpc>
            </a:pPr>
            <a:r>
              <a:rPr lang="ar-SA" sz="1801" dirty="0">
                <a:latin typeface="Alexandria" pitchFamily="2" charset="-78"/>
                <a:cs typeface="Alexandria" pitchFamily="2" charset="-78"/>
              </a:rPr>
              <a:t>2- المعلم قدوة الطلاب فهم يتمثلون بعض صفاته التي يحبونها.</a:t>
            </a:r>
          </a:p>
          <a:p>
            <a:pPr algn="r" rtl="1">
              <a:lnSpc>
                <a:spcPct val="200000"/>
              </a:lnSpc>
            </a:pPr>
            <a:r>
              <a:rPr lang="ar-SA" sz="1801" dirty="0">
                <a:latin typeface="Alexandria" pitchFamily="2" charset="-78"/>
                <a:cs typeface="Alexandria" pitchFamily="2" charset="-78"/>
              </a:rPr>
              <a:t>3- نحتاج إلى المعلم أن ينطق الكلمات التي تخرج من الحاسب، ولهذا فالمعلم له دور إرشادي عند استخدام الحاسوب.</a:t>
            </a:r>
          </a:p>
          <a:p>
            <a:pPr algn="r" rtl="1">
              <a:lnSpc>
                <a:spcPct val="200000"/>
              </a:lnSpc>
            </a:pPr>
            <a:r>
              <a:rPr lang="ar-SA" sz="1801" dirty="0">
                <a:latin typeface="Alexandria" pitchFamily="2" charset="-78"/>
                <a:cs typeface="Alexandria" pitchFamily="2" charset="-78"/>
              </a:rPr>
              <a:t>4-  المعلم قد يستطيع أن يساعد الطلاب في أي وقت خلافا للحاسوب.</a:t>
            </a:r>
          </a:p>
          <a:p>
            <a:pPr algn="r" rtl="1">
              <a:lnSpc>
                <a:spcPct val="200000"/>
              </a:lnSpc>
            </a:pPr>
            <a:r>
              <a:rPr lang="ar-SA" sz="1801" dirty="0">
                <a:latin typeface="Alexandria" pitchFamily="2" charset="-78"/>
                <a:cs typeface="Alexandria" pitchFamily="2" charset="-78"/>
              </a:rPr>
              <a:t>5-  لا يوجد عنصر للمناقشة أو الحوار بين الطالب والحاسب، بعكس المدرس الذي يشجع ويحاور الطلبة في موضوعات قد لا يلم بها الحاسب.</a:t>
            </a:r>
          </a:p>
        </p:txBody>
      </p:sp>
      <p:sp>
        <p:nvSpPr>
          <p:cNvPr id="7" name="مربع نص 2">
            <a:extLst>
              <a:ext uri="{FF2B5EF4-FFF2-40B4-BE49-F238E27FC236}">
                <a16:creationId xmlns:a16="http://schemas.microsoft.com/office/drawing/2014/main" id="{1C96FB0F-C6CC-16E3-0510-43FD98E053D2}"/>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1842552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4" name="27">
            <a:hlinkClick r:id="" action="ppaction://media"/>
            <a:extLst>
              <a:ext uri="{FF2B5EF4-FFF2-40B4-BE49-F238E27FC236}">
                <a16:creationId xmlns:a16="http://schemas.microsoft.com/office/drawing/2014/main" id="{4551308B-D68F-6D9C-5749-A2D66E53BC7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92800" y="3225800"/>
            <a:ext cx="406400" cy="406400"/>
          </a:xfrm>
          <a:prstGeom prst="rect">
            <a:avLst/>
          </a:prstGeom>
        </p:spPr>
      </p:pic>
      <p:pic>
        <p:nvPicPr>
          <p:cNvPr id="10" name="صورة 9" descr="صورة تحتوي على نص, الخط, لقطة شاشة, المستند&#10;&#10;تم إنشاء الوصف تلقائياً">
            <a:extLst>
              <a:ext uri="{FF2B5EF4-FFF2-40B4-BE49-F238E27FC236}">
                <a16:creationId xmlns:a16="http://schemas.microsoft.com/office/drawing/2014/main" id="{9494404D-59B8-75E4-C3B8-F01785701D8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33716" y="500900"/>
            <a:ext cx="10725337" cy="6146942"/>
          </a:xfrm>
          <a:prstGeom prst="rect">
            <a:avLst/>
          </a:prstGeom>
        </p:spPr>
      </p:pic>
      <p:pic>
        <p:nvPicPr>
          <p:cNvPr id="5"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8" cstate="print">
            <a:extLst>
              <a:ext uri="{28A0092B-C50C-407E-A947-70E740481C1C}">
                <a14:useLocalDpi xmlns:a14="http://schemas.microsoft.com/office/drawing/2010/main" val="0"/>
              </a:ext>
            </a:extLst>
          </a:blip>
          <a:srcRect t="8679" b="8679"/>
          <a:stretch>
            <a:fillRect/>
          </a:stretch>
        </p:blipFill>
        <p:spPr>
          <a:xfrm>
            <a:off x="-1106255" y="5635006"/>
            <a:ext cx="2834858" cy="1315252"/>
          </a:xfrm>
        </p:spPr>
      </p:pic>
    </p:spTree>
    <p:extLst>
      <p:ext uri="{BB962C8B-B14F-4D97-AF65-F5344CB8AC3E}">
        <p14:creationId xmlns:p14="http://schemas.microsoft.com/office/powerpoint/2010/main" val="1165409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290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895596" y="1280347"/>
            <a:ext cx="10985230" cy="963597"/>
          </a:xfrm>
          <a:prstGeom prst="rect">
            <a:avLst/>
          </a:prstGeom>
          <a:noFill/>
        </p:spPr>
        <p:txBody>
          <a:bodyPr wrap="square">
            <a:spAutoFit/>
          </a:bodyPr>
          <a:lstStyle/>
          <a:p>
            <a:pPr algn="r" rtl="1">
              <a:lnSpc>
                <a:spcPct val="150000"/>
              </a:lnSpc>
            </a:pPr>
            <a:r>
              <a:rPr lang="ar-SA" sz="2000" dirty="0">
                <a:latin typeface="Alexandria" charset="0"/>
                <a:cs typeface="Alexandria" charset="0"/>
              </a:rPr>
              <a:t>لقد أوضح (</a:t>
            </a:r>
            <a:r>
              <a:rPr lang="ar-SA" sz="2000" dirty="0" err="1">
                <a:latin typeface="Alexandria" charset="0"/>
                <a:cs typeface="Alexandria" charset="0"/>
              </a:rPr>
              <a:t>تشالزهوبان</a:t>
            </a:r>
            <a:r>
              <a:rPr lang="ar-SA" sz="2000" dirty="0">
                <a:latin typeface="Alexandria" charset="0"/>
                <a:cs typeface="Alexandria" charset="0"/>
              </a:rPr>
              <a:t>) عناصر تكنولوجيا التعليم بقوله: إن تكنولوجيا التعليم عبارة عن تنظيم متكامل يضم العناصر التالية: </a:t>
            </a:r>
          </a:p>
        </p:txBody>
      </p:sp>
      <p:sp>
        <p:nvSpPr>
          <p:cNvPr id="41" name="TextBox 40"/>
          <p:cNvSpPr txBox="1"/>
          <p:nvPr/>
        </p:nvSpPr>
        <p:spPr>
          <a:xfrm>
            <a:off x="6966121" y="846111"/>
            <a:ext cx="3778599"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عناصر تكنولوجيا التعليم </a:t>
            </a:r>
            <a:endParaRPr lang="en-US" sz="24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pic>
        <p:nvPicPr>
          <p:cNvPr id="8" name="صورة 7" descr="صورة تحتوي على نص, دائرة, الخط, شعار&#10;&#10;تم إنشاء الوصف تلقائياً">
            <a:extLst>
              <a:ext uri="{FF2B5EF4-FFF2-40B4-BE49-F238E27FC236}">
                <a16:creationId xmlns:a16="http://schemas.microsoft.com/office/drawing/2014/main" id="{2D0CBF1F-4423-3798-F050-3A7FDA8CEE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71800" y="2243944"/>
            <a:ext cx="5377543" cy="422217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مربع نص 2">
            <a:extLst>
              <a:ext uri="{FF2B5EF4-FFF2-40B4-BE49-F238E27FC236}">
                <a16:creationId xmlns:a16="http://schemas.microsoft.com/office/drawing/2014/main" id="{3D152B2A-061C-668E-49AC-CA445BA7FCA3}"/>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9321570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895596" y="1541604"/>
            <a:ext cx="10985230" cy="4461862"/>
          </a:xfrm>
          <a:prstGeom prst="rect">
            <a:avLst/>
          </a:prstGeom>
          <a:noFill/>
        </p:spPr>
        <p:txBody>
          <a:bodyPr wrap="square">
            <a:spAutoFit/>
          </a:bodyPr>
          <a:lstStyle/>
          <a:p>
            <a:pPr algn="ctr" rtl="1">
              <a:lnSpc>
                <a:spcPct val="150000"/>
              </a:lnSpc>
            </a:pPr>
            <a:r>
              <a:rPr lang="ar-SA" sz="2400" dirty="0">
                <a:solidFill>
                  <a:schemeClr val="accent5">
                    <a:lumMod val="75000"/>
                  </a:schemeClr>
                </a:solidFill>
                <a:latin typeface="Alexandria" charset="0"/>
                <a:cs typeface="Alexandria" charset="0"/>
              </a:rPr>
              <a:t>أولاً: الإنسان:</a:t>
            </a:r>
          </a:p>
          <a:p>
            <a:pPr algn="ctr" rtl="1">
              <a:lnSpc>
                <a:spcPct val="150000"/>
              </a:lnSpc>
            </a:pPr>
            <a:r>
              <a:rPr lang="ar-SA" sz="2400" dirty="0">
                <a:latin typeface="Alexandria" charset="0"/>
                <a:cs typeface="Alexandria" charset="0"/>
              </a:rPr>
              <a:t>وهو العنصر المهم في العملية التعليمية ولا يمكن أن يتم التعليم بدون إنسان فهو المعلم ويتعلم والباحث الإنسان هو الهدف الذي تسعى إليه المؤسسة التربوية لتوصيل أهداف وسطها ولتنميته يواكب التطور على هذه الأرض</a:t>
            </a:r>
          </a:p>
          <a:p>
            <a:pPr algn="ctr" rtl="1">
              <a:lnSpc>
                <a:spcPct val="150000"/>
              </a:lnSpc>
            </a:pPr>
            <a:r>
              <a:rPr lang="ar-SA" sz="2400" dirty="0">
                <a:solidFill>
                  <a:schemeClr val="accent5">
                    <a:lumMod val="75000"/>
                  </a:schemeClr>
                </a:solidFill>
                <a:latin typeface="Alexandria" charset="0"/>
                <a:cs typeface="Alexandria" charset="0"/>
              </a:rPr>
              <a:t>ثانــــــــياً: الآلة:</a:t>
            </a:r>
          </a:p>
          <a:p>
            <a:pPr algn="ctr" rtl="1">
              <a:lnSpc>
                <a:spcPct val="150000"/>
              </a:lnSpc>
            </a:pPr>
            <a:r>
              <a:rPr lang="ar-SA" sz="2400" dirty="0">
                <a:latin typeface="Alexandria" charset="0"/>
                <a:cs typeface="Alexandria" charset="0"/>
              </a:rPr>
              <a:t>من سمات هذا العصر سيطرة الآلة على جميع شؤون الحياة فهي في المنزل وفي المدرسة وفي العمل وفي الشارع وهي تحقق للإنسان اختصارا للوقت والجهد والمال مثال ذلك السيارة والحاسوب والتلفاز والهواتف النقالة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3" name="مربع نص 2">
            <a:extLst>
              <a:ext uri="{FF2B5EF4-FFF2-40B4-BE49-F238E27FC236}">
                <a16:creationId xmlns:a16="http://schemas.microsoft.com/office/drawing/2014/main" id="{411EB0AD-0980-D73A-0A44-192F5C6FA8BB}"/>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8161002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1333002" y="1338327"/>
            <a:ext cx="10206129" cy="5154360"/>
          </a:xfrm>
          <a:prstGeom prst="rect">
            <a:avLst/>
          </a:prstGeom>
          <a:noFill/>
        </p:spPr>
        <p:txBody>
          <a:bodyPr wrap="square">
            <a:spAutoFit/>
          </a:bodyPr>
          <a:lstStyle/>
          <a:p>
            <a:pPr algn="ctr" rtl="1">
              <a:lnSpc>
                <a:spcPct val="200000"/>
              </a:lnSpc>
            </a:pPr>
            <a:r>
              <a:rPr lang="ar-SA" sz="2400" dirty="0">
                <a:solidFill>
                  <a:schemeClr val="accent5">
                    <a:lumMod val="75000"/>
                  </a:schemeClr>
                </a:solidFill>
                <a:latin typeface="Alexandria" charset="0"/>
                <a:cs typeface="Alexandria" charset="0"/>
              </a:rPr>
              <a:t>ثالثاً: الأفكار والآراء:</a:t>
            </a:r>
          </a:p>
          <a:p>
            <a:pPr algn="ctr" rtl="1">
              <a:lnSpc>
                <a:spcPct val="200000"/>
              </a:lnSpc>
            </a:pPr>
            <a:r>
              <a:rPr lang="ar-SA" sz="2400" dirty="0">
                <a:latin typeface="Alexandria" charset="0"/>
                <a:cs typeface="Alexandria" charset="0"/>
              </a:rPr>
              <a:t>لا بد من وجود الآراء أو الأفكار التي تجعل الآلة تحقق أهدافها وتساعد على نشر المعلومات أو تحقيق الأهداف التي يسعى الإنسان إلى الوصول إليها</a:t>
            </a:r>
          </a:p>
          <a:p>
            <a:pPr algn="ctr" rtl="1">
              <a:lnSpc>
                <a:spcPct val="200000"/>
              </a:lnSpc>
            </a:pPr>
            <a:r>
              <a:rPr lang="ar-SA" sz="2400" dirty="0">
                <a:solidFill>
                  <a:schemeClr val="accent5">
                    <a:lumMod val="75000"/>
                  </a:schemeClr>
                </a:solidFill>
                <a:latin typeface="Alexandria" charset="0"/>
                <a:cs typeface="Alexandria" charset="0"/>
              </a:rPr>
              <a:t>رابعاً: أساليب العمل (الاستراتيجيات):</a:t>
            </a:r>
          </a:p>
          <a:p>
            <a:pPr algn="ctr" rtl="1">
              <a:lnSpc>
                <a:spcPct val="200000"/>
              </a:lnSpc>
            </a:pPr>
            <a:r>
              <a:rPr lang="ar-SA" sz="2400" dirty="0">
                <a:latin typeface="Alexandria" charset="0"/>
                <a:cs typeface="Alexandria" charset="0"/>
              </a:rPr>
              <a:t> إن أساليب العمل المتنوعة التي يستخدمها سواء الإنسان أو الآلة من الأمور التي تحتاج إلى التبديل والتغيير والتطوير وهذا التنقيح والتطوير المستمر في الأساليب من أهم ميزات التكنولوجيا.</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Tree>
    <p:extLst>
      <p:ext uri="{BB962C8B-B14F-4D97-AF65-F5344CB8AC3E}">
        <p14:creationId xmlns:p14="http://schemas.microsoft.com/office/powerpoint/2010/main" val="40071623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895596" y="1146144"/>
            <a:ext cx="10985230" cy="5015860"/>
          </a:xfrm>
          <a:prstGeom prst="rect">
            <a:avLst/>
          </a:prstGeom>
          <a:noFill/>
        </p:spPr>
        <p:txBody>
          <a:bodyPr wrap="square">
            <a:spAutoFit/>
          </a:bodyPr>
          <a:lstStyle/>
          <a:p>
            <a:pPr algn="ctr" rtl="1">
              <a:lnSpc>
                <a:spcPct val="150000"/>
              </a:lnSpc>
            </a:pPr>
            <a:r>
              <a:rPr lang="ar-SA" sz="2400" dirty="0">
                <a:solidFill>
                  <a:schemeClr val="accent5">
                    <a:lumMod val="75000"/>
                  </a:schemeClr>
                </a:solidFill>
                <a:latin typeface="Alexandria" charset="0"/>
                <a:cs typeface="Alexandria" charset="0"/>
              </a:rPr>
              <a:t>خامساً: الإدارة:</a:t>
            </a:r>
          </a:p>
          <a:p>
            <a:pPr algn="ctr" rtl="1">
              <a:lnSpc>
                <a:spcPct val="150000"/>
              </a:lnSpc>
            </a:pPr>
            <a:r>
              <a:rPr lang="ar-SA" sz="2400" dirty="0">
                <a:latin typeface="Alexandria" charset="0"/>
                <a:cs typeface="Alexandria" charset="0"/>
              </a:rPr>
              <a:t>الإدارة مهمة جدا في هذا النظام فلا بد أن تكون بعيدة عن الإدارة التقليدية (الأمر والنهي) فدورها كبير في دراسة جميع العوامل التي تدخل في هذا الإطار المنهجي في ابتكار الأساليب والأنظمة التي تحكم سير العمل وتنظيمه حماية يكفل تهيئة جو مناسب للعمل في كل عناصر السابقة حتى تؤدي دورها بكل اقتدار لتحقيق الأهداف بكل كفاءة عالية</a:t>
            </a:r>
          </a:p>
          <a:p>
            <a:pPr algn="ctr" rtl="1">
              <a:lnSpc>
                <a:spcPct val="150000"/>
              </a:lnSpc>
            </a:pPr>
            <a:r>
              <a:rPr lang="ar-SA" sz="2400" dirty="0">
                <a:latin typeface="Alexandria" charset="0"/>
                <a:cs typeface="Alexandria" charset="0"/>
              </a:rPr>
              <a:t>وكما سبق فإنه لا يمكن أن يتم العمل بالصورة المطلوبة إلا بتفاعل العناصر السابقة مجتمعة مع بعضها ومتحدة في تطبيق تكنولوجيا التعليم مما يؤدي إلى تحقيق أهداف النظام التعليمي بسرعة العمل وإنجازه بدقة ويسر.</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4" name="مربع نص 2">
            <a:extLst>
              <a:ext uri="{FF2B5EF4-FFF2-40B4-BE49-F238E27FC236}">
                <a16:creationId xmlns:a16="http://schemas.microsoft.com/office/drawing/2014/main" id="{EB8B039D-7819-7480-A9AD-0BAB1C610463}"/>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740723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895596" y="1280347"/>
            <a:ext cx="10985230" cy="963597"/>
          </a:xfrm>
          <a:prstGeom prst="rect">
            <a:avLst/>
          </a:prstGeom>
          <a:noFill/>
        </p:spPr>
        <p:txBody>
          <a:bodyPr wrap="square">
            <a:spAutoFit/>
          </a:bodyPr>
          <a:lstStyle/>
          <a:p>
            <a:pPr algn="r" rtl="1">
              <a:lnSpc>
                <a:spcPct val="150000"/>
              </a:lnSpc>
            </a:pPr>
            <a:r>
              <a:rPr lang="ar-SA" sz="2000" dirty="0">
                <a:latin typeface="Alexandria" charset="0"/>
                <a:cs typeface="Alexandria" charset="0"/>
              </a:rPr>
              <a:t>نظرًا لتعدد أنماط وأشكال مصادر تكنولوجيا التعليم لجأ التربويون إلى تصنيفها في فئات بحيث تعتمد كل فئة على أساس معين في التصنيف، ومن أشهر هذه التصنيفات ما يلي:</a:t>
            </a:r>
          </a:p>
        </p:txBody>
      </p:sp>
      <p:sp>
        <p:nvSpPr>
          <p:cNvPr id="41" name="TextBox 40"/>
          <p:cNvSpPr txBox="1"/>
          <p:nvPr/>
        </p:nvSpPr>
        <p:spPr>
          <a:xfrm>
            <a:off x="6966121" y="846111"/>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graphicFrame>
        <p:nvGraphicFramePr>
          <p:cNvPr id="3" name="رسم تخطيطي 2">
            <a:extLst>
              <a:ext uri="{FF2B5EF4-FFF2-40B4-BE49-F238E27FC236}">
                <a16:creationId xmlns:a16="http://schemas.microsoft.com/office/drawing/2014/main" id="{BE9C2E4D-DF70-643E-0645-BFC0661237E1}"/>
              </a:ext>
            </a:extLst>
          </p:cNvPr>
          <p:cNvGraphicFramePr/>
          <p:nvPr/>
        </p:nvGraphicFramePr>
        <p:xfrm>
          <a:off x="1245870" y="2368422"/>
          <a:ext cx="9886950" cy="441240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مربع نص 2">
            <a:extLst>
              <a:ext uri="{FF2B5EF4-FFF2-40B4-BE49-F238E27FC236}">
                <a16:creationId xmlns:a16="http://schemas.microsoft.com/office/drawing/2014/main" id="{213A9576-B2B1-E198-55B2-FBEFF628FE2A}"/>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0047324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434340" y="1398210"/>
            <a:ext cx="11446486" cy="4926220"/>
          </a:xfrm>
          <a:prstGeom prst="rect">
            <a:avLst/>
          </a:prstGeom>
          <a:noFill/>
        </p:spPr>
        <p:txBody>
          <a:bodyPr wrap="square">
            <a:spAutoFit/>
          </a:bodyPr>
          <a:lstStyle/>
          <a:p>
            <a:pPr algn="r" rtl="1">
              <a:lnSpc>
                <a:spcPct val="200000"/>
              </a:lnSpc>
            </a:pPr>
            <a:r>
              <a:rPr lang="ar-SA" sz="2000" b="1" dirty="0">
                <a:solidFill>
                  <a:srgbClr val="0070C0"/>
                </a:solidFill>
                <a:latin typeface="Alexandria" charset="0"/>
                <a:cs typeface="Alexandria" charset="0"/>
              </a:rPr>
              <a:t>أولاً: التصنيف على أساس الحواس:</a:t>
            </a:r>
          </a:p>
          <a:p>
            <a:pPr algn="r" rtl="1">
              <a:lnSpc>
                <a:spcPct val="200000"/>
              </a:lnSpc>
            </a:pPr>
            <a:r>
              <a:rPr lang="ar-SA" sz="2000" dirty="0">
                <a:latin typeface="Alexandria" charset="0"/>
                <a:cs typeface="Alexandria" charset="0"/>
              </a:rPr>
              <a:t>يقسم هذا التصنيف مصادر تكنولوجيا التعليم إلى ثلاثة أنواع رئيسة كما يلي:</a:t>
            </a:r>
          </a:p>
          <a:p>
            <a:pPr algn="r" rtl="1">
              <a:lnSpc>
                <a:spcPct val="200000"/>
              </a:lnSpc>
            </a:pPr>
            <a:r>
              <a:rPr lang="ar-SA" sz="2000" dirty="0">
                <a:solidFill>
                  <a:srgbClr val="0070C0"/>
                </a:solidFill>
                <a:latin typeface="Alexandria" charset="0"/>
                <a:cs typeface="Alexandria" charset="0"/>
              </a:rPr>
              <a:t>1. المصادر السمعية: </a:t>
            </a:r>
            <a:r>
              <a:rPr lang="ar-SA" sz="2000" dirty="0">
                <a:latin typeface="Alexandria" charset="0"/>
                <a:cs typeface="Alexandria" charset="0"/>
              </a:rPr>
              <a:t>وتضم المصادر والوسائل التي تعتمد في عملية التعلم على حاسة السمع ومنها : المذياع ، والمسجل ومكبرات الصوت ومختبرات اللغة وكل ما يسمع .</a:t>
            </a:r>
          </a:p>
          <a:p>
            <a:pPr algn="r" rtl="1">
              <a:lnSpc>
                <a:spcPct val="200000"/>
              </a:lnSpc>
            </a:pPr>
            <a:r>
              <a:rPr lang="ar-SA" sz="2000" dirty="0">
                <a:solidFill>
                  <a:srgbClr val="0070C0"/>
                </a:solidFill>
                <a:latin typeface="Alexandria" charset="0"/>
                <a:cs typeface="Alexandria" charset="0"/>
              </a:rPr>
              <a:t>2- المصادر البصرية: </a:t>
            </a:r>
            <a:r>
              <a:rPr lang="ar-SA" sz="2000" dirty="0">
                <a:latin typeface="Alexandria" charset="0"/>
                <a:cs typeface="Alexandria" charset="0"/>
              </a:rPr>
              <a:t>وتشمل المصادر والوسائل التي تعتمد في عملية التعلم واكتساب الخبرات على حاسة البصر ومنها : الكتب والمجلات والخرائط والأفلام الصامتة وكل ما تبصره العين.</a:t>
            </a:r>
          </a:p>
          <a:p>
            <a:pPr algn="r" rtl="1">
              <a:lnSpc>
                <a:spcPct val="200000"/>
              </a:lnSpc>
            </a:pPr>
            <a:r>
              <a:rPr lang="ar-SA" sz="2000" b="1" dirty="0">
                <a:solidFill>
                  <a:srgbClr val="0070C0"/>
                </a:solidFill>
                <a:latin typeface="Alexandria" charset="0"/>
                <a:cs typeface="Alexandria" charset="0"/>
              </a:rPr>
              <a:t>3- </a:t>
            </a:r>
            <a:r>
              <a:rPr lang="ar-SA" sz="2000" dirty="0">
                <a:solidFill>
                  <a:srgbClr val="0070C0"/>
                </a:solidFill>
                <a:latin typeface="Alexandria" charset="0"/>
                <a:cs typeface="Alexandria" charset="0"/>
              </a:rPr>
              <a:t>المصادر السمعية البصرية: </a:t>
            </a:r>
            <a:r>
              <a:rPr lang="ar-SA" sz="2000" dirty="0">
                <a:latin typeface="Alexandria" charset="0"/>
                <a:cs typeface="Alexandria" charset="0"/>
              </a:rPr>
              <a:t>وتضم المصادر والوسائل التي تعتمد في عملية التعلم واكتساب الخبرات على حاستي السمع والبصر في وقت واحد مثل السينما والأفلام التعليمية الناطقة والمتحركة .</a:t>
            </a:r>
          </a:p>
        </p:txBody>
      </p:sp>
      <p:sp>
        <p:nvSpPr>
          <p:cNvPr id="41" name="TextBox 40"/>
          <p:cNvSpPr txBox="1"/>
          <p:nvPr/>
        </p:nvSpPr>
        <p:spPr>
          <a:xfrm>
            <a:off x="6966121" y="846111"/>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4" name="مربع نص 2">
            <a:extLst>
              <a:ext uri="{FF2B5EF4-FFF2-40B4-BE49-F238E27FC236}">
                <a16:creationId xmlns:a16="http://schemas.microsoft.com/office/drawing/2014/main" id="{2A275D38-8CE3-E49E-62E2-ABD98943FC23}"/>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5044582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1032756" y="1701222"/>
            <a:ext cx="10985230" cy="4310667"/>
          </a:xfrm>
          <a:prstGeom prst="rect">
            <a:avLst/>
          </a:prstGeom>
          <a:noFill/>
        </p:spPr>
        <p:txBody>
          <a:bodyPr wrap="square">
            <a:spAutoFit/>
          </a:bodyPr>
          <a:lstStyle/>
          <a:p>
            <a:pPr algn="r" rtl="1">
              <a:lnSpc>
                <a:spcPct val="200000"/>
              </a:lnSpc>
            </a:pPr>
            <a:r>
              <a:rPr lang="ar-SA" sz="2000" b="1" dirty="0">
                <a:solidFill>
                  <a:srgbClr val="0070C0"/>
                </a:solidFill>
                <a:latin typeface="Alexandria" charset="0"/>
                <a:cs typeface="Alexandria" charset="0"/>
              </a:rPr>
              <a:t>ثانيًا : التصنيف على أساس إمكانية عرضها:</a:t>
            </a:r>
            <a:endParaRPr lang="ar-SA" sz="2000" dirty="0">
              <a:latin typeface="Alexandria" charset="0"/>
              <a:cs typeface="Alexandria" charset="0"/>
            </a:endParaRPr>
          </a:p>
          <a:p>
            <a:pPr algn="r" rtl="1">
              <a:lnSpc>
                <a:spcPct val="200000"/>
              </a:lnSpc>
            </a:pPr>
            <a:r>
              <a:rPr lang="ar-SA" sz="2000" dirty="0">
                <a:latin typeface="Alexandria" charset="0"/>
                <a:cs typeface="Alexandria" charset="0"/>
              </a:rPr>
              <a:t>يقسم هذا التصنيف مصادر تكنولوجيا التعليم إلى مواد تعرض ضوئيا على شاشة ومواد لا تعرض ضوئيا :</a:t>
            </a:r>
          </a:p>
          <a:p>
            <a:pPr algn="r" rtl="1">
              <a:lnSpc>
                <a:spcPct val="200000"/>
              </a:lnSpc>
            </a:pPr>
            <a:r>
              <a:rPr lang="ar-SA" sz="2000" dirty="0">
                <a:solidFill>
                  <a:srgbClr val="0070C0"/>
                </a:solidFill>
                <a:latin typeface="Alexandria" charset="0"/>
                <a:cs typeface="Alexandria" charset="0"/>
              </a:rPr>
              <a:t>1- مواد تعرض ضوئيا على شاشة: </a:t>
            </a:r>
            <a:r>
              <a:rPr lang="ar-SA" sz="2000" dirty="0">
                <a:latin typeface="Alexandria" charset="0"/>
                <a:cs typeface="Alexandria" charset="0"/>
              </a:rPr>
              <a:t>وهي المواد التي تبث من خلال جهاز كأجهزة العروض الضوئية والشرائح الشفافة (۲۲) بوصة، والأفلام .</a:t>
            </a:r>
          </a:p>
          <a:p>
            <a:pPr algn="r" rtl="1">
              <a:lnSpc>
                <a:spcPct val="200000"/>
              </a:lnSpc>
            </a:pPr>
            <a:r>
              <a:rPr lang="ar-SA" sz="2000" dirty="0">
                <a:solidFill>
                  <a:srgbClr val="0070C0"/>
                </a:solidFill>
                <a:latin typeface="Alexandria" charset="0"/>
                <a:cs typeface="Alexandria" charset="0"/>
              </a:rPr>
              <a:t>2- مواد لا تعرض ضوئيا : </a:t>
            </a:r>
            <a:r>
              <a:rPr lang="ar-SA" sz="2000" dirty="0">
                <a:latin typeface="Alexandria" charset="0"/>
                <a:cs typeface="Alexandria" charset="0"/>
              </a:rPr>
              <a:t>وهي المواد التي تعرض مباشرة على المتعلمين ويتعلمون من خلالها مباشرة ومنها: النماذج، والعينات، واللوحات، والخرائط التعليمية، والملصقات.</a:t>
            </a:r>
            <a:endParaRPr lang="en-US" sz="2000" dirty="0">
              <a:latin typeface="Alexandria" charset="0"/>
              <a:cs typeface="Alexandria" charset="0"/>
            </a:endParaRPr>
          </a:p>
        </p:txBody>
      </p:sp>
      <p:sp>
        <p:nvSpPr>
          <p:cNvPr id="41" name="TextBox 40"/>
          <p:cNvSpPr txBox="1"/>
          <p:nvPr/>
        </p:nvSpPr>
        <p:spPr>
          <a:xfrm>
            <a:off x="6966121" y="846111"/>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4" name="مربع نص 2">
            <a:extLst>
              <a:ext uri="{FF2B5EF4-FFF2-40B4-BE49-F238E27FC236}">
                <a16:creationId xmlns:a16="http://schemas.microsoft.com/office/drawing/2014/main" id="{22AE5E82-04BE-C83D-12A8-764BF3523DFA}"/>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53387696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311174" y="1701222"/>
            <a:ext cx="11569652" cy="4310667"/>
          </a:xfrm>
          <a:prstGeom prst="rect">
            <a:avLst/>
          </a:prstGeom>
          <a:noFill/>
        </p:spPr>
        <p:txBody>
          <a:bodyPr wrap="square">
            <a:spAutoFit/>
          </a:bodyPr>
          <a:lstStyle/>
          <a:p>
            <a:pPr algn="r" rtl="1">
              <a:lnSpc>
                <a:spcPct val="200000"/>
              </a:lnSpc>
            </a:pPr>
            <a:r>
              <a:rPr lang="ar-SA" sz="2000" b="1" dirty="0">
                <a:solidFill>
                  <a:srgbClr val="0070C0"/>
                </a:solidFill>
                <a:latin typeface="Alexandria" charset="0"/>
                <a:cs typeface="Alexandria" charset="0"/>
              </a:rPr>
              <a:t>ثالثًا: التصنيف على أساس عدد المستفيدين:</a:t>
            </a:r>
          </a:p>
          <a:p>
            <a:pPr algn="r" rtl="1">
              <a:lnSpc>
                <a:spcPct val="200000"/>
              </a:lnSpc>
            </a:pPr>
            <a:r>
              <a:rPr lang="ar-SA" sz="2000" dirty="0">
                <a:latin typeface="Alexandria" charset="0"/>
                <a:cs typeface="Alexandria" charset="0"/>
              </a:rPr>
              <a:t>يقسم هذا التصنيف مصادر تكنولوجيا التعليم إلى مصادر فردية، ومصادر جماعية، ومصادر جماهيرية:</a:t>
            </a:r>
          </a:p>
          <a:p>
            <a:pPr algn="r" rtl="1">
              <a:lnSpc>
                <a:spcPct val="200000"/>
              </a:lnSpc>
            </a:pPr>
            <a:r>
              <a:rPr lang="ar-SA" sz="2000" dirty="0">
                <a:solidFill>
                  <a:srgbClr val="0070C0"/>
                </a:solidFill>
                <a:latin typeface="Alexandria" charset="0"/>
                <a:cs typeface="Alexandria" charset="0"/>
              </a:rPr>
              <a:t>1-  مصادر فردية:</a:t>
            </a:r>
            <a:r>
              <a:rPr lang="ar-SA" sz="2000" dirty="0">
                <a:latin typeface="Alexandria" charset="0"/>
                <a:cs typeface="Alexandria" charset="0"/>
              </a:rPr>
              <a:t> وهي التي تخدم فرد واحد فقط وفي وقت معين مثل الكتيب التعليمي والحاسب الآلي.</a:t>
            </a:r>
          </a:p>
          <a:p>
            <a:pPr algn="r" rtl="1">
              <a:lnSpc>
                <a:spcPct val="200000"/>
              </a:lnSpc>
            </a:pPr>
            <a:r>
              <a:rPr lang="ar-SA" sz="2000" dirty="0">
                <a:solidFill>
                  <a:srgbClr val="0070C0"/>
                </a:solidFill>
                <a:latin typeface="Alexandria" charset="0"/>
                <a:cs typeface="Alexandria" charset="0"/>
              </a:rPr>
              <a:t>2-  مصادر جماعية: </a:t>
            </a:r>
            <a:r>
              <a:rPr lang="ar-SA" sz="2000" dirty="0">
                <a:latin typeface="Alexandria" charset="0"/>
                <a:cs typeface="Alexandria" charset="0"/>
              </a:rPr>
              <a:t>وهي التي تخدم عدد معين من المتعلمين في أماكن محددة وفي زمن محدد كمعامل اللغات، والدوائر التلفزيونية المغلقة.</a:t>
            </a:r>
          </a:p>
          <a:p>
            <a:pPr algn="r" rtl="1">
              <a:lnSpc>
                <a:spcPct val="200000"/>
              </a:lnSpc>
            </a:pPr>
            <a:r>
              <a:rPr lang="ar-SA" sz="2000" dirty="0">
                <a:solidFill>
                  <a:srgbClr val="0070C0"/>
                </a:solidFill>
                <a:latin typeface="Alexandria" charset="0"/>
                <a:cs typeface="Alexandria" charset="0"/>
              </a:rPr>
              <a:t>3- مصادر جماهيرية: </a:t>
            </a:r>
            <a:r>
              <a:rPr lang="ar-SA" sz="2000" dirty="0">
                <a:latin typeface="Alexandria" charset="0"/>
                <a:cs typeface="Alexandria" charset="0"/>
              </a:rPr>
              <a:t>وهي التي تخدم عدد غير محدد من المتعلمين في أماكن غير محددة وفي زمن غير محدد مثل الراديو والتليفزيون.</a:t>
            </a:r>
            <a:endParaRPr lang="en-US" sz="2000" dirty="0">
              <a:latin typeface="Alexandria" charset="0"/>
              <a:cs typeface="Alexandria" charset="0"/>
            </a:endParaRPr>
          </a:p>
        </p:txBody>
      </p:sp>
      <p:sp>
        <p:nvSpPr>
          <p:cNvPr id="41" name="TextBox 40"/>
          <p:cNvSpPr txBox="1"/>
          <p:nvPr/>
        </p:nvSpPr>
        <p:spPr>
          <a:xfrm>
            <a:off x="6966121" y="846111"/>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4" name="مربع نص 2">
            <a:extLst>
              <a:ext uri="{FF2B5EF4-FFF2-40B4-BE49-F238E27FC236}">
                <a16:creationId xmlns:a16="http://schemas.microsoft.com/office/drawing/2014/main" id="{0DFA64AB-603F-6B28-40A8-B1E47B71C3C5}"/>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40518859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482624" y="1800741"/>
            <a:ext cx="11569652" cy="3695114"/>
          </a:xfrm>
          <a:prstGeom prst="rect">
            <a:avLst/>
          </a:prstGeom>
          <a:noFill/>
        </p:spPr>
        <p:txBody>
          <a:bodyPr wrap="square">
            <a:spAutoFit/>
          </a:bodyPr>
          <a:lstStyle/>
          <a:p>
            <a:pPr algn="r" rtl="1">
              <a:lnSpc>
                <a:spcPct val="200000"/>
              </a:lnSpc>
            </a:pPr>
            <a:r>
              <a:rPr lang="ar-SA" sz="2000" dirty="0">
                <a:solidFill>
                  <a:schemeClr val="accent5">
                    <a:lumMod val="75000"/>
                  </a:schemeClr>
                </a:solidFill>
                <a:latin typeface="Alexandria" charset="0"/>
                <a:cs typeface="Alexandria" charset="0"/>
              </a:rPr>
              <a:t>رابعا : التصنيف على أساس طريقة إنتاجها:</a:t>
            </a:r>
          </a:p>
          <a:p>
            <a:pPr algn="r" rtl="1">
              <a:lnSpc>
                <a:spcPct val="200000"/>
              </a:lnSpc>
            </a:pPr>
            <a:r>
              <a:rPr lang="ar-SA" sz="2000" dirty="0">
                <a:latin typeface="Alexandria" charset="0"/>
                <a:cs typeface="Alexandria" charset="0"/>
              </a:rPr>
              <a:t>يقسم هذا التصنيف مصادر تكنولوجيا التعليم إلى مصادر تنتج آليًا وأخرى تنتج يدويًا :</a:t>
            </a:r>
          </a:p>
          <a:p>
            <a:pPr algn="r" rtl="1">
              <a:lnSpc>
                <a:spcPct val="200000"/>
              </a:lnSpc>
            </a:pPr>
            <a:r>
              <a:rPr lang="ar-SA" sz="2000" b="1" dirty="0">
                <a:solidFill>
                  <a:schemeClr val="accent6">
                    <a:lumMod val="75000"/>
                  </a:schemeClr>
                </a:solidFill>
                <a:latin typeface="Alexandria" charset="0"/>
                <a:cs typeface="Alexandria" charset="0"/>
              </a:rPr>
              <a:t>1. مصادر تنتج آليًا: </a:t>
            </a:r>
            <a:r>
              <a:rPr lang="ar-SA" sz="2000" dirty="0">
                <a:latin typeface="Alexandria" charset="0"/>
                <a:cs typeface="Alexandria" charset="0"/>
              </a:rPr>
              <a:t>تشمل جميع المصادر والوسائل التي يتم إنتاجها بالاعتماد على أجهزة آلية: مثل الصور الفوتوغرافية والرسومات المنسوخة آلياً وأشرطة الفيديو المنسوخة آليا .</a:t>
            </a:r>
          </a:p>
          <a:p>
            <a:pPr algn="r" rtl="1">
              <a:lnSpc>
                <a:spcPct val="200000"/>
              </a:lnSpc>
            </a:pPr>
            <a:r>
              <a:rPr lang="ar-SA" sz="2000" b="1" dirty="0">
                <a:solidFill>
                  <a:schemeClr val="accent6">
                    <a:lumMod val="75000"/>
                  </a:schemeClr>
                </a:solidFill>
                <a:latin typeface="Alexandria" charset="0"/>
                <a:cs typeface="Alexandria" charset="0"/>
              </a:rPr>
              <a:t>٢. مصادر تنتج يدويًا: </a:t>
            </a:r>
            <a:r>
              <a:rPr lang="ar-SA" sz="2000" dirty="0">
                <a:latin typeface="Alexandria" charset="0"/>
                <a:cs typeface="Alexandria" charset="0"/>
              </a:rPr>
              <a:t>تتضمن جميع المصادر والوسائل التي يقوم أي شخص بإنتاجها يدويًا دون الاعتماد على الأجهزة والآلات مثل الرسومات والخرائط والنماذج.</a:t>
            </a:r>
            <a:endParaRPr lang="en-US" sz="2000" dirty="0">
              <a:latin typeface="Alexandria" charset="0"/>
              <a:cs typeface="Alexandria" charset="0"/>
            </a:endParaRPr>
          </a:p>
        </p:txBody>
      </p:sp>
      <p:sp>
        <p:nvSpPr>
          <p:cNvPr id="41" name="TextBox 40"/>
          <p:cNvSpPr txBox="1"/>
          <p:nvPr/>
        </p:nvSpPr>
        <p:spPr>
          <a:xfrm>
            <a:off x="6966121" y="846111"/>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4" name="مربع نص 2">
            <a:extLst>
              <a:ext uri="{FF2B5EF4-FFF2-40B4-BE49-F238E27FC236}">
                <a16:creationId xmlns:a16="http://schemas.microsoft.com/office/drawing/2014/main" id="{757823F9-DB43-FC5A-699E-5945982AABAE}"/>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55548839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1931670" y="2285883"/>
            <a:ext cx="10063456" cy="2464008"/>
          </a:xfrm>
          <a:prstGeom prst="rect">
            <a:avLst/>
          </a:prstGeom>
          <a:noFill/>
        </p:spPr>
        <p:txBody>
          <a:bodyPr wrap="square">
            <a:spAutoFit/>
          </a:bodyPr>
          <a:lstStyle/>
          <a:p>
            <a:pPr algn="ctr" rtl="1">
              <a:lnSpc>
                <a:spcPct val="200000"/>
              </a:lnSpc>
            </a:pPr>
            <a:r>
              <a:rPr lang="ar-SA" sz="2000" dirty="0">
                <a:solidFill>
                  <a:schemeClr val="accent5">
                    <a:lumMod val="75000"/>
                  </a:schemeClr>
                </a:solidFill>
                <a:latin typeface="Alexandria" charset="0"/>
                <a:cs typeface="Alexandria" charset="0"/>
              </a:rPr>
              <a:t>خامسا : التصنيف على أساس تكلفة المصادر وسهولة الحصول عليها واستخدامها:</a:t>
            </a:r>
          </a:p>
          <a:p>
            <a:pPr algn="ctr" rtl="1">
              <a:lnSpc>
                <a:spcPct val="200000"/>
              </a:lnSpc>
            </a:pPr>
            <a:r>
              <a:rPr lang="ar-SA" sz="2000" dirty="0">
                <a:latin typeface="Alexandria" charset="0"/>
                <a:cs typeface="Alexandria" charset="0"/>
              </a:rPr>
              <a:t>قسم (</a:t>
            </a:r>
            <a:r>
              <a:rPr lang="ar-SA" sz="2000" dirty="0" err="1">
                <a:latin typeface="Alexandria" charset="0"/>
                <a:cs typeface="Alexandria" charset="0"/>
              </a:rPr>
              <a:t>دونكان</a:t>
            </a:r>
            <a:r>
              <a:rPr lang="ar-SA" sz="2000" dirty="0">
                <a:latin typeface="Alexandria" charset="0"/>
                <a:cs typeface="Alexandria" charset="0"/>
              </a:rPr>
              <a:t>) مصادر التعلم على ضوء عدة معايير منها التكلفة، صعوبة أو سهولة توفيرها ، عمومية أو خصوصية استخدامها، سهولة استخدامها في التعليم والشكل التالي يوضح هذا التصنيف:</a:t>
            </a:r>
            <a:endParaRPr lang="en-US" sz="2000" dirty="0">
              <a:latin typeface="Alexandria" charset="0"/>
              <a:cs typeface="Alexandria" charset="0"/>
            </a:endParaRPr>
          </a:p>
        </p:txBody>
      </p:sp>
      <p:sp>
        <p:nvSpPr>
          <p:cNvPr id="41" name="TextBox 40"/>
          <p:cNvSpPr txBox="1"/>
          <p:nvPr/>
        </p:nvSpPr>
        <p:spPr>
          <a:xfrm>
            <a:off x="6679370" y="1283680"/>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4" name="مربع نص 2">
            <a:extLst>
              <a:ext uri="{FF2B5EF4-FFF2-40B4-BE49-F238E27FC236}">
                <a16:creationId xmlns:a16="http://schemas.microsoft.com/office/drawing/2014/main" id="{0C42153F-E1B2-485D-C282-B93F987800DD}"/>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49966279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2025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427985" y="4751455"/>
            <a:ext cx="3974171" cy="1843844"/>
          </a:xfrm>
        </p:spPr>
      </p:pic>
      <p:pic>
        <p:nvPicPr>
          <p:cNvPr id="8" name="صورة 7" descr="صورة تحتوي على نص, الخط, لقطة شاشة, خط&#10;&#10;تم إنشاء الوصف تلقائياً">
            <a:extLst>
              <a:ext uri="{FF2B5EF4-FFF2-40B4-BE49-F238E27FC236}">
                <a16:creationId xmlns:a16="http://schemas.microsoft.com/office/drawing/2014/main" id="{21B62B66-801C-F73A-5BD8-0F8420EEEF33}"/>
              </a:ext>
            </a:extLst>
          </p:cNvPr>
          <p:cNvPicPr>
            <a:picLocks noChangeAspect="1"/>
          </p:cNvPicPr>
          <p:nvPr/>
        </p:nvPicPr>
        <p:blipFill rotWithShape="1">
          <a:blip r:embed="rId5">
            <a:extLst>
              <a:ext uri="{28A0092B-C50C-407E-A947-70E740481C1C}">
                <a14:useLocalDpi xmlns:a14="http://schemas.microsoft.com/office/drawing/2010/main" val="0"/>
              </a:ext>
            </a:extLst>
          </a:blip>
          <a:srcRect l="3030" t="3479" r="2317" b="6046"/>
          <a:stretch/>
        </p:blipFill>
        <p:spPr>
          <a:xfrm>
            <a:off x="1393349" y="1044318"/>
            <a:ext cx="10487477" cy="5142715"/>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8858249" y="4873495"/>
            <a:ext cx="3333751" cy="1977393"/>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4" name="مربع نص 2">
            <a:extLst>
              <a:ext uri="{FF2B5EF4-FFF2-40B4-BE49-F238E27FC236}">
                <a16:creationId xmlns:a16="http://schemas.microsoft.com/office/drawing/2014/main" id="{BE57F948-5A1E-DAE8-F9BC-C23412DC9C92}"/>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15944941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427985" y="4751455"/>
            <a:ext cx="3974171" cy="1843844"/>
          </a:xfrm>
        </p:spPr>
      </p:pic>
      <p:sp>
        <p:nvSpPr>
          <p:cNvPr id="7" name="TextBox 40">
            <a:extLst>
              <a:ext uri="{FF2B5EF4-FFF2-40B4-BE49-F238E27FC236}">
                <a16:creationId xmlns:a16="http://schemas.microsoft.com/office/drawing/2014/main" id="{D82D043E-145D-E27D-99CE-0323D9F2BC5F}"/>
              </a:ext>
            </a:extLst>
          </p:cNvPr>
          <p:cNvSpPr txBox="1"/>
          <p:nvPr/>
        </p:nvSpPr>
        <p:spPr>
          <a:xfrm>
            <a:off x="6685567" y="596084"/>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
        <p:nvSpPr>
          <p:cNvPr id="4" name="مربع نص 3">
            <a:extLst>
              <a:ext uri="{FF2B5EF4-FFF2-40B4-BE49-F238E27FC236}">
                <a16:creationId xmlns:a16="http://schemas.microsoft.com/office/drawing/2014/main" id="{7E7DAA11-E1FF-B6EE-3666-89C16BA48089}"/>
              </a:ext>
            </a:extLst>
          </p:cNvPr>
          <p:cNvSpPr txBox="1"/>
          <p:nvPr/>
        </p:nvSpPr>
        <p:spPr>
          <a:xfrm>
            <a:off x="631372" y="1053275"/>
            <a:ext cx="10707114" cy="963597"/>
          </a:xfrm>
          <a:prstGeom prst="rect">
            <a:avLst/>
          </a:prstGeom>
          <a:noFill/>
        </p:spPr>
        <p:txBody>
          <a:bodyPr wrap="square" rtlCol="1">
            <a:spAutoFit/>
          </a:bodyPr>
          <a:lstStyle/>
          <a:p>
            <a:pPr algn="r" rtl="1">
              <a:lnSpc>
                <a:spcPct val="15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p>
          <a:p>
            <a:pPr algn="r" rtl="1">
              <a:lnSpc>
                <a:spcPct val="150000"/>
              </a:lnSpc>
            </a:pPr>
            <a:r>
              <a:rPr lang="ar-SA" sz="2000" dirty="0">
                <a:latin typeface="Alexandria" pitchFamily="2" charset="-78"/>
                <a:cs typeface="Alexandria" pitchFamily="2" charset="-78"/>
              </a:rPr>
              <a:t>صنف إدجار ديل (</a:t>
            </a:r>
            <a:r>
              <a:rPr lang="en-US" sz="2000" dirty="0">
                <a:latin typeface="Alexandria" pitchFamily="2" charset="-78"/>
                <a:cs typeface="Alexandria" pitchFamily="2" charset="-78"/>
              </a:rPr>
              <a:t>Edgar Dale </a:t>
            </a:r>
            <a:r>
              <a:rPr lang="ar-SA" sz="2000" dirty="0">
                <a:latin typeface="Alexandria" pitchFamily="2" charset="-78"/>
                <a:cs typeface="Alexandria" pitchFamily="2" charset="-78"/>
              </a:rPr>
              <a:t>) المصادر التعليمية من خلال مخروط أسماه مخروط الخبرة</a:t>
            </a:r>
          </a:p>
        </p:txBody>
      </p:sp>
      <p:pic>
        <p:nvPicPr>
          <p:cNvPr id="10" name="صورة 9" descr="صورة تحتوي على نص, لقطة شاشة, مخروط&#10;&#10;تم إنشاء الوصف تلقائياً">
            <a:extLst>
              <a:ext uri="{FF2B5EF4-FFF2-40B4-BE49-F238E27FC236}">
                <a16:creationId xmlns:a16="http://schemas.microsoft.com/office/drawing/2014/main" id="{13492ADE-6CF7-B0DC-E43B-D5B223E25B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0486" y="2292101"/>
            <a:ext cx="10951028" cy="4465681"/>
          </a:xfrm>
          <a:prstGeom prst="rect">
            <a:avLst/>
          </a:prstGeom>
        </p:spPr>
      </p:pic>
    </p:spTree>
    <p:extLst>
      <p:ext uri="{BB962C8B-B14F-4D97-AF65-F5344CB8AC3E}">
        <p14:creationId xmlns:p14="http://schemas.microsoft.com/office/powerpoint/2010/main" val="17249898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06447" y="3145988"/>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1347993" y="5279773"/>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861878" y="1984208"/>
            <a:ext cx="10069323" cy="4310667"/>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lnSpc>
                <a:spcPct val="20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endParaRPr lang="ar-SA" sz="2000" dirty="0">
              <a:latin typeface="Alexandria" pitchFamily="2" charset="-78"/>
              <a:cs typeface="Alexandria" pitchFamily="2" charset="-78"/>
            </a:endParaRPr>
          </a:p>
          <a:p>
            <a:pPr marL="457200" indent="-457200" algn="r" rtl="1">
              <a:lnSpc>
                <a:spcPct val="200000"/>
              </a:lnSpc>
              <a:buAutoNum type="arabicPeriod"/>
            </a:pPr>
            <a:r>
              <a:rPr lang="ar-SA" sz="2000" dirty="0">
                <a:solidFill>
                  <a:schemeClr val="accent6">
                    <a:lumMod val="75000"/>
                  </a:schemeClr>
                </a:solidFill>
                <a:latin typeface="Alexandria" pitchFamily="2" charset="-78"/>
                <a:cs typeface="Alexandria" pitchFamily="2" charset="-78"/>
              </a:rPr>
              <a:t>الخبرات الهادفة المباشرة (الممارسة الواقعية) :</a:t>
            </a:r>
          </a:p>
          <a:p>
            <a:pPr algn="r" rtl="1">
              <a:lnSpc>
                <a:spcPct val="200000"/>
              </a:lnSpc>
            </a:pPr>
            <a:r>
              <a:rPr lang="ar-SA" sz="2000" dirty="0">
                <a:latin typeface="Alexandria" pitchFamily="2" charset="-78"/>
                <a:cs typeface="Alexandria" pitchFamily="2" charset="-78"/>
              </a:rPr>
              <a:t> هي الخبرات التي يتعلمها الفرد من المواقف الحقيقية وهي أساس التعليم عن طريق العمل والإدراك الحسي المباشر للأشياء وذلك باستخدام الحواس الخمس مثل السمع والبصر والذوق واللمس والشم أو بعض هذه الحواس كالسمع والبصر، وهي لا تقتصر على ما يتعلمه المتعلم في بيئة التعلم فحسب، بل تتعدى ذلك لتشمل الحياة العامة للمتعلم خارج المدرسة كالبيت والشارع وغيرها من الأماكن العامة.</a:t>
            </a:r>
          </a:p>
        </p:txBody>
      </p:sp>
      <p:sp>
        <p:nvSpPr>
          <p:cNvPr id="7" name="TextBox 40">
            <a:extLst>
              <a:ext uri="{FF2B5EF4-FFF2-40B4-BE49-F238E27FC236}">
                <a16:creationId xmlns:a16="http://schemas.microsoft.com/office/drawing/2014/main" id="{D82D043E-145D-E27D-99CE-0323D9F2BC5F}"/>
              </a:ext>
            </a:extLst>
          </p:cNvPr>
          <p:cNvSpPr txBox="1"/>
          <p:nvPr/>
        </p:nvSpPr>
        <p:spPr>
          <a:xfrm>
            <a:off x="6679370" y="1283680"/>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
        <p:nvSpPr>
          <p:cNvPr id="8" name="مربع نص 2">
            <a:extLst>
              <a:ext uri="{FF2B5EF4-FFF2-40B4-BE49-F238E27FC236}">
                <a16:creationId xmlns:a16="http://schemas.microsoft.com/office/drawing/2014/main" id="{553BBF59-A9D0-AE04-898F-D042CC5AA946}"/>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82290701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145988"/>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427985" y="4751455"/>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525441" y="1868549"/>
            <a:ext cx="10238574" cy="3695114"/>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rtl="1">
              <a:lnSpc>
                <a:spcPct val="20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endParaRPr lang="ar-SA" sz="2000" dirty="0">
              <a:latin typeface="Alexandria" pitchFamily="2" charset="-78"/>
              <a:cs typeface="Alexandria" pitchFamily="2" charset="-78"/>
            </a:endParaRPr>
          </a:p>
          <a:p>
            <a:pPr algn="ctr" rtl="1">
              <a:lnSpc>
                <a:spcPct val="200000"/>
              </a:lnSpc>
            </a:pPr>
            <a:r>
              <a:rPr lang="ar-SA" sz="2000" dirty="0">
                <a:solidFill>
                  <a:schemeClr val="accent6">
                    <a:lumMod val="75000"/>
                  </a:schemeClr>
                </a:solidFill>
                <a:latin typeface="Alexandria" pitchFamily="2" charset="-78"/>
                <a:cs typeface="Alexandria" pitchFamily="2" charset="-78"/>
              </a:rPr>
              <a:t>2- الخبرات غير المباشرة (المعدلة):</a:t>
            </a:r>
          </a:p>
          <a:p>
            <a:pPr algn="ctr" rtl="1">
              <a:lnSpc>
                <a:spcPct val="200000"/>
              </a:lnSpc>
            </a:pPr>
            <a:r>
              <a:rPr lang="ar-SA" sz="2000" dirty="0">
                <a:latin typeface="Alexandria" pitchFamily="2" charset="-78"/>
                <a:cs typeface="Alexandria" pitchFamily="2" charset="-78"/>
              </a:rPr>
              <a:t>وتعرف بأنها تلك الخبرات التعليمية التي يكتسبها المتعلم نتيجة الاعتماد على وسائل تعليمية بديلة عن الوسائل الواقعية المباشرة، وهذا يعني أن الخبرات البديلة التي يكتسبها المتعلم تأتي عن طريق عمل بديل مستخدمًا وسائل بديلة للمواقف التعليمية الواقعية المباشرة. </a:t>
            </a:r>
          </a:p>
        </p:txBody>
      </p:sp>
      <p:sp>
        <p:nvSpPr>
          <p:cNvPr id="7" name="TextBox 40">
            <a:extLst>
              <a:ext uri="{FF2B5EF4-FFF2-40B4-BE49-F238E27FC236}">
                <a16:creationId xmlns:a16="http://schemas.microsoft.com/office/drawing/2014/main" id="{D82D043E-145D-E27D-99CE-0323D9F2BC5F}"/>
              </a:ext>
            </a:extLst>
          </p:cNvPr>
          <p:cNvSpPr txBox="1"/>
          <p:nvPr/>
        </p:nvSpPr>
        <p:spPr>
          <a:xfrm>
            <a:off x="6320068" y="624038"/>
            <a:ext cx="5681384" cy="458367"/>
          </a:xfrm>
          <a:prstGeom prst="rect">
            <a:avLst/>
          </a:prstGeom>
          <a:noFill/>
        </p:spPr>
        <p:txBody>
          <a:bodyPr wrap="squar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66291775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06447" y="3153100"/>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427985" y="4751455"/>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477984" y="2146369"/>
            <a:ext cx="10069323" cy="3695114"/>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rtl="1">
              <a:lnSpc>
                <a:spcPct val="20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endParaRPr lang="ar-SA" sz="2000" dirty="0">
              <a:latin typeface="Alexandria" pitchFamily="2" charset="-78"/>
              <a:cs typeface="Alexandria" pitchFamily="2" charset="-78"/>
            </a:endParaRPr>
          </a:p>
          <a:p>
            <a:pPr algn="ctr" rtl="1">
              <a:lnSpc>
                <a:spcPct val="200000"/>
              </a:lnSpc>
            </a:pPr>
            <a:r>
              <a:rPr lang="ar-SA" sz="2000" dirty="0">
                <a:solidFill>
                  <a:schemeClr val="accent6">
                    <a:lumMod val="75000"/>
                  </a:schemeClr>
                </a:solidFill>
                <a:latin typeface="Alexandria" pitchFamily="2" charset="-78"/>
                <a:cs typeface="Alexandria" pitchFamily="2" charset="-78"/>
              </a:rPr>
              <a:t>3- الخبرات الممثلة ( </a:t>
            </a:r>
            <a:r>
              <a:rPr lang="ar-SA" sz="2000" dirty="0" err="1">
                <a:solidFill>
                  <a:schemeClr val="accent6">
                    <a:lumMod val="75000"/>
                  </a:schemeClr>
                </a:solidFill>
                <a:latin typeface="Alexandria" pitchFamily="2" charset="-78"/>
                <a:cs typeface="Alexandria" pitchFamily="2" charset="-78"/>
              </a:rPr>
              <a:t>الممسرحة</a:t>
            </a:r>
            <a:r>
              <a:rPr lang="ar-SA" sz="2000" dirty="0">
                <a:solidFill>
                  <a:schemeClr val="accent6">
                    <a:lumMod val="75000"/>
                  </a:schemeClr>
                </a:solidFill>
                <a:latin typeface="Alexandria" pitchFamily="2" charset="-78"/>
                <a:cs typeface="Alexandria" pitchFamily="2" charset="-78"/>
              </a:rPr>
              <a:t>):</a:t>
            </a:r>
          </a:p>
          <a:p>
            <a:pPr algn="ctr" rtl="1">
              <a:lnSpc>
                <a:spcPct val="200000"/>
              </a:lnSpc>
            </a:pPr>
            <a:r>
              <a:rPr lang="ar-SA" sz="2000" dirty="0">
                <a:latin typeface="Alexandria" pitchFamily="2" charset="-78"/>
                <a:cs typeface="Alexandria" pitchFamily="2" charset="-78"/>
              </a:rPr>
              <a:t>وهي الخبرات التي يكتسبها المتعلم عن طريق ممارسته عمليًا لمواقف تعليمية تعتمد على التمثيل والدراما، ومن أهم أمثلتها: لعب الأدوار، وألعاب المحاكاة، والمسرحيات، والتمثيليات التعليمية التي يشارك المتعلم فعليا في تمثيلها.</a:t>
            </a:r>
          </a:p>
          <a:p>
            <a:pPr algn="ctr" rtl="1">
              <a:lnSpc>
                <a:spcPct val="200000"/>
              </a:lnSpc>
            </a:pPr>
            <a:endParaRPr lang="ar-SA" sz="2000" dirty="0">
              <a:latin typeface="Alexandria" pitchFamily="2" charset="-78"/>
              <a:cs typeface="Alexandria" pitchFamily="2" charset="-78"/>
            </a:endParaRPr>
          </a:p>
        </p:txBody>
      </p:sp>
      <p:sp>
        <p:nvSpPr>
          <p:cNvPr id="7" name="TextBox 40">
            <a:extLst>
              <a:ext uri="{FF2B5EF4-FFF2-40B4-BE49-F238E27FC236}">
                <a16:creationId xmlns:a16="http://schemas.microsoft.com/office/drawing/2014/main" id="{D82D043E-145D-E27D-99CE-0323D9F2BC5F}"/>
              </a:ext>
            </a:extLst>
          </p:cNvPr>
          <p:cNvSpPr txBox="1"/>
          <p:nvPr/>
        </p:nvSpPr>
        <p:spPr>
          <a:xfrm>
            <a:off x="6679370" y="1283680"/>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6640820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4" y="3139916"/>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675205" y="5597758"/>
            <a:ext cx="2544881" cy="1180715"/>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869676" y="2009116"/>
            <a:ext cx="8977606" cy="4310667"/>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rtl="1">
              <a:lnSpc>
                <a:spcPct val="20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endParaRPr lang="ar-SA" sz="2000" dirty="0">
              <a:latin typeface="Alexandria" pitchFamily="2" charset="-78"/>
              <a:cs typeface="Alexandria" pitchFamily="2" charset="-78"/>
            </a:endParaRPr>
          </a:p>
          <a:p>
            <a:pPr algn="ctr" rtl="1">
              <a:lnSpc>
                <a:spcPct val="200000"/>
              </a:lnSpc>
            </a:pPr>
            <a:r>
              <a:rPr lang="ar-SA" sz="2000" dirty="0">
                <a:solidFill>
                  <a:schemeClr val="accent6">
                    <a:lumMod val="75000"/>
                  </a:schemeClr>
                </a:solidFill>
                <a:latin typeface="Alexandria" pitchFamily="2" charset="-78"/>
                <a:cs typeface="Alexandria" pitchFamily="2" charset="-78"/>
              </a:rPr>
              <a:t>4- العروض العملية:</a:t>
            </a:r>
          </a:p>
          <a:p>
            <a:pPr algn="ctr" rtl="1">
              <a:lnSpc>
                <a:spcPct val="200000"/>
              </a:lnSpc>
            </a:pPr>
            <a:r>
              <a:rPr lang="ar-SA" sz="2000" dirty="0">
                <a:solidFill>
                  <a:schemeClr val="accent6">
                    <a:lumMod val="75000"/>
                  </a:schemeClr>
                </a:solidFill>
                <a:latin typeface="Alexandria" pitchFamily="2" charset="-78"/>
                <a:cs typeface="Alexandria" pitchFamily="2" charset="-78"/>
              </a:rPr>
              <a:t> </a:t>
            </a:r>
            <a:r>
              <a:rPr lang="ar-SA" sz="2000" dirty="0">
                <a:latin typeface="Alexandria" pitchFamily="2" charset="-78"/>
                <a:cs typeface="Alexandria" pitchFamily="2" charset="-78"/>
              </a:rPr>
              <a:t>البيان العملي أو العرض العملي يتمثل في قيام المعلم بأداء عمل أو تجربة أمام المتعلمين ليبين لهم طبيعة هذا العمل أو التجربة وتفاصيله ليصل معهم إلى النتائج المرجوة بمشاركة المتعلم في أداء العمل أو التجربة بدلا من الاقتصار على المشاهدة.</a:t>
            </a:r>
          </a:p>
          <a:p>
            <a:pPr algn="ctr" rtl="1">
              <a:lnSpc>
                <a:spcPct val="200000"/>
              </a:lnSpc>
            </a:pPr>
            <a:endParaRPr lang="ar-SA" sz="2000" dirty="0">
              <a:latin typeface="Alexandria" pitchFamily="2" charset="-78"/>
              <a:cs typeface="Alexandria" pitchFamily="2" charset="-78"/>
            </a:endParaRPr>
          </a:p>
        </p:txBody>
      </p:sp>
      <p:sp>
        <p:nvSpPr>
          <p:cNvPr id="7" name="TextBox 40">
            <a:extLst>
              <a:ext uri="{FF2B5EF4-FFF2-40B4-BE49-F238E27FC236}">
                <a16:creationId xmlns:a16="http://schemas.microsoft.com/office/drawing/2014/main" id="{D82D043E-145D-E27D-99CE-0323D9F2BC5F}"/>
              </a:ext>
            </a:extLst>
          </p:cNvPr>
          <p:cNvSpPr txBox="1"/>
          <p:nvPr/>
        </p:nvSpPr>
        <p:spPr>
          <a:xfrm>
            <a:off x="6685567" y="1022418"/>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03771310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05134" y="3225800"/>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675205" y="5597758"/>
            <a:ext cx="2544881" cy="1180715"/>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526776" y="1374893"/>
            <a:ext cx="10141892" cy="457997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rtl="1">
              <a:lnSpc>
                <a:spcPct val="25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endParaRPr lang="ar-SA" sz="2000" dirty="0">
              <a:latin typeface="Alexandria" pitchFamily="2" charset="-78"/>
              <a:cs typeface="Alexandria" pitchFamily="2" charset="-78"/>
            </a:endParaRPr>
          </a:p>
          <a:p>
            <a:pPr algn="ctr" rtl="1">
              <a:lnSpc>
                <a:spcPct val="250000"/>
              </a:lnSpc>
            </a:pPr>
            <a:r>
              <a:rPr lang="ar-SA" sz="2000" dirty="0">
                <a:solidFill>
                  <a:schemeClr val="accent6">
                    <a:lumMod val="75000"/>
                  </a:schemeClr>
                </a:solidFill>
                <a:latin typeface="Alexandria" pitchFamily="2" charset="-78"/>
                <a:cs typeface="Alexandria" pitchFamily="2" charset="-78"/>
              </a:rPr>
              <a:t>5- الرحلات الميدانية: </a:t>
            </a:r>
            <a:r>
              <a:rPr lang="ar-SA" sz="2000" dirty="0">
                <a:latin typeface="Alexandria" pitchFamily="2" charset="-78"/>
                <a:cs typeface="Alexandria" pitchFamily="2" charset="-78"/>
              </a:rPr>
              <a:t>هي تخطيط منظم لزيارة هادفة خارج حجرة الدراسة سواء كان ذلك في المدرسة نفسها أو في مدرسة أخرى أو في البيئة خارج المدرسة كزيارة مصنع أو زيارة حديقة الحيوان أو رحلة إلى منطقة ما، ففي الرحلات التعليمية يقوم المتعلمين بأنشطة مختلفة لجمع المعلومات وحقائق عن موضوع معين من مصادرها الأصلية، كما يقوم التلاميذ بجمع عينات وأشياء من أماكن الزيارة.</a:t>
            </a:r>
          </a:p>
        </p:txBody>
      </p:sp>
      <p:sp>
        <p:nvSpPr>
          <p:cNvPr id="7" name="TextBox 40">
            <a:extLst>
              <a:ext uri="{FF2B5EF4-FFF2-40B4-BE49-F238E27FC236}">
                <a16:creationId xmlns:a16="http://schemas.microsoft.com/office/drawing/2014/main" id="{D82D043E-145D-E27D-99CE-0323D9F2BC5F}"/>
              </a:ext>
            </a:extLst>
          </p:cNvPr>
          <p:cNvSpPr txBox="1"/>
          <p:nvPr/>
        </p:nvSpPr>
        <p:spPr>
          <a:xfrm>
            <a:off x="6678057" y="694205"/>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53349313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675205" y="5597758"/>
            <a:ext cx="2544881" cy="1180715"/>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727978" y="1483336"/>
            <a:ext cx="11283590" cy="4310667"/>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lnSpc>
                <a:spcPct val="20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endParaRPr lang="ar-SA" sz="2000" dirty="0">
              <a:latin typeface="Alexandria" pitchFamily="2" charset="-78"/>
              <a:cs typeface="Alexandria" pitchFamily="2" charset="-78"/>
            </a:endParaRPr>
          </a:p>
          <a:p>
            <a:pPr algn="r" rtl="1">
              <a:lnSpc>
                <a:spcPct val="200000"/>
              </a:lnSpc>
            </a:pPr>
            <a:r>
              <a:rPr lang="ar-SA" sz="2000" dirty="0">
                <a:solidFill>
                  <a:schemeClr val="accent6">
                    <a:lumMod val="75000"/>
                  </a:schemeClr>
                </a:solidFill>
                <a:latin typeface="Alexandria" pitchFamily="2" charset="-78"/>
                <a:cs typeface="Alexandria" pitchFamily="2" charset="-78"/>
              </a:rPr>
              <a:t>6- المعارض والمتاحف:</a:t>
            </a:r>
          </a:p>
          <a:p>
            <a:pPr algn="r" rtl="1">
              <a:lnSpc>
                <a:spcPct val="200000"/>
              </a:lnSpc>
            </a:pPr>
            <a:r>
              <a:rPr lang="ar-SA" sz="2000" dirty="0">
                <a:latin typeface="Alexandria" pitchFamily="2" charset="-78"/>
                <a:cs typeface="Alexandria" pitchFamily="2" charset="-78"/>
              </a:rPr>
              <a:t>فالمعارض المدرسية والمتاحف المدرسية والمتاحف العامة من أهم مصادر المعلومات في المجتمع، حيث تضم الكثير من الوسائل التعليمية مثل العينات بأنواعها الطبيعية والصناعية والنماذج بأنواعها المكبرة والمصغرة والخرائط والصور والرسومات التوضيحية وغيرها فزيارة المعارض والمتاحف كفيلة بتزويد المتعلم بمعلومات قيمة قد يعجز المعلم عن توفيرها وإبرازها من خلال ما يقال في الفصل الدراسي وخصوصا عندما يقتصر في درسه على اللغة اللفظية المجردة.</a:t>
            </a:r>
          </a:p>
        </p:txBody>
      </p:sp>
      <p:sp>
        <p:nvSpPr>
          <p:cNvPr id="7" name="TextBox 40">
            <a:extLst>
              <a:ext uri="{FF2B5EF4-FFF2-40B4-BE49-F238E27FC236}">
                <a16:creationId xmlns:a16="http://schemas.microsoft.com/office/drawing/2014/main" id="{D82D043E-145D-E27D-99CE-0323D9F2BC5F}"/>
              </a:ext>
            </a:extLst>
          </p:cNvPr>
          <p:cNvSpPr txBox="1"/>
          <p:nvPr/>
        </p:nvSpPr>
        <p:spPr>
          <a:xfrm>
            <a:off x="6678057" y="694205"/>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65921388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675205" y="5597758"/>
            <a:ext cx="2544881" cy="1180715"/>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398402" y="1870581"/>
            <a:ext cx="10228488" cy="3695114"/>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rtl="1">
              <a:lnSpc>
                <a:spcPct val="20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endParaRPr lang="ar-SA" sz="2000" dirty="0">
              <a:latin typeface="Alexandria" pitchFamily="2" charset="-78"/>
              <a:cs typeface="Alexandria" pitchFamily="2" charset="-78"/>
            </a:endParaRPr>
          </a:p>
          <a:p>
            <a:pPr algn="ctr" rtl="1">
              <a:lnSpc>
                <a:spcPct val="200000"/>
              </a:lnSpc>
            </a:pPr>
            <a:r>
              <a:rPr lang="ar-SA" sz="2000" dirty="0">
                <a:solidFill>
                  <a:schemeClr val="accent6">
                    <a:lumMod val="75000"/>
                  </a:schemeClr>
                </a:solidFill>
                <a:latin typeface="Alexandria" pitchFamily="2" charset="-78"/>
                <a:cs typeface="Alexandria" pitchFamily="2" charset="-78"/>
              </a:rPr>
              <a:t>7- التليفزيون:</a:t>
            </a:r>
          </a:p>
          <a:p>
            <a:pPr algn="ctr" rtl="1">
              <a:lnSpc>
                <a:spcPct val="200000"/>
              </a:lnSpc>
            </a:pPr>
            <a:r>
              <a:rPr lang="ar-SA" sz="2000" dirty="0">
                <a:latin typeface="Alexandria" pitchFamily="2" charset="-78"/>
                <a:cs typeface="Alexandria" pitchFamily="2" charset="-78"/>
              </a:rPr>
              <a:t>من أهم وسائل الاتصال الجماهيري تأثيراً على الثقافة ويتميز التليفزيون بأنه يجمع بين الصوت والصورة والحركة مما يقرب المتعلم من الواقع الذي يعيش فيه، وذلك خلال عرض القصص والتمثيليات التاريخية، وعرض الأحداث المعاصرة.</a:t>
            </a:r>
          </a:p>
          <a:p>
            <a:pPr algn="ctr" rtl="1">
              <a:lnSpc>
                <a:spcPct val="200000"/>
              </a:lnSpc>
            </a:pPr>
            <a:endParaRPr lang="ar-SA" sz="2000" dirty="0">
              <a:latin typeface="Alexandria" pitchFamily="2" charset="-78"/>
              <a:cs typeface="Alexandria" pitchFamily="2" charset="-78"/>
            </a:endParaRPr>
          </a:p>
        </p:txBody>
      </p:sp>
      <p:sp>
        <p:nvSpPr>
          <p:cNvPr id="7" name="TextBox 40">
            <a:extLst>
              <a:ext uri="{FF2B5EF4-FFF2-40B4-BE49-F238E27FC236}">
                <a16:creationId xmlns:a16="http://schemas.microsoft.com/office/drawing/2014/main" id="{D82D043E-145D-E27D-99CE-0323D9F2BC5F}"/>
              </a:ext>
            </a:extLst>
          </p:cNvPr>
          <p:cNvSpPr txBox="1"/>
          <p:nvPr/>
        </p:nvSpPr>
        <p:spPr>
          <a:xfrm>
            <a:off x="6678057" y="694205"/>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004845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7"/>
            <a:ext cx="12481561" cy="673628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104424" cy="2512421"/>
          </a:xfrm>
        </p:spPr>
      </p:pic>
      <p:sp>
        <p:nvSpPr>
          <p:cNvPr id="9" name="TextBox 8"/>
          <p:cNvSpPr txBox="1"/>
          <p:nvPr/>
        </p:nvSpPr>
        <p:spPr>
          <a:xfrm>
            <a:off x="4157516" y="886215"/>
            <a:ext cx="7600831" cy="1312090"/>
          </a:xfrm>
          <a:prstGeom prst="rect">
            <a:avLst/>
          </a:prstGeom>
          <a:noFill/>
        </p:spPr>
        <p:txBody>
          <a:bodyPr wrap="square" rtlCol="0">
            <a:spAutoFit/>
          </a:bodyPr>
          <a:lstStyle/>
          <a:p>
            <a:pPr algn="ctr" rtl="1">
              <a:lnSpc>
                <a:spcPct val="150000"/>
              </a:lnSpc>
            </a:pPr>
            <a:r>
              <a:rPr lang="ar-SA" sz="2800" b="1" dirty="0">
                <a:solidFill>
                  <a:srgbClr val="00B0F0"/>
                </a:solidFill>
                <a:latin typeface="Alexandria" charset="0"/>
                <a:cs typeface="Alexandria" charset="0"/>
              </a:rPr>
              <a:t>دور تكنولوجيا التعليم في مواجهة المشكلات التربوية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7">
            <a:extLst>
              <a:ext uri="{FF2B5EF4-FFF2-40B4-BE49-F238E27FC236}">
                <a16:creationId xmlns:a16="http://schemas.microsoft.com/office/drawing/2014/main" id="{5A692886-266E-E0E5-FEB2-1712E40ED518}"/>
              </a:ext>
            </a:extLst>
          </p:cNvPr>
          <p:cNvSpPr txBox="1"/>
          <p:nvPr/>
        </p:nvSpPr>
        <p:spPr>
          <a:xfrm>
            <a:off x="377190" y="1981135"/>
            <a:ext cx="11666907" cy="4310667"/>
          </a:xfrm>
          <a:prstGeom prst="rect">
            <a:avLst/>
          </a:prstGeom>
          <a:noFill/>
        </p:spPr>
        <p:txBody>
          <a:bodyPr wrap="square">
            <a:spAutoFit/>
          </a:bodyPr>
          <a:lstStyle/>
          <a:p>
            <a:pPr algn="ctr" rtl="1">
              <a:lnSpc>
                <a:spcPct val="200000"/>
              </a:lnSpc>
            </a:pPr>
            <a:r>
              <a:rPr lang="ar-SA" sz="2000" dirty="0">
                <a:latin typeface="Alexandria" pitchFamily="2" charset="-78"/>
                <a:cs typeface="Alexandria" pitchFamily="2" charset="-78"/>
              </a:rPr>
              <a:t>تواجه التربية حالياً مشكلات عدة أوجدتها التطورات الهائلة في مختلف جوانب الحياة وهي:</a:t>
            </a:r>
          </a:p>
          <a:p>
            <a:pPr algn="ctr" rtl="1">
              <a:lnSpc>
                <a:spcPct val="200000"/>
              </a:lnSpc>
            </a:pPr>
            <a:r>
              <a:rPr lang="ar-SA" sz="2000" dirty="0">
                <a:solidFill>
                  <a:srgbClr val="0070C0"/>
                </a:solidFill>
                <a:latin typeface="Alexandria" pitchFamily="2" charset="-78"/>
                <a:cs typeface="Alexandria" pitchFamily="2" charset="-78"/>
              </a:rPr>
              <a:t>1- ثورة المعلومات (الانفجار المعرفي): </a:t>
            </a:r>
            <a:r>
              <a:rPr lang="ar-SA" sz="2000" dirty="0">
                <a:latin typeface="Alexandria" pitchFamily="2" charset="-78"/>
                <a:cs typeface="Alexandria" pitchFamily="2" charset="-78"/>
              </a:rPr>
              <a:t>إن ثورة المعلومات أو الانفجار المعرفي جعلت عملية التربية قاصرة عن أداء وظيفتها التي نشأت من أجلها وهى الحفاظ على الثقافة ونقل المعرفة من جيل إلى جيل، حيث تغيرت النظرة إلى المعرفة باعتبارها وسيلة لبناء العقل والوجدان وتشكيل شخصية الإنسان بعد أن كانت غاية لذاتها، فلم يعد من الممكن أن يكون دور التربية هو نقل المعرفة وذلك لتضاعف هذه المعرفة وتغيرها بشكل سريع، وتعتبر تكنولوجيا التعليم من الركائز التي تعتمد عليها التربية لمواجهة ثورة المعلومات والانفجار المعرفي، </a:t>
            </a:r>
          </a:p>
        </p:txBody>
      </p:sp>
    </p:spTree>
    <p:extLst>
      <p:ext uri="{BB962C8B-B14F-4D97-AF65-F5344CB8AC3E}">
        <p14:creationId xmlns:p14="http://schemas.microsoft.com/office/powerpoint/2010/main" val="13783728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7"/>
            <a:ext cx="12481561" cy="673628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104424" cy="2512421"/>
          </a:xfrm>
        </p:spPr>
      </p:pic>
      <p:sp>
        <p:nvSpPr>
          <p:cNvPr id="9" name="TextBox 8"/>
          <p:cNvSpPr txBox="1"/>
          <p:nvPr/>
        </p:nvSpPr>
        <p:spPr>
          <a:xfrm>
            <a:off x="4157516" y="886215"/>
            <a:ext cx="7600831" cy="1312090"/>
          </a:xfrm>
          <a:prstGeom prst="rect">
            <a:avLst/>
          </a:prstGeom>
          <a:noFill/>
        </p:spPr>
        <p:txBody>
          <a:bodyPr wrap="square" rtlCol="0">
            <a:spAutoFit/>
          </a:bodyPr>
          <a:lstStyle/>
          <a:p>
            <a:pPr algn="ctr" rtl="1">
              <a:lnSpc>
                <a:spcPct val="150000"/>
              </a:lnSpc>
            </a:pPr>
            <a:r>
              <a:rPr lang="ar-SA" sz="2800" b="1" dirty="0">
                <a:solidFill>
                  <a:srgbClr val="00B0F0"/>
                </a:solidFill>
                <a:latin typeface="Alexandria" charset="0"/>
                <a:cs typeface="Alexandria" charset="0"/>
              </a:rPr>
              <a:t>دور تكنولوجيا التعليم في مواجهة المشكلات التربوية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7">
            <a:extLst>
              <a:ext uri="{FF2B5EF4-FFF2-40B4-BE49-F238E27FC236}">
                <a16:creationId xmlns:a16="http://schemas.microsoft.com/office/drawing/2014/main" id="{5A692886-266E-E0E5-FEB2-1712E40ED518}"/>
              </a:ext>
            </a:extLst>
          </p:cNvPr>
          <p:cNvSpPr txBox="1"/>
          <p:nvPr/>
        </p:nvSpPr>
        <p:spPr>
          <a:xfrm>
            <a:off x="262546" y="2572217"/>
            <a:ext cx="11666907" cy="3079561"/>
          </a:xfrm>
          <a:prstGeom prst="rect">
            <a:avLst/>
          </a:prstGeom>
          <a:noFill/>
        </p:spPr>
        <p:txBody>
          <a:bodyPr wrap="square">
            <a:spAutoFit/>
          </a:bodyPr>
          <a:lstStyle/>
          <a:p>
            <a:pPr algn="ctr" rtl="1">
              <a:lnSpc>
                <a:spcPct val="200000"/>
              </a:lnSpc>
            </a:pPr>
            <a:r>
              <a:rPr lang="ar-SA" sz="2000" dirty="0">
                <a:latin typeface="Alexandria" pitchFamily="2" charset="-78"/>
                <a:cs typeface="Alexandria" pitchFamily="2" charset="-78"/>
              </a:rPr>
              <a:t>وذلك من خلال استحداث تعريفات وتصنيفات جديدة للمعرفة، الاستعانة بالمستحدثات التكنولوجية في عمليات حفظ و استرجاع المعلومات مما يوفر إمكانيات كبيرة لحفظ كم هائل من المعلومات المتدفقة باستمرار وأيضاً توفير إمكانية سهلة وبسيطة لاسترجاع هذه المعلومات، كما وفرت تكنولوجيا التعليم أيضاً أساليب متنوعة لعرض المحتوى العلمي مكتوباً ومصوراً ثابتاً ومتحركاً عن طريق استخدام وسائل تكنولوجيا التعليم المختلفة</a:t>
            </a:r>
          </a:p>
        </p:txBody>
      </p:sp>
    </p:spTree>
    <p:extLst>
      <p:ext uri="{BB962C8B-B14F-4D97-AF65-F5344CB8AC3E}">
        <p14:creationId xmlns:p14="http://schemas.microsoft.com/office/powerpoint/2010/main" val="367314521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7"/>
            <a:ext cx="12481561" cy="673628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104424" cy="2512421"/>
          </a:xfrm>
        </p:spPr>
      </p:pic>
      <p:sp>
        <p:nvSpPr>
          <p:cNvPr id="9" name="TextBox 8"/>
          <p:cNvSpPr txBox="1"/>
          <p:nvPr/>
        </p:nvSpPr>
        <p:spPr>
          <a:xfrm>
            <a:off x="4157516" y="886215"/>
            <a:ext cx="7600831" cy="1312090"/>
          </a:xfrm>
          <a:prstGeom prst="rect">
            <a:avLst/>
          </a:prstGeom>
          <a:noFill/>
        </p:spPr>
        <p:txBody>
          <a:bodyPr wrap="square" rtlCol="0">
            <a:spAutoFit/>
          </a:bodyPr>
          <a:lstStyle/>
          <a:p>
            <a:pPr algn="ctr" rtl="1">
              <a:lnSpc>
                <a:spcPct val="150000"/>
              </a:lnSpc>
            </a:pPr>
            <a:r>
              <a:rPr lang="ar-SA" sz="2800" b="1" dirty="0">
                <a:solidFill>
                  <a:srgbClr val="00B0F0"/>
                </a:solidFill>
                <a:latin typeface="Alexandria" charset="0"/>
                <a:cs typeface="Alexandria" charset="0"/>
              </a:rPr>
              <a:t>دور تكنولوجيا التعليم في مواجهة المشكلات التربوية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7">
            <a:extLst>
              <a:ext uri="{FF2B5EF4-FFF2-40B4-BE49-F238E27FC236}">
                <a16:creationId xmlns:a16="http://schemas.microsoft.com/office/drawing/2014/main" id="{5A692886-266E-E0E5-FEB2-1712E40ED518}"/>
              </a:ext>
            </a:extLst>
          </p:cNvPr>
          <p:cNvSpPr txBox="1"/>
          <p:nvPr/>
        </p:nvSpPr>
        <p:spPr>
          <a:xfrm>
            <a:off x="841665" y="2397911"/>
            <a:ext cx="10798227" cy="3695114"/>
          </a:xfrm>
          <a:prstGeom prst="rect">
            <a:avLst/>
          </a:prstGeom>
          <a:noFill/>
        </p:spPr>
        <p:txBody>
          <a:bodyPr wrap="square">
            <a:spAutoFit/>
          </a:bodyPr>
          <a:lstStyle/>
          <a:p>
            <a:pPr algn="ctr" rtl="1">
              <a:lnSpc>
                <a:spcPct val="200000"/>
              </a:lnSpc>
            </a:pPr>
            <a:r>
              <a:rPr lang="ar-SA" sz="2000" b="1" dirty="0">
                <a:solidFill>
                  <a:srgbClr val="0070C0"/>
                </a:solidFill>
                <a:latin typeface="Alexandria" pitchFamily="2" charset="-78"/>
                <a:cs typeface="Alexandria" pitchFamily="2" charset="-78"/>
              </a:rPr>
              <a:t>2- الانفجار السكاني:</a:t>
            </a:r>
          </a:p>
          <a:p>
            <a:pPr algn="ctr" rtl="1">
              <a:lnSpc>
                <a:spcPct val="200000"/>
              </a:lnSpc>
            </a:pPr>
            <a:r>
              <a:rPr lang="ar-SA" sz="2000" b="1" dirty="0">
                <a:solidFill>
                  <a:srgbClr val="0070C0"/>
                </a:solidFill>
                <a:latin typeface="Alexandria" pitchFamily="2" charset="-78"/>
                <a:cs typeface="Alexandria" pitchFamily="2" charset="-78"/>
              </a:rPr>
              <a:t> </a:t>
            </a:r>
            <a:r>
              <a:rPr lang="ar-SA" sz="2000" dirty="0">
                <a:latin typeface="Alexandria" pitchFamily="2" charset="-78"/>
                <a:cs typeface="Alexandria" pitchFamily="2" charset="-78"/>
              </a:rPr>
              <a:t>الانفجار السكاني الذي يسود العالم أجمع يعني بالنسبة لمؤسسات التعليم زيادة هائلة في أعداد المتعلمين، وقد واكب هذا الانفجار اتجاه الدول إلى توفير التعليم لجميع أفراد الشعب فلم يعد التعليم للصفوة فقط، وهذا أيضاً أدى لزيادة أعداد المتعلمين الذي يعتبر مشكلة تواجه التربية، ولمواجهة هذه المشكلة لا يمكن الاعتماد على نظام التعليم التقليدي وإنما يجب الاستعانة بنظم تعليم مختلفة وهذا ما ساعدت تكنولوجيا التعليم على إيجاده من خلال الاستعانة</a:t>
            </a:r>
          </a:p>
        </p:txBody>
      </p:sp>
    </p:spTree>
    <p:extLst>
      <p:ext uri="{BB962C8B-B14F-4D97-AF65-F5344CB8AC3E}">
        <p14:creationId xmlns:p14="http://schemas.microsoft.com/office/powerpoint/2010/main" val="426243086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7"/>
            <a:ext cx="12481561" cy="673628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104424" cy="2512421"/>
          </a:xfrm>
        </p:spPr>
      </p:pic>
      <p:sp>
        <p:nvSpPr>
          <p:cNvPr id="9" name="TextBox 8"/>
          <p:cNvSpPr txBox="1"/>
          <p:nvPr/>
        </p:nvSpPr>
        <p:spPr>
          <a:xfrm>
            <a:off x="4157516" y="886215"/>
            <a:ext cx="7600831" cy="1312090"/>
          </a:xfrm>
          <a:prstGeom prst="rect">
            <a:avLst/>
          </a:prstGeom>
          <a:noFill/>
        </p:spPr>
        <p:txBody>
          <a:bodyPr wrap="square" rtlCol="0">
            <a:spAutoFit/>
          </a:bodyPr>
          <a:lstStyle/>
          <a:p>
            <a:pPr algn="ctr" rtl="1">
              <a:lnSpc>
                <a:spcPct val="150000"/>
              </a:lnSpc>
            </a:pPr>
            <a:r>
              <a:rPr lang="ar-SA" sz="2800" b="1" dirty="0">
                <a:solidFill>
                  <a:srgbClr val="00B0F0"/>
                </a:solidFill>
                <a:latin typeface="Alexandria" charset="0"/>
                <a:cs typeface="Alexandria" charset="0"/>
              </a:rPr>
              <a:t>دور تكنولوجيا التعليم في مواجهة المشكلات التربوية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7">
            <a:extLst>
              <a:ext uri="{FF2B5EF4-FFF2-40B4-BE49-F238E27FC236}">
                <a16:creationId xmlns:a16="http://schemas.microsoft.com/office/drawing/2014/main" id="{5A692886-266E-E0E5-FEB2-1712E40ED518}"/>
              </a:ext>
            </a:extLst>
          </p:cNvPr>
          <p:cNvSpPr txBox="1"/>
          <p:nvPr/>
        </p:nvSpPr>
        <p:spPr>
          <a:xfrm>
            <a:off x="696886" y="2613854"/>
            <a:ext cx="10798227" cy="2464008"/>
          </a:xfrm>
          <a:prstGeom prst="rect">
            <a:avLst/>
          </a:prstGeom>
          <a:noFill/>
        </p:spPr>
        <p:txBody>
          <a:bodyPr wrap="square">
            <a:spAutoFit/>
          </a:bodyPr>
          <a:lstStyle/>
          <a:p>
            <a:pPr algn="ctr" rtl="1">
              <a:lnSpc>
                <a:spcPct val="200000"/>
              </a:lnSpc>
            </a:pPr>
            <a:r>
              <a:rPr lang="ar-SA" sz="2000" dirty="0">
                <a:latin typeface="Alexandria" pitchFamily="2" charset="-78"/>
                <a:cs typeface="Alexandria" pitchFamily="2" charset="-78"/>
              </a:rPr>
              <a:t>بالوسائل الحديثة كالقنوات التلفزيونية التعليمية، والتعليم من بعد عبر الشبكات وتحقيق التفاعل داخل المواقف التعليمية من خلال وسائل تكنولوجيا التعليم وتغيير دور المعلم في التعليم فيقوم بدور المرشد والموجه للمتعلمين وليس مجرد ملقن للمعرفة، ويقوم أيضاً بتصميم المنظومة التدريسية داخل قاعة الدرس.</a:t>
            </a:r>
          </a:p>
        </p:txBody>
      </p:sp>
    </p:spTree>
    <p:extLst>
      <p:ext uri="{BB962C8B-B14F-4D97-AF65-F5344CB8AC3E}">
        <p14:creationId xmlns:p14="http://schemas.microsoft.com/office/powerpoint/2010/main" val="161548767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7"/>
            <a:ext cx="12481561" cy="673628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104424" cy="2512421"/>
          </a:xfrm>
        </p:spPr>
      </p:pic>
      <p:sp>
        <p:nvSpPr>
          <p:cNvPr id="9" name="TextBox 8"/>
          <p:cNvSpPr txBox="1"/>
          <p:nvPr/>
        </p:nvSpPr>
        <p:spPr>
          <a:xfrm>
            <a:off x="3943532" y="886214"/>
            <a:ext cx="6992037" cy="1312090"/>
          </a:xfrm>
          <a:prstGeom prst="rect">
            <a:avLst/>
          </a:prstGeom>
          <a:noFill/>
        </p:spPr>
        <p:txBody>
          <a:bodyPr wrap="square" rtlCol="0">
            <a:spAutoFit/>
          </a:bodyPr>
          <a:lstStyle/>
          <a:p>
            <a:pPr algn="ctr" rtl="1">
              <a:lnSpc>
                <a:spcPct val="150000"/>
              </a:lnSpc>
            </a:pPr>
            <a:r>
              <a:rPr lang="ar-SA" sz="2800" b="1" dirty="0">
                <a:solidFill>
                  <a:srgbClr val="00B0F0"/>
                </a:solidFill>
                <a:latin typeface="Alexandria" charset="0"/>
                <a:cs typeface="Alexandria" charset="0"/>
              </a:rPr>
              <a:t>دور تكنولوجيا التعليم في مواجهة مشكلات التعليم</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7">
            <a:extLst>
              <a:ext uri="{FF2B5EF4-FFF2-40B4-BE49-F238E27FC236}">
                <a16:creationId xmlns:a16="http://schemas.microsoft.com/office/drawing/2014/main" id="{5A692886-266E-E0E5-FEB2-1712E40ED518}"/>
              </a:ext>
            </a:extLst>
          </p:cNvPr>
          <p:cNvSpPr txBox="1"/>
          <p:nvPr/>
        </p:nvSpPr>
        <p:spPr>
          <a:xfrm>
            <a:off x="525093" y="2198305"/>
            <a:ext cx="11666907" cy="3079561"/>
          </a:xfrm>
          <a:prstGeom prst="rect">
            <a:avLst/>
          </a:prstGeom>
          <a:noFill/>
        </p:spPr>
        <p:txBody>
          <a:bodyPr wrap="square">
            <a:spAutoFit/>
          </a:bodyPr>
          <a:lstStyle/>
          <a:p>
            <a:pPr algn="ctr" rtl="1">
              <a:lnSpc>
                <a:spcPct val="200000"/>
              </a:lnSpc>
            </a:pPr>
            <a:r>
              <a:rPr lang="ar-SA" sz="2000" dirty="0">
                <a:latin typeface="Alexandria" pitchFamily="2" charset="-78"/>
                <a:cs typeface="Alexandria" pitchFamily="2" charset="-78"/>
              </a:rPr>
              <a:t>الجدير بالذكر  </a:t>
            </a:r>
            <a:r>
              <a:rPr lang="ar-SA" sz="2000">
                <a:latin typeface="Alexandria" pitchFamily="2" charset="-78"/>
                <a:cs typeface="Alexandria" pitchFamily="2" charset="-78"/>
              </a:rPr>
              <a:t>أن التعليم </a:t>
            </a:r>
            <a:r>
              <a:rPr lang="ar-SA" sz="2000" dirty="0">
                <a:latin typeface="Alexandria" pitchFamily="2" charset="-78"/>
                <a:cs typeface="Alexandria" pitchFamily="2" charset="-78"/>
              </a:rPr>
              <a:t>في الوقت </a:t>
            </a:r>
            <a:r>
              <a:rPr lang="ar-SA" sz="2000">
                <a:latin typeface="Alexandria" pitchFamily="2" charset="-78"/>
                <a:cs typeface="Alexandria" pitchFamily="2" charset="-78"/>
              </a:rPr>
              <a:t>الحالي يواجه  مشكلات </a:t>
            </a:r>
            <a:r>
              <a:rPr lang="ar-SA" sz="2000" dirty="0">
                <a:latin typeface="Alexandria" pitchFamily="2" charset="-78"/>
                <a:cs typeface="Alexandria" pitchFamily="2" charset="-78"/>
              </a:rPr>
              <a:t>تعليمية منها انخفاض الكفاءة في العملية التربوية نتيجة لازدحام الفصول بالمتعلمين ويمكن معالجة ذلك من خلال استخدام الوسائل المبرمجة لإثارة دوافع وميول المتعلمين، كما يواجه التعليم مشكلة نقص المعلمين وأعضاء هيئة التدريس، ويتم علاج هذه المشكلة عن طريق استحداث وسائط تعليمية مثل التعليم</a:t>
            </a:r>
          </a:p>
          <a:p>
            <a:pPr algn="ctr" rtl="1">
              <a:lnSpc>
                <a:spcPct val="200000"/>
              </a:lnSpc>
            </a:pPr>
            <a:r>
              <a:rPr lang="ar-SA" sz="2000" dirty="0">
                <a:latin typeface="Alexandria" pitchFamily="2" charset="-78"/>
                <a:cs typeface="Alexandria" pitchFamily="2" charset="-78"/>
              </a:rPr>
              <a:t>عبر الإنترنت والتعليم من بعد والتليفزيون التعليمي.</a:t>
            </a:r>
          </a:p>
        </p:txBody>
      </p:sp>
    </p:spTree>
    <p:extLst>
      <p:ext uri="{BB962C8B-B14F-4D97-AF65-F5344CB8AC3E}">
        <p14:creationId xmlns:p14="http://schemas.microsoft.com/office/powerpoint/2010/main" val="105412951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6096000" y="305207"/>
            <a:ext cx="5980687" cy="1486369"/>
          </a:xfrm>
          <a:prstGeom prst="rect">
            <a:avLst/>
          </a:prstGeom>
          <a:noFill/>
        </p:spPr>
        <p:txBody>
          <a:bodyPr wrap="square" rtlCol="0">
            <a:spAutoFit/>
          </a:bodyPr>
          <a:lstStyle/>
          <a:p>
            <a:pPr algn="ctr">
              <a:lnSpc>
                <a:spcPct val="150000"/>
              </a:lnSpc>
            </a:pPr>
            <a:r>
              <a:rPr lang="ar-SA" sz="3200" b="1" dirty="0">
                <a:solidFill>
                  <a:schemeClr val="accent5">
                    <a:lumMod val="50000"/>
                  </a:schemeClr>
                </a:solidFill>
                <a:latin typeface="Alexandria" charset="0"/>
                <a:cs typeface="Alexandria" charset="0"/>
              </a:rPr>
              <a:t>استرجاع سريع</a:t>
            </a:r>
          </a:p>
          <a:p>
            <a:pPr algn="ctr">
              <a:lnSpc>
                <a:spcPct val="150000"/>
              </a:lnSpc>
            </a:pPr>
            <a:r>
              <a:rPr lang="ar-SA" sz="3200" b="1" dirty="0">
                <a:solidFill>
                  <a:schemeClr val="accent5">
                    <a:lumMod val="50000"/>
                  </a:schemeClr>
                </a:solidFill>
                <a:latin typeface="Alexandria" charset="0"/>
                <a:cs typeface="Alexandria" charset="0"/>
              </a:rPr>
              <a:t> لما تم تناوله في المحاضرة </a:t>
            </a:r>
            <a:endParaRPr lang="en-US" sz="3200" b="1" dirty="0">
              <a:solidFill>
                <a:schemeClr val="accent5">
                  <a:lumMod val="50000"/>
                </a:schemeClr>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3"/>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dirty="0">
              <a:solidFill>
                <a:srgbClr val="669BBC"/>
              </a:solidFill>
            </a:endParaRPr>
          </a:p>
        </p:txBody>
      </p:sp>
      <p:sp>
        <p:nvSpPr>
          <p:cNvPr id="28" name="Rectangle 27"/>
          <p:cNvSpPr/>
          <p:nvPr/>
        </p:nvSpPr>
        <p:spPr>
          <a:xfrm>
            <a:off x="3150823" y="5834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2" name="Rectangle 31"/>
          <p:cNvSpPr/>
          <p:nvPr/>
        </p:nvSpPr>
        <p:spPr>
          <a:xfrm>
            <a:off x="8174636" y="1020359"/>
            <a:ext cx="2760932" cy="6416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1">
              <a:ea typeface="Roboto Light" panose="02000000000000000000" pitchFamily="2" charset="0"/>
            </a:endParaRPr>
          </a:p>
        </p:txBody>
      </p:sp>
      <p:sp>
        <p:nvSpPr>
          <p:cNvPr id="33" name="TextBox 32"/>
          <p:cNvSpPr txBox="1"/>
          <p:nvPr/>
        </p:nvSpPr>
        <p:spPr>
          <a:xfrm>
            <a:off x="3437434" y="1329618"/>
            <a:ext cx="1091010"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701" y="1072349"/>
            <a:ext cx="25883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7" y="4446872"/>
            <a:ext cx="1588485"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502" y="4476397"/>
            <a:ext cx="1539500"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51" y="1845166"/>
            <a:ext cx="1539500" cy="23403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2" y="1861678"/>
            <a:ext cx="1529045"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9"/>
            <a:ext cx="1518276"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2"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مربع نص 2">
            <a:extLst>
              <a:ext uri="{FF2B5EF4-FFF2-40B4-BE49-F238E27FC236}">
                <a16:creationId xmlns:a16="http://schemas.microsoft.com/office/drawing/2014/main" id="{45088332-3535-6121-2E67-7E341AE9578F}"/>
              </a:ext>
            </a:extLst>
          </p:cNvPr>
          <p:cNvSpPr txBox="1"/>
          <p:nvPr/>
        </p:nvSpPr>
        <p:spPr>
          <a:xfrm>
            <a:off x="682053" y="6525018"/>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EE50E2F4-F307-41BB-A55A-49B4F9ED39E3}"/>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terms/"/>
    <ds:schemaRef ds:uri="http://www.w3.org/XML/1998/namespace"/>
    <ds:schemaRef ds:uri="http://schemas.openxmlformats.org/package/2006/metadata/core-properties"/>
    <ds:schemaRef ds:uri="688354b5-287c-4cda-825e-1d7935aea40e"/>
    <ds:schemaRef ds:uri="aca13214-df29-4e3c-a050-857c0bf7bd8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2566</TotalTime>
  <Words>4352</Words>
  <Application>Microsoft Office PowerPoint</Application>
  <PresentationFormat>شاشة عريضة</PresentationFormat>
  <Paragraphs>349</Paragraphs>
  <Slides>68</Slides>
  <Notes>62</Notes>
  <HiddenSlides>0</HiddenSlides>
  <MMClips>1</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68</vt:i4>
      </vt:variant>
    </vt:vector>
  </HeadingPairs>
  <TitlesOfParts>
    <vt:vector size="76" baseType="lpstr">
      <vt:lpstr>Alexandria</vt:lpstr>
      <vt:lpstr>Arabic Typesetting</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سلطان فهد</cp:lastModifiedBy>
  <cp:revision>40</cp:revision>
  <dcterms:created xsi:type="dcterms:W3CDTF">2023-04-29T09:08:00Z</dcterms:created>
  <dcterms:modified xsi:type="dcterms:W3CDTF">2026-01-19T06:18:14Z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