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018852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51D0CE-41C9-70F2-C475-F8ABBA4C7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6554"/>
            <a:ext cx="9144000" cy="514489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3C756F-5E4F-F10C-463B-97F98FF141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8490"/>
            <a:ext cx="9144000" cy="65210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ECBE02-ACCD-4BA4-9B65-8DAD56DFC71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A8FE5A-2AD4-4327-902B-9A5BB60562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Theme99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Walaa Mohamed</cp:lastModifiedBy>
  <cp:revision>1</cp:revision>
  <dcterms:created xsi:type="dcterms:W3CDTF">2024-04-11T20:55:58Z</dcterms:created>
  <dcterms:modified xsi:type="dcterms:W3CDTF">2024-08-16T22:33:03Z</dcterms:modified>
  <cp:category/>
</cp:coreProperties>
</file>