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56D84-0031-C439-8A70-F79139ECAF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4453E9-57E3-796B-7AE4-A4559ECC53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BA63B-012A-1BBC-F078-20E2FFB81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7B9BA6-33FD-B357-367D-69095DB8E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107C8-D67B-A902-67A3-A7F7CFC2A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1559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6EEC4-73F0-A2E8-EBD4-F98E567A2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08541-0DA8-B960-4585-DF27AEDF3B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538F34-976C-E7C8-1753-5364DB39A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D597B-EA9F-7068-09BA-F8A07E204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15C6E-7882-805B-C468-D6FAE5810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1042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6A70-9DA0-6D47-BA2F-8147C767F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8FFFD1-EA04-9873-5BD9-12789867A1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A4E59A-4D6B-DE10-920A-D1A27643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D49F67-BA07-5C0E-621E-53D430037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080F4A-D91B-DB1E-7EE6-9BAC44AB2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9286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F7FA9-7BE9-DED6-02B5-A84AC9EB4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C6395-3475-71E8-3347-871A59388A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104946-502C-66A5-18D9-B6E2CAE764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8CD78C-0FD8-631C-5C54-E4AEF3F29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F1E76-6A11-7572-45C6-74E773347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E03EA-7F52-BAED-5EA8-74B12DC4D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96060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FE4C9-A213-EA02-FADD-50D890164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90200D-DD66-E09A-12B6-62647C976D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960812-D336-1526-6FBE-7CACDD103A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A5CD77-3886-2AAA-5880-027B5B79BC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E71775-7983-11B0-5ABE-5E3D1A5EBF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4A7E00-BEF4-FA5F-9145-9E55A586D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FCEB2F-9501-8D6F-A018-C726188C3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88E4B8-714A-018F-FB03-6F188234F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49502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E2054-2B76-B5C4-898A-4024EA57E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1F9954-C8F1-1768-76BA-DC230E884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6A815D-AABB-D4F4-5C58-01CCA6FA9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27AA4E-6FB1-9DCA-A0E6-0CC0BF80C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68403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471222-5427-7317-E193-5A763619F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43FD73-2B3F-1830-E003-A237901C9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A7EBAE-37C9-A395-18D9-DDCAB25DB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787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DF4F9-B4CD-23DC-D463-1C1D88CF4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E668C-E19B-F926-9858-9FC83AA0F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36D50E-EE81-372E-D47A-361CB3D25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0683B7-D9F6-970A-28F7-901967BD7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26F754-05D7-49FF-DC3F-3452D14C5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1863B7-C467-C041-2376-2BD18CA5C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61231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FEB19-856B-11DD-B169-1BA4C6F77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0ED28-E4B1-5A5D-E2BB-1E000261CA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5F7EFF-3663-27F1-28F6-F8FBDCDA66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895E4C-0765-9706-F236-2DFCB08CD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20B4C9-0ECF-7FB3-5F3F-881A82FCF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C961DD-6A07-DF0A-654D-AB80C9454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86460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C27E1-9354-ED58-E676-31A449006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D6FAC9-A375-9C1A-1EFB-F0982C1275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4DC42-C4B0-C945-7478-A5B506BE7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93D7A5-F1A3-8413-90D8-F0912ECDB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369AF8-481A-A30B-8369-DB5930502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5050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C1E18B-B259-AA4C-E999-FF434E2571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5779FE-2904-6F74-F13A-FA5ECBFF3F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FD23B-22AA-77DF-368A-7AC305B95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013948-1756-73AE-FC13-A6CC6369C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63F72C-6DAF-4BE2-7EC0-D95C67961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06331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34774C-8C34-2526-FAA3-3C7DC86D0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B3F91A-743B-46F5-BF41-DD129B228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D1CCD3-AD19-4C08-44B8-8A997A3712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6EDA1B-012D-40F9-81B1-92CF677ACA61}" type="datetimeFigureOut">
              <a:rPr lang="ar-EG" smtClean="0"/>
              <a:t>15/08/1445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D12E2F-CCE5-FF58-E1A9-C99BB0B3F8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67CEDD-A1CA-B2F8-1E44-CC133557CC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F6B31A-D606-42A1-840F-39EE7DDCD2E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624190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3AAA052C-EA02-CB9E-1B83-AAAF986C5E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103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6CB88B55-4034-A261-6164-2A3DB0BCEC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848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03CBA1D-305D-594C-055F-F9064CA6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803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DD0D063-C053-0312-EABE-113763F83D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132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3E9EF35-9B2A-F73C-AD1F-09D1045FEE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285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97435D9D-F81E-938C-30A2-C8D6FC9E94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780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0E7B59A-7595-A11D-0BDB-7655A14B4F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954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11BB2CFF-9493-127D-1AA8-AB5C1FB976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0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F0F3DCE0-4662-4012-DBCA-3294388420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514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89B50611-5127-3C4C-C420-045C0230AD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765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026ACA8-72BF-EE8B-C981-36BC1A0460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229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8BFD59E-9E0E-36A0-4224-6B12A2F440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521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2EAFB9AE-FB37-5A7A-41BD-9BFDE5500D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95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C660F226-C2CD-FC44-73F7-AF099D7450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268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BB6B6606-211E-0D98-7527-275918FE0C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57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A4BC4CD3-323A-5170-BE4A-9779A4A7F2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962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0ED8258-80A6-C520-4FBB-548FA3B055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13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DA2A3E6-44C8-C0D5-65B1-1AF461CE72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45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346EB311-6A35-4ED4-475C-2836B1B610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31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F4490AB5-4498-4458-1807-4F5DFC04A4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488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D9EEC1CD-25E2-DB6D-8702-29A3281BF2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028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D44C4BAF-88F9-D48F-B138-C02ECF4FE6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10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6B7E028C-723E-4261-5965-2374C85F81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285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D57C3B92-9B56-B81B-372E-CA36068D1D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4076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C1847F9F-BDDF-F4D8-4E62-C986F3BC54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3883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2311BB4-7DC8-4F3C-5D47-712444F5A5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7706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D33FEBA0-2A13-8CC7-9939-61761E2FD1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036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333FDFB7-6881-F95E-8A41-5B98FEA2AC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7193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897E4D6-C382-EE36-F0CD-C94C3509C0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048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592A8D6-A987-8CCE-AF6D-E65D4234D1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540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2024-02-24T00:11:44Z</dcterms:created>
  <dcterms:modified xsi:type="dcterms:W3CDTF">2024-02-24T00:12:33Z</dcterms:modified>
</cp:coreProperties>
</file>