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271" r:id="rId7"/>
    <p:sldId id="532" r:id="rId8"/>
    <p:sldId id="533" r:id="rId9"/>
    <p:sldId id="534" r:id="rId10"/>
    <p:sldId id="535" r:id="rId11"/>
    <p:sldId id="519" r:id="rId12"/>
    <p:sldId id="276" r:id="rId13"/>
    <p:sldId id="546" r:id="rId14"/>
    <p:sldId id="547" r:id="rId15"/>
    <p:sldId id="548" r:id="rId16"/>
    <p:sldId id="549" r:id="rId17"/>
    <p:sldId id="550" r:id="rId18"/>
    <p:sldId id="551" r:id="rId19"/>
    <p:sldId id="552" r:id="rId20"/>
    <p:sldId id="554" r:id="rId21"/>
    <p:sldId id="553" r:id="rId22"/>
    <p:sldId id="545"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2"/>
            <p14:sldId id="533"/>
            <p14:sldId id="534"/>
            <p14:sldId id="535"/>
            <p14:sldId id="519"/>
            <p14:sldId id="276"/>
            <p14:sldId id="546"/>
            <p14:sldId id="547"/>
            <p14:sldId id="548"/>
            <p14:sldId id="549"/>
            <p14:sldId id="550"/>
            <p14:sldId id="551"/>
            <p14:sldId id="552"/>
            <p14:sldId id="554"/>
            <p14:sldId id="553"/>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EB0BE5-90FA-480C-B5EA-40A41C361E31}" v="35" dt="2025-10-01T17:18:08.1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42"/>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F9EA7FC5-E766-447C-BBF5-28D3FE9D3FAB}"/>
    <pc:docChg chg="undo custSel modSld sldOrd">
      <pc:chgData name="Ashraf Alraie" userId="1dfc2808-a7c6-4a5e-a0f4-75990d76e384" providerId="ADAL" clId="{F9EA7FC5-E766-447C-BBF5-28D3FE9D3FAB}" dt="2025-10-01T17:18:08.110" v="707"/>
      <pc:docMkLst>
        <pc:docMk/>
      </pc:docMkLst>
      <pc:sldChg chg="addSp delSp modSp mod modTransition delAnim">
        <pc:chgData name="Ashraf Alraie" userId="1dfc2808-a7c6-4a5e-a0f4-75990d76e384" providerId="ADAL" clId="{F9EA7FC5-E766-447C-BBF5-28D3FE9D3FAB}" dt="2025-10-01T17:18:08.110" v="707"/>
        <pc:sldMkLst>
          <pc:docMk/>
          <pc:sldMk cId="0" sldId="271"/>
        </pc:sldMkLst>
        <pc:spChg chg="mod">
          <ac:chgData name="Ashraf Alraie" userId="1dfc2808-a7c6-4a5e-a0f4-75990d76e384" providerId="ADAL" clId="{F9EA7FC5-E766-447C-BBF5-28D3FE9D3FAB}" dt="2025-09-29T10:26:12.445" v="666" actId="20577"/>
          <ac:spMkLst>
            <pc:docMk/>
            <pc:sldMk cId="0" sldId="271"/>
            <ac:spMk id="34" creationId="{00000000-0000-0000-0000-000000000000}"/>
          </ac:spMkLst>
        </pc:spChg>
        <pc:spChg chg="mod">
          <ac:chgData name="Ashraf Alraie" userId="1dfc2808-a7c6-4a5e-a0f4-75990d76e384" providerId="ADAL" clId="{F9EA7FC5-E766-447C-BBF5-28D3FE9D3FAB}" dt="2025-09-25T08:12:16.380" v="67" actId="1076"/>
          <ac:spMkLst>
            <pc:docMk/>
            <pc:sldMk cId="0" sldId="271"/>
            <ac:spMk id="41" creationId="{00000000-0000-0000-0000-000000000000}"/>
          </ac:spMkLst>
        </pc:spChg>
        <pc:picChg chg="add del mod">
          <ac:chgData name="Ashraf Alraie" userId="1dfc2808-a7c6-4a5e-a0f4-75990d76e384" providerId="ADAL" clId="{F9EA7FC5-E766-447C-BBF5-28D3FE9D3FAB}" dt="2025-10-01T16:33:17.365" v="689"/>
          <ac:picMkLst>
            <pc:docMk/>
            <pc:sldMk cId="0" sldId="271"/>
            <ac:picMk id="7" creationId="{34306454-0298-8553-F678-192D2FFE8FA5}"/>
          </ac:picMkLst>
        </pc:picChg>
        <pc:picChg chg="add mod">
          <ac:chgData name="Ashraf Alraie" userId="1dfc2808-a7c6-4a5e-a0f4-75990d76e384" providerId="ADAL" clId="{F9EA7FC5-E766-447C-BBF5-28D3FE9D3FAB}" dt="2025-10-01T17:18:08.110" v="707"/>
          <ac:picMkLst>
            <pc:docMk/>
            <pc:sldMk cId="0" sldId="271"/>
            <ac:picMk id="7" creationId="{DF1BF48B-5FF8-0942-CA96-7D1A8195354C}"/>
          </ac:picMkLst>
        </pc:picChg>
        <pc:picChg chg="add del mod">
          <ac:chgData name="Ashraf Alraie" userId="1dfc2808-a7c6-4a5e-a0f4-75990d76e384" providerId="ADAL" clId="{F9EA7FC5-E766-447C-BBF5-28D3FE9D3FAB}" dt="2025-10-01T16:33:47.150" v="690" actId="478"/>
          <ac:picMkLst>
            <pc:docMk/>
            <pc:sldMk cId="0" sldId="271"/>
            <ac:picMk id="8" creationId="{04BE9323-8030-5BC4-89B8-868488EE0180}"/>
          </ac:picMkLst>
        </pc:picChg>
        <pc:picChg chg="add del mod">
          <ac:chgData name="Ashraf Alraie" userId="1dfc2808-a7c6-4a5e-a0f4-75990d76e384" providerId="ADAL" clId="{F9EA7FC5-E766-447C-BBF5-28D3FE9D3FAB}" dt="2025-10-01T16:35:32.824" v="698" actId="478"/>
          <ac:picMkLst>
            <pc:docMk/>
            <pc:sldMk cId="0" sldId="271"/>
            <ac:picMk id="15" creationId="{B07D3B78-AB21-ECCD-AD24-223186599D85}"/>
          </ac:picMkLst>
        </pc:picChg>
      </pc:sldChg>
      <pc:sldChg chg="addSp modSp mod modTransition">
        <pc:chgData name="Ashraf Alraie" userId="1dfc2808-a7c6-4a5e-a0f4-75990d76e384" providerId="ADAL" clId="{F9EA7FC5-E766-447C-BBF5-28D3FE9D3FAB}" dt="2025-10-01T17:18:08.110" v="707"/>
        <pc:sldMkLst>
          <pc:docMk/>
          <pc:sldMk cId="0" sldId="276"/>
        </pc:sldMkLst>
        <pc:spChg chg="mod">
          <ac:chgData name="Ashraf Alraie" userId="1dfc2808-a7c6-4a5e-a0f4-75990d76e384" providerId="ADAL" clId="{F9EA7FC5-E766-447C-BBF5-28D3FE9D3FAB}" dt="2025-09-25T08:20:07.665" v="516" actId="207"/>
          <ac:spMkLst>
            <pc:docMk/>
            <pc:sldMk cId="0" sldId="276"/>
            <ac:spMk id="48" creationId="{00000000-0000-0000-0000-000000000000}"/>
          </ac:spMkLst>
        </pc:spChg>
        <pc:picChg chg="add mod">
          <ac:chgData name="Ashraf Alraie" userId="1dfc2808-a7c6-4a5e-a0f4-75990d76e384" providerId="ADAL" clId="{F9EA7FC5-E766-447C-BBF5-28D3FE9D3FAB}" dt="2025-10-01T17:18:08.110" v="707"/>
          <ac:picMkLst>
            <pc:docMk/>
            <pc:sldMk cId="0" sldId="276"/>
            <ac:picMk id="9" creationId="{F4A54302-74EA-3050-D17A-6F7057A7B4F5}"/>
          </ac:picMkLst>
        </pc:picChg>
      </pc:sldChg>
      <pc:sldChg chg="addSp delSp modSp mod modTransition delAnim modAnim">
        <pc:chgData name="Ashraf Alraie" userId="1dfc2808-a7c6-4a5e-a0f4-75990d76e384" providerId="ADAL" clId="{F9EA7FC5-E766-447C-BBF5-28D3FE9D3FAB}" dt="2025-10-01T17:18:08.110" v="707"/>
        <pc:sldMkLst>
          <pc:docMk/>
          <pc:sldMk cId="0" sldId="303"/>
        </pc:sldMkLst>
        <pc:spChg chg="mod">
          <ac:chgData name="Ashraf Alraie" userId="1dfc2808-a7c6-4a5e-a0f4-75990d76e384" providerId="ADAL" clId="{F9EA7FC5-E766-447C-BBF5-28D3FE9D3FAB}" dt="2025-09-25T08:27:45.983" v="614" actId="20577"/>
          <ac:spMkLst>
            <pc:docMk/>
            <pc:sldMk cId="0" sldId="303"/>
            <ac:spMk id="7" creationId="{CCEA6902-6CFA-E903-CA07-CAFE1881BF48}"/>
          </ac:spMkLst>
        </pc:spChg>
        <pc:spChg chg="mod">
          <ac:chgData name="Ashraf Alraie" userId="1dfc2808-a7c6-4a5e-a0f4-75990d76e384" providerId="ADAL" clId="{F9EA7FC5-E766-447C-BBF5-28D3FE9D3FAB}" dt="2025-09-25T08:11:55.218" v="39"/>
          <ac:spMkLst>
            <pc:docMk/>
            <pc:sldMk cId="0" sldId="303"/>
            <ac:spMk id="9" creationId="{00000000-0000-0000-0000-000000000000}"/>
          </ac:spMkLst>
        </pc:spChg>
        <pc:picChg chg="add mod">
          <ac:chgData name="Ashraf Alraie" userId="1dfc2808-a7c6-4a5e-a0f4-75990d76e384" providerId="ADAL" clId="{F9EA7FC5-E766-447C-BBF5-28D3FE9D3FAB}" dt="2025-10-01T17:18:08.110" v="707"/>
          <ac:picMkLst>
            <pc:docMk/>
            <pc:sldMk cId="0" sldId="303"/>
            <ac:picMk id="14" creationId="{513439EE-7483-7298-6EB1-78B80F3B54F0}"/>
          </ac:picMkLst>
        </pc:picChg>
        <pc:picChg chg="add del mod">
          <ac:chgData name="Ashraf Alraie" userId="1dfc2808-a7c6-4a5e-a0f4-75990d76e384" providerId="ADAL" clId="{F9EA7FC5-E766-447C-BBF5-28D3FE9D3FAB}" dt="2025-10-01T16:27:44.284" v="676"/>
          <ac:picMkLst>
            <pc:docMk/>
            <pc:sldMk cId="0" sldId="303"/>
            <ac:picMk id="15" creationId="{2F07E02D-1891-D2B5-A927-3651935AA2E9}"/>
          </ac:picMkLst>
        </pc:picChg>
        <pc:picChg chg="add del mod">
          <ac:chgData name="Ashraf Alraie" userId="1dfc2808-a7c6-4a5e-a0f4-75990d76e384" providerId="ADAL" clId="{F9EA7FC5-E766-447C-BBF5-28D3FE9D3FAB}" dt="2025-10-01T16:28:30.889" v="678" actId="478"/>
          <ac:picMkLst>
            <pc:docMk/>
            <pc:sldMk cId="0" sldId="303"/>
            <ac:picMk id="16" creationId="{6BAC044A-1F8A-8CBE-F021-FA5E6AC982E0}"/>
          </ac:picMkLst>
        </pc:picChg>
        <pc:picChg chg="add del mod">
          <ac:chgData name="Ashraf Alraie" userId="1dfc2808-a7c6-4a5e-a0f4-75990d76e384" providerId="ADAL" clId="{F9EA7FC5-E766-447C-BBF5-28D3FE9D3FAB}" dt="2025-10-01T16:33:17.365" v="689"/>
          <ac:picMkLst>
            <pc:docMk/>
            <pc:sldMk cId="0" sldId="303"/>
            <ac:picMk id="22" creationId="{0C3A5D3E-9522-D2D5-A2BE-335490195E64}"/>
          </ac:picMkLst>
        </pc:picChg>
        <pc:picChg chg="add del mod">
          <ac:chgData name="Ashraf Alraie" userId="1dfc2808-a7c6-4a5e-a0f4-75990d76e384" providerId="ADAL" clId="{F9EA7FC5-E766-447C-BBF5-28D3FE9D3FAB}" dt="2025-10-01T16:34:37.954" v="694"/>
          <ac:picMkLst>
            <pc:docMk/>
            <pc:sldMk cId="0" sldId="303"/>
            <ac:picMk id="23" creationId="{D5669353-09F0-10DE-FC70-42FD7E3DE73C}"/>
          </ac:picMkLst>
        </pc:picChg>
        <pc:picChg chg="add del mod ord">
          <ac:chgData name="Ashraf Alraie" userId="1dfc2808-a7c6-4a5e-a0f4-75990d76e384" providerId="ADAL" clId="{F9EA7FC5-E766-447C-BBF5-28D3FE9D3FAB}" dt="2025-10-01T16:35:19.290" v="697" actId="478"/>
          <ac:picMkLst>
            <pc:docMk/>
            <pc:sldMk cId="0" sldId="303"/>
            <ac:picMk id="26" creationId="{8B697D4F-04E4-19EC-5537-3C1D03D596A5}"/>
          </ac:picMkLst>
        </pc:picChg>
      </pc:sldChg>
      <pc:sldChg chg="addSp modSp modTransition">
        <pc:chgData name="Ashraf Alraie" userId="1dfc2808-a7c6-4a5e-a0f4-75990d76e384" providerId="ADAL" clId="{F9EA7FC5-E766-447C-BBF5-28D3FE9D3FAB}" dt="2025-10-01T17:18:08.110" v="707"/>
        <pc:sldMkLst>
          <pc:docMk/>
          <pc:sldMk cId="0" sldId="349"/>
        </pc:sldMkLst>
        <pc:picChg chg="add mod">
          <ac:chgData name="Ashraf Alraie" userId="1dfc2808-a7c6-4a5e-a0f4-75990d76e384" providerId="ADAL" clId="{F9EA7FC5-E766-447C-BBF5-28D3FE9D3FAB}" dt="2025-10-01T17:18:08.110" v="707"/>
          <ac:picMkLst>
            <pc:docMk/>
            <pc:sldMk cId="0" sldId="349"/>
            <ac:picMk id="4" creationId="{B0F767D4-87A4-8E65-A716-DB60D14F7301}"/>
          </ac:picMkLst>
        </pc:picChg>
      </pc:sldChg>
      <pc:sldChg chg="addSp delSp modSp mod modTransition delAnim modAnim">
        <pc:chgData name="Ashraf Alraie" userId="1dfc2808-a7c6-4a5e-a0f4-75990d76e384" providerId="ADAL" clId="{F9EA7FC5-E766-447C-BBF5-28D3FE9D3FAB}" dt="2025-10-01T17:18:08.110" v="707"/>
        <pc:sldMkLst>
          <pc:docMk/>
          <pc:sldMk cId="0" sldId="480"/>
        </pc:sldMkLst>
        <pc:spChg chg="mod">
          <ac:chgData name="Ashraf Alraie" userId="1dfc2808-a7c6-4a5e-a0f4-75990d76e384" providerId="ADAL" clId="{F9EA7FC5-E766-447C-BBF5-28D3FE9D3FAB}" dt="2025-09-25T08:11:32.108" v="38" actId="20577"/>
          <ac:spMkLst>
            <pc:docMk/>
            <pc:sldMk cId="0" sldId="480"/>
            <ac:spMk id="31" creationId="{00000000-0000-0000-0000-000000000000}"/>
          </ac:spMkLst>
        </pc:spChg>
        <pc:spChg chg="mod">
          <ac:chgData name="Ashraf Alraie" userId="1dfc2808-a7c6-4a5e-a0f4-75990d76e384" providerId="ADAL" clId="{F9EA7FC5-E766-447C-BBF5-28D3FE9D3FAB}" dt="2025-09-25T08:27:53.198" v="615"/>
          <ac:spMkLst>
            <pc:docMk/>
            <pc:sldMk cId="0" sldId="480"/>
            <ac:spMk id="46" creationId="{00000000-0000-0000-0000-000000000000}"/>
          </ac:spMkLst>
        </pc:spChg>
        <pc:picChg chg="add del mod">
          <ac:chgData name="Ashraf Alraie" userId="1dfc2808-a7c6-4a5e-a0f4-75990d76e384" providerId="ADAL" clId="{F9EA7FC5-E766-447C-BBF5-28D3FE9D3FAB}" dt="2025-10-01T17:18:08.110" v="707"/>
          <ac:picMkLst>
            <pc:docMk/>
            <pc:sldMk cId="0" sldId="480"/>
            <ac:picMk id="3" creationId="{7DD7BBB8-8227-1D42-AEA9-E900BC7BF0F3}"/>
          </ac:picMkLst>
        </pc:picChg>
        <pc:picChg chg="add del mod">
          <ac:chgData name="Ashraf Alraie" userId="1dfc2808-a7c6-4a5e-a0f4-75990d76e384" providerId="ADAL" clId="{F9EA7FC5-E766-447C-BBF5-28D3FE9D3FAB}" dt="2025-10-01T16:25:38.015" v="669"/>
          <ac:picMkLst>
            <pc:docMk/>
            <pc:sldMk cId="0" sldId="480"/>
            <ac:picMk id="3" creationId="{9D1B1F00-3137-7595-6511-FA6E96AB3FD2}"/>
          </ac:picMkLst>
        </pc:picChg>
        <pc:picChg chg="add del mod">
          <ac:chgData name="Ashraf Alraie" userId="1dfc2808-a7c6-4a5e-a0f4-75990d76e384" providerId="ADAL" clId="{F9EA7FC5-E766-447C-BBF5-28D3FE9D3FAB}" dt="2025-10-01T16:37:03.223" v="703"/>
          <ac:picMkLst>
            <pc:docMk/>
            <pc:sldMk cId="0" sldId="480"/>
            <ac:picMk id="3" creationId="{E88AF05A-68B1-5839-46A5-C5A1E94FA172}"/>
          </ac:picMkLst>
        </pc:picChg>
        <pc:picChg chg="add del mod">
          <ac:chgData name="Ashraf Alraie" userId="1dfc2808-a7c6-4a5e-a0f4-75990d76e384" providerId="ADAL" clId="{F9EA7FC5-E766-447C-BBF5-28D3FE9D3FAB}" dt="2025-10-01T16:37:11.649" v="704" actId="478"/>
          <ac:picMkLst>
            <pc:docMk/>
            <pc:sldMk cId="0" sldId="480"/>
            <ac:picMk id="5" creationId="{00354699-73A2-668C-B628-32B661E8C8D6}"/>
          </ac:picMkLst>
        </pc:picChg>
        <pc:picChg chg="add del mod">
          <ac:chgData name="Ashraf Alraie" userId="1dfc2808-a7c6-4a5e-a0f4-75990d76e384" providerId="ADAL" clId="{F9EA7FC5-E766-447C-BBF5-28D3FE9D3FAB}" dt="2025-10-01T16:25:57.814" v="670" actId="478"/>
          <ac:picMkLst>
            <pc:docMk/>
            <pc:sldMk cId="0" sldId="480"/>
            <ac:picMk id="5" creationId="{80307C46-EFAD-ECE0-29F3-D634F85BD991}"/>
          </ac:picMkLst>
        </pc:picChg>
        <pc:picChg chg="add mod">
          <ac:chgData name="Ashraf Alraie" userId="1dfc2808-a7c6-4a5e-a0f4-75990d76e384" providerId="ADAL" clId="{F9EA7FC5-E766-447C-BBF5-28D3FE9D3FAB}" dt="2025-10-01T17:18:08.110" v="707"/>
          <ac:picMkLst>
            <pc:docMk/>
            <pc:sldMk cId="0" sldId="480"/>
            <ac:picMk id="5" creationId="{E3A6ACC8-42B9-064B-482A-DAAE4DEE55B7}"/>
          </ac:picMkLst>
        </pc:picChg>
        <pc:picChg chg="add del mod">
          <ac:chgData name="Ashraf Alraie" userId="1dfc2808-a7c6-4a5e-a0f4-75990d76e384" providerId="ADAL" clId="{F9EA7FC5-E766-447C-BBF5-28D3FE9D3FAB}" dt="2025-10-01T16:26:46.294" v="673"/>
          <ac:picMkLst>
            <pc:docMk/>
            <pc:sldMk cId="0" sldId="480"/>
            <ac:picMk id="9" creationId="{85BFF537-6370-C85E-6D69-9DB4CAB221ED}"/>
          </ac:picMkLst>
        </pc:picChg>
        <pc:picChg chg="add del mod">
          <ac:chgData name="Ashraf Alraie" userId="1dfc2808-a7c6-4a5e-a0f4-75990d76e384" providerId="ADAL" clId="{F9EA7FC5-E766-447C-BBF5-28D3FE9D3FAB}" dt="2025-10-01T16:28:18.937" v="677" actId="478"/>
          <ac:picMkLst>
            <pc:docMk/>
            <pc:sldMk cId="0" sldId="480"/>
            <ac:picMk id="10" creationId="{B0455861-A4B4-2B83-B42E-5A4282A31556}"/>
          </ac:picMkLst>
        </pc:picChg>
        <pc:picChg chg="add del mod">
          <ac:chgData name="Ashraf Alraie" userId="1dfc2808-a7c6-4a5e-a0f4-75990d76e384" providerId="ADAL" clId="{F9EA7FC5-E766-447C-BBF5-28D3FE9D3FAB}" dt="2025-10-01T16:30:30.411" v="681"/>
          <ac:picMkLst>
            <pc:docMk/>
            <pc:sldMk cId="0" sldId="480"/>
            <ac:picMk id="15" creationId="{C34122B4-E670-B471-C38C-4EEC59280B35}"/>
          </ac:picMkLst>
        </pc:picChg>
        <pc:picChg chg="add del mod">
          <ac:chgData name="Ashraf Alraie" userId="1dfc2808-a7c6-4a5e-a0f4-75990d76e384" providerId="ADAL" clId="{F9EA7FC5-E766-447C-BBF5-28D3FE9D3FAB}" dt="2025-10-01T16:30:46.618" v="682" actId="478"/>
          <ac:picMkLst>
            <pc:docMk/>
            <pc:sldMk cId="0" sldId="480"/>
            <ac:picMk id="16" creationId="{E3097B0A-8C8C-0493-43C4-5E5BEC2C9105}"/>
          </ac:picMkLst>
        </pc:picChg>
        <pc:picChg chg="add del mod">
          <ac:chgData name="Ashraf Alraie" userId="1dfc2808-a7c6-4a5e-a0f4-75990d76e384" providerId="ADAL" clId="{F9EA7FC5-E766-447C-BBF5-28D3FE9D3FAB}" dt="2025-10-01T16:33:17.365" v="689"/>
          <ac:picMkLst>
            <pc:docMk/>
            <pc:sldMk cId="0" sldId="480"/>
            <ac:picMk id="21" creationId="{42D7B22A-DA89-5CAC-B365-999D9CBBEC5E}"/>
          </ac:picMkLst>
        </pc:picChg>
        <pc:picChg chg="add del mod">
          <ac:chgData name="Ashraf Alraie" userId="1dfc2808-a7c6-4a5e-a0f4-75990d76e384" providerId="ADAL" clId="{F9EA7FC5-E766-447C-BBF5-28D3FE9D3FAB}" dt="2025-10-01T16:34:37.954" v="694"/>
          <ac:picMkLst>
            <pc:docMk/>
            <pc:sldMk cId="0" sldId="480"/>
            <ac:picMk id="22" creationId="{8E6400C2-6855-A875-C29E-F0694F8BDAA1}"/>
          </ac:picMkLst>
        </pc:picChg>
        <pc:picChg chg="add del mod ord">
          <ac:chgData name="Ashraf Alraie" userId="1dfc2808-a7c6-4a5e-a0f4-75990d76e384" providerId="ADAL" clId="{F9EA7FC5-E766-447C-BBF5-28D3FE9D3FAB}" dt="2025-10-01T16:34:55.706" v="695"/>
          <ac:picMkLst>
            <pc:docMk/>
            <pc:sldMk cId="0" sldId="480"/>
            <ac:picMk id="23" creationId="{F7D9E78D-C266-5AE4-83CD-755AF150D2C4}"/>
          </ac:picMkLst>
        </pc:picChg>
        <pc:picChg chg="add del mod">
          <ac:chgData name="Ashraf Alraie" userId="1dfc2808-a7c6-4a5e-a0f4-75990d76e384" providerId="ADAL" clId="{F9EA7FC5-E766-447C-BBF5-28D3FE9D3FAB}" dt="2025-10-01T16:35:15.094" v="696" actId="478"/>
          <ac:picMkLst>
            <pc:docMk/>
            <pc:sldMk cId="0" sldId="480"/>
            <ac:picMk id="24" creationId="{C5A8B2B0-4C31-38FA-00CD-6E47AEC035AC}"/>
          </ac:picMkLst>
        </pc:picChg>
      </pc:sldChg>
      <pc:sldChg chg="addSp modSp modTransition">
        <pc:chgData name="Ashraf Alraie" userId="1dfc2808-a7c6-4a5e-a0f4-75990d76e384" providerId="ADAL" clId="{F9EA7FC5-E766-447C-BBF5-28D3FE9D3FAB}" dt="2025-10-01T17:18:08.110" v="707"/>
        <pc:sldMkLst>
          <pc:docMk/>
          <pc:sldMk cId="665738816" sldId="519"/>
        </pc:sldMkLst>
        <pc:picChg chg="add mod">
          <ac:chgData name="Ashraf Alraie" userId="1dfc2808-a7c6-4a5e-a0f4-75990d76e384" providerId="ADAL" clId="{F9EA7FC5-E766-447C-BBF5-28D3FE9D3FAB}" dt="2025-10-01T17:18:08.110" v="707"/>
          <ac:picMkLst>
            <pc:docMk/>
            <pc:sldMk cId="665738816" sldId="519"/>
            <ac:picMk id="4" creationId="{B84701AD-8129-66E8-DC25-5508BBD3ABE9}"/>
          </ac:picMkLst>
        </pc:picChg>
      </pc:sldChg>
      <pc:sldChg chg="addSp delSp modSp mod modTransition">
        <pc:chgData name="Ashraf Alraie" userId="1dfc2808-a7c6-4a5e-a0f4-75990d76e384" providerId="ADAL" clId="{F9EA7FC5-E766-447C-BBF5-28D3FE9D3FAB}" dt="2025-10-01T17:18:08.110" v="707"/>
        <pc:sldMkLst>
          <pc:docMk/>
          <pc:sldMk cId="3587405530" sldId="532"/>
        </pc:sldMkLst>
        <pc:spChg chg="mod">
          <ac:chgData name="Ashraf Alraie" userId="1dfc2808-a7c6-4a5e-a0f4-75990d76e384" providerId="ADAL" clId="{F9EA7FC5-E766-447C-BBF5-28D3FE9D3FAB}" dt="2025-09-25T08:28:13.615" v="618" actId="1076"/>
          <ac:spMkLst>
            <pc:docMk/>
            <pc:sldMk cId="3587405530" sldId="532"/>
            <ac:spMk id="25" creationId="{00000000-0000-0000-0000-000000000000}"/>
          </ac:spMkLst>
        </pc:spChg>
        <pc:spChg chg="mod">
          <ac:chgData name="Ashraf Alraie" userId="1dfc2808-a7c6-4a5e-a0f4-75990d76e384" providerId="ADAL" clId="{F9EA7FC5-E766-447C-BBF5-28D3FE9D3FAB}" dt="2025-09-25T08:28:20.469" v="621" actId="5793"/>
          <ac:spMkLst>
            <pc:docMk/>
            <pc:sldMk cId="3587405530" sldId="532"/>
            <ac:spMk id="31" creationId="{00000000-0000-0000-0000-000000000000}"/>
          </ac:spMkLst>
        </pc:spChg>
        <pc:picChg chg="add del mod">
          <ac:chgData name="Ashraf Alraie" userId="1dfc2808-a7c6-4a5e-a0f4-75990d76e384" providerId="ADAL" clId="{F9EA7FC5-E766-447C-BBF5-28D3FE9D3FAB}" dt="2025-10-01T16:35:39.252" v="699" actId="478"/>
          <ac:picMkLst>
            <pc:docMk/>
            <pc:sldMk cId="3587405530" sldId="532"/>
            <ac:picMk id="7" creationId="{946DA91C-D5C2-0A8F-F8CC-51524B536333}"/>
          </ac:picMkLst>
        </pc:picChg>
        <pc:picChg chg="add mod">
          <ac:chgData name="Ashraf Alraie" userId="1dfc2808-a7c6-4a5e-a0f4-75990d76e384" providerId="ADAL" clId="{F9EA7FC5-E766-447C-BBF5-28D3FE9D3FAB}" dt="2025-10-01T17:18:08.110" v="707"/>
          <ac:picMkLst>
            <pc:docMk/>
            <pc:sldMk cId="3587405530" sldId="532"/>
            <ac:picMk id="11" creationId="{56261108-ABBA-76BF-2522-A9A645F60561}"/>
          </ac:picMkLst>
        </pc:picChg>
      </pc:sldChg>
      <pc:sldChg chg="addSp delSp modSp mod modTransition">
        <pc:chgData name="Ashraf Alraie" userId="1dfc2808-a7c6-4a5e-a0f4-75990d76e384" providerId="ADAL" clId="{F9EA7FC5-E766-447C-BBF5-28D3FE9D3FAB}" dt="2025-10-01T17:18:08.110" v="707"/>
        <pc:sldMkLst>
          <pc:docMk/>
          <pc:sldMk cId="1796360835" sldId="533"/>
        </pc:sldMkLst>
        <pc:spChg chg="mod">
          <ac:chgData name="Ashraf Alraie" userId="1dfc2808-a7c6-4a5e-a0f4-75990d76e384" providerId="ADAL" clId="{F9EA7FC5-E766-447C-BBF5-28D3FE9D3FAB}" dt="2025-09-25T08:16:29.477" v="450" actId="1076"/>
          <ac:spMkLst>
            <pc:docMk/>
            <pc:sldMk cId="1796360835" sldId="533"/>
            <ac:spMk id="31" creationId="{00000000-0000-0000-0000-000000000000}"/>
          </ac:spMkLst>
        </pc:spChg>
        <pc:picChg chg="add del mod">
          <ac:chgData name="Ashraf Alraie" userId="1dfc2808-a7c6-4a5e-a0f4-75990d76e384" providerId="ADAL" clId="{F9EA7FC5-E766-447C-BBF5-28D3FE9D3FAB}" dt="2025-10-01T16:35:44.884" v="700" actId="478"/>
          <ac:picMkLst>
            <pc:docMk/>
            <pc:sldMk cId="1796360835" sldId="533"/>
            <ac:picMk id="7" creationId="{DDF56A07-F6BC-359D-B286-328BAEC780F9}"/>
          </ac:picMkLst>
        </pc:picChg>
        <pc:picChg chg="add mod">
          <ac:chgData name="Ashraf Alraie" userId="1dfc2808-a7c6-4a5e-a0f4-75990d76e384" providerId="ADAL" clId="{F9EA7FC5-E766-447C-BBF5-28D3FE9D3FAB}" dt="2025-10-01T17:18:08.110" v="707"/>
          <ac:picMkLst>
            <pc:docMk/>
            <pc:sldMk cId="1796360835" sldId="533"/>
            <ac:picMk id="11" creationId="{71CF1942-1122-0B8D-518E-98C9D8EC5ED3}"/>
          </ac:picMkLst>
        </pc:picChg>
      </pc:sldChg>
      <pc:sldChg chg="addSp modSp modTransition">
        <pc:chgData name="Ashraf Alraie" userId="1dfc2808-a7c6-4a5e-a0f4-75990d76e384" providerId="ADAL" clId="{F9EA7FC5-E766-447C-BBF5-28D3FE9D3FAB}" dt="2025-10-01T17:18:08.110" v="707"/>
        <pc:sldMkLst>
          <pc:docMk/>
          <pc:sldMk cId="3126173621" sldId="534"/>
        </pc:sldMkLst>
        <pc:picChg chg="add mod">
          <ac:chgData name="Ashraf Alraie" userId="1dfc2808-a7c6-4a5e-a0f4-75990d76e384" providerId="ADAL" clId="{F9EA7FC5-E766-447C-BBF5-28D3FE9D3FAB}" dt="2025-10-01T17:18:08.110" v="707"/>
          <ac:picMkLst>
            <pc:docMk/>
            <pc:sldMk cId="3126173621" sldId="534"/>
            <ac:picMk id="11" creationId="{FF72B4A4-7F53-F862-E87B-46BD815DF7C6}"/>
          </ac:picMkLst>
        </pc:picChg>
      </pc:sldChg>
      <pc:sldChg chg="addSp modSp mod modTransition">
        <pc:chgData name="Ashraf Alraie" userId="1dfc2808-a7c6-4a5e-a0f4-75990d76e384" providerId="ADAL" clId="{F9EA7FC5-E766-447C-BBF5-28D3FE9D3FAB}" dt="2025-10-01T17:18:08.110" v="707"/>
        <pc:sldMkLst>
          <pc:docMk/>
          <pc:sldMk cId="3673078815" sldId="535"/>
        </pc:sldMkLst>
        <pc:spChg chg="mod">
          <ac:chgData name="Ashraf Alraie" userId="1dfc2808-a7c6-4a5e-a0f4-75990d76e384" providerId="ADAL" clId="{F9EA7FC5-E766-447C-BBF5-28D3FE9D3FAB}" dt="2025-09-25T08:17:04.559" v="477" actId="20577"/>
          <ac:spMkLst>
            <pc:docMk/>
            <pc:sldMk cId="3673078815" sldId="535"/>
            <ac:spMk id="31" creationId="{00000000-0000-0000-0000-000000000000}"/>
          </ac:spMkLst>
        </pc:spChg>
        <pc:picChg chg="add mod">
          <ac:chgData name="Ashraf Alraie" userId="1dfc2808-a7c6-4a5e-a0f4-75990d76e384" providerId="ADAL" clId="{F9EA7FC5-E766-447C-BBF5-28D3FE9D3FAB}" dt="2025-10-01T17:18:08.110" v="707"/>
          <ac:picMkLst>
            <pc:docMk/>
            <pc:sldMk cId="3673078815" sldId="535"/>
            <ac:picMk id="11" creationId="{C7B6C3B4-F03A-E1CF-8B94-AC3C6F72D561}"/>
          </ac:picMkLst>
        </pc:picChg>
      </pc:sldChg>
      <pc:sldChg chg="addSp modSp modTransition">
        <pc:chgData name="Ashraf Alraie" userId="1dfc2808-a7c6-4a5e-a0f4-75990d76e384" providerId="ADAL" clId="{F9EA7FC5-E766-447C-BBF5-28D3FE9D3FAB}" dt="2025-10-01T17:18:08.110" v="707"/>
        <pc:sldMkLst>
          <pc:docMk/>
          <pc:sldMk cId="3541739256" sldId="545"/>
        </pc:sldMkLst>
        <pc:picChg chg="add mod">
          <ac:chgData name="Ashraf Alraie" userId="1dfc2808-a7c6-4a5e-a0f4-75990d76e384" providerId="ADAL" clId="{F9EA7FC5-E766-447C-BBF5-28D3FE9D3FAB}" dt="2025-10-01T17:18:08.110" v="707"/>
          <ac:picMkLst>
            <pc:docMk/>
            <pc:sldMk cId="3541739256" sldId="545"/>
            <ac:picMk id="6" creationId="{10928D07-4176-4B92-577D-D02710E8ADA8}"/>
          </ac:picMkLst>
        </pc:picChg>
      </pc:sldChg>
      <pc:sldChg chg="addSp modSp mod modTransition">
        <pc:chgData name="Ashraf Alraie" userId="1dfc2808-a7c6-4a5e-a0f4-75990d76e384" providerId="ADAL" clId="{F9EA7FC5-E766-447C-BBF5-28D3FE9D3FAB}" dt="2025-10-01T17:18:08.110" v="707"/>
        <pc:sldMkLst>
          <pc:docMk/>
          <pc:sldMk cId="2624981169" sldId="546"/>
        </pc:sldMkLst>
        <pc:spChg chg="mod">
          <ac:chgData name="Ashraf Alraie" userId="1dfc2808-a7c6-4a5e-a0f4-75990d76e384" providerId="ADAL" clId="{F9EA7FC5-E766-447C-BBF5-28D3FE9D3FAB}" dt="2025-09-25T08:20:32.884" v="524" actId="1076"/>
          <ac:spMkLst>
            <pc:docMk/>
            <pc:sldMk cId="2624981169" sldId="546"/>
            <ac:spMk id="48" creationId="{00000000-0000-0000-0000-000000000000}"/>
          </ac:spMkLst>
        </pc:spChg>
        <pc:picChg chg="add mod">
          <ac:chgData name="Ashraf Alraie" userId="1dfc2808-a7c6-4a5e-a0f4-75990d76e384" providerId="ADAL" clId="{F9EA7FC5-E766-447C-BBF5-28D3FE9D3FAB}" dt="2025-10-01T17:18:08.110" v="707"/>
          <ac:picMkLst>
            <pc:docMk/>
            <pc:sldMk cId="2624981169" sldId="546"/>
            <ac:picMk id="9" creationId="{923DDE85-6743-D7A5-42F7-9E545917F1F0}"/>
          </ac:picMkLst>
        </pc:picChg>
      </pc:sldChg>
      <pc:sldChg chg="addSp modSp mod modTransition">
        <pc:chgData name="Ashraf Alraie" userId="1dfc2808-a7c6-4a5e-a0f4-75990d76e384" providerId="ADAL" clId="{F9EA7FC5-E766-447C-BBF5-28D3FE9D3FAB}" dt="2025-10-01T17:18:08.110" v="707"/>
        <pc:sldMkLst>
          <pc:docMk/>
          <pc:sldMk cId="1697413231" sldId="547"/>
        </pc:sldMkLst>
        <pc:spChg chg="mod">
          <ac:chgData name="Ashraf Alraie" userId="1dfc2808-a7c6-4a5e-a0f4-75990d76e384" providerId="ADAL" clId="{F9EA7FC5-E766-447C-BBF5-28D3FE9D3FAB}" dt="2025-09-25T08:20:57.902" v="532" actId="207"/>
          <ac:spMkLst>
            <pc:docMk/>
            <pc:sldMk cId="1697413231" sldId="547"/>
            <ac:spMk id="48" creationId="{00000000-0000-0000-0000-000000000000}"/>
          </ac:spMkLst>
        </pc:spChg>
        <pc:picChg chg="add mod">
          <ac:chgData name="Ashraf Alraie" userId="1dfc2808-a7c6-4a5e-a0f4-75990d76e384" providerId="ADAL" clId="{F9EA7FC5-E766-447C-BBF5-28D3FE9D3FAB}" dt="2025-10-01T17:18:08.110" v="707"/>
          <ac:picMkLst>
            <pc:docMk/>
            <pc:sldMk cId="1697413231" sldId="547"/>
            <ac:picMk id="9" creationId="{49DB2E68-DDAE-1D21-044D-5850C49E12F4}"/>
          </ac:picMkLst>
        </pc:picChg>
      </pc:sldChg>
      <pc:sldChg chg="addSp modSp mod modTransition">
        <pc:chgData name="Ashraf Alraie" userId="1dfc2808-a7c6-4a5e-a0f4-75990d76e384" providerId="ADAL" clId="{F9EA7FC5-E766-447C-BBF5-28D3FE9D3FAB}" dt="2025-10-01T17:18:08.110" v="707"/>
        <pc:sldMkLst>
          <pc:docMk/>
          <pc:sldMk cId="1993366363" sldId="548"/>
        </pc:sldMkLst>
        <pc:spChg chg="mod">
          <ac:chgData name="Ashraf Alraie" userId="1dfc2808-a7c6-4a5e-a0f4-75990d76e384" providerId="ADAL" clId="{F9EA7FC5-E766-447C-BBF5-28D3FE9D3FAB}" dt="2025-09-25T08:21:21.357" v="541" actId="1076"/>
          <ac:spMkLst>
            <pc:docMk/>
            <pc:sldMk cId="1993366363" sldId="548"/>
            <ac:spMk id="25" creationId="{00000000-0000-0000-0000-000000000000}"/>
          </ac:spMkLst>
        </pc:spChg>
        <pc:spChg chg="mod">
          <ac:chgData name="Ashraf Alraie" userId="1dfc2808-a7c6-4a5e-a0f4-75990d76e384" providerId="ADAL" clId="{F9EA7FC5-E766-447C-BBF5-28D3FE9D3FAB}" dt="2025-09-25T08:21:23.568" v="542" actId="1076"/>
          <ac:spMkLst>
            <pc:docMk/>
            <pc:sldMk cId="1993366363" sldId="548"/>
            <ac:spMk id="48" creationId="{00000000-0000-0000-0000-000000000000}"/>
          </ac:spMkLst>
        </pc:spChg>
        <pc:picChg chg="add mod">
          <ac:chgData name="Ashraf Alraie" userId="1dfc2808-a7c6-4a5e-a0f4-75990d76e384" providerId="ADAL" clId="{F9EA7FC5-E766-447C-BBF5-28D3FE9D3FAB}" dt="2025-10-01T17:18:08.110" v="707"/>
          <ac:picMkLst>
            <pc:docMk/>
            <pc:sldMk cId="1993366363" sldId="548"/>
            <ac:picMk id="9" creationId="{65187D1E-D48F-9781-E087-F21600B9297F}"/>
          </ac:picMkLst>
        </pc:picChg>
      </pc:sldChg>
      <pc:sldChg chg="addSp modSp mod modTransition">
        <pc:chgData name="Ashraf Alraie" userId="1dfc2808-a7c6-4a5e-a0f4-75990d76e384" providerId="ADAL" clId="{F9EA7FC5-E766-447C-BBF5-28D3FE9D3FAB}" dt="2025-10-01T17:18:08.110" v="707"/>
        <pc:sldMkLst>
          <pc:docMk/>
          <pc:sldMk cId="4086730749" sldId="549"/>
        </pc:sldMkLst>
        <pc:spChg chg="mod">
          <ac:chgData name="Ashraf Alraie" userId="1dfc2808-a7c6-4a5e-a0f4-75990d76e384" providerId="ADAL" clId="{F9EA7FC5-E766-447C-BBF5-28D3FE9D3FAB}" dt="2025-09-25T08:21:46.968" v="549" actId="207"/>
          <ac:spMkLst>
            <pc:docMk/>
            <pc:sldMk cId="4086730749" sldId="549"/>
            <ac:spMk id="48" creationId="{00000000-0000-0000-0000-000000000000}"/>
          </ac:spMkLst>
        </pc:spChg>
        <pc:picChg chg="add mod">
          <ac:chgData name="Ashraf Alraie" userId="1dfc2808-a7c6-4a5e-a0f4-75990d76e384" providerId="ADAL" clId="{F9EA7FC5-E766-447C-BBF5-28D3FE9D3FAB}" dt="2025-10-01T17:18:08.110" v="707"/>
          <ac:picMkLst>
            <pc:docMk/>
            <pc:sldMk cId="4086730749" sldId="549"/>
            <ac:picMk id="9" creationId="{BA3C8A5F-232A-1D2C-4A9F-84ED6601E76A}"/>
          </ac:picMkLst>
        </pc:picChg>
      </pc:sldChg>
      <pc:sldChg chg="addSp modSp mod modTransition">
        <pc:chgData name="Ashraf Alraie" userId="1dfc2808-a7c6-4a5e-a0f4-75990d76e384" providerId="ADAL" clId="{F9EA7FC5-E766-447C-BBF5-28D3FE9D3FAB}" dt="2025-10-01T17:18:08.110" v="707"/>
        <pc:sldMkLst>
          <pc:docMk/>
          <pc:sldMk cId="1425528428" sldId="550"/>
        </pc:sldMkLst>
        <pc:spChg chg="mod">
          <ac:chgData name="Ashraf Alraie" userId="1dfc2808-a7c6-4a5e-a0f4-75990d76e384" providerId="ADAL" clId="{F9EA7FC5-E766-447C-BBF5-28D3FE9D3FAB}" dt="2025-09-25T08:22:06.886" v="557" actId="207"/>
          <ac:spMkLst>
            <pc:docMk/>
            <pc:sldMk cId="1425528428" sldId="550"/>
            <ac:spMk id="48" creationId="{00000000-0000-0000-0000-000000000000}"/>
          </ac:spMkLst>
        </pc:spChg>
        <pc:picChg chg="add mod">
          <ac:chgData name="Ashraf Alraie" userId="1dfc2808-a7c6-4a5e-a0f4-75990d76e384" providerId="ADAL" clId="{F9EA7FC5-E766-447C-BBF5-28D3FE9D3FAB}" dt="2025-10-01T17:18:08.110" v="707"/>
          <ac:picMkLst>
            <pc:docMk/>
            <pc:sldMk cId="1425528428" sldId="550"/>
            <ac:picMk id="9" creationId="{9915492B-1A02-E62F-C29A-B2992B014421}"/>
          </ac:picMkLst>
        </pc:picChg>
      </pc:sldChg>
      <pc:sldChg chg="addSp modSp mod modTransition">
        <pc:chgData name="Ashraf Alraie" userId="1dfc2808-a7c6-4a5e-a0f4-75990d76e384" providerId="ADAL" clId="{F9EA7FC5-E766-447C-BBF5-28D3FE9D3FAB}" dt="2025-10-01T17:18:08.110" v="707"/>
        <pc:sldMkLst>
          <pc:docMk/>
          <pc:sldMk cId="911504510" sldId="551"/>
        </pc:sldMkLst>
        <pc:spChg chg="mod">
          <ac:chgData name="Ashraf Alraie" userId="1dfc2808-a7c6-4a5e-a0f4-75990d76e384" providerId="ADAL" clId="{F9EA7FC5-E766-447C-BBF5-28D3FE9D3FAB}" dt="2025-09-25T08:22:29.919" v="563" actId="207"/>
          <ac:spMkLst>
            <pc:docMk/>
            <pc:sldMk cId="911504510" sldId="551"/>
            <ac:spMk id="48" creationId="{00000000-0000-0000-0000-000000000000}"/>
          </ac:spMkLst>
        </pc:spChg>
        <pc:picChg chg="add mod">
          <ac:chgData name="Ashraf Alraie" userId="1dfc2808-a7c6-4a5e-a0f4-75990d76e384" providerId="ADAL" clId="{F9EA7FC5-E766-447C-BBF5-28D3FE9D3FAB}" dt="2025-10-01T17:18:08.110" v="707"/>
          <ac:picMkLst>
            <pc:docMk/>
            <pc:sldMk cId="911504510" sldId="551"/>
            <ac:picMk id="9" creationId="{59942E85-1D7B-956D-D1ED-9A17488D3A47}"/>
          </ac:picMkLst>
        </pc:picChg>
      </pc:sldChg>
      <pc:sldChg chg="addSp modSp mod modTransition">
        <pc:chgData name="Ashraf Alraie" userId="1dfc2808-a7c6-4a5e-a0f4-75990d76e384" providerId="ADAL" clId="{F9EA7FC5-E766-447C-BBF5-28D3FE9D3FAB}" dt="2025-10-01T17:18:08.110" v="707"/>
        <pc:sldMkLst>
          <pc:docMk/>
          <pc:sldMk cId="1911770859" sldId="552"/>
        </pc:sldMkLst>
        <pc:spChg chg="mod">
          <ac:chgData name="Ashraf Alraie" userId="1dfc2808-a7c6-4a5e-a0f4-75990d76e384" providerId="ADAL" clId="{F9EA7FC5-E766-447C-BBF5-28D3FE9D3FAB}" dt="2025-09-25T08:22:57.049" v="569" actId="207"/>
          <ac:spMkLst>
            <pc:docMk/>
            <pc:sldMk cId="1911770859" sldId="552"/>
            <ac:spMk id="48" creationId="{00000000-0000-0000-0000-000000000000}"/>
          </ac:spMkLst>
        </pc:spChg>
        <pc:picChg chg="add mod">
          <ac:chgData name="Ashraf Alraie" userId="1dfc2808-a7c6-4a5e-a0f4-75990d76e384" providerId="ADAL" clId="{F9EA7FC5-E766-447C-BBF5-28D3FE9D3FAB}" dt="2025-10-01T17:18:08.110" v="707"/>
          <ac:picMkLst>
            <pc:docMk/>
            <pc:sldMk cId="1911770859" sldId="552"/>
            <ac:picMk id="9" creationId="{E128EB8F-2BA7-60B3-448F-7B0CEEF1257E}"/>
          </ac:picMkLst>
        </pc:picChg>
      </pc:sldChg>
      <pc:sldChg chg="addSp modSp mod ord modTransition">
        <pc:chgData name="Ashraf Alraie" userId="1dfc2808-a7c6-4a5e-a0f4-75990d76e384" providerId="ADAL" clId="{F9EA7FC5-E766-447C-BBF5-28D3FE9D3FAB}" dt="2025-10-01T17:18:08.110" v="707"/>
        <pc:sldMkLst>
          <pc:docMk/>
          <pc:sldMk cId="3634708909" sldId="553"/>
        </pc:sldMkLst>
        <pc:spChg chg="mod">
          <ac:chgData name="Ashraf Alraie" userId="1dfc2808-a7c6-4a5e-a0f4-75990d76e384" providerId="ADAL" clId="{F9EA7FC5-E766-447C-BBF5-28D3FE9D3FAB}" dt="2025-09-25T08:26:50.726" v="603" actId="20577"/>
          <ac:spMkLst>
            <pc:docMk/>
            <pc:sldMk cId="3634708909" sldId="553"/>
            <ac:spMk id="3" creationId="{00000000-0000-0000-0000-000000000000}"/>
          </ac:spMkLst>
        </pc:spChg>
        <pc:spChg chg="mod">
          <ac:chgData name="Ashraf Alraie" userId="1dfc2808-a7c6-4a5e-a0f4-75990d76e384" providerId="ADAL" clId="{F9EA7FC5-E766-447C-BBF5-28D3FE9D3FAB}" dt="2025-09-25T08:26:35.460" v="593"/>
          <ac:spMkLst>
            <pc:docMk/>
            <pc:sldMk cId="3634708909" sldId="553"/>
            <ac:spMk id="25" creationId="{00000000-0000-0000-0000-000000000000}"/>
          </ac:spMkLst>
        </pc:spChg>
        <pc:spChg chg="mod">
          <ac:chgData name="Ashraf Alraie" userId="1dfc2808-a7c6-4a5e-a0f4-75990d76e384" providerId="ADAL" clId="{F9EA7FC5-E766-447C-BBF5-28D3FE9D3FAB}" dt="2025-09-25T08:26:39.389" v="594" actId="1076"/>
          <ac:spMkLst>
            <pc:docMk/>
            <pc:sldMk cId="3634708909" sldId="553"/>
            <ac:spMk id="48" creationId="{00000000-0000-0000-0000-000000000000}"/>
          </ac:spMkLst>
        </pc:spChg>
        <pc:picChg chg="add mod">
          <ac:chgData name="Ashraf Alraie" userId="1dfc2808-a7c6-4a5e-a0f4-75990d76e384" providerId="ADAL" clId="{F9EA7FC5-E766-447C-BBF5-28D3FE9D3FAB}" dt="2025-10-01T17:18:08.110" v="707"/>
          <ac:picMkLst>
            <pc:docMk/>
            <pc:sldMk cId="3634708909" sldId="553"/>
            <ac:picMk id="9" creationId="{168AFFE7-7540-6C99-AD47-FB9E37E99E88}"/>
          </ac:picMkLst>
        </pc:picChg>
      </pc:sldChg>
      <pc:sldChg chg="addSp modSp mod modTransition">
        <pc:chgData name="Ashraf Alraie" userId="1dfc2808-a7c6-4a5e-a0f4-75990d76e384" providerId="ADAL" clId="{F9EA7FC5-E766-447C-BBF5-28D3FE9D3FAB}" dt="2025-10-01T17:18:08.110" v="707"/>
        <pc:sldMkLst>
          <pc:docMk/>
          <pc:sldMk cId="1065102082" sldId="554"/>
        </pc:sldMkLst>
        <pc:spChg chg="mod">
          <ac:chgData name="Ashraf Alraie" userId="1dfc2808-a7c6-4a5e-a0f4-75990d76e384" providerId="ADAL" clId="{F9EA7FC5-E766-447C-BBF5-28D3FE9D3FAB}" dt="2025-09-25T08:26:56.625" v="612" actId="20577"/>
          <ac:spMkLst>
            <pc:docMk/>
            <pc:sldMk cId="1065102082" sldId="554"/>
            <ac:spMk id="3" creationId="{00000000-0000-0000-0000-000000000000}"/>
          </ac:spMkLst>
        </pc:spChg>
        <pc:spChg chg="mod">
          <ac:chgData name="Ashraf Alraie" userId="1dfc2808-a7c6-4a5e-a0f4-75990d76e384" providerId="ADAL" clId="{F9EA7FC5-E766-447C-BBF5-28D3FE9D3FAB}" dt="2025-09-25T08:26:15.001" v="591" actId="207"/>
          <ac:spMkLst>
            <pc:docMk/>
            <pc:sldMk cId="1065102082" sldId="554"/>
            <ac:spMk id="48" creationId="{00000000-0000-0000-0000-000000000000}"/>
          </ac:spMkLst>
        </pc:spChg>
        <pc:picChg chg="add mod">
          <ac:chgData name="Ashraf Alraie" userId="1dfc2808-a7c6-4a5e-a0f4-75990d76e384" providerId="ADAL" clId="{F9EA7FC5-E766-447C-BBF5-28D3FE9D3FAB}" dt="2025-10-01T17:18:08.110" v="707"/>
          <ac:picMkLst>
            <pc:docMk/>
            <pc:sldMk cId="1065102082" sldId="554"/>
            <ac:picMk id="9" creationId="{922113D6-7166-DB94-4EDF-39CA59B8C71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227580" y="2751816"/>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LAW634</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257518" y="4888596"/>
            <a:ext cx="4747323" cy="1558953"/>
          </a:xfrm>
          <a:prstGeom prst="rect">
            <a:avLst/>
          </a:prstGeom>
          <a:noFill/>
        </p:spPr>
        <p:txBody>
          <a:bodyPr wrap="square">
            <a:spAutoFit/>
          </a:bodyPr>
          <a:lstStyle/>
          <a:p>
            <a:pPr algn="just" rtl="1">
              <a:lnSpc>
                <a:spcPct val="150000"/>
              </a:lnSpc>
            </a:pPr>
            <a:r>
              <a:rPr lang="ar-AE" sz="1300" b="1" i="0" dirty="0">
                <a:effectLst/>
                <a:latin typeface="Alexandria" pitchFamily="2" charset="-78"/>
                <a:cs typeface="Alexandria" pitchFamily="2" charset="-78"/>
              </a:rPr>
              <a:t>من المهم والضروري في ظل التقدم والتطور التقني الذي يشهده العالم أن نتناول بالبحث والتحليل والتمحيص والدراسة قوانين الإعلام لا سيما الرقمي </a:t>
            </a:r>
            <a:r>
              <a:rPr lang="ar-AE" sz="1300" b="1" i="0">
                <a:effectLst/>
                <a:latin typeface="Alexandria" pitchFamily="2" charset="-78"/>
                <a:cs typeface="Alexandria" pitchFamily="2" charset="-78"/>
              </a:rPr>
              <a:t>والتقليدي، وهو </a:t>
            </a:r>
            <a:r>
              <a:rPr lang="ar-AE" sz="1300" b="1" i="0" dirty="0">
                <a:effectLst/>
                <a:latin typeface="Alexandria" pitchFamily="2" charset="-78"/>
                <a:cs typeface="Alexandria" pitchFamily="2" charset="-78"/>
              </a:rPr>
              <a:t>ما سنتناوله – بإذن الله – بصورة مفصلة في هذا الفصل الدراسي، والله نسأل التوفيق والسداد.</a:t>
            </a:r>
            <a:endParaRPr lang="en-US" sz="1300" i="1" dirty="0">
              <a:latin typeface="Alexandria" pitchFamily="2" charset="-78"/>
              <a:cs typeface="Alexandria" pitchFamily="2" charset="-78"/>
            </a:endParaRPr>
          </a:p>
        </p:txBody>
      </p:sp>
      <p:sp>
        <p:nvSpPr>
          <p:cNvPr id="41" name="TextBox 40"/>
          <p:cNvSpPr txBox="1"/>
          <p:nvPr/>
        </p:nvSpPr>
        <p:spPr>
          <a:xfrm>
            <a:off x="5357398" y="1167995"/>
            <a:ext cx="5470012" cy="523220"/>
          </a:xfrm>
          <a:prstGeom prst="rect">
            <a:avLst/>
          </a:prstGeom>
          <a:noFill/>
        </p:spPr>
        <p:txBody>
          <a:bodyPr wrap="square" rtlCol="0">
            <a:spAutoFit/>
          </a:bodyPr>
          <a:lstStyle/>
          <a:p>
            <a:pPr algn="r" rtl="1"/>
            <a:r>
              <a:rPr lang="ar-AE" sz="2800" b="1" dirty="0">
                <a:solidFill>
                  <a:srgbClr val="00B0F0"/>
                </a:solidFill>
                <a:latin typeface="Alexandria" charset="0"/>
                <a:cs typeface="Alexandria" charset="0"/>
              </a:rPr>
              <a:t>قانون الإعلام الرقمي</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519461" y="1405969"/>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المراجع المعتمدة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7938" y="2106378"/>
            <a:ext cx="8417320" cy="388888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800" b="1" dirty="0">
                <a:effectLst/>
                <a:latin typeface="Alexandria" pitchFamily="2" charset="-78"/>
                <a:ea typeface="Times New Roman" panose="02020603050405020304" pitchFamily="18" charset="0"/>
                <a:cs typeface="Alexandria" pitchFamily="2" charset="-78"/>
              </a:rPr>
              <a:t>القانون والإعلام والمجتمع، د. أشرف الراعي</a:t>
            </a:r>
            <a:r>
              <a:rPr lang="ar-AE" sz="1800" b="1" dirty="0">
                <a:effectLst/>
                <a:latin typeface="Alexandria" pitchFamily="2" charset="-78"/>
                <a:ea typeface="Times New Roman" panose="02020603050405020304" pitchFamily="18" charset="0"/>
                <a:cs typeface="Alexandria" pitchFamily="2" charset="-78"/>
              </a:rPr>
              <a:t>، </a:t>
            </a:r>
            <a:r>
              <a:rPr lang="ar-JO" sz="1800" b="1" dirty="0">
                <a:effectLst/>
                <a:latin typeface="Alexandria" pitchFamily="2" charset="-78"/>
                <a:ea typeface="Times New Roman" panose="02020603050405020304" pitchFamily="18" charset="0"/>
                <a:cs typeface="Alexandria" pitchFamily="2" charset="-78"/>
              </a:rPr>
              <a:t>دار الثقافة للنشر والتوزيع</a:t>
            </a:r>
            <a:r>
              <a:rPr lang="ar-AE" sz="1800" b="1" dirty="0">
                <a:effectLst/>
                <a:latin typeface="Alexandria" pitchFamily="2" charset="-78"/>
                <a:ea typeface="Times New Roman" panose="02020603050405020304" pitchFamily="18" charset="0"/>
                <a:cs typeface="Alexandria" pitchFamily="2" charset="-78"/>
              </a:rPr>
              <a:t>، عمان، الأردن.</a:t>
            </a:r>
            <a:endParaRPr lang="en-US" sz="1800" b="1"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AE" sz="1800" b="1" dirty="0">
                <a:effectLst/>
                <a:latin typeface="Alexandria" pitchFamily="2" charset="-78"/>
                <a:ea typeface="Times New Roman" panose="02020603050405020304" pitchFamily="18" charset="0"/>
                <a:cs typeface="Alexandria" pitchFamily="2" charset="-78"/>
              </a:rPr>
              <a:t>الحماية الجنائية لحرمة الحياة الخاصة عبر وسائل الإعلام الرقمي والتقليدي، </a:t>
            </a:r>
          </a:p>
          <a:p>
            <a:pPr marR="0" lvl="0" algn="just" rtl="1">
              <a:lnSpc>
                <a:spcPct val="200000"/>
              </a:lnSpc>
              <a:spcBef>
                <a:spcPts val="0"/>
              </a:spcBef>
              <a:spcAft>
                <a:spcPts val="0"/>
              </a:spcAft>
            </a:pPr>
            <a:r>
              <a:rPr lang="ar-JO" b="1" dirty="0">
                <a:latin typeface="Alexandria" pitchFamily="2" charset="-78"/>
                <a:ea typeface="Times New Roman" panose="02020603050405020304" pitchFamily="18" charset="0"/>
                <a:cs typeface="Alexandria" pitchFamily="2" charset="-78"/>
              </a:rPr>
              <a:t>د. أشرف الراعي، </a:t>
            </a:r>
            <a:r>
              <a:rPr lang="ar-AE" sz="1800" b="1" dirty="0">
                <a:effectLst/>
                <a:latin typeface="Alexandria" pitchFamily="2" charset="-78"/>
                <a:ea typeface="Times New Roman" panose="02020603050405020304" pitchFamily="18" charset="0"/>
                <a:cs typeface="Alexandria" pitchFamily="2" charset="-78"/>
              </a:rPr>
              <a:t>دار الثقافة للنشر والتوزيع، عمان، الأردن.</a:t>
            </a:r>
          </a:p>
          <a:p>
            <a:pPr marL="342900" marR="0" lvl="0" indent="-342900" algn="just" rtl="1">
              <a:lnSpc>
                <a:spcPct val="200000"/>
              </a:lnSpc>
              <a:spcBef>
                <a:spcPts val="0"/>
              </a:spcBef>
              <a:spcAft>
                <a:spcPts val="0"/>
              </a:spcAft>
              <a:buFont typeface="Wingdings" panose="05000000000000000000" pitchFamily="2" charset="2"/>
              <a:buChar char="q"/>
            </a:pPr>
            <a:r>
              <a:rPr lang="ar-AE" b="1" dirty="0">
                <a:latin typeface="Alexandria" pitchFamily="2" charset="-78"/>
                <a:cs typeface="Alexandria" pitchFamily="2" charset="-78"/>
              </a:rPr>
              <a:t>شرح أحكام قانون مكافحة الشائعات والجرائم الإلكترونية الإماراتي</a:t>
            </a:r>
            <a:r>
              <a:rPr lang="ar-AE" b="1">
                <a:latin typeface="Alexandria" pitchFamily="2" charset="-78"/>
                <a:cs typeface="Alexandria" pitchFamily="2" charset="-78"/>
              </a:rPr>
              <a:t>، </a:t>
            </a:r>
          </a:p>
          <a:p>
            <a:pPr marR="0" lvl="0" algn="just" rtl="1">
              <a:lnSpc>
                <a:spcPct val="200000"/>
              </a:lnSpc>
              <a:spcBef>
                <a:spcPts val="0"/>
              </a:spcBef>
              <a:spcAft>
                <a:spcPts val="0"/>
              </a:spcAft>
            </a:pPr>
            <a:r>
              <a:rPr lang="ar-JO" b="1">
                <a:latin typeface="Alexandria" pitchFamily="2" charset="-78"/>
                <a:ea typeface="Times New Roman" panose="02020603050405020304" pitchFamily="18" charset="0"/>
                <a:cs typeface="Alexandria" pitchFamily="2" charset="-78"/>
              </a:rPr>
              <a:t>د</a:t>
            </a:r>
            <a:r>
              <a:rPr lang="ar-JO" b="1" dirty="0">
                <a:latin typeface="Alexandria" pitchFamily="2" charset="-78"/>
                <a:ea typeface="Times New Roman" panose="02020603050405020304" pitchFamily="18" charset="0"/>
                <a:cs typeface="Alexandria" pitchFamily="2" charset="-78"/>
              </a:rPr>
              <a:t>. أشرف الراعي، </a:t>
            </a:r>
            <a:r>
              <a:rPr lang="ar-AE" b="1" dirty="0">
                <a:latin typeface="Alexandria" pitchFamily="2" charset="-78"/>
                <a:cs typeface="Alexandria" pitchFamily="2" charset="-78"/>
              </a:rPr>
              <a:t>دار الآفاق العلمية للنشر والتوزيع، الشارقة، الإمارات.</a:t>
            </a:r>
            <a:endParaRPr lang="en-US" sz="1400" b="1"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587405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وصف المادة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986162"/>
            <a:ext cx="8417320" cy="3005310"/>
          </a:xfrm>
          <a:prstGeom prst="rect">
            <a:avLst/>
          </a:prstGeom>
          <a:noFill/>
        </p:spPr>
        <p:txBody>
          <a:bodyPr wrap="square"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AE" sz="1600" b="1" kern="0" dirty="0">
                <a:latin typeface="Alexandria" pitchFamily="2" charset="-78"/>
                <a:ea typeface="Times New Roman" panose="02020603050405020304" pitchFamily="18" charset="0"/>
                <a:cs typeface="Alexandria" pitchFamily="2" charset="-78"/>
              </a:rPr>
              <a:t>يهدف المساق لمناقشة المسؤولية القانونية لوسائل الصحافة والإعلام وعلاقتها بالقانون والمجتمع بصورة عامة، خصوصاً بعد انتشار مواقع التواصل الاجتماعي، والمنصات الرقمية التي غزت المجتمعات العربية والعالمية بصورة عامة، فضلاً عن كون حرية الرأي والتعبير تتعلق بخصوصية الإنسان </a:t>
            </a:r>
            <a:r>
              <a:rPr lang="ar-AE" sz="1600" b="1" kern="0" dirty="0" err="1">
                <a:latin typeface="Alexandria" pitchFamily="2" charset="-78"/>
                <a:ea typeface="Times New Roman" panose="02020603050405020304" pitchFamily="18" charset="0"/>
                <a:cs typeface="Alexandria" pitchFamily="2" charset="-78"/>
              </a:rPr>
              <a:t>وآدميته</a:t>
            </a:r>
            <a:r>
              <a:rPr lang="ar-AE" sz="1600" b="1" kern="0" dirty="0">
                <a:latin typeface="Alexandria" pitchFamily="2" charset="-78"/>
                <a:ea typeface="Times New Roman" panose="02020603050405020304" pitchFamily="18" charset="0"/>
                <a:cs typeface="Alexandria" pitchFamily="2" charset="-78"/>
              </a:rPr>
              <a:t> وكرامته، حيث تعتبر مقياساً لتقدم الدول وتطورها، بعد أن تطورت هذه المفاهيم بصورة كبيرة نتيجة للتقدم العلمي في مجال وسائل الصحافة والإعلام وشبكة الإنترنت والشبكة المعلوماتية والحوسبة السحابية والمعلومات التقنية، والمنصات الرقمية، ومواقع التواصل الاجتماعي.</a:t>
            </a:r>
            <a:endParaRPr lang="en-US" sz="1600" b="1"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796360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الأهداف ونتاجات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327995"/>
            <a:ext cx="9309187" cy="2288768"/>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يتوقع من الطالب بعد الانتهاء من دراسة هذا المساق أن يكون قادراً على تحقيق الأهداف التالية: </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تطوير قدرات ومهارات واتجاهات الطلبة في التفكير الناقد.</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en-GB"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تطوير مهارات الطلبة في التحليل والتركيب والاستقراء والاستنتاج، والتطبيق والتقويم.</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تشجيع الطلبة على تطوير مهاراته وقدراته واتجاهاته في الابداع بما فيه من ابتكار وتجديد.</a:t>
            </a:r>
            <a:endParaRPr lang="en-US" sz="1800" dirty="0">
              <a:effectLst/>
              <a:latin typeface="Alexandria" pitchFamily="2" charset="-78"/>
              <a:ea typeface="Times New Roman" panose="02020603050405020304" pitchFamily="18" charset="0"/>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126173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الأهداف ونتاجات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06753" y="3055659"/>
            <a:ext cx="8806753" cy="2102114"/>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mj-lt"/>
              <a:buAutoNum type="arabicPeriod"/>
            </a:pP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Wingdings" panose="05000000000000000000" pitchFamily="2" charset="2"/>
              <a:buChar char="ü"/>
            </a:pPr>
            <a:r>
              <a:rPr lang="ar-SA" sz="2000" dirty="0">
                <a:effectLst/>
                <a:latin typeface="Alexandria" pitchFamily="2" charset="-78"/>
                <a:ea typeface="Times New Roman" panose="02020603050405020304" pitchFamily="18" charset="0"/>
                <a:cs typeface="Alexandria" pitchFamily="2" charset="-78"/>
              </a:rPr>
              <a:t>التعرف إلى النظريات الحديثة في </a:t>
            </a:r>
            <a:r>
              <a:rPr lang="ar-AE" sz="2000" dirty="0">
                <a:effectLst/>
                <a:latin typeface="Alexandria" pitchFamily="2" charset="-78"/>
                <a:ea typeface="Times New Roman" panose="02020603050405020304" pitchFamily="18" charset="0"/>
                <a:cs typeface="Alexandria" pitchFamily="2" charset="-78"/>
              </a:rPr>
              <a:t>قوانين الإعلام الرقمي.</a:t>
            </a:r>
            <a:endParaRPr lang="ar-AE" sz="2000" dirty="0">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2000" kern="0" dirty="0">
                <a:effectLst/>
                <a:latin typeface="Alexandria" pitchFamily="2" charset="-78"/>
                <a:ea typeface="Times New Roman" panose="02020603050405020304" pitchFamily="18" charset="0"/>
                <a:cs typeface="Alexandria" pitchFamily="2" charset="-78"/>
              </a:rPr>
              <a:t>التعرف إلى التطورات القانونية مستقبلاً وأهمية تطوير التشريعات بما يتوافق م</a:t>
            </a:r>
            <a:r>
              <a:rPr lang="ar-AE" sz="2000" kern="0" dirty="0">
                <a:effectLst/>
                <a:latin typeface="Alexandria" pitchFamily="2" charset="-78"/>
                <a:ea typeface="Times New Roman" panose="02020603050405020304" pitchFamily="18" charset="0"/>
                <a:cs typeface="Alexandria" pitchFamily="2" charset="-78"/>
              </a:rPr>
              <a:t>ع</a:t>
            </a:r>
            <a:r>
              <a:rPr lang="ar-SA" sz="2000" kern="0" dirty="0">
                <a:effectLst/>
                <a:latin typeface="Alexandria" pitchFamily="2" charset="-78"/>
                <a:ea typeface="Times New Roman" panose="02020603050405020304" pitchFamily="18" charset="0"/>
                <a:cs typeface="Alexandria" pitchFamily="2" charset="-78"/>
              </a:rPr>
              <a:t>ها.</a:t>
            </a:r>
            <a:endParaRPr lang="en-US" sz="1600" dirty="0">
              <a:latin typeface="Alexandria" pitchFamily="2" charset="-78"/>
              <a:cs typeface="Alexandria" pitchFamily="2" charset="-78"/>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673078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Rectangle 1037">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4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350 خبيراً عالمياً في بيان: الذكاء الاصطناعي خطر مثل الأوبئة والحرب النووية">
            <a:extLst>
              <a:ext uri="{FF2B5EF4-FFF2-40B4-BE49-F238E27FC236}">
                <a16:creationId xmlns:a16="http://schemas.microsoft.com/office/drawing/2014/main" id="{2B5DB6FE-0776-A602-EBE7-88B06979C0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69" r="3107"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738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الأولى</a:t>
            </a:r>
            <a:endParaRPr lang="en-US" sz="2800" b="1" dirty="0">
              <a:latin typeface="Alexandria" charset="0"/>
              <a:cs typeface="Alexandria" charset="0"/>
            </a:endParaRPr>
          </a:p>
        </p:txBody>
      </p:sp>
      <p:sp>
        <p:nvSpPr>
          <p:cNvPr id="48" name="TextBox 47"/>
          <p:cNvSpPr txBox="1"/>
          <p:nvPr/>
        </p:nvSpPr>
        <p:spPr>
          <a:xfrm>
            <a:off x="1477962" y="2223339"/>
            <a:ext cx="9236075" cy="3088666"/>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مقدمة عامة حول التشريعات الناظمة للإعلام والصحافة ومواقع التواصل الاجتماعي.</a:t>
            </a:r>
          </a:p>
          <a:p>
            <a:pPr marL="342900" marR="0" lvl="0" indent="-342900" algn="r"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الوطنية والدولية لحرية التعبير ووسائل الصحافة والإعلام.</a:t>
            </a:r>
          </a:p>
          <a:p>
            <a:pPr marL="342900" marR="0" lvl="0" indent="-342900" algn="r"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الدساتير المقارنة.</a:t>
            </a:r>
          </a:p>
          <a:p>
            <a:pPr marL="342900" marR="0" lvl="0" indent="-342900" algn="r"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المعاهدات الدولية والقوانين الوطنية.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الثانية</a:t>
            </a:r>
            <a:endParaRPr lang="en-US" sz="2800" b="1" dirty="0">
              <a:latin typeface="Alexandria" charset="0"/>
              <a:cs typeface="Alexandria" charset="0"/>
            </a:endParaRPr>
          </a:p>
        </p:txBody>
      </p:sp>
      <p:sp>
        <p:nvSpPr>
          <p:cNvPr id="48" name="TextBox 47"/>
          <p:cNvSpPr txBox="1"/>
          <p:nvPr/>
        </p:nvSpPr>
        <p:spPr>
          <a:xfrm>
            <a:off x="1734412" y="2727637"/>
            <a:ext cx="9236075" cy="1878078"/>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الصحافة والإعلام التقليدية والرقمية.</a:t>
            </a:r>
          </a:p>
          <a:p>
            <a:pPr marL="342900" marR="0" lvl="0" indent="-342900" algn="r"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التقليدي.</a:t>
            </a:r>
          </a:p>
          <a:p>
            <a:pPr marL="342900" marR="0" lvl="0" indent="-342900" algn="r"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الرقمي.</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26249811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8327"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الثالثة</a:t>
            </a:r>
            <a:endParaRPr lang="en-US" sz="2800" b="1" dirty="0">
              <a:latin typeface="Alexandria" charset="0"/>
              <a:cs typeface="Alexandria" charset="0"/>
            </a:endParaRPr>
          </a:p>
        </p:txBody>
      </p:sp>
      <p:sp>
        <p:nvSpPr>
          <p:cNvPr id="48" name="TextBox 47"/>
          <p:cNvSpPr txBox="1"/>
          <p:nvPr/>
        </p:nvSpPr>
        <p:spPr>
          <a:xfrm>
            <a:off x="1304924" y="2795547"/>
            <a:ext cx="9236075" cy="2226828"/>
          </a:xfrm>
          <a:prstGeom prst="rect">
            <a:avLst/>
          </a:prstGeom>
          <a:noFill/>
        </p:spPr>
        <p:txBody>
          <a:bodyPr wrap="square" rtlCol="0">
            <a:spAutoFit/>
          </a:bodyPr>
          <a:lstStyle/>
          <a:p>
            <a:pPr marL="285750" marR="0" indent="-285750" algn="r" rtl="1">
              <a:lnSpc>
                <a:spcPct val="200000"/>
              </a:lnSpc>
              <a:spcBef>
                <a:spcPts val="0"/>
              </a:spcBef>
              <a:spcAft>
                <a:spcPts val="0"/>
              </a:spcAft>
              <a:buFont typeface="Wingdings" panose="05000000000000000000" pitchFamily="2" charset="2"/>
              <a:buChar char="Ø"/>
            </a:pPr>
            <a:r>
              <a:rPr lang="ar-AE"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المسؤولية الإنسانية لوسائل الصحافة والإعلام.</a:t>
            </a:r>
          </a:p>
          <a:p>
            <a:pPr marL="285750" marR="0" indent="-285750" algn="r" rtl="1">
              <a:lnSpc>
                <a:spcPct val="200000"/>
              </a:lnSpc>
              <a:spcBef>
                <a:spcPts val="0"/>
              </a:spcBef>
              <a:spcAft>
                <a:spcPts val="0"/>
              </a:spcAft>
              <a:buFont typeface="Wingdings" panose="05000000000000000000" pitchFamily="2" charset="2"/>
              <a:buChar char="Ø"/>
            </a:pPr>
            <a:r>
              <a:rPr lang="ar-AE"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تعزيز السلم والأمن الدوليين.</a:t>
            </a:r>
          </a:p>
          <a:p>
            <a:pPr marL="285750" marR="0" indent="-285750" algn="r" rtl="1">
              <a:lnSpc>
                <a:spcPct val="200000"/>
              </a:lnSpc>
              <a:spcBef>
                <a:spcPts val="0"/>
              </a:spcBef>
              <a:spcAft>
                <a:spcPts val="0"/>
              </a:spcAft>
              <a:buFont typeface="Wingdings" panose="05000000000000000000" pitchFamily="2" charset="2"/>
              <a:buChar char="Ø"/>
            </a:pPr>
            <a:r>
              <a:rPr lang="ar-AE"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احترام حقوق الإنسان.</a:t>
            </a:r>
          </a:p>
          <a:p>
            <a:pPr marL="285750" marR="0" indent="-285750" algn="r" rtl="1">
              <a:lnSpc>
                <a:spcPct val="200000"/>
              </a:lnSpc>
              <a:spcBef>
                <a:spcPts val="0"/>
              </a:spcBef>
              <a:spcAft>
                <a:spcPts val="0"/>
              </a:spcAft>
              <a:buFont typeface="Wingdings" panose="05000000000000000000" pitchFamily="2" charset="2"/>
              <a:buChar char="Ø"/>
            </a:pPr>
            <a:r>
              <a:rPr lang="ar-AE"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احترام ثقافات الشعوب.</a:t>
            </a:r>
            <a:endParaRPr lang="en-US" sz="2000"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6974132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الرابعة</a:t>
            </a:r>
            <a:endParaRPr lang="en-US" sz="2800" b="1" dirty="0">
              <a:latin typeface="Alexandria" charset="0"/>
              <a:cs typeface="Alexandria" charset="0"/>
            </a:endParaRPr>
          </a:p>
        </p:txBody>
      </p:sp>
      <p:sp>
        <p:nvSpPr>
          <p:cNvPr id="48" name="TextBox 47"/>
          <p:cNvSpPr txBox="1"/>
          <p:nvPr/>
        </p:nvSpPr>
        <p:spPr>
          <a:xfrm>
            <a:off x="1425076" y="2740129"/>
            <a:ext cx="9236075" cy="205376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latin typeface="Alexandria" pitchFamily="2" charset="-78"/>
                <a:ea typeface="Times New Roman" panose="02020603050405020304" pitchFamily="18" charset="0"/>
                <a:cs typeface="Alexandria" pitchFamily="2" charset="-78"/>
              </a:rPr>
              <a:t>مسؤولية وسائل الصحافة والإعلام نحو الدولة.</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latin typeface="Alexandria" pitchFamily="2" charset="-78"/>
                <a:ea typeface="Times New Roman" panose="02020603050405020304" pitchFamily="18" charset="0"/>
                <a:cs typeface="Alexandria" pitchFamily="2" charset="-78"/>
              </a:rPr>
              <a:t>حماية الأمن الوطني.</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latin typeface="Alexandria" pitchFamily="2" charset="-78"/>
                <a:ea typeface="Times New Roman" panose="02020603050405020304" pitchFamily="18" charset="0"/>
                <a:cs typeface="Alexandria" pitchFamily="2" charset="-78"/>
              </a:rPr>
              <a:t>إشاعة الأخبار الكاذبة عبر التواصل الاجتماعي.</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latin typeface="Alexandria" pitchFamily="2" charset="-78"/>
                <a:ea typeface="Times New Roman" panose="02020603050405020304" pitchFamily="18" charset="0"/>
                <a:cs typeface="Alexandria" pitchFamily="2" charset="-78"/>
              </a:rPr>
              <a:t>المسؤولية الجزائية عن الأخبار الكاذبة.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9933663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الخامسة</a:t>
            </a:r>
            <a:endParaRPr lang="en-US" sz="2800" b="1" dirty="0">
              <a:latin typeface="Alexandria" charset="0"/>
              <a:cs typeface="Alexandria" charset="0"/>
            </a:endParaRPr>
          </a:p>
        </p:txBody>
      </p:sp>
      <p:sp>
        <p:nvSpPr>
          <p:cNvPr id="48" name="TextBox 47"/>
          <p:cNvSpPr txBox="1"/>
          <p:nvPr/>
        </p:nvSpPr>
        <p:spPr>
          <a:xfrm>
            <a:off x="1359050" y="2387846"/>
            <a:ext cx="9236075" cy="152285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الإعلام نحو الدولة (تابع):</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احترام المؤسسات الدستورية.</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عدم نشر المعلومات الضارة بالمصلحة العامة والديموقراطية.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4086730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السادسة</a:t>
            </a:r>
            <a:endParaRPr lang="en-US" sz="2800" b="1" dirty="0">
              <a:latin typeface="Alexandria" charset="0"/>
              <a:cs typeface="Alexandria" charset="0"/>
            </a:endParaRPr>
          </a:p>
        </p:txBody>
      </p:sp>
      <p:sp>
        <p:nvSpPr>
          <p:cNvPr id="48" name="TextBox 47"/>
          <p:cNvSpPr txBox="1"/>
          <p:nvPr/>
        </p:nvSpPr>
        <p:spPr>
          <a:xfrm>
            <a:off x="1304924" y="2739888"/>
            <a:ext cx="9236075" cy="205376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الإعلام نحو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الدفاع عن الحريات العامة والفكر.</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الدفاع عن مصالح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الدفاع عن العدالة واحترام القيم.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4255284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السابعة</a:t>
            </a:r>
            <a:endParaRPr lang="en-US" sz="2800" b="1" dirty="0">
              <a:latin typeface="Alexandria" charset="0"/>
              <a:cs typeface="Alexandria" charset="0"/>
            </a:endParaRPr>
          </a:p>
        </p:txBody>
      </p:sp>
      <p:sp>
        <p:nvSpPr>
          <p:cNvPr id="48" name="TextBox 47"/>
          <p:cNvSpPr txBox="1"/>
          <p:nvPr/>
        </p:nvSpPr>
        <p:spPr>
          <a:xfrm>
            <a:off x="1304924" y="2616832"/>
            <a:ext cx="9236075" cy="152285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حماية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مفهوم الحياة الخاصة وخصائصها وصورها.</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المخاطر التي تتعرض لها الحياة الخاصة.</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9115045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الثامنة</a:t>
            </a:r>
            <a:endParaRPr lang="en-US" sz="2800" b="1" dirty="0">
              <a:latin typeface="Alexandria" charset="0"/>
              <a:cs typeface="Alexandria" charset="0"/>
            </a:endParaRPr>
          </a:p>
        </p:txBody>
      </p:sp>
      <p:sp>
        <p:nvSpPr>
          <p:cNvPr id="48" name="TextBox 47"/>
          <p:cNvSpPr txBox="1"/>
          <p:nvPr/>
        </p:nvSpPr>
        <p:spPr>
          <a:xfrm>
            <a:off x="1226266" y="2843817"/>
            <a:ext cx="9236075" cy="205376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endPar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نطاق التجريم لانتهاك الحياة الخاصة عبر وسائل الإعلام:</a:t>
            </a: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عبر الإعلام التقليدي: (استراق السمع/التقاط الصور/الابتزاز/الذم والقدح).</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عبر الوسائل الرقمية: (إفشاء البيانات، التنصت الإلكتروني، المعلومات الائتمانية)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9117708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التاسعة</a:t>
            </a:r>
            <a:endParaRPr lang="en-US" sz="2800" b="1" dirty="0">
              <a:latin typeface="Alexandria" charset="0"/>
              <a:cs typeface="Alexandria" charset="0"/>
            </a:endParaRPr>
          </a:p>
        </p:txBody>
      </p:sp>
      <p:sp>
        <p:nvSpPr>
          <p:cNvPr id="48" name="TextBox 47"/>
          <p:cNvSpPr txBox="1"/>
          <p:nvPr/>
        </p:nvSpPr>
        <p:spPr>
          <a:xfrm>
            <a:off x="1304924" y="2462167"/>
            <a:ext cx="9236075" cy="1903726"/>
          </a:xfrm>
          <a:prstGeom prst="rect">
            <a:avLst/>
          </a:prstGeom>
          <a:noFill/>
        </p:spPr>
        <p:txBody>
          <a:bodyPr wrap="square" rtlCol="0">
            <a:spAutoFit/>
          </a:bodyPr>
          <a:lstStyle/>
          <a:p>
            <a:pPr marR="0" lvl="0" algn="just" rtl="1">
              <a:lnSpc>
                <a:spcPct val="200000"/>
              </a:lnSpc>
              <a:spcBef>
                <a:spcPts val="600"/>
              </a:spcBef>
              <a:spcAft>
                <a:spcPts val="300"/>
              </a:spcAft>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النطاق الإجرائي لمحاكمة الصحفيين والإعلاميين.</a:t>
            </a:r>
          </a:p>
          <a:p>
            <a:pPr marR="0" lvl="0" algn="just" rtl="1">
              <a:lnSpc>
                <a:spcPct val="200000"/>
              </a:lnSpc>
              <a:spcBef>
                <a:spcPts val="600"/>
              </a:spcBef>
              <a:spcAft>
                <a:spcPts val="300"/>
              </a:spcAft>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مرحلة التحري والاستدلال.</a:t>
            </a:r>
          </a:p>
          <a:p>
            <a:pPr marR="0" lvl="0" algn="just" rtl="1">
              <a:lnSpc>
                <a:spcPct val="200000"/>
              </a:lnSpc>
              <a:spcBef>
                <a:spcPts val="600"/>
              </a:spcBef>
              <a:spcAft>
                <a:spcPts val="300"/>
              </a:spcAft>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مرحلة التحقيق الابتدائي.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065102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العاشرة</a:t>
            </a:r>
            <a:endParaRPr lang="en-US" sz="2800" b="1" dirty="0">
              <a:latin typeface="Alexandria" charset="0"/>
              <a:cs typeface="Alexandria" charset="0"/>
            </a:endParaRPr>
          </a:p>
        </p:txBody>
      </p:sp>
      <p:sp>
        <p:nvSpPr>
          <p:cNvPr id="48" name="TextBox 47"/>
          <p:cNvSpPr txBox="1"/>
          <p:nvPr/>
        </p:nvSpPr>
        <p:spPr>
          <a:xfrm>
            <a:off x="1405602" y="1873006"/>
            <a:ext cx="9236075" cy="3242554"/>
          </a:xfrm>
          <a:prstGeom prst="rect">
            <a:avLst/>
          </a:prstGeom>
          <a:noFill/>
        </p:spPr>
        <p:txBody>
          <a:bodyPr wrap="square" rtlCol="0">
            <a:spAutoFit/>
          </a:bodyPr>
          <a:lstStyle/>
          <a:p>
            <a:pPr marR="0" lvl="0" algn="just" rtl="1">
              <a:lnSpc>
                <a:spcPct val="200000"/>
              </a:lnSpc>
              <a:spcBef>
                <a:spcPts val="600"/>
              </a:spcBef>
              <a:spcAft>
                <a:spcPts val="300"/>
              </a:spcAft>
            </a:pPr>
            <a:endPar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مرحلة المحاكمة.</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المحاكم المختصة.</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الإثبات في الإعلام التقليدي والرقمي.</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الصلح والطعن في القرارات.</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634708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68627"/>
            <a:ext cx="7678600" cy="553357"/>
          </a:xfrm>
          <a:prstGeom prst="rect">
            <a:avLst/>
          </a:prstGeom>
          <a:noFill/>
        </p:spPr>
        <p:txBody>
          <a:bodyPr wrap="square" rtlCol="0">
            <a:spAutoFit/>
          </a:bodyPr>
          <a:lstStyle/>
          <a:p>
            <a:pPr marR="0" lvl="0" algn="just" rtl="1">
              <a:lnSpc>
                <a:spcPct val="107000"/>
              </a:lnSpc>
              <a:spcBef>
                <a:spcPts val="600"/>
              </a:spcBef>
              <a:spcAft>
                <a:spcPts val="300"/>
              </a:spcAft>
            </a:pPr>
            <a:r>
              <a:rPr lang="ar-AE" sz="2800" b="1" dirty="0">
                <a:effectLst/>
                <a:latin typeface="Calibri" panose="020F0502020204030204" pitchFamily="34" charset="0"/>
                <a:ea typeface="Calibri" panose="020F0502020204030204" pitchFamily="34" charset="0"/>
                <a:cs typeface="Sakkal Majalla" panose="02000000000000000000" pitchFamily="2" charset="-78"/>
              </a:rPr>
              <a:t>النشاطات والاستراتيجيات التدريسية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2387" y="2372083"/>
            <a:ext cx="10097729" cy="2810385"/>
          </a:xfrm>
          <a:prstGeom prst="rect">
            <a:avLst/>
          </a:prstGeom>
          <a:noFill/>
        </p:spPr>
        <p:txBody>
          <a:bodyPr wrap="square" rtlCol="0">
            <a:spAutoFit/>
          </a:bodyPr>
          <a:lstStyle/>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20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يتم تحقيق نتاجات التعلم المستهدفة من خلال النشاطات والاستراتيجيات التدريسية التالية:</a:t>
            </a:r>
            <a:endParaRPr lang="en-US" sz="20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المحاضرات المسجلة.</a:t>
            </a:r>
            <a:endParaRPr lang="en-US" sz="1800" b="1" dirty="0">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حلقات النقاش المباشرة.</a:t>
            </a:r>
            <a:endParaRPr lang="en-US" sz="1800" b="1" dirty="0">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الاختبارات الأسبوعية القصيرة.</a:t>
            </a:r>
            <a:endParaRPr lang="en-US" sz="1800" b="1" dirty="0">
              <a:effectLst/>
              <a:latin typeface="Alexandria" pitchFamily="2" charset="-78"/>
              <a:ea typeface="Times New Roman" panose="02020603050405020304" pitchFamily="18" charset="0"/>
              <a:cs typeface="Alexandria" pitchFamily="2" charset="-78"/>
            </a:endParaRPr>
          </a:p>
          <a:p>
            <a:pPr marL="285750" indent="-285750" algn="r" rtl="1">
              <a:lnSpc>
                <a:spcPct val="150000"/>
              </a:lnSpc>
              <a:buFont typeface="Wingdings" panose="05000000000000000000" pitchFamily="2" charset="2"/>
              <a:buChar char="Ø"/>
            </a:pPr>
            <a:r>
              <a:rPr lang="ar-SA" sz="1800" b="1" kern="0" dirty="0">
                <a:effectLst/>
                <a:latin typeface="Alexandria" pitchFamily="2" charset="-78"/>
                <a:ea typeface="Times New Roman" panose="02020603050405020304" pitchFamily="18" charset="0"/>
                <a:cs typeface="Alexandria" pitchFamily="2" charset="-78"/>
              </a:rPr>
              <a:t>الاختبار النهائي.</a:t>
            </a:r>
            <a:endParaRPr lang="en-US" sz="2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17392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CC18FB7-0577-41CB-AB58-741FC3F2C5C8}">
  <ds:schemaRefs>
    <ds:schemaRef ds:uri="http://schemas.microsoft.com/sharepoint/v3/contenttype/forms"/>
  </ds:schemaRefs>
</ds:datastoreItem>
</file>

<file path=customXml/itemProps2.xml><?xml version="1.0" encoding="utf-8"?>
<ds:datastoreItem xmlns:ds="http://schemas.openxmlformats.org/officeDocument/2006/customXml" ds:itemID="{49C85FC9-12D2-4FA5-BF12-6D91679AA6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4861EEA-04A7-4F90-A7C4-E6D5E188FA9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230</TotalTime>
  <Words>634</Words>
  <Application>Microsoft Office PowerPoint</Application>
  <PresentationFormat>شاشة عريضة</PresentationFormat>
  <Paragraphs>121</Paragraphs>
  <Slides>20</Slides>
  <Notes>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20</vt:i4>
      </vt:variant>
    </vt:vector>
  </HeadingPairs>
  <TitlesOfParts>
    <vt:vector size="27"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35</cp:revision>
  <dcterms:created xsi:type="dcterms:W3CDTF">2023-04-29T09:08:00Z</dcterms:created>
  <dcterms:modified xsi:type="dcterms:W3CDTF">2026-01-30T16:11:39Z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