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34"/>
  </p:notesMasterIdLst>
  <p:sldIdLst>
    <p:sldId id="480" r:id="rId5"/>
    <p:sldId id="303" r:id="rId6"/>
    <p:sldId id="481" r:id="rId7"/>
    <p:sldId id="271" r:id="rId8"/>
    <p:sldId id="313" r:id="rId9"/>
    <p:sldId id="276" r:id="rId10"/>
    <p:sldId id="306" r:id="rId11"/>
    <p:sldId id="482" r:id="rId12"/>
    <p:sldId id="256" r:id="rId13"/>
    <p:sldId id="483" r:id="rId14"/>
    <p:sldId id="484" r:id="rId15"/>
    <p:sldId id="485" r:id="rId16"/>
    <p:sldId id="486" r:id="rId17"/>
    <p:sldId id="487" r:id="rId18"/>
    <p:sldId id="488" r:id="rId19"/>
    <p:sldId id="489" r:id="rId20"/>
    <p:sldId id="490" r:id="rId21"/>
    <p:sldId id="491" r:id="rId22"/>
    <p:sldId id="492" r:id="rId23"/>
    <p:sldId id="493" r:id="rId24"/>
    <p:sldId id="494" r:id="rId25"/>
    <p:sldId id="495" r:id="rId26"/>
    <p:sldId id="496" r:id="rId27"/>
    <p:sldId id="497" r:id="rId28"/>
    <p:sldId id="498" r:id="rId29"/>
    <p:sldId id="499" r:id="rId30"/>
    <p:sldId id="500" r:id="rId31"/>
    <p:sldId id="501" r:id="rId32"/>
    <p:sldId id="349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81"/>
            <p14:sldId id="271"/>
            <p14:sldId id="313"/>
            <p14:sldId id="276"/>
            <p14:sldId id="306"/>
            <p14:sldId id="482"/>
            <p14:sldId id="256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7AAA8F-9A57-48FF-B48B-C7B0ECC5B0A8}" v="37" dt="2026-09-01T18:37:18.087"/>
    <p1510:client id="{91CFD325-508F-4B69-BAE7-75E9EA047C67}" v="1" dt="2026-09-01T18:55:48.5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861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6/11/relationships/changesInfo" Target="changesInfos/changesInfo1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dullahHalawany" userId="93acd4f6-3999-43c0-a02f-17f31116eace" providerId="ADAL" clId="{E2EB3595-FD6D-4EAC-A2C0-465A3842CB5C}"/>
    <pc:docChg chg="custSel modSld">
      <pc:chgData name="AbdullahHalawany" userId="93acd4f6-3999-43c0-a02f-17f31116eace" providerId="ADAL" clId="{E2EB3595-FD6D-4EAC-A2C0-465A3842CB5C}" dt="2026-09-01T18:57:07.914" v="65" actId="478"/>
      <pc:docMkLst>
        <pc:docMk/>
      </pc:docMkLst>
      <pc:sldChg chg="addSp delSp modSp mod modTransition delAnim modAnim">
        <pc:chgData name="AbdullahHalawany" userId="93acd4f6-3999-43c0-a02f-17f31116eace" providerId="ADAL" clId="{E2EB3595-FD6D-4EAC-A2C0-465A3842CB5C}" dt="2026-09-01T18:56:27.003" v="44" actId="478"/>
        <pc:sldMkLst>
          <pc:docMk/>
          <pc:sldMk cId="0" sldId="256"/>
        </pc:sldMkLst>
        <pc:picChg chg="add del mod">
          <ac:chgData name="AbdullahHalawany" userId="93acd4f6-3999-43c0-a02f-17f31116eace" providerId="ADAL" clId="{E2EB3595-FD6D-4EAC-A2C0-465A3842CB5C}" dt="2026-09-01T18:56:27.003" v="44" actId="478"/>
          <ac:picMkLst>
            <pc:docMk/>
            <pc:sldMk cId="0" sldId="256"/>
            <ac:picMk id="3" creationId="{CC2C2897-885B-8474-FAC9-5688CDB9DD6A}"/>
          </ac:picMkLst>
        </pc:picChg>
      </pc:sldChg>
      <pc:sldChg chg="addSp delSp modSp mod modTransition delAnim modAnim">
        <pc:chgData name="AbdullahHalawany" userId="93acd4f6-3999-43c0-a02f-17f31116eace" providerId="ADAL" clId="{E2EB3595-FD6D-4EAC-A2C0-465A3842CB5C}" dt="2026-09-01T18:56:10.563" v="40" actId="478"/>
        <pc:sldMkLst>
          <pc:docMk/>
          <pc:sldMk cId="0" sldId="271"/>
        </pc:sldMkLst>
        <pc:picChg chg="add del mod">
          <ac:chgData name="AbdullahHalawany" userId="93acd4f6-3999-43c0-a02f-17f31116eace" providerId="ADAL" clId="{E2EB3595-FD6D-4EAC-A2C0-465A3842CB5C}" dt="2026-09-01T18:56:10.563" v="40" actId="478"/>
          <ac:picMkLst>
            <pc:docMk/>
            <pc:sldMk cId="0" sldId="271"/>
            <ac:picMk id="2" creationId="{6AC54B05-AF7F-0558-9770-02D199446710}"/>
          </ac:picMkLst>
        </pc:picChg>
      </pc:sldChg>
      <pc:sldChg chg="addSp delSp modSp mod modTransition delAnim modAnim">
        <pc:chgData name="AbdullahHalawany" userId="93acd4f6-3999-43c0-a02f-17f31116eace" providerId="ADAL" clId="{E2EB3595-FD6D-4EAC-A2C0-465A3842CB5C}" dt="2026-09-01T18:56:14.911" v="42" actId="478"/>
        <pc:sldMkLst>
          <pc:docMk/>
          <pc:sldMk cId="0" sldId="276"/>
        </pc:sldMkLst>
        <pc:picChg chg="add del mod">
          <ac:chgData name="AbdullahHalawany" userId="93acd4f6-3999-43c0-a02f-17f31116eace" providerId="ADAL" clId="{E2EB3595-FD6D-4EAC-A2C0-465A3842CB5C}" dt="2026-09-01T18:56:14.911" v="42" actId="478"/>
          <ac:picMkLst>
            <pc:docMk/>
            <pc:sldMk cId="0" sldId="276"/>
            <ac:picMk id="2" creationId="{3F371E59-36C5-62ED-F579-C910E29BA0BA}"/>
          </ac:picMkLst>
        </pc:picChg>
      </pc:sldChg>
      <pc:sldChg chg="addSp delSp modSp mod modTransition delAnim modAnim">
        <pc:chgData name="AbdullahHalawany" userId="93acd4f6-3999-43c0-a02f-17f31116eace" providerId="ADAL" clId="{E2EB3595-FD6D-4EAC-A2C0-465A3842CB5C}" dt="2026-09-01T18:56:06.938" v="38" actId="478"/>
        <pc:sldMkLst>
          <pc:docMk/>
          <pc:sldMk cId="0" sldId="303"/>
        </pc:sldMkLst>
        <pc:spChg chg="mod">
          <ac:chgData name="AbdullahHalawany" userId="93acd4f6-3999-43c0-a02f-17f31116eace" providerId="ADAL" clId="{E2EB3595-FD6D-4EAC-A2C0-465A3842CB5C}" dt="2026-09-01T18:37:18.087" v="36"/>
          <ac:spMkLst>
            <pc:docMk/>
            <pc:sldMk cId="0" sldId="303"/>
            <ac:spMk id="11" creationId="{00000000-0000-0000-0000-000000000000}"/>
          </ac:spMkLst>
        </pc:spChg>
        <pc:picChg chg="add del mod">
          <ac:chgData name="AbdullahHalawany" userId="93acd4f6-3999-43c0-a02f-17f31116eace" providerId="ADAL" clId="{E2EB3595-FD6D-4EAC-A2C0-465A3842CB5C}" dt="2026-09-01T18:56:06.938" v="38" actId="478"/>
          <ac:picMkLst>
            <pc:docMk/>
            <pc:sldMk cId="0" sldId="303"/>
            <ac:picMk id="3" creationId="{F52D91E8-2D3C-9E2B-0765-8B6188B27815}"/>
          </ac:picMkLst>
        </pc:picChg>
      </pc:sldChg>
      <pc:sldChg chg="addSp delSp modSp mod modTransition delAnim modAnim">
        <pc:chgData name="AbdullahHalawany" userId="93acd4f6-3999-43c0-a02f-17f31116eace" providerId="ADAL" clId="{E2EB3595-FD6D-4EAC-A2C0-465A3842CB5C}" dt="2026-09-01T18:56:25.371" v="43" actId="478"/>
        <pc:sldMkLst>
          <pc:docMk/>
          <pc:sldMk cId="0" sldId="306"/>
        </pc:sldMkLst>
        <pc:picChg chg="add del mod">
          <ac:chgData name="AbdullahHalawany" userId="93acd4f6-3999-43c0-a02f-17f31116eace" providerId="ADAL" clId="{E2EB3595-FD6D-4EAC-A2C0-465A3842CB5C}" dt="2026-09-01T18:56:25.371" v="43" actId="478"/>
          <ac:picMkLst>
            <pc:docMk/>
            <pc:sldMk cId="0" sldId="306"/>
            <ac:picMk id="3" creationId="{B06DD77D-ADAB-CCE0-352D-395D37A0E21D}"/>
          </ac:picMkLst>
        </pc:picChg>
      </pc:sldChg>
      <pc:sldChg chg="addSp delSp modSp mod modTransition delAnim modAnim">
        <pc:chgData name="AbdullahHalawany" userId="93acd4f6-3999-43c0-a02f-17f31116eace" providerId="ADAL" clId="{E2EB3595-FD6D-4EAC-A2C0-465A3842CB5C}" dt="2026-09-01T18:56:11.710" v="41" actId="478"/>
        <pc:sldMkLst>
          <pc:docMk/>
          <pc:sldMk cId="0" sldId="313"/>
        </pc:sldMkLst>
        <pc:picChg chg="add del mod">
          <ac:chgData name="AbdullahHalawany" userId="93acd4f6-3999-43c0-a02f-17f31116eace" providerId="ADAL" clId="{E2EB3595-FD6D-4EAC-A2C0-465A3842CB5C}" dt="2026-09-01T18:56:11.710" v="41" actId="478"/>
          <ac:picMkLst>
            <pc:docMk/>
            <pc:sldMk cId="0" sldId="313"/>
            <ac:picMk id="9" creationId="{3272218C-D97A-70E9-7F64-D25D52968091}"/>
          </ac:picMkLst>
        </pc:picChg>
      </pc:sldChg>
      <pc:sldChg chg="addSp delSp modSp mod modTransition delAnim modAnim">
        <pc:chgData name="AbdullahHalawany" userId="93acd4f6-3999-43c0-a02f-17f31116eace" providerId="ADAL" clId="{E2EB3595-FD6D-4EAC-A2C0-465A3842CB5C}" dt="2026-09-01T18:56:59.595" v="64" actId="478"/>
        <pc:sldMkLst>
          <pc:docMk/>
          <pc:sldMk cId="0" sldId="349"/>
        </pc:sldMkLst>
        <pc:picChg chg="add del mod">
          <ac:chgData name="AbdullahHalawany" userId="93acd4f6-3999-43c0-a02f-17f31116eace" providerId="ADAL" clId="{E2EB3595-FD6D-4EAC-A2C0-465A3842CB5C}" dt="2026-09-01T18:56:59.595" v="64" actId="478"/>
          <ac:picMkLst>
            <pc:docMk/>
            <pc:sldMk cId="0" sldId="349"/>
            <ac:picMk id="3" creationId="{A900563A-C3D8-4665-F345-2D14676815FA}"/>
          </ac:picMkLst>
        </pc:picChg>
      </pc:sldChg>
      <pc:sldChg chg="delSp modTransition">
        <pc:chgData name="AbdullahHalawany" userId="93acd4f6-3999-43c0-a02f-17f31116eace" providerId="ADAL" clId="{E2EB3595-FD6D-4EAC-A2C0-465A3842CB5C}" dt="2026-09-01T18:55:48.567" v="37"/>
        <pc:sldMkLst>
          <pc:docMk/>
          <pc:sldMk cId="0" sldId="480"/>
        </pc:sldMkLst>
        <pc:picChg chg="del">
          <ac:chgData name="AbdullahHalawany" userId="93acd4f6-3999-43c0-a02f-17f31116eace" providerId="ADAL" clId="{E2EB3595-FD6D-4EAC-A2C0-465A3842CB5C}" dt="2026-09-01T18:20:16.826" v="34"/>
          <ac:picMkLst>
            <pc:docMk/>
            <pc:sldMk cId="0" sldId="480"/>
            <ac:picMk id="9" creationId="{9D7BF984-3E63-3E0E-D088-E70B81997DED}"/>
          </ac:picMkLst>
        </pc:picChg>
      </pc:sldChg>
      <pc:sldChg chg="addSp delSp modSp mod modTransition delAnim modAnim">
        <pc:chgData name="AbdullahHalawany" userId="93acd4f6-3999-43c0-a02f-17f31116eace" providerId="ADAL" clId="{E2EB3595-FD6D-4EAC-A2C0-465A3842CB5C}" dt="2026-09-01T18:56:08.897" v="39" actId="478"/>
        <pc:sldMkLst>
          <pc:docMk/>
          <pc:sldMk cId="4048485228" sldId="481"/>
        </pc:sldMkLst>
        <pc:picChg chg="add del mod">
          <ac:chgData name="AbdullahHalawany" userId="93acd4f6-3999-43c0-a02f-17f31116eace" providerId="ADAL" clId="{E2EB3595-FD6D-4EAC-A2C0-465A3842CB5C}" dt="2026-09-01T18:56:08.897" v="39" actId="478"/>
          <ac:picMkLst>
            <pc:docMk/>
            <pc:sldMk cId="4048485228" sldId="481"/>
            <ac:picMk id="8" creationId="{0B6AAA32-056E-0981-1E3E-B8AAD3EDF314}"/>
          </ac:picMkLst>
        </pc:picChg>
      </pc:sldChg>
      <pc:sldChg chg="addSp delSp modSp mod modTransition delAnim modAnim">
        <pc:chgData name="AbdullahHalawany" userId="93acd4f6-3999-43c0-a02f-17f31116eace" providerId="ADAL" clId="{E2EB3595-FD6D-4EAC-A2C0-465A3842CB5C}" dt="2026-09-01T18:57:07.914" v="65" actId="478"/>
        <pc:sldMkLst>
          <pc:docMk/>
          <pc:sldMk cId="394718335" sldId="482"/>
        </pc:sldMkLst>
        <pc:picChg chg="add del mod">
          <ac:chgData name="AbdullahHalawany" userId="93acd4f6-3999-43c0-a02f-17f31116eace" providerId="ADAL" clId="{E2EB3595-FD6D-4EAC-A2C0-465A3842CB5C}" dt="2026-09-01T18:57:07.914" v="65" actId="478"/>
          <ac:picMkLst>
            <pc:docMk/>
            <pc:sldMk cId="394718335" sldId="482"/>
            <ac:picMk id="4" creationId="{6E14A675-E5D0-EE36-3D20-16268B6F1828}"/>
          </ac:picMkLst>
        </pc:picChg>
      </pc:sldChg>
      <pc:sldChg chg="addSp delSp modSp mod modTransition delAnim modAnim">
        <pc:chgData name="AbdullahHalawany" userId="93acd4f6-3999-43c0-a02f-17f31116eace" providerId="ADAL" clId="{E2EB3595-FD6D-4EAC-A2C0-465A3842CB5C}" dt="2026-09-01T18:56:28.209" v="45" actId="478"/>
        <pc:sldMkLst>
          <pc:docMk/>
          <pc:sldMk cId="1693891294" sldId="483"/>
        </pc:sldMkLst>
        <pc:spChg chg="add del mod">
          <ac:chgData name="AbdullahHalawany" userId="93acd4f6-3999-43c0-a02f-17f31116eace" providerId="ADAL" clId="{E2EB3595-FD6D-4EAC-A2C0-465A3842CB5C}" dt="2026-09-01T18:14:44.067" v="10"/>
          <ac:spMkLst>
            <pc:docMk/>
            <pc:sldMk cId="1693891294" sldId="483"/>
            <ac:spMk id="2" creationId="{8D74DD6E-1B44-A467-9FE3-D7F821CF9628}"/>
          </ac:spMkLst>
        </pc:spChg>
        <pc:picChg chg="add del mod">
          <ac:chgData name="AbdullahHalawany" userId="93acd4f6-3999-43c0-a02f-17f31116eace" providerId="ADAL" clId="{E2EB3595-FD6D-4EAC-A2C0-465A3842CB5C}" dt="2026-09-01T18:56:28.209" v="45" actId="478"/>
          <ac:picMkLst>
            <pc:docMk/>
            <pc:sldMk cId="1693891294" sldId="483"/>
            <ac:picMk id="4" creationId="{EB20892D-5C25-FD37-BF40-5F1AD17F172A}"/>
          </ac:picMkLst>
        </pc:picChg>
      </pc:sldChg>
      <pc:sldChg chg="addSp delSp modSp mod modTransition delAnim modAnim">
        <pc:chgData name="AbdullahHalawany" userId="93acd4f6-3999-43c0-a02f-17f31116eace" providerId="ADAL" clId="{E2EB3595-FD6D-4EAC-A2C0-465A3842CB5C}" dt="2026-09-01T18:56:31.492" v="47" actId="478"/>
        <pc:sldMkLst>
          <pc:docMk/>
          <pc:sldMk cId="2577026585" sldId="484"/>
        </pc:sldMkLst>
        <pc:spChg chg="add del mod">
          <ac:chgData name="AbdullahHalawany" userId="93acd4f6-3999-43c0-a02f-17f31116eace" providerId="ADAL" clId="{E2EB3595-FD6D-4EAC-A2C0-465A3842CB5C}" dt="2026-09-01T18:14:52.606" v="12"/>
          <ac:spMkLst>
            <pc:docMk/>
            <pc:sldMk cId="2577026585" sldId="484"/>
            <ac:spMk id="3" creationId="{C1CAC9BF-70F7-36CA-547D-D9981B5F4743}"/>
          </ac:spMkLst>
        </pc:spChg>
        <pc:picChg chg="add del mod">
          <ac:chgData name="AbdullahHalawany" userId="93acd4f6-3999-43c0-a02f-17f31116eace" providerId="ADAL" clId="{E2EB3595-FD6D-4EAC-A2C0-465A3842CB5C}" dt="2026-09-01T18:56:31.492" v="47" actId="478"/>
          <ac:picMkLst>
            <pc:docMk/>
            <pc:sldMk cId="2577026585" sldId="484"/>
            <ac:picMk id="7" creationId="{90B7C638-6584-504C-3176-8B1C3BAA0979}"/>
          </ac:picMkLst>
        </pc:picChg>
      </pc:sldChg>
      <pc:sldChg chg="addSp delSp modSp mod modTransition delAnim modAnim">
        <pc:chgData name="AbdullahHalawany" userId="93acd4f6-3999-43c0-a02f-17f31116eace" providerId="ADAL" clId="{E2EB3595-FD6D-4EAC-A2C0-465A3842CB5C}" dt="2026-09-01T18:56:30.087" v="46" actId="478"/>
        <pc:sldMkLst>
          <pc:docMk/>
          <pc:sldMk cId="4194171641" sldId="485"/>
        </pc:sldMkLst>
        <pc:picChg chg="add del mod">
          <ac:chgData name="AbdullahHalawany" userId="93acd4f6-3999-43c0-a02f-17f31116eace" providerId="ADAL" clId="{E2EB3595-FD6D-4EAC-A2C0-465A3842CB5C}" dt="2026-09-01T18:56:30.087" v="46" actId="478"/>
          <ac:picMkLst>
            <pc:docMk/>
            <pc:sldMk cId="4194171641" sldId="485"/>
            <ac:picMk id="3" creationId="{A4860463-8D15-2037-7223-933DAE0428C6}"/>
          </ac:picMkLst>
        </pc:picChg>
      </pc:sldChg>
      <pc:sldChg chg="addSp delSp modSp mod modTransition delAnim modAnim">
        <pc:chgData name="AbdullahHalawany" userId="93acd4f6-3999-43c0-a02f-17f31116eace" providerId="ADAL" clId="{E2EB3595-FD6D-4EAC-A2C0-465A3842CB5C}" dt="2026-09-01T18:56:35.043" v="48" actId="478"/>
        <pc:sldMkLst>
          <pc:docMk/>
          <pc:sldMk cId="1894647579" sldId="486"/>
        </pc:sldMkLst>
        <pc:picChg chg="add del mod">
          <ac:chgData name="AbdullahHalawany" userId="93acd4f6-3999-43c0-a02f-17f31116eace" providerId="ADAL" clId="{E2EB3595-FD6D-4EAC-A2C0-465A3842CB5C}" dt="2026-09-01T18:56:35.043" v="48" actId="478"/>
          <ac:picMkLst>
            <pc:docMk/>
            <pc:sldMk cId="1894647579" sldId="486"/>
            <ac:picMk id="2" creationId="{25341C0B-4C4E-65EB-1EA8-1CAE2108C25C}"/>
          </ac:picMkLst>
        </pc:picChg>
      </pc:sldChg>
      <pc:sldChg chg="addSp delSp modSp mod modTransition delAnim modAnim">
        <pc:chgData name="AbdullahHalawany" userId="93acd4f6-3999-43c0-a02f-17f31116eace" providerId="ADAL" clId="{E2EB3595-FD6D-4EAC-A2C0-465A3842CB5C}" dt="2026-09-01T18:56:37.370" v="49" actId="478"/>
        <pc:sldMkLst>
          <pc:docMk/>
          <pc:sldMk cId="1035213649" sldId="487"/>
        </pc:sldMkLst>
        <pc:picChg chg="add del mod">
          <ac:chgData name="AbdullahHalawany" userId="93acd4f6-3999-43c0-a02f-17f31116eace" providerId="ADAL" clId="{E2EB3595-FD6D-4EAC-A2C0-465A3842CB5C}" dt="2026-09-01T18:56:37.370" v="49" actId="478"/>
          <ac:picMkLst>
            <pc:docMk/>
            <pc:sldMk cId="1035213649" sldId="487"/>
            <ac:picMk id="3" creationId="{DF00F01A-239E-BA9E-B59C-D1650F481EDD}"/>
          </ac:picMkLst>
        </pc:picChg>
      </pc:sldChg>
      <pc:sldChg chg="addSp delSp modSp mod modTransition delAnim modAnim">
        <pc:chgData name="AbdullahHalawany" userId="93acd4f6-3999-43c0-a02f-17f31116eace" providerId="ADAL" clId="{E2EB3595-FD6D-4EAC-A2C0-465A3842CB5C}" dt="2026-09-01T18:56:38.546" v="50" actId="478"/>
        <pc:sldMkLst>
          <pc:docMk/>
          <pc:sldMk cId="3398443047" sldId="488"/>
        </pc:sldMkLst>
        <pc:picChg chg="add del mod">
          <ac:chgData name="AbdullahHalawany" userId="93acd4f6-3999-43c0-a02f-17f31116eace" providerId="ADAL" clId="{E2EB3595-FD6D-4EAC-A2C0-465A3842CB5C}" dt="2026-09-01T18:56:38.546" v="50" actId="478"/>
          <ac:picMkLst>
            <pc:docMk/>
            <pc:sldMk cId="3398443047" sldId="488"/>
            <ac:picMk id="2" creationId="{501C03AE-536E-5ECC-23A5-681D05EB469E}"/>
          </ac:picMkLst>
        </pc:picChg>
      </pc:sldChg>
      <pc:sldChg chg="addSp delSp modSp mod modTransition delAnim modAnim">
        <pc:chgData name="AbdullahHalawany" userId="93acd4f6-3999-43c0-a02f-17f31116eace" providerId="ADAL" clId="{E2EB3595-FD6D-4EAC-A2C0-465A3842CB5C}" dt="2026-09-01T18:56:41.036" v="52" actId="478"/>
        <pc:sldMkLst>
          <pc:docMk/>
          <pc:sldMk cId="2665034402" sldId="489"/>
        </pc:sldMkLst>
        <pc:picChg chg="add del mod">
          <ac:chgData name="AbdullahHalawany" userId="93acd4f6-3999-43c0-a02f-17f31116eace" providerId="ADAL" clId="{E2EB3595-FD6D-4EAC-A2C0-465A3842CB5C}" dt="2026-09-01T18:56:41.036" v="52" actId="478"/>
          <ac:picMkLst>
            <pc:docMk/>
            <pc:sldMk cId="2665034402" sldId="489"/>
            <ac:picMk id="4" creationId="{2ECD6175-9B40-9CD7-C7C8-CE05B044EB66}"/>
          </ac:picMkLst>
        </pc:picChg>
      </pc:sldChg>
      <pc:sldChg chg="addSp delSp modSp mod modTransition delAnim modAnim">
        <pc:chgData name="AbdullahHalawany" userId="93acd4f6-3999-43c0-a02f-17f31116eace" providerId="ADAL" clId="{E2EB3595-FD6D-4EAC-A2C0-465A3842CB5C}" dt="2026-09-01T18:56:39.814" v="51" actId="478"/>
        <pc:sldMkLst>
          <pc:docMk/>
          <pc:sldMk cId="2895281682" sldId="490"/>
        </pc:sldMkLst>
        <pc:picChg chg="add del mod">
          <ac:chgData name="AbdullahHalawany" userId="93acd4f6-3999-43c0-a02f-17f31116eace" providerId="ADAL" clId="{E2EB3595-FD6D-4EAC-A2C0-465A3842CB5C}" dt="2026-09-01T18:56:39.814" v="51" actId="478"/>
          <ac:picMkLst>
            <pc:docMk/>
            <pc:sldMk cId="2895281682" sldId="490"/>
            <ac:picMk id="2" creationId="{19725F93-8AD9-BE5A-E5FE-66BE3EBD3D1A}"/>
          </ac:picMkLst>
        </pc:picChg>
      </pc:sldChg>
      <pc:sldChg chg="addSp delSp modSp mod modTransition delAnim modAnim">
        <pc:chgData name="AbdullahHalawany" userId="93acd4f6-3999-43c0-a02f-17f31116eace" providerId="ADAL" clId="{E2EB3595-FD6D-4EAC-A2C0-465A3842CB5C}" dt="2026-09-01T18:56:43.212" v="53" actId="478"/>
        <pc:sldMkLst>
          <pc:docMk/>
          <pc:sldMk cId="2758995827" sldId="491"/>
        </pc:sldMkLst>
        <pc:picChg chg="add del mod">
          <ac:chgData name="AbdullahHalawany" userId="93acd4f6-3999-43c0-a02f-17f31116eace" providerId="ADAL" clId="{E2EB3595-FD6D-4EAC-A2C0-465A3842CB5C}" dt="2026-09-01T18:56:43.212" v="53" actId="478"/>
          <ac:picMkLst>
            <pc:docMk/>
            <pc:sldMk cId="2758995827" sldId="491"/>
            <ac:picMk id="2" creationId="{18E7A290-951A-A904-8156-2C1A593B5225}"/>
          </ac:picMkLst>
        </pc:picChg>
      </pc:sldChg>
      <pc:sldChg chg="addSp delSp modSp mod modTransition delAnim modAnim">
        <pc:chgData name="AbdullahHalawany" userId="93acd4f6-3999-43c0-a02f-17f31116eace" providerId="ADAL" clId="{E2EB3595-FD6D-4EAC-A2C0-465A3842CB5C}" dt="2026-09-01T18:56:44.447" v="54" actId="478"/>
        <pc:sldMkLst>
          <pc:docMk/>
          <pc:sldMk cId="3451844386" sldId="492"/>
        </pc:sldMkLst>
        <pc:picChg chg="add del mod">
          <ac:chgData name="AbdullahHalawany" userId="93acd4f6-3999-43c0-a02f-17f31116eace" providerId="ADAL" clId="{E2EB3595-FD6D-4EAC-A2C0-465A3842CB5C}" dt="2026-09-01T18:56:44.447" v="54" actId="478"/>
          <ac:picMkLst>
            <pc:docMk/>
            <pc:sldMk cId="3451844386" sldId="492"/>
            <ac:picMk id="2" creationId="{D176EB29-2FFA-4862-227C-DB46990848A2}"/>
          </ac:picMkLst>
        </pc:picChg>
      </pc:sldChg>
      <pc:sldChg chg="addSp delSp modSp mod modTransition delAnim modAnim">
        <pc:chgData name="AbdullahHalawany" userId="93acd4f6-3999-43c0-a02f-17f31116eace" providerId="ADAL" clId="{E2EB3595-FD6D-4EAC-A2C0-465A3842CB5C}" dt="2026-09-01T18:56:47.372" v="56" actId="478"/>
        <pc:sldMkLst>
          <pc:docMk/>
          <pc:sldMk cId="1015493488" sldId="493"/>
        </pc:sldMkLst>
        <pc:picChg chg="add del mod">
          <ac:chgData name="AbdullahHalawany" userId="93acd4f6-3999-43c0-a02f-17f31116eace" providerId="ADAL" clId="{E2EB3595-FD6D-4EAC-A2C0-465A3842CB5C}" dt="2026-09-01T18:56:47.372" v="56" actId="478"/>
          <ac:picMkLst>
            <pc:docMk/>
            <pc:sldMk cId="1015493488" sldId="493"/>
            <ac:picMk id="2" creationId="{CFE182BC-D87A-1FD9-A321-EF81C1C5A6B8}"/>
          </ac:picMkLst>
        </pc:picChg>
      </pc:sldChg>
      <pc:sldChg chg="addSp delSp modSp mod modTransition delAnim modAnim">
        <pc:chgData name="AbdullahHalawany" userId="93acd4f6-3999-43c0-a02f-17f31116eace" providerId="ADAL" clId="{E2EB3595-FD6D-4EAC-A2C0-465A3842CB5C}" dt="2026-09-01T18:56:46.174" v="55" actId="478"/>
        <pc:sldMkLst>
          <pc:docMk/>
          <pc:sldMk cId="1237105245" sldId="494"/>
        </pc:sldMkLst>
        <pc:picChg chg="add del mod">
          <ac:chgData name="AbdullahHalawany" userId="93acd4f6-3999-43c0-a02f-17f31116eace" providerId="ADAL" clId="{E2EB3595-FD6D-4EAC-A2C0-465A3842CB5C}" dt="2026-09-01T18:56:46.174" v="55" actId="478"/>
          <ac:picMkLst>
            <pc:docMk/>
            <pc:sldMk cId="1237105245" sldId="494"/>
            <ac:picMk id="3" creationId="{613F58A1-BC8D-3368-D8B9-C83B1A5A5E70}"/>
          </ac:picMkLst>
        </pc:picChg>
      </pc:sldChg>
      <pc:sldChg chg="addSp delSp modSp mod modTransition delAnim modAnim">
        <pc:chgData name="AbdullahHalawany" userId="93acd4f6-3999-43c0-a02f-17f31116eace" providerId="ADAL" clId="{E2EB3595-FD6D-4EAC-A2C0-465A3842CB5C}" dt="2026-09-01T18:56:49.759" v="57" actId="478"/>
        <pc:sldMkLst>
          <pc:docMk/>
          <pc:sldMk cId="4290950508" sldId="495"/>
        </pc:sldMkLst>
        <pc:picChg chg="add del mod">
          <ac:chgData name="AbdullahHalawany" userId="93acd4f6-3999-43c0-a02f-17f31116eace" providerId="ADAL" clId="{E2EB3595-FD6D-4EAC-A2C0-465A3842CB5C}" dt="2026-09-01T18:56:49.759" v="57" actId="478"/>
          <ac:picMkLst>
            <pc:docMk/>
            <pc:sldMk cId="4290950508" sldId="495"/>
            <ac:picMk id="2" creationId="{2B3CB629-F52D-94BC-2A08-9FA850DF8FE9}"/>
          </ac:picMkLst>
        </pc:picChg>
      </pc:sldChg>
      <pc:sldChg chg="addSp delSp modSp mod modTransition delAnim modAnim">
        <pc:chgData name="AbdullahHalawany" userId="93acd4f6-3999-43c0-a02f-17f31116eace" providerId="ADAL" clId="{E2EB3595-FD6D-4EAC-A2C0-465A3842CB5C}" dt="2026-09-01T18:56:50.979" v="58" actId="478"/>
        <pc:sldMkLst>
          <pc:docMk/>
          <pc:sldMk cId="1189105531" sldId="496"/>
        </pc:sldMkLst>
        <pc:picChg chg="add del mod">
          <ac:chgData name="AbdullahHalawany" userId="93acd4f6-3999-43c0-a02f-17f31116eace" providerId="ADAL" clId="{E2EB3595-FD6D-4EAC-A2C0-465A3842CB5C}" dt="2026-09-01T18:56:50.979" v="58" actId="478"/>
          <ac:picMkLst>
            <pc:docMk/>
            <pc:sldMk cId="1189105531" sldId="496"/>
            <ac:picMk id="3" creationId="{53CC4D3C-833E-3FBA-AFDC-FC5C5479D47D}"/>
          </ac:picMkLst>
        </pc:picChg>
      </pc:sldChg>
      <pc:sldChg chg="addSp delSp modSp mod modTransition delAnim modAnim">
        <pc:chgData name="AbdullahHalawany" userId="93acd4f6-3999-43c0-a02f-17f31116eace" providerId="ADAL" clId="{E2EB3595-FD6D-4EAC-A2C0-465A3842CB5C}" dt="2026-09-01T18:56:52.746" v="59" actId="478"/>
        <pc:sldMkLst>
          <pc:docMk/>
          <pc:sldMk cId="141948656" sldId="497"/>
        </pc:sldMkLst>
        <pc:picChg chg="add del mod">
          <ac:chgData name="AbdullahHalawany" userId="93acd4f6-3999-43c0-a02f-17f31116eace" providerId="ADAL" clId="{E2EB3595-FD6D-4EAC-A2C0-465A3842CB5C}" dt="2026-09-01T18:56:52.746" v="59" actId="478"/>
          <ac:picMkLst>
            <pc:docMk/>
            <pc:sldMk cId="141948656" sldId="497"/>
            <ac:picMk id="4" creationId="{27434B14-D2F9-87AD-6B93-2D694A8953F9}"/>
          </ac:picMkLst>
        </pc:picChg>
        <pc:inkChg chg="add">
          <ac:chgData name="AbdullahHalawany" userId="93acd4f6-3999-43c0-a02f-17f31116eace" providerId="ADAL" clId="{E2EB3595-FD6D-4EAC-A2C0-465A3842CB5C}" dt="2026-09-01T18:17:09.991" v="27"/>
          <ac:inkMkLst>
            <pc:docMk/>
            <pc:sldMk cId="141948656" sldId="497"/>
            <ac:inkMk id="8" creationId="{563BD81F-B5CC-16F1-FEAF-2CD449064598}"/>
          </ac:inkMkLst>
        </pc:inkChg>
      </pc:sldChg>
      <pc:sldChg chg="addSp delSp modSp mod modTransition delAnim modAnim">
        <pc:chgData name="AbdullahHalawany" userId="93acd4f6-3999-43c0-a02f-17f31116eace" providerId="ADAL" clId="{E2EB3595-FD6D-4EAC-A2C0-465A3842CB5C}" dt="2026-09-01T18:56:54.035" v="60" actId="478"/>
        <pc:sldMkLst>
          <pc:docMk/>
          <pc:sldMk cId="3885819617" sldId="498"/>
        </pc:sldMkLst>
        <pc:picChg chg="add del mod">
          <ac:chgData name="AbdullahHalawany" userId="93acd4f6-3999-43c0-a02f-17f31116eace" providerId="ADAL" clId="{E2EB3595-FD6D-4EAC-A2C0-465A3842CB5C}" dt="2026-09-01T18:56:54.035" v="60" actId="478"/>
          <ac:picMkLst>
            <pc:docMk/>
            <pc:sldMk cId="3885819617" sldId="498"/>
            <ac:picMk id="2" creationId="{8002BFCA-F204-77A1-1172-CEB339A25D3E}"/>
          </ac:picMkLst>
        </pc:picChg>
      </pc:sldChg>
      <pc:sldChg chg="addSp delSp modSp mod modTransition delAnim modAnim">
        <pc:chgData name="AbdullahHalawany" userId="93acd4f6-3999-43c0-a02f-17f31116eace" providerId="ADAL" clId="{E2EB3595-FD6D-4EAC-A2C0-465A3842CB5C}" dt="2026-09-01T18:56:55.362" v="61" actId="478"/>
        <pc:sldMkLst>
          <pc:docMk/>
          <pc:sldMk cId="1076184407" sldId="499"/>
        </pc:sldMkLst>
        <pc:picChg chg="add del mod">
          <ac:chgData name="AbdullahHalawany" userId="93acd4f6-3999-43c0-a02f-17f31116eace" providerId="ADAL" clId="{E2EB3595-FD6D-4EAC-A2C0-465A3842CB5C}" dt="2026-09-01T18:56:55.362" v="61" actId="478"/>
          <ac:picMkLst>
            <pc:docMk/>
            <pc:sldMk cId="1076184407" sldId="499"/>
            <ac:picMk id="2" creationId="{73EC031F-16D6-E95C-4462-0966E7E64DB0}"/>
          </ac:picMkLst>
        </pc:picChg>
      </pc:sldChg>
      <pc:sldChg chg="addSp delSp modSp mod modTransition delAnim modAnim">
        <pc:chgData name="AbdullahHalawany" userId="93acd4f6-3999-43c0-a02f-17f31116eace" providerId="ADAL" clId="{E2EB3595-FD6D-4EAC-A2C0-465A3842CB5C}" dt="2026-09-01T18:56:56.623" v="62" actId="478"/>
        <pc:sldMkLst>
          <pc:docMk/>
          <pc:sldMk cId="1215885367" sldId="500"/>
        </pc:sldMkLst>
        <pc:picChg chg="add del mod">
          <ac:chgData name="AbdullahHalawany" userId="93acd4f6-3999-43c0-a02f-17f31116eace" providerId="ADAL" clId="{E2EB3595-FD6D-4EAC-A2C0-465A3842CB5C}" dt="2026-09-01T18:56:56.623" v="62" actId="478"/>
          <ac:picMkLst>
            <pc:docMk/>
            <pc:sldMk cId="1215885367" sldId="500"/>
            <ac:picMk id="2" creationId="{C4F3465E-E7EE-46D0-841E-CC65C0D3F83E}"/>
          </ac:picMkLst>
        </pc:picChg>
      </pc:sldChg>
      <pc:sldChg chg="addSp delSp modSp mod modTransition delAnim modAnim">
        <pc:chgData name="AbdullahHalawany" userId="93acd4f6-3999-43c0-a02f-17f31116eace" providerId="ADAL" clId="{E2EB3595-FD6D-4EAC-A2C0-465A3842CB5C}" dt="2026-09-01T18:56:57.848" v="63" actId="478"/>
        <pc:sldMkLst>
          <pc:docMk/>
          <pc:sldMk cId="4155202982" sldId="501"/>
        </pc:sldMkLst>
        <pc:picChg chg="add del mod">
          <ac:chgData name="AbdullahHalawany" userId="93acd4f6-3999-43c0-a02f-17f31116eace" providerId="ADAL" clId="{E2EB3595-FD6D-4EAC-A2C0-465A3842CB5C}" dt="2026-09-01T18:56:57.848" v="63" actId="478"/>
          <ac:picMkLst>
            <pc:docMk/>
            <pc:sldMk cId="4155202982" sldId="501"/>
            <ac:picMk id="2" creationId="{B60525DC-5F7B-0995-DF3B-591051ADBE1F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9763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94617" y="4150097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000" dirty="0">
                <a:latin typeface="Alexandria" charset="0"/>
                <a:cs typeface="Alexandria" charset="0"/>
              </a:rPr>
              <a:t>دكتور مهندس/ عبدالله جميل حلواني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63270" y="1869857"/>
            <a:ext cx="620191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Resources and Time 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00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8761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605</a:t>
            </a:r>
          </a:p>
          <a:p>
            <a:r>
              <a:rPr lang="en-GB" sz="2000">
                <a:latin typeface="Alexandria" charset="0"/>
                <a:cs typeface="Alexandria" charset="0"/>
              </a:rPr>
              <a:t>Introductory Lecture </a:t>
            </a:r>
            <a:endParaRPr lang="en-GB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204403" y="2817393"/>
            <a:ext cx="60475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Resources and Time 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23873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605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Introductory Lecture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334780"/>
            <a:ext cx="7225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دكتور مهندس/ عبدالله جميل حلواني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09535" y="5800162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إعداد </a:t>
            </a:r>
            <a:endParaRPr lang="en-US" sz="24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5608332-A086-0535-AF2B-2A143C1DE199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73208" y="1823797"/>
            <a:ext cx="3682687" cy="22639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8DD298C-E8A4-D11C-A0E8-41ABEEC0BD8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EEEDF3"/>
              </a:clrFrom>
              <a:clrTo>
                <a:srgbClr val="EEEDF3">
                  <a:alpha val="0"/>
                </a:srgbClr>
              </a:clrTo>
            </a:clrChange>
          </a:blip>
          <a:srcRect l="14770" t="29520" r="14297" b="37452"/>
          <a:stretch/>
        </p:blipFill>
        <p:spPr>
          <a:xfrm>
            <a:off x="6843460" y="4234657"/>
            <a:ext cx="4542181" cy="1337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485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5209269"/>
            <a:ext cx="4747323" cy="7310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SA" dirty="0">
                <a:latin typeface="Alexandria" charset="0"/>
                <a:cs typeface="Alexandria" charset="0"/>
              </a:rPr>
              <a:t>القبول بالتغيير أول خطوات التطور</a:t>
            </a:r>
          </a:p>
          <a:p>
            <a:pPr algn="ctr">
              <a:lnSpc>
                <a:spcPct val="120000"/>
              </a:lnSpc>
            </a:pPr>
            <a:endParaRPr lang="en-US" dirty="0">
              <a:latin typeface="Alexandria" charset="0"/>
              <a:cs typeface="Alexandria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235506" y="626415"/>
            <a:ext cx="50053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PMG 605</a:t>
            </a:r>
          </a:p>
          <a:p>
            <a:r>
              <a:rPr lang="en-GB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Resources and Time Management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About Your Instructor </a:t>
            </a:r>
            <a:endParaRPr lang="ar-SA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r>
              <a:rPr lang="ar-SA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م. عبدالله جميل حلواني</a:t>
            </a: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4204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دكتوراة الهندسة الصناعية</a:t>
            </a:r>
          </a:p>
          <a:p>
            <a:pPr algn="ctr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ماجستير الهندسة الصناعية</a:t>
            </a:r>
          </a:p>
          <a:p>
            <a:pPr algn="ctr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بكالوريوس الهندسة الصناعية</a:t>
            </a:r>
          </a:p>
          <a:p>
            <a:pPr algn="ctr" rtl="1">
              <a:lnSpc>
                <a:spcPct val="150000"/>
              </a:lnSpc>
            </a:pPr>
            <a:r>
              <a:rPr lang="en-US" dirty="0">
                <a:latin typeface="Alexandria" charset="0"/>
                <a:cs typeface="Alexandria" charset="0"/>
              </a:rPr>
              <a:t>Lean Six Sigma Black Belt</a:t>
            </a:r>
          </a:p>
          <a:p>
            <a:pPr algn="ctr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دبلوم عالي هندسة المشاريع</a:t>
            </a:r>
          </a:p>
          <a:p>
            <a:pPr algn="ctr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دبلوم عالي تأكيد الجودة</a:t>
            </a:r>
          </a:p>
          <a:p>
            <a:pPr algn="ctr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عضو جمعية </a:t>
            </a:r>
            <a:r>
              <a:rPr lang="en-US" dirty="0">
                <a:latin typeface="Alexandria" charset="0"/>
                <a:cs typeface="Alexandria" charset="0"/>
              </a:rPr>
              <a:t>Golden key</a:t>
            </a:r>
          </a:p>
          <a:p>
            <a:pPr algn="ctr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عضو جمعية المهندسين السعوديين</a:t>
            </a:r>
          </a:p>
          <a:p>
            <a:pPr algn="ctr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 مهندس محترف</a:t>
            </a:r>
          </a:p>
          <a:p>
            <a:pPr algn="ctr" rtl="1">
              <a:lnSpc>
                <a:spcPct val="150000"/>
              </a:lnSpc>
            </a:pPr>
            <a:r>
              <a:rPr lang="en-US" dirty="0">
                <a:latin typeface="Alexandria" charset="0"/>
                <a:cs typeface="Alexandria" charset="0"/>
              </a:rPr>
              <a:t>ajhalawany@midocean.edu.km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3A50AA1-2C53-3F68-C442-129DC195E6A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4052" t="1968" r="9169" b="37818"/>
          <a:stretch>
            <a:fillRect/>
          </a:stretch>
        </p:blipFill>
        <p:spPr>
          <a:xfrm>
            <a:off x="1025772" y="4406497"/>
            <a:ext cx="2302273" cy="24074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>
                <a:latin typeface="Alexandria" charset="0"/>
                <a:cs typeface="Alexandria" charset="0"/>
              </a:rPr>
              <a:t>التقويم الأكاديمي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3416932"/>
            <a:ext cx="10541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200" dirty="0">
                <a:latin typeface="Alexandria" charset="0"/>
                <a:cs typeface="Alexandria" charset="0"/>
              </a:rPr>
              <a:t>متوفر على المنصة التعليمية</a:t>
            </a:r>
            <a:endParaRPr lang="en-US" sz="3200" dirty="0">
              <a:latin typeface="Alexandria" charset="0"/>
              <a:cs typeface="Alexandria" charset="0"/>
            </a:endParaRPr>
          </a:p>
          <a:p>
            <a:endParaRPr lang="en-US" sz="32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7" name="Rectangle 6"/>
          <p:cNvSpPr/>
          <p:nvPr/>
        </p:nvSpPr>
        <p:spPr>
          <a:xfrm>
            <a:off x="6310823" y="4758349"/>
            <a:ext cx="4747323" cy="16090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20000"/>
              </a:lnSpc>
            </a:pPr>
            <a:r>
              <a:rPr lang="ar-SA" sz="2800" dirty="0">
                <a:solidFill>
                  <a:srgbClr val="C00000"/>
                </a:solidFill>
                <a:latin typeface="Alexandria" charset="0"/>
                <a:cs typeface="Alexandria" charset="0"/>
              </a:rPr>
              <a:t>مدة الفصل الدراسي ستكون</a:t>
            </a:r>
          </a:p>
          <a:p>
            <a:pPr algn="ctr" rtl="1">
              <a:lnSpc>
                <a:spcPct val="120000"/>
              </a:lnSpc>
            </a:pPr>
            <a:r>
              <a:rPr lang="ar-SA" sz="2800" dirty="0">
                <a:latin typeface="Alexandria" charset="0"/>
                <a:cs typeface="Alexandria" charset="0"/>
              </a:rPr>
              <a:t> ١٣ أسبوع</a:t>
            </a:r>
          </a:p>
          <a:p>
            <a:pPr algn="ctr" rtl="1">
              <a:lnSpc>
                <a:spcPct val="120000"/>
              </a:lnSpc>
            </a:pPr>
            <a:r>
              <a:rPr lang="ar-SA" sz="2800" dirty="0">
                <a:latin typeface="Alexandria" charset="0"/>
                <a:cs typeface="Alexandria" charset="0"/>
              </a:rPr>
              <a:t> </a:t>
            </a:r>
            <a:r>
              <a:rPr lang="ar-SA" sz="2800" dirty="0">
                <a:solidFill>
                  <a:srgbClr val="C00000"/>
                </a:solidFill>
                <a:latin typeface="Alexandria" charset="0"/>
                <a:cs typeface="Alexandria" charset="0"/>
              </a:rPr>
              <a:t>  ( تشمل الاختبارات النهائية)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44248" y="3996751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مخطط الأسابيع الدراسية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F0633C51-C7BF-FF27-EF06-AB00B89CB142}"/>
              </a:ext>
            </a:extLst>
          </p:cNvPr>
          <p:cNvGrpSpPr/>
          <p:nvPr/>
        </p:nvGrpSpPr>
        <p:grpSpPr>
          <a:xfrm>
            <a:off x="1133854" y="1155869"/>
            <a:ext cx="4309702" cy="5414601"/>
            <a:chOff x="809624" y="1424120"/>
            <a:chExt cx="3776107" cy="5043355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96C6EA95-A241-59DE-3E22-41CE2A9C8C1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3303" t="65187" r="48805" b="1250"/>
            <a:stretch/>
          </p:blipFill>
          <p:spPr>
            <a:xfrm>
              <a:off x="809624" y="4371975"/>
              <a:ext cx="2495551" cy="2095500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5D2FC671-A08E-A4BB-186D-2CCAD7E4F6D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72998" t="65187" r="2427" b="1250"/>
            <a:stretch/>
          </p:blipFill>
          <p:spPr>
            <a:xfrm>
              <a:off x="3305175" y="4358945"/>
              <a:ext cx="1280556" cy="2095500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E5180331-1D12-9299-076E-A94D6EB177A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3303" t="13927" r="48805" b="38858"/>
            <a:stretch/>
          </p:blipFill>
          <p:spPr>
            <a:xfrm>
              <a:off x="809624" y="1424120"/>
              <a:ext cx="2495551" cy="2947854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1CB81570-D54F-8E76-6C57-821940459BA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72998" t="13927" r="2427" b="39066"/>
            <a:stretch/>
          </p:blipFill>
          <p:spPr>
            <a:xfrm>
              <a:off x="3305175" y="1424120"/>
              <a:ext cx="1280556" cy="2934825"/>
            </a:xfrm>
            <a:prstGeom prst="rect">
              <a:avLst/>
            </a:prstGeom>
          </p:spPr>
        </p:pic>
      </p:grpSp>
    </p:spTree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7" name="Rectangle 6"/>
          <p:cNvSpPr/>
          <p:nvPr/>
        </p:nvSpPr>
        <p:spPr>
          <a:xfrm>
            <a:off x="6700456" y="5688281"/>
            <a:ext cx="4747323" cy="5007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20000"/>
              </a:lnSpc>
            </a:pPr>
            <a:r>
              <a:rPr lang="ar-SA" sz="2400" dirty="0">
                <a:latin typeface="Alexandria" charset="0"/>
                <a:cs typeface="Alexandria" charset="0"/>
              </a:rPr>
              <a:t>لمرحلتي البكالوريوس والماجستير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017169" y="4233909"/>
            <a:ext cx="4113898" cy="1137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الأعمال وتوزيع درجات الفصل الدراسي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7ED08E6-1DDE-EBBB-BB91-15CF463D32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07" y="1155869"/>
            <a:ext cx="5361853" cy="4711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18335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25114BB-BE00-CF94-F8DF-6F95AEE94D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3298" y="1562095"/>
            <a:ext cx="8307550" cy="371329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Google Shape;1103;p33">
            <a:extLst>
              <a:ext uri="{FF2B5EF4-FFF2-40B4-BE49-F238E27FC236}">
                <a16:creationId xmlns:a16="http://schemas.microsoft.com/office/drawing/2014/main" id="{2DC770B0-308A-2ED4-DD8B-4EE416B1C711}"/>
              </a:ext>
            </a:extLst>
          </p:cNvPr>
          <p:cNvSpPr txBox="1">
            <a:spLocks/>
          </p:cNvSpPr>
          <p:nvPr/>
        </p:nvSpPr>
        <p:spPr>
          <a:xfrm>
            <a:off x="1333001" y="1562095"/>
            <a:ext cx="9014983" cy="370522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50000"/>
              </a:lnSpc>
            </a:pPr>
            <a:r>
              <a:rPr lang="ar-SA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في حالة وجود أي مشكلة تقنيه أو علمية، الرجاء التواصل مع الدعم عن طريق فتح مذكرة على منصة </a:t>
            </a:r>
            <a:r>
              <a:rPr lang="en-US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(SIS)</a:t>
            </a:r>
            <a:r>
              <a:rPr lang="ar-SA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endParaRPr lang="en-US" sz="40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ctr" rtl="1">
              <a:lnSpc>
                <a:spcPct val="150000"/>
              </a:lnSpc>
            </a:pPr>
            <a:r>
              <a:rPr lang="en-US" sz="4000" b="1" dirty="0">
                <a:solidFill>
                  <a:schemeClr val="accent2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https://sis.midocean.km/login</a:t>
            </a:r>
            <a:endParaRPr lang="ar-SA" sz="4000" b="1" dirty="0">
              <a:solidFill>
                <a:schemeClr val="accent2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38912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E0A03A1-2DE1-A308-B8AA-D0F9D454DF2C}"/>
              </a:ext>
            </a:extLst>
          </p:cNvPr>
          <p:cNvSpPr/>
          <p:nvPr/>
        </p:nvSpPr>
        <p:spPr>
          <a:xfrm>
            <a:off x="1211636" y="1481992"/>
            <a:ext cx="4742262" cy="3894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جميع الأوقات المعلنة للمحاضرات وحلقات النقاش هي</a:t>
            </a:r>
          </a:p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بتوقيت مكة المكرمة </a:t>
            </a:r>
          </a:p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لجميع البرامج</a:t>
            </a:r>
            <a:endParaRPr lang="en-US" sz="1400" dirty="0">
              <a:solidFill>
                <a:schemeClr val="accent1">
                  <a:lumMod val="50000"/>
                </a:schemeClr>
              </a:solidFill>
              <a:cs typeface="Segoe UI Light" panose="020B0502040204020203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C0AAEB9-E7F8-F914-76A6-436B0C3D1B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6273" y="4131265"/>
            <a:ext cx="4729435" cy="1680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026585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Google Shape;1103;p33">
            <a:extLst>
              <a:ext uri="{FF2B5EF4-FFF2-40B4-BE49-F238E27FC236}">
                <a16:creationId xmlns:a16="http://schemas.microsoft.com/office/drawing/2014/main" id="{1CC55F41-0707-CD34-3113-B52F0BB2B251}"/>
              </a:ext>
            </a:extLst>
          </p:cNvPr>
          <p:cNvSpPr txBox="1">
            <a:spLocks/>
          </p:cNvSpPr>
          <p:nvPr/>
        </p:nvSpPr>
        <p:spPr>
          <a:xfrm>
            <a:off x="1346445" y="1285192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ستتاح المحاضرة الأسبوعية على المنصة التعليمية </a:t>
            </a:r>
            <a:r>
              <a:rPr lang="en-US" sz="36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 يوم سبت في تمام الساعة </a:t>
            </a:r>
            <a:r>
              <a:rPr lang="ar-SA" sz="36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12 ظهراً</a:t>
            </a: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</a:t>
            </a:r>
          </a:p>
        </p:txBody>
      </p:sp>
    </p:spTree>
    <p:extLst>
      <p:ext uri="{BB962C8B-B14F-4D97-AF65-F5344CB8AC3E}">
        <p14:creationId xmlns:p14="http://schemas.microsoft.com/office/powerpoint/2010/main" val="41941716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Google Shape;1103;p33">
            <a:extLst>
              <a:ext uri="{FF2B5EF4-FFF2-40B4-BE49-F238E27FC236}">
                <a16:creationId xmlns:a16="http://schemas.microsoft.com/office/drawing/2014/main" id="{0AFDF32B-71B8-5DC4-C29F-D14DFCAA6258}"/>
              </a:ext>
            </a:extLst>
          </p:cNvPr>
          <p:cNvSpPr txBox="1">
            <a:spLocks/>
          </p:cNvSpPr>
          <p:nvPr/>
        </p:nvSpPr>
        <p:spPr>
          <a:xfrm>
            <a:off x="1181062" y="1411406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marR="0" lvl="0" indent="-457200" algn="r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حلقات النقاش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هي لقاء اسبوعي مع أستاذ المادة والغرض منها مناقشة ما تم طرحه في المحاضرة المسجلة لكل اسبوع.</a:t>
            </a:r>
            <a:endParaRPr kumimoji="0" lang="ar-SA" sz="2800" b="1" i="0" u="none" strike="noStrike" kern="1200" cap="none" spc="0" normalizeH="0" baseline="0" noProof="0" dirty="0">
              <a:ln>
                <a:noFill/>
              </a:ln>
              <a:solidFill>
                <a:srgbClr val="24A9E1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رابط حلقة النقاش متوفر على المنصة التعليمية </a:t>
            </a:r>
            <a:r>
              <a:rPr lang="ar-SA" sz="28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وهو ثابت لجميع حلقات النقاش الخاصة بالمادة.</a:t>
            </a:r>
            <a:endParaRPr kumimoji="0" lang="ar-SA" sz="40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6475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7017169" y="4233909"/>
            <a:ext cx="4113898" cy="5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حلقات النقاش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ED10DF6-DBEE-8708-17CE-D18BE4B68625}"/>
              </a:ext>
            </a:extLst>
          </p:cNvPr>
          <p:cNvSpPr/>
          <p:nvPr/>
        </p:nvSpPr>
        <p:spPr>
          <a:xfrm>
            <a:off x="1228926" y="1290086"/>
            <a:ext cx="4513221" cy="4420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حضور حلقات النقاش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اختياري</a:t>
            </a:r>
            <a:r>
              <a:rPr lang="ar-SA" sz="2400" b="1" dirty="0">
                <a:solidFill>
                  <a:schemeClr val="bg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ينصح</a:t>
            </a: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بشدة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الحرص على الحضور لتعزيز المكتسبات العلمية من محتوى المحاضرة.</a:t>
            </a:r>
          </a:p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SA" sz="2400" b="1" dirty="0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يفضل مشاهدة المحاضرة المسجلة وتلخيصها قبل حضور حلقة النقاش</a:t>
            </a:r>
            <a:r>
              <a:rPr lang="ar-SA" sz="2400" b="1" dirty="0">
                <a:solidFill>
                  <a:schemeClr val="bg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213649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423125" y="118355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Google Shape;1103;p33">
            <a:extLst>
              <a:ext uri="{FF2B5EF4-FFF2-40B4-BE49-F238E27FC236}">
                <a16:creationId xmlns:a16="http://schemas.microsoft.com/office/drawing/2014/main" id="{4AF59FE4-3E50-E576-817A-9F70106F639C}"/>
              </a:ext>
            </a:extLst>
          </p:cNvPr>
          <p:cNvSpPr txBox="1">
            <a:spLocks/>
          </p:cNvSpPr>
          <p:nvPr/>
        </p:nvSpPr>
        <p:spPr>
          <a:xfrm>
            <a:off x="1423125" y="1155869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أسبوعياً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اليوم والتوقيت متوفر على المنصة التعليمية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</a:t>
            </a:r>
          </a:p>
        </p:txBody>
      </p:sp>
    </p:spTree>
    <p:extLst>
      <p:ext uri="{BB962C8B-B14F-4D97-AF65-F5344CB8AC3E}">
        <p14:creationId xmlns:p14="http://schemas.microsoft.com/office/powerpoint/2010/main" val="33984430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32331AC-5017-DE3E-DDAC-08A0A61F31C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676" t="23877" r="1818" b="4890"/>
          <a:stretch/>
        </p:blipFill>
        <p:spPr>
          <a:xfrm>
            <a:off x="6783431" y="4554903"/>
            <a:ext cx="4533699" cy="118419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F45FC04-2F2C-EF4C-CBAA-0BDDC088E162}"/>
              </a:ext>
            </a:extLst>
          </p:cNvPr>
          <p:cNvSpPr/>
          <p:nvPr/>
        </p:nvSpPr>
        <p:spPr>
          <a:xfrm>
            <a:off x="1277022" y="1520459"/>
            <a:ext cx="4465125" cy="3939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Short Exams</a:t>
            </a:r>
          </a:p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and</a:t>
            </a:r>
          </a:p>
          <a:p>
            <a:pPr algn="ctr">
              <a:lnSpc>
                <a:spcPct val="200000"/>
              </a:lnSpc>
              <a:defRPr/>
            </a:pPr>
            <a:r>
              <a:rPr lang="en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Final Exams </a:t>
            </a:r>
            <a:endParaRPr lang="en-SA" sz="4400" dirty="0">
              <a:solidFill>
                <a:srgbClr val="002060"/>
              </a:solidFill>
              <a:latin typeface="Arial Rounded MT Bold" panose="020F0704030504030204" pitchFamily="34" charset="0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65034402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423125" y="118355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Google Shape;1103;p33">
            <a:extLst>
              <a:ext uri="{FF2B5EF4-FFF2-40B4-BE49-F238E27FC236}">
                <a16:creationId xmlns:a16="http://schemas.microsoft.com/office/drawing/2014/main" id="{4AF59FE4-3E50-E576-817A-9F70106F639C}"/>
              </a:ext>
            </a:extLst>
          </p:cNvPr>
          <p:cNvSpPr txBox="1">
            <a:spLocks/>
          </p:cNvSpPr>
          <p:nvPr/>
        </p:nvSpPr>
        <p:spPr>
          <a:xfrm>
            <a:off x="1128656" y="1183551"/>
            <a:ext cx="9014983" cy="4287616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تعد الإجابة على الاختبار القصير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بمثابة الحضور للطالب.</a:t>
            </a:r>
            <a:endParaRPr kumimoji="0" lang="ar-SA" sz="2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يتكون الاختبار القصير من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٨ أسئلة (٨ درجات).</a:t>
            </a:r>
          </a:p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أمثلة على نوعية أسئلة الاختبار القصير :</a:t>
            </a: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أسئلة صوتية</a:t>
            </a:r>
          </a:p>
          <a:p>
            <a:pPr marL="1371600" lvl="2" indent="-457200" algn="r" rtl="1">
              <a:lnSpc>
                <a:spcPct val="150000"/>
              </a:lnSpc>
              <a:buFont typeface="Calibri" panose="020F0502020204030204" pitchFamily="34" charset="0"/>
              <a:buChar char="⁻"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MCQ</a:t>
            </a:r>
            <a:endParaRPr kumimoji="0" lang="ar-SA" sz="20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1371600" lvl="2" indent="-457200" algn="r" rtl="1">
              <a:lnSpc>
                <a:spcPct val="150000"/>
              </a:lnSpc>
              <a:buFont typeface="Calibri" panose="020F0502020204030204" pitchFamily="34" charset="0"/>
              <a:buChar char="⁻"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Matching</a:t>
            </a:r>
            <a:endParaRPr kumimoji="0" lang="ar-SA" sz="20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1371600" lvl="2" indent="-457200" algn="r" rtl="1">
              <a:lnSpc>
                <a:spcPct val="150000"/>
              </a:lnSpc>
              <a:buFont typeface="Calibri" panose="020F0502020204030204" pitchFamily="34" charset="0"/>
              <a:buChar char="⁻"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True &amp; False</a:t>
            </a:r>
            <a:endParaRPr kumimoji="0" lang="ar-SA" sz="20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914400" lvl="1" indent="-457200" algn="r" rtl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أسئلة حسابية</a:t>
            </a:r>
            <a:endParaRPr kumimoji="0" lang="ar-SA" sz="2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52816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423125" y="118355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Google Shape;1103;p33">
            <a:extLst>
              <a:ext uri="{FF2B5EF4-FFF2-40B4-BE49-F238E27FC236}">
                <a16:creationId xmlns:a16="http://schemas.microsoft.com/office/drawing/2014/main" id="{4AF59FE4-3E50-E576-817A-9F70106F639C}"/>
              </a:ext>
            </a:extLst>
          </p:cNvPr>
          <p:cNvSpPr txBox="1">
            <a:spLocks/>
          </p:cNvSpPr>
          <p:nvPr/>
        </p:nvSpPr>
        <p:spPr>
          <a:xfrm>
            <a:off x="1588508" y="1309765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سيتاح الاختبار القصير على المنصة التعليمية </a:t>
            </a:r>
            <a:r>
              <a:rPr lang="en-US" sz="24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24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 يوم سبت في تمام الساعة </a:t>
            </a:r>
            <a:r>
              <a:rPr lang="ar-SA" sz="24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10 مساءاً</a:t>
            </a:r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</a:t>
            </a:r>
            <a:r>
              <a:rPr lang="ar-SA" sz="24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ويترك لمدة أسبوع ، ثم يغلق في يوم </a:t>
            </a:r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السبت الذي يليه تمام الساعة 9 مساءً </a:t>
            </a:r>
            <a:r>
              <a:rPr lang="ar-SA" sz="24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  <a:endParaRPr lang="ar-SA" sz="2400" b="1" dirty="0">
              <a:solidFill>
                <a:srgbClr val="FF0000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الاختبار القصير (فترة السماحية) </a:t>
            </a:r>
            <a:r>
              <a:rPr lang="ar-SA" sz="24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30 دقيقة - عدد المحاولات 1 فقط.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لا يمكن التنقل بين الأسئلة (بمعنى إذا تم الانتقال للسؤال التالي لا يمكن العودة للسؤال السابق).</a:t>
            </a:r>
          </a:p>
        </p:txBody>
      </p:sp>
    </p:spTree>
    <p:extLst>
      <p:ext uri="{BB962C8B-B14F-4D97-AF65-F5344CB8AC3E}">
        <p14:creationId xmlns:p14="http://schemas.microsoft.com/office/powerpoint/2010/main" val="27589958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423125" y="118355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Google Shape;1103;p33">
            <a:extLst>
              <a:ext uri="{FF2B5EF4-FFF2-40B4-BE49-F238E27FC236}">
                <a16:creationId xmlns:a16="http://schemas.microsoft.com/office/drawing/2014/main" id="{4AF59FE4-3E50-E576-817A-9F70106F639C}"/>
              </a:ext>
            </a:extLst>
          </p:cNvPr>
          <p:cNvSpPr txBox="1">
            <a:spLocks/>
          </p:cNvSpPr>
          <p:nvPr/>
        </p:nvSpPr>
        <p:spPr>
          <a:xfrm>
            <a:off x="1423125" y="1309765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يمكن عمل الاختبار القصير أي وقت من موعد اتاحته يوم السبت </a:t>
            </a:r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الساعة 10 مساءاً الى السبت التالي 8:30 مساءاً </a:t>
            </a:r>
            <a:r>
              <a:rPr lang="ar-SA" sz="24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0A1F6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لماذا 8:30 مساءاً؟</a:t>
            </a:r>
            <a:r>
              <a:rPr lang="ar-SA" sz="24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لكي يتم الاستفادة من كامل 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الاختبار القصير (فترة السماحية) </a:t>
            </a:r>
            <a:r>
              <a:rPr lang="ar-SA" sz="24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30 دقيقة.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كلمة المرور ثابتة لكل الاختبارات وهي </a:t>
            </a:r>
            <a:r>
              <a:rPr lang="ar-SA" sz="24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24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2400" b="1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agree</a:t>
            </a:r>
            <a:r>
              <a:rPr lang="ar-SA" sz="2400" b="1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518443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423125" y="118355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Google Shape;1103;p33">
            <a:extLst>
              <a:ext uri="{FF2B5EF4-FFF2-40B4-BE49-F238E27FC236}">
                <a16:creationId xmlns:a16="http://schemas.microsoft.com/office/drawing/2014/main" id="{4AF59FE4-3E50-E576-817A-9F70106F639C}"/>
              </a:ext>
            </a:extLst>
          </p:cNvPr>
          <p:cNvSpPr txBox="1">
            <a:spLocks/>
          </p:cNvSpPr>
          <p:nvPr/>
        </p:nvSpPr>
        <p:spPr>
          <a:xfrm>
            <a:off x="1423125" y="1309765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سيتاح الاختبار النهائي على المنصة التعليمية </a:t>
            </a:r>
            <a:r>
              <a:rPr lang="en-GB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 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حسب مواعيد الاختبارات النهائية والتي سيتم الإعلان عنها نهاية الفصل الدراسي.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الاختبار النهائي من 20 درجة.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نوعية أسئلة الاختبار النهائي هي مثل نوعية أسئلة الاختبارات القصيرة.</a:t>
            </a:r>
          </a:p>
        </p:txBody>
      </p:sp>
    </p:spTree>
    <p:extLst>
      <p:ext uri="{BB962C8B-B14F-4D97-AF65-F5344CB8AC3E}">
        <p14:creationId xmlns:p14="http://schemas.microsoft.com/office/powerpoint/2010/main" val="10154934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F45FC04-2F2C-EF4C-CBAA-0BDDC088E162}"/>
              </a:ext>
            </a:extLst>
          </p:cNvPr>
          <p:cNvSpPr/>
          <p:nvPr/>
        </p:nvSpPr>
        <p:spPr>
          <a:xfrm>
            <a:off x="1277022" y="1520459"/>
            <a:ext cx="4465125" cy="3939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Language of Lectures and Exams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F9ECCC-38FB-BBBF-1FED-5E7C8665C9C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122" t="8383" r="1904" b="15646"/>
          <a:stretch/>
        </p:blipFill>
        <p:spPr>
          <a:xfrm>
            <a:off x="6672339" y="4595046"/>
            <a:ext cx="4343400" cy="1205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105245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423125" y="118355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Google Shape;1103;p33">
            <a:extLst>
              <a:ext uri="{FF2B5EF4-FFF2-40B4-BE49-F238E27FC236}">
                <a16:creationId xmlns:a16="http://schemas.microsoft.com/office/drawing/2014/main" id="{4AF59FE4-3E50-E576-817A-9F70106F639C}"/>
              </a:ext>
            </a:extLst>
          </p:cNvPr>
          <p:cNvSpPr txBox="1">
            <a:spLocks/>
          </p:cNvSpPr>
          <p:nvPr/>
        </p:nvSpPr>
        <p:spPr>
          <a:xfrm>
            <a:off x="1423125" y="1309765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اللغة الأساسية في المحاضرات هي </a:t>
            </a:r>
            <a:r>
              <a:rPr lang="ar-SA" sz="24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اللغة الإنجليزية .</a:t>
            </a:r>
            <a:endParaRPr lang="ar-SA" sz="24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الاختبارات باللغة الإنجليزية مع وجود </a:t>
            </a:r>
            <a:r>
              <a:rPr lang="ar-SA" sz="2400" b="1" dirty="0">
                <a:solidFill>
                  <a:schemeClr val="accent2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ترجمة للسؤال.</a:t>
            </a:r>
          </a:p>
        </p:txBody>
      </p:sp>
    </p:spTree>
    <p:extLst>
      <p:ext uri="{BB962C8B-B14F-4D97-AF65-F5344CB8AC3E}">
        <p14:creationId xmlns:p14="http://schemas.microsoft.com/office/powerpoint/2010/main" val="42909505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F45FC04-2F2C-EF4C-CBAA-0BDDC088E162}"/>
              </a:ext>
            </a:extLst>
          </p:cNvPr>
          <p:cNvSpPr/>
          <p:nvPr/>
        </p:nvSpPr>
        <p:spPr>
          <a:xfrm>
            <a:off x="1277022" y="1520459"/>
            <a:ext cx="4465125" cy="3875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rgbClr val="C0000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PMG 605</a:t>
            </a:r>
          </a:p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Project Resources and Time Management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0EDCFF9-7955-F952-3F82-EDE109AB0498}"/>
              </a:ext>
            </a:extLst>
          </p:cNvPr>
          <p:cNvSpPr txBox="1"/>
          <p:nvPr/>
        </p:nvSpPr>
        <p:spPr>
          <a:xfrm>
            <a:off x="7017169" y="4233909"/>
            <a:ext cx="4113898" cy="1137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GB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Course Overview</a:t>
            </a:r>
          </a:p>
          <a:p>
            <a:pPr algn="ctr" rtl="1">
              <a:lnSpc>
                <a:spcPct val="150000"/>
              </a:lnSpc>
            </a:pPr>
            <a:endParaRPr lang="ar-SA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9105531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Alexandria" charset="0"/>
                <a:cs typeface="Alexandria" charset="0"/>
              </a:rPr>
              <a:t>Overview of Project Management</a:t>
            </a:r>
          </a:p>
          <a:p>
            <a:pPr algn="ctr"/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ar-SA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76015DB-D2ED-08AA-7A84-5BF01ED7F4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9508" y="1828801"/>
            <a:ext cx="7866732" cy="4089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48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course deals with acquiring and assigning resourcing to projects, and the management of those resources.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It addresses estimating and quantifying the required resources.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It covers Resource Management, Acceleration and Schedule Compression, Time‐Cost Trade‐off Analysis, The Schedule, The Budget, Estimating Project Times and Costs, Developing a Project Plan, Scheduling Resources and Costs, Reducing Project Duration, Outsourcing, Progress and Performance Measurement and Evaluation.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Alexandria" charset="0"/>
                <a:cs typeface="Alexandria" charset="0"/>
              </a:rPr>
              <a:t>About the Course </a:t>
            </a:r>
          </a:p>
          <a:p>
            <a:pPr algn="ctr"/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ar-SA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819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Alexandria" charset="0"/>
                <a:cs typeface="Alexandria" charset="0"/>
              </a:rPr>
              <a:t>Course Learning Outcomes</a:t>
            </a:r>
          </a:p>
          <a:p>
            <a:pPr algn="ctr"/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ar-SA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E5254A1-9A52-33B3-428B-94A8B08FBE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1793" y="1831846"/>
            <a:ext cx="8504857" cy="4090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184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Alexandria" charset="0"/>
                <a:cs typeface="Alexandria" charset="0"/>
              </a:rPr>
              <a:t>Topics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ar-SA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06CA7A1-BCB6-C331-9329-18547262775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962" b="6509"/>
          <a:stretch/>
        </p:blipFill>
        <p:spPr>
          <a:xfrm>
            <a:off x="3393830" y="1746807"/>
            <a:ext cx="6075445" cy="4335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885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1B5E8A3D-B26D-B3EF-D8A2-34F3CC3FAD82}"/>
              </a:ext>
            </a:extLst>
          </p:cNvPr>
          <p:cNvSpPr/>
          <p:nvPr/>
        </p:nvSpPr>
        <p:spPr>
          <a:xfrm>
            <a:off x="1072662" y="1029593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management: The managerial process 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By Larson, E. W., &amp; Gray, C. F.</a:t>
            </a:r>
            <a:endParaRPr kumimoji="0" lang="ar-SA" sz="2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Project Control: Integrating Cost and Schedule in Construction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By: </a:t>
            </a:r>
            <a:r>
              <a:rPr kumimoji="0" lang="it-IT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Wayne J. Del Pico, CPE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DE5A790-EA9B-187A-A216-64958436F6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3093" y="1155869"/>
            <a:ext cx="1684957" cy="212321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1743FFD-6291-8976-8250-51E565DA19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6523" y="3578916"/>
            <a:ext cx="1721527" cy="2123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20298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D4E8C10-5DD9-9284-41B1-F9C39ECB10CC}"/>
              </a:ext>
            </a:extLst>
          </p:cNvPr>
          <p:cNvSpPr txBox="1"/>
          <p:nvPr/>
        </p:nvSpPr>
        <p:spPr>
          <a:xfrm>
            <a:off x="-419100" y="320980"/>
            <a:ext cx="6515100" cy="7275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دعواتنا لكم بالتوفيق والنجاح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E6FB0EB-0341-4022-AB86-F66D4D5B705E}"/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671</Words>
  <Application>Microsoft Office PowerPoint</Application>
  <PresentationFormat>Widescreen</PresentationFormat>
  <Paragraphs>127</Paragraphs>
  <Slides>29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8" baseType="lpstr">
      <vt:lpstr>Alexandria</vt:lpstr>
      <vt:lpstr>Arial</vt:lpstr>
      <vt:lpstr>Arial Rounded MT Bold</vt:lpstr>
      <vt:lpstr>Calibri</vt:lpstr>
      <vt:lpstr>Calibri Light</vt:lpstr>
      <vt:lpstr>Roboto Light</vt:lpstr>
      <vt:lpstr>Segoe UI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AbdullahHalawany</cp:lastModifiedBy>
  <cp:revision>22</cp:revision>
  <dcterms:created xsi:type="dcterms:W3CDTF">2023-04-29T09:08:00Z</dcterms:created>
  <dcterms:modified xsi:type="dcterms:W3CDTF">2026-09-01T18:57:12Z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