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E35BD-8FA0-4F09-BDA5-F9BA821F0E44}" type="datetimeFigureOut">
              <a:rPr lang="en-US" smtClean="0"/>
              <a:t>7/18/2024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0BED2D-AC90-405B-AE13-5FCB93C7A8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27873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4E35BD-8FA0-4F09-BDA5-F9BA821F0E44}" type="datetimeFigureOut">
              <a:rPr lang="en-US" smtClean="0"/>
              <a:t>7/18/2024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0BED2D-AC90-405B-AE13-5FCB93C7A8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48810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8912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926"/>
    </mc:Choice>
    <mc:Fallback xmlns="">
      <p:transition spd="slow" advTm="22926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919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classification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7921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classification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2481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Mutually exclusive classes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5213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Exhaustive classes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2684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naïve Bayes Classifiers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4193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Naïve bayes classification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8616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Basics of Probability theory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7599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Conditional and joint probability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4204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226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1131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The easy way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9290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conditional probability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6171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conditional probability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3934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smtClean="0"/>
              <a:t>prior probability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5164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smtClean="0"/>
              <a:t>Posterior probability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5272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Most Likely classification </a:t>
            </a:r>
            <a:br>
              <a:rPr lang="en-US" smtClean="0"/>
            </a:br>
            <a:r>
              <a:rPr lang="en-US" smtClean="0"/>
              <a:t>(single attribute)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2771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Most Likely classification </a:t>
            </a:r>
            <a:br>
              <a:rPr lang="en-US" smtClean="0"/>
            </a:br>
            <a:r>
              <a:rPr lang="en-US" smtClean="0"/>
              <a:t>(single attribute)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0846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Naïve Bayes theorem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3231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Naïve Bayes theorem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5949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Naïve Bayes theorem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2770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Naïve Bayes Classification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5535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Naïve Bayes Classification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2281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Naïve Bayes Classification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1963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8166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4504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smtClean="0"/>
              <a:t>predicted class</a:t>
            </a:r>
            <a:endParaRPr lang="en-US" sz="4000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5291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smtClean="0"/>
              <a:t>predicted class</a:t>
            </a:r>
            <a:endParaRPr lang="en-US" sz="4000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4019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Measuring accuracy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0926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Separate Training and Test Sets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2561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Predictive Accuracy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4137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Predictive Accuracy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3508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Confusion matrix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9994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Confusion matrix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6736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precision and recall measures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4189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precision and recall measures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1458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F1-Score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9003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105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6657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96</Words>
  <Application>Microsoft Office PowerPoint</Application>
  <PresentationFormat>Widescreen</PresentationFormat>
  <Paragraphs>34</Paragraphs>
  <Slides>40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4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classification</vt:lpstr>
      <vt:lpstr>classification</vt:lpstr>
      <vt:lpstr>Mutually exclusive classes</vt:lpstr>
      <vt:lpstr>Exhaustive classes</vt:lpstr>
      <vt:lpstr>naïve Bayes Classifiers</vt:lpstr>
      <vt:lpstr>Naïve bayes classification</vt:lpstr>
      <vt:lpstr>Basics of Probability theory</vt:lpstr>
      <vt:lpstr>Conditional and joint probability</vt:lpstr>
      <vt:lpstr>Example</vt:lpstr>
      <vt:lpstr>Example</vt:lpstr>
      <vt:lpstr>The easy way</vt:lpstr>
      <vt:lpstr>conditional probability</vt:lpstr>
      <vt:lpstr>conditional probability</vt:lpstr>
      <vt:lpstr>prior probability</vt:lpstr>
      <vt:lpstr>Posterior probability</vt:lpstr>
      <vt:lpstr>Most Likely classification  (single attribute)</vt:lpstr>
      <vt:lpstr>Most Likely classification  (single attribute)</vt:lpstr>
      <vt:lpstr>Naïve Bayes theorem</vt:lpstr>
      <vt:lpstr>Naïve Bayes theorem</vt:lpstr>
      <vt:lpstr>Naïve Bayes theorem</vt:lpstr>
      <vt:lpstr>Naïve Bayes Classification</vt:lpstr>
      <vt:lpstr>Naïve Bayes Classification</vt:lpstr>
      <vt:lpstr>Naïve Bayes Classification</vt:lpstr>
      <vt:lpstr>PowerPoint Presentation</vt:lpstr>
      <vt:lpstr>PowerPoint Presentation</vt:lpstr>
      <vt:lpstr>predicted class</vt:lpstr>
      <vt:lpstr>predicted class</vt:lpstr>
      <vt:lpstr>Measuring accuracy</vt:lpstr>
      <vt:lpstr>Separate Training and Test Sets</vt:lpstr>
      <vt:lpstr>Predictive Accuracy</vt:lpstr>
      <vt:lpstr>Predictive Accuracy</vt:lpstr>
      <vt:lpstr>Confusion matrix</vt:lpstr>
      <vt:lpstr>Confusion matrix</vt:lpstr>
      <vt:lpstr>precision and recall measures</vt:lpstr>
      <vt:lpstr>precision and recall measures</vt:lpstr>
      <vt:lpstr>F1-Score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Yasser Abdelfattah</dc:creator>
  <cp:lastModifiedBy>Yasser Abdelfattah</cp:lastModifiedBy>
  <cp:revision>1</cp:revision>
  <dcterms:created xsi:type="dcterms:W3CDTF">2024-07-18T10:08:57Z</dcterms:created>
  <dcterms:modified xsi:type="dcterms:W3CDTF">2024-07-18T10:08:57Z</dcterms:modified>
</cp:coreProperties>
</file>