
<file path=[Content_Types].xml><?xml version="1.0" encoding="utf-8"?>
<Types xmlns="http://schemas.openxmlformats.org/package/2006/content-types">
  <Default Extension="emf" ContentType="image/x-emf"/>
  <Default Extension="gif" ContentType="image/gif"/>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7" r:id="rId2"/>
    <p:sldId id="321" r:id="rId3"/>
    <p:sldId id="350" r:id="rId4"/>
    <p:sldId id="279" r:id="rId5"/>
    <p:sldId id="288" r:id="rId6"/>
    <p:sldId id="282" r:id="rId7"/>
    <p:sldId id="284" r:id="rId8"/>
    <p:sldId id="285" r:id="rId9"/>
    <p:sldId id="286" r:id="rId10"/>
    <p:sldId id="323" r:id="rId11"/>
    <p:sldId id="287" r:id="rId12"/>
    <p:sldId id="289" r:id="rId13"/>
    <p:sldId id="351" r:id="rId14"/>
    <p:sldId id="352" r:id="rId15"/>
    <p:sldId id="353" r:id="rId16"/>
    <p:sldId id="355" r:id="rId17"/>
    <p:sldId id="277" r:id="rId18"/>
    <p:sldId id="265" r:id="rId19"/>
    <p:sldId id="356" r:id="rId20"/>
    <p:sldId id="357" r:id="rId21"/>
    <p:sldId id="358" r:id="rId22"/>
    <p:sldId id="359" r:id="rId23"/>
    <p:sldId id="303" r:id="rId24"/>
    <p:sldId id="296" r:id="rId25"/>
    <p:sldId id="360" r:id="rId26"/>
    <p:sldId id="327" r:id="rId27"/>
    <p:sldId id="328" r:id="rId28"/>
    <p:sldId id="329" r:id="rId29"/>
    <p:sldId id="330" r:id="rId30"/>
    <p:sldId id="331" r:id="rId31"/>
    <p:sldId id="332" r:id="rId32"/>
    <p:sldId id="334" r:id="rId33"/>
    <p:sldId id="339" r:id="rId34"/>
    <p:sldId id="340" r:id="rId35"/>
    <p:sldId id="341" r:id="rId36"/>
    <p:sldId id="342" r:id="rId37"/>
    <p:sldId id="343" r:id="rId38"/>
    <p:sldId id="344" r:id="rId39"/>
    <p:sldId id="345" r:id="rId40"/>
    <p:sldId id="347" r:id="rId41"/>
    <p:sldId id="361" r:id="rId42"/>
    <p:sldId id="320" r:id="rId43"/>
    <p:sldId id="276"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92A156-D058-4DC3-B86E-2968C6F732AF}" v="123" dt="2023-06-23T11:29:16.717"/>
    <p1510:client id="{79153CE8-4532-45D0-B888-531F995B3A50}" v="3" dt="2023-06-23T15:36:21.5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9" autoAdjust="0"/>
    <p:restoredTop sz="94660"/>
  </p:normalViewPr>
  <p:slideViewPr>
    <p:cSldViewPr snapToGrid="0">
      <p:cViewPr varScale="1">
        <p:scale>
          <a:sx n="82" d="100"/>
          <a:sy n="82" d="100"/>
        </p:scale>
        <p:origin x="715"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79153CE8-4532-45D0-B888-531F995B3A50}"/>
    <pc:docChg chg="modSld">
      <pc:chgData name="shery tawfeeq" userId="19a96e0e89ed5f52" providerId="LiveId" clId="{79153CE8-4532-45D0-B888-531F995B3A50}" dt="2023-06-23T15:34:11.182" v="1" actId="20577"/>
      <pc:docMkLst>
        <pc:docMk/>
      </pc:docMkLst>
      <pc:sldChg chg="modSp">
        <pc:chgData name="shery tawfeeq" userId="19a96e0e89ed5f52" providerId="LiveId" clId="{79153CE8-4532-45D0-B888-531F995B3A50}" dt="2023-06-23T15:34:11.182" v="1" actId="20577"/>
        <pc:sldMkLst>
          <pc:docMk/>
          <pc:sldMk cId="841396719" sldId="284"/>
        </pc:sldMkLst>
        <pc:spChg chg="mod">
          <ac:chgData name="shery tawfeeq" userId="19a96e0e89ed5f52" providerId="LiveId" clId="{79153CE8-4532-45D0-B888-531F995B3A50}" dt="2023-06-23T15:34:11.182" v="1" actId="20577"/>
          <ac:spMkLst>
            <pc:docMk/>
            <pc:sldMk cId="841396719" sldId="284"/>
            <ac:spMk id="9" creationId="{00000000-0000-0000-0000-000000000000}"/>
          </ac:spMkLst>
        </pc:spChg>
      </pc:sldChg>
    </pc:docChg>
  </pc:docChgLst>
  <pc:docChgLst>
    <pc:chgData name="shery tawfeeq" userId="19a96e0e89ed5f52" providerId="LiveId" clId="{3F92A156-D058-4DC3-B86E-2968C6F732AF}"/>
    <pc:docChg chg="undo custSel delSld modSld">
      <pc:chgData name="shery tawfeeq" userId="19a96e0e89ed5f52" providerId="LiveId" clId="{3F92A156-D058-4DC3-B86E-2968C6F732AF}" dt="2023-06-23T11:29:16.717" v="1142"/>
      <pc:docMkLst>
        <pc:docMk/>
      </pc:docMkLst>
      <pc:sldChg chg="modSp mod">
        <pc:chgData name="shery tawfeeq" userId="19a96e0e89ed5f52" providerId="LiveId" clId="{3F92A156-D058-4DC3-B86E-2968C6F732AF}" dt="2023-06-23T11:08:02.196" v="298" actId="113"/>
        <pc:sldMkLst>
          <pc:docMk/>
          <pc:sldMk cId="880761314" sldId="265"/>
        </pc:sldMkLst>
        <pc:spChg chg="mod">
          <ac:chgData name="shery tawfeeq" userId="19a96e0e89ed5f52" providerId="LiveId" clId="{3F92A156-D058-4DC3-B86E-2968C6F732AF}" dt="2023-06-23T11:08:02.196" v="298" actId="113"/>
          <ac:spMkLst>
            <pc:docMk/>
            <pc:sldMk cId="880761314" sldId="265"/>
            <ac:spMk id="7" creationId="{00000000-0000-0000-0000-000000000000}"/>
          </ac:spMkLst>
        </pc:spChg>
        <pc:spChg chg="mod">
          <ac:chgData name="shery tawfeeq" userId="19a96e0e89ed5f52" providerId="LiveId" clId="{3F92A156-D058-4DC3-B86E-2968C6F732AF}" dt="2023-06-23T11:07:20.743" v="288"/>
          <ac:spMkLst>
            <pc:docMk/>
            <pc:sldMk cId="880761314" sldId="265"/>
            <ac:spMk id="15" creationId="{0FE1C682-EBB7-4D32-8A5F-72F781E64043}"/>
          </ac:spMkLst>
        </pc:spChg>
        <pc:picChg chg="mod">
          <ac:chgData name="shery tawfeeq" userId="19a96e0e89ed5f52" providerId="LiveId" clId="{3F92A156-D058-4DC3-B86E-2968C6F732AF}" dt="2023-06-23T11:07:26.720" v="289" actId="14100"/>
          <ac:picMkLst>
            <pc:docMk/>
            <pc:sldMk cId="880761314" sldId="265"/>
            <ac:picMk id="6" creationId="{19F5EF9B-83C9-AC9B-4F53-B4FBAC97EAA0}"/>
          </ac:picMkLst>
        </pc:picChg>
      </pc:sldChg>
      <pc:sldChg chg="modSp">
        <pc:chgData name="shery tawfeeq" userId="19a96e0e89ed5f52" providerId="LiveId" clId="{3F92A156-D058-4DC3-B86E-2968C6F732AF}" dt="2023-06-23T11:29:03.494" v="1139"/>
        <pc:sldMkLst>
          <pc:docMk/>
          <pc:sldMk cId="29220247" sldId="276"/>
        </pc:sldMkLst>
        <pc:spChg chg="mod">
          <ac:chgData name="shery tawfeeq" userId="19a96e0e89ed5f52" providerId="LiveId" clId="{3F92A156-D058-4DC3-B86E-2968C6F732AF}" dt="2023-06-23T11:28:59.053" v="1138"/>
          <ac:spMkLst>
            <pc:docMk/>
            <pc:sldMk cId="29220247" sldId="276"/>
            <ac:spMk id="14" creationId="{00000000-0000-0000-0000-000000000000}"/>
          </ac:spMkLst>
        </pc:spChg>
        <pc:spChg chg="mod">
          <ac:chgData name="shery tawfeeq" userId="19a96e0e89ed5f52" providerId="LiveId" clId="{3F92A156-D058-4DC3-B86E-2968C6F732AF}" dt="2023-06-23T11:29:03.494" v="1139"/>
          <ac:spMkLst>
            <pc:docMk/>
            <pc:sldMk cId="29220247" sldId="276"/>
            <ac:spMk id="16" creationId="{00000000-0000-0000-0000-000000000000}"/>
          </ac:spMkLst>
        </pc:spChg>
      </pc:sldChg>
      <pc:sldChg chg="modSp">
        <pc:chgData name="shery tawfeeq" userId="19a96e0e89ed5f52" providerId="LiveId" clId="{3F92A156-D058-4DC3-B86E-2968C6F732AF}" dt="2023-06-23T11:07:10.873" v="286"/>
        <pc:sldMkLst>
          <pc:docMk/>
          <pc:sldMk cId="2013942719" sldId="277"/>
        </pc:sldMkLst>
        <pc:spChg chg="mod">
          <ac:chgData name="shery tawfeeq" userId="19a96e0e89ed5f52" providerId="LiveId" clId="{3F92A156-D058-4DC3-B86E-2968C6F732AF}" dt="2023-06-23T11:07:10.873" v="286"/>
          <ac:spMkLst>
            <pc:docMk/>
            <pc:sldMk cId="2013942719" sldId="277"/>
            <ac:spMk id="4" creationId="{0194343F-BD4F-4752-9C98-DA205D3A1F80}"/>
          </ac:spMkLst>
        </pc:spChg>
        <pc:spChg chg="mod">
          <ac:chgData name="shery tawfeeq" userId="19a96e0e89ed5f52" providerId="LiveId" clId="{3F92A156-D058-4DC3-B86E-2968C6F732AF}" dt="2023-06-23T11:07:07.382" v="285"/>
          <ac:spMkLst>
            <pc:docMk/>
            <pc:sldMk cId="2013942719" sldId="277"/>
            <ac:spMk id="14" creationId="{00000000-0000-0000-0000-000000000000}"/>
          </ac:spMkLst>
        </pc:spChg>
      </pc:sldChg>
      <pc:sldChg chg="modSp mod">
        <pc:chgData name="shery tawfeeq" userId="19a96e0e89ed5f52" providerId="LiveId" clId="{3F92A156-D058-4DC3-B86E-2968C6F732AF}" dt="2023-06-23T11:03:52.911" v="179" actId="14100"/>
        <pc:sldMkLst>
          <pc:docMk/>
          <pc:sldMk cId="4230494244" sldId="282"/>
        </pc:sldMkLst>
        <pc:spChg chg="mod">
          <ac:chgData name="shery tawfeeq" userId="19a96e0e89ed5f52" providerId="LiveId" clId="{3F92A156-D058-4DC3-B86E-2968C6F732AF}" dt="2023-06-23T11:03:45.372" v="171" actId="14100"/>
          <ac:spMkLst>
            <pc:docMk/>
            <pc:sldMk cId="4230494244" sldId="282"/>
            <ac:spMk id="7" creationId="{00000000-0000-0000-0000-000000000000}"/>
          </ac:spMkLst>
        </pc:spChg>
        <pc:picChg chg="mod">
          <ac:chgData name="shery tawfeeq" userId="19a96e0e89ed5f52" providerId="LiveId" clId="{3F92A156-D058-4DC3-B86E-2968C6F732AF}" dt="2023-06-23T11:03:52.911" v="179" actId="14100"/>
          <ac:picMkLst>
            <pc:docMk/>
            <pc:sldMk cId="4230494244" sldId="282"/>
            <ac:picMk id="6" creationId="{00000000-0000-0000-0000-000000000000}"/>
          </ac:picMkLst>
        </pc:picChg>
      </pc:sldChg>
      <pc:sldChg chg="modSp mod">
        <pc:chgData name="shery tawfeeq" userId="19a96e0e89ed5f52" providerId="LiveId" clId="{3F92A156-D058-4DC3-B86E-2968C6F732AF}" dt="2023-06-23T11:03:31.275" v="169" actId="1036"/>
        <pc:sldMkLst>
          <pc:docMk/>
          <pc:sldMk cId="841396719" sldId="284"/>
        </pc:sldMkLst>
        <pc:spChg chg="mod">
          <ac:chgData name="shery tawfeeq" userId="19a96e0e89ed5f52" providerId="LiveId" clId="{3F92A156-D058-4DC3-B86E-2968C6F732AF}" dt="2023-06-23T11:03:24.169" v="160" actId="1037"/>
          <ac:spMkLst>
            <pc:docMk/>
            <pc:sldMk cId="841396719" sldId="284"/>
            <ac:spMk id="7" creationId="{00000000-0000-0000-0000-000000000000}"/>
          </ac:spMkLst>
        </pc:spChg>
        <pc:picChg chg="mod">
          <ac:chgData name="shery tawfeeq" userId="19a96e0e89ed5f52" providerId="LiveId" clId="{3F92A156-D058-4DC3-B86E-2968C6F732AF}" dt="2023-06-23T11:03:31.275" v="169" actId="1036"/>
          <ac:picMkLst>
            <pc:docMk/>
            <pc:sldMk cId="841396719" sldId="284"/>
            <ac:picMk id="6" creationId="{00000000-0000-0000-0000-000000000000}"/>
          </ac:picMkLst>
        </pc:picChg>
      </pc:sldChg>
      <pc:sldChg chg="modSp mod">
        <pc:chgData name="shery tawfeeq" userId="19a96e0e89ed5f52" providerId="LiveId" clId="{3F92A156-D058-4DC3-B86E-2968C6F732AF}" dt="2023-06-23T11:03:04.787" v="111" actId="1036"/>
        <pc:sldMkLst>
          <pc:docMk/>
          <pc:sldMk cId="278825098" sldId="285"/>
        </pc:sldMkLst>
        <pc:spChg chg="mod">
          <ac:chgData name="shery tawfeeq" userId="19a96e0e89ed5f52" providerId="LiveId" clId="{3F92A156-D058-4DC3-B86E-2968C6F732AF}" dt="2023-06-23T11:02:55.947" v="102" actId="1038"/>
          <ac:spMkLst>
            <pc:docMk/>
            <pc:sldMk cId="278825098" sldId="285"/>
            <ac:spMk id="7" creationId="{00000000-0000-0000-0000-000000000000}"/>
          </ac:spMkLst>
        </pc:spChg>
        <pc:picChg chg="mod">
          <ac:chgData name="shery tawfeeq" userId="19a96e0e89ed5f52" providerId="LiveId" clId="{3F92A156-D058-4DC3-B86E-2968C6F732AF}" dt="2023-06-23T11:03:04.787" v="111" actId="1036"/>
          <ac:picMkLst>
            <pc:docMk/>
            <pc:sldMk cId="278825098" sldId="285"/>
            <ac:picMk id="6" creationId="{00000000-0000-0000-0000-000000000000}"/>
          </ac:picMkLst>
        </pc:picChg>
      </pc:sldChg>
      <pc:sldChg chg="modSp mod">
        <pc:chgData name="shery tawfeeq" userId="19a96e0e89ed5f52" providerId="LiveId" clId="{3F92A156-D058-4DC3-B86E-2968C6F732AF}" dt="2023-06-23T11:02:43.595" v="87" actId="1035"/>
        <pc:sldMkLst>
          <pc:docMk/>
          <pc:sldMk cId="1910255320" sldId="286"/>
        </pc:sldMkLst>
        <pc:spChg chg="mod">
          <ac:chgData name="shery tawfeeq" userId="19a96e0e89ed5f52" providerId="LiveId" clId="{3F92A156-D058-4DC3-B86E-2968C6F732AF}" dt="2023-06-23T11:02:43.595" v="87" actId="1035"/>
          <ac:spMkLst>
            <pc:docMk/>
            <pc:sldMk cId="1910255320" sldId="286"/>
            <ac:spMk id="11" creationId="{1836D656-2DB3-41A2-A337-FAD3DBD2605A}"/>
          </ac:spMkLst>
        </pc:spChg>
        <pc:picChg chg="mod">
          <ac:chgData name="shery tawfeeq" userId="19a96e0e89ed5f52" providerId="LiveId" clId="{3F92A156-D058-4DC3-B86E-2968C6F732AF}" dt="2023-06-23T11:02:35.188" v="83" actId="14100"/>
          <ac:picMkLst>
            <pc:docMk/>
            <pc:sldMk cId="1910255320" sldId="286"/>
            <ac:picMk id="6" creationId="{00000000-0000-0000-0000-000000000000}"/>
          </ac:picMkLst>
        </pc:picChg>
      </pc:sldChg>
      <pc:sldChg chg="modSp mod">
        <pc:chgData name="shery tawfeeq" userId="19a96e0e89ed5f52" providerId="LiveId" clId="{3F92A156-D058-4DC3-B86E-2968C6F732AF}" dt="2023-06-23T11:04:25.935" v="185"/>
        <pc:sldMkLst>
          <pc:docMk/>
          <pc:sldMk cId="4181202611" sldId="287"/>
        </pc:sldMkLst>
        <pc:spChg chg="mod">
          <ac:chgData name="shery tawfeeq" userId="19a96e0e89ed5f52" providerId="LiveId" clId="{3F92A156-D058-4DC3-B86E-2968C6F732AF}" dt="2023-06-23T11:04:16.554" v="182" actId="14100"/>
          <ac:spMkLst>
            <pc:docMk/>
            <pc:sldMk cId="4181202611" sldId="287"/>
            <ac:spMk id="7" creationId="{7BA1CDF5-1022-8302-5B9B-69A313CADC02}"/>
          </ac:spMkLst>
        </pc:spChg>
        <pc:spChg chg="mod">
          <ac:chgData name="shery tawfeeq" userId="19a96e0e89ed5f52" providerId="LiveId" clId="{3F92A156-D058-4DC3-B86E-2968C6F732AF}" dt="2023-06-23T11:04:25.935" v="185"/>
          <ac:spMkLst>
            <pc:docMk/>
            <pc:sldMk cId="4181202611" sldId="287"/>
            <ac:spMk id="10" creationId="{CEF17B6C-D094-4230-B16C-C3F5BE8B4779}"/>
          </ac:spMkLst>
        </pc:spChg>
        <pc:picChg chg="mod">
          <ac:chgData name="shery tawfeeq" userId="19a96e0e89ed5f52" providerId="LiveId" clId="{3F92A156-D058-4DC3-B86E-2968C6F732AF}" dt="2023-06-23T11:04:22.130" v="184" actId="14100"/>
          <ac:picMkLst>
            <pc:docMk/>
            <pc:sldMk cId="4181202611" sldId="287"/>
            <ac:picMk id="6" creationId="{00000000-0000-0000-0000-000000000000}"/>
          </ac:picMkLst>
        </pc:picChg>
      </pc:sldChg>
      <pc:sldChg chg="modSp mod">
        <pc:chgData name="shery tawfeeq" userId="19a96e0e89ed5f52" providerId="LiveId" clId="{3F92A156-D058-4DC3-B86E-2968C6F732AF}" dt="2023-06-23T11:05:08.192" v="231" actId="1036"/>
        <pc:sldMkLst>
          <pc:docMk/>
          <pc:sldMk cId="3737233372" sldId="289"/>
        </pc:sldMkLst>
        <pc:spChg chg="mod">
          <ac:chgData name="shery tawfeeq" userId="19a96e0e89ed5f52" providerId="LiveId" clId="{3F92A156-D058-4DC3-B86E-2968C6F732AF}" dt="2023-06-23T11:05:08.192" v="231" actId="1036"/>
          <ac:spMkLst>
            <pc:docMk/>
            <pc:sldMk cId="3737233372" sldId="289"/>
            <ac:spMk id="7" creationId="{4BE8D9EA-8EE5-1E8E-B139-F8C7FC4532B0}"/>
          </ac:spMkLst>
        </pc:spChg>
        <pc:spChg chg="mod">
          <ac:chgData name="shery tawfeeq" userId="19a96e0e89ed5f52" providerId="LiveId" clId="{3F92A156-D058-4DC3-B86E-2968C6F732AF}" dt="2023-06-23T11:04:45.207" v="189"/>
          <ac:spMkLst>
            <pc:docMk/>
            <pc:sldMk cId="3737233372" sldId="289"/>
            <ac:spMk id="10" creationId="{CEF17B6C-D094-4230-B16C-C3F5BE8B4779}"/>
          </ac:spMkLst>
        </pc:spChg>
        <pc:picChg chg="mod">
          <ac:chgData name="shery tawfeeq" userId="19a96e0e89ed5f52" providerId="LiveId" clId="{3F92A156-D058-4DC3-B86E-2968C6F732AF}" dt="2023-06-23T11:04:59.642" v="226" actId="1037"/>
          <ac:picMkLst>
            <pc:docMk/>
            <pc:sldMk cId="3737233372" sldId="289"/>
            <ac:picMk id="6" creationId="{00000000-0000-0000-0000-000000000000}"/>
          </ac:picMkLst>
        </pc:picChg>
      </pc:sldChg>
      <pc:sldChg chg="modSp mod">
        <pc:chgData name="shery tawfeeq" userId="19a96e0e89ed5f52" providerId="LiveId" clId="{3F92A156-D058-4DC3-B86E-2968C6F732AF}" dt="2023-06-23T11:09:35.407" v="378" actId="1036"/>
        <pc:sldMkLst>
          <pc:docMk/>
          <pc:sldMk cId="3729877833" sldId="296"/>
        </pc:sldMkLst>
        <pc:spChg chg="mod">
          <ac:chgData name="shery tawfeeq" userId="19a96e0e89ed5f52" providerId="LiveId" clId="{3F92A156-D058-4DC3-B86E-2968C6F732AF}" dt="2023-06-23T11:09:07.467" v="350" actId="1036"/>
          <ac:spMkLst>
            <pc:docMk/>
            <pc:sldMk cId="3729877833" sldId="296"/>
            <ac:spMk id="7" creationId="{00000000-0000-0000-0000-000000000000}"/>
          </ac:spMkLst>
        </pc:spChg>
        <pc:spChg chg="mod">
          <ac:chgData name="shery tawfeeq" userId="19a96e0e89ed5f52" providerId="LiveId" clId="{3F92A156-D058-4DC3-B86E-2968C6F732AF}" dt="2023-06-23T11:09:12.414" v="351"/>
          <ac:spMkLst>
            <pc:docMk/>
            <pc:sldMk cId="3729877833" sldId="296"/>
            <ac:spMk id="10" creationId="{CEF17B6C-D094-4230-B16C-C3F5BE8B4779}"/>
          </ac:spMkLst>
        </pc:spChg>
        <pc:spChg chg="mod">
          <ac:chgData name="shery tawfeeq" userId="19a96e0e89ed5f52" providerId="LiveId" clId="{3F92A156-D058-4DC3-B86E-2968C6F732AF}" dt="2023-06-23T11:09:35.407" v="378" actId="1036"/>
          <ac:spMkLst>
            <pc:docMk/>
            <pc:sldMk cId="3729877833" sldId="296"/>
            <ac:spMk id="14" creationId="{4D2FA32C-F4DD-491F-AB09-30EC78D9E19E}"/>
          </ac:spMkLst>
        </pc:spChg>
        <pc:picChg chg="mod">
          <ac:chgData name="shery tawfeeq" userId="19a96e0e89ed5f52" providerId="LiveId" clId="{3F92A156-D058-4DC3-B86E-2968C6F732AF}" dt="2023-06-23T11:09:27.933" v="356" actId="14100"/>
          <ac:picMkLst>
            <pc:docMk/>
            <pc:sldMk cId="3729877833" sldId="296"/>
            <ac:picMk id="9" creationId="{F72D59BB-4BAD-FB9E-0F1B-922E66DF4627}"/>
          </ac:picMkLst>
        </pc:picChg>
      </pc:sldChg>
      <pc:sldChg chg="modSp mod">
        <pc:chgData name="shery tawfeeq" userId="19a96e0e89ed5f52" providerId="LiveId" clId="{3F92A156-D058-4DC3-B86E-2968C6F732AF}" dt="2023-06-23T11:08:50.251" v="335" actId="1036"/>
        <pc:sldMkLst>
          <pc:docMk/>
          <pc:sldMk cId="3703927633" sldId="303"/>
        </pc:sldMkLst>
        <pc:spChg chg="mod">
          <ac:chgData name="shery tawfeeq" userId="19a96e0e89ed5f52" providerId="LiveId" clId="{3F92A156-D058-4DC3-B86E-2968C6F732AF}" dt="2023-06-23T11:08:35.424" v="304"/>
          <ac:spMkLst>
            <pc:docMk/>
            <pc:sldMk cId="3703927633" sldId="303"/>
            <ac:spMk id="14" creationId="{00000000-0000-0000-0000-000000000000}"/>
          </ac:spMkLst>
        </pc:spChg>
        <pc:spChg chg="mod">
          <ac:chgData name="shery tawfeeq" userId="19a96e0e89ed5f52" providerId="LiveId" clId="{3F92A156-D058-4DC3-B86E-2968C6F732AF}" dt="2023-06-23T11:08:50.251" v="335" actId="1036"/>
          <ac:spMkLst>
            <pc:docMk/>
            <pc:sldMk cId="3703927633" sldId="303"/>
            <ac:spMk id="16" creationId="{00000000-0000-0000-0000-000000000000}"/>
          </ac:spMkLst>
        </pc:spChg>
      </pc:sldChg>
      <pc:sldChg chg="modSp">
        <pc:chgData name="shery tawfeeq" userId="19a96e0e89ed5f52" providerId="LiveId" clId="{3F92A156-D058-4DC3-B86E-2968C6F732AF}" dt="2023-06-23T11:29:16.717" v="1142"/>
        <pc:sldMkLst>
          <pc:docMk/>
          <pc:sldMk cId="2381692315" sldId="320"/>
        </pc:sldMkLst>
        <pc:spChg chg="mod">
          <ac:chgData name="shery tawfeeq" userId="19a96e0e89ed5f52" providerId="LiveId" clId="{3F92A156-D058-4DC3-B86E-2968C6F732AF}" dt="2023-06-23T11:29:12.339" v="1141"/>
          <ac:spMkLst>
            <pc:docMk/>
            <pc:sldMk cId="2381692315" sldId="320"/>
            <ac:spMk id="7" creationId="{00000000-0000-0000-0000-000000000000}"/>
          </ac:spMkLst>
        </pc:spChg>
        <pc:spChg chg="mod">
          <ac:chgData name="shery tawfeeq" userId="19a96e0e89ed5f52" providerId="LiveId" clId="{3F92A156-D058-4DC3-B86E-2968C6F732AF}" dt="2023-06-23T11:29:16.717" v="1142"/>
          <ac:spMkLst>
            <pc:docMk/>
            <pc:sldMk cId="2381692315" sldId="320"/>
            <ac:spMk id="11" creationId="{47D1C754-1798-422A-9316-98AB8053F9CA}"/>
          </ac:spMkLst>
        </pc:spChg>
      </pc:sldChg>
      <pc:sldChg chg="modSp mod">
        <pc:chgData name="shery tawfeeq" userId="19a96e0e89ed5f52" providerId="LiveId" clId="{3F92A156-D058-4DC3-B86E-2968C6F732AF}" dt="2023-06-23T11:02:06.763" v="56" actId="14100"/>
        <pc:sldMkLst>
          <pc:docMk/>
          <pc:sldMk cId="2747833239" sldId="323"/>
        </pc:sldMkLst>
        <pc:spChg chg="mod">
          <ac:chgData name="shery tawfeeq" userId="19a96e0e89ed5f52" providerId="LiveId" clId="{3F92A156-D058-4DC3-B86E-2968C6F732AF}" dt="2023-06-23T11:01:28.157" v="1"/>
          <ac:spMkLst>
            <pc:docMk/>
            <pc:sldMk cId="2747833239" sldId="323"/>
            <ac:spMk id="9" creationId="{00000000-0000-0000-0000-000000000000}"/>
          </ac:spMkLst>
        </pc:spChg>
        <pc:spChg chg="mod">
          <ac:chgData name="shery tawfeeq" userId="19a96e0e89ed5f52" providerId="LiveId" clId="{3F92A156-D058-4DC3-B86E-2968C6F732AF}" dt="2023-06-23T11:01:32.454" v="2"/>
          <ac:spMkLst>
            <pc:docMk/>
            <pc:sldMk cId="2747833239" sldId="323"/>
            <ac:spMk id="10" creationId="{CEF17B6C-D094-4230-B16C-C3F5BE8B4779}"/>
          </ac:spMkLst>
        </pc:spChg>
        <pc:spChg chg="mod">
          <ac:chgData name="shery tawfeeq" userId="19a96e0e89ed5f52" providerId="LiveId" clId="{3F92A156-D058-4DC3-B86E-2968C6F732AF}" dt="2023-06-23T11:02:06.763" v="56" actId="14100"/>
          <ac:spMkLst>
            <pc:docMk/>
            <pc:sldMk cId="2747833239" sldId="323"/>
            <ac:spMk id="11" creationId="{1836D656-2DB3-41A2-A337-FAD3DBD2605A}"/>
          </ac:spMkLst>
        </pc:spChg>
        <pc:picChg chg="mod">
          <ac:chgData name="shery tawfeeq" userId="19a96e0e89ed5f52" providerId="LiveId" clId="{3F92A156-D058-4DC3-B86E-2968C6F732AF}" dt="2023-06-23T11:01:44.075" v="26" actId="1036"/>
          <ac:picMkLst>
            <pc:docMk/>
            <pc:sldMk cId="2747833239" sldId="323"/>
            <ac:picMk id="6" creationId="{00000000-0000-0000-0000-000000000000}"/>
          </ac:picMkLst>
        </pc:picChg>
      </pc:sldChg>
      <pc:sldChg chg="modSp mod">
        <pc:chgData name="shery tawfeeq" userId="19a96e0e89ed5f52" providerId="LiveId" clId="{3F92A156-D058-4DC3-B86E-2968C6F732AF}" dt="2023-06-23T11:10:16.285" v="406"/>
        <pc:sldMkLst>
          <pc:docMk/>
          <pc:sldMk cId="3462221537" sldId="327"/>
        </pc:sldMkLst>
        <pc:spChg chg="mod">
          <ac:chgData name="shery tawfeeq" userId="19a96e0e89ed5f52" providerId="LiveId" clId="{3F92A156-D058-4DC3-B86E-2968C6F732AF}" dt="2023-06-23T11:10:08.635" v="403" actId="1037"/>
          <ac:spMkLst>
            <pc:docMk/>
            <pc:sldMk cId="3462221537" sldId="327"/>
            <ac:spMk id="8" creationId="{9ED93E7E-23FF-9A34-AB57-F85788E5928C}"/>
          </ac:spMkLst>
        </pc:spChg>
        <pc:spChg chg="mod">
          <ac:chgData name="shery tawfeeq" userId="19a96e0e89ed5f52" providerId="LiveId" clId="{3F92A156-D058-4DC3-B86E-2968C6F732AF}" dt="2023-06-23T11:10:11.501" v="404"/>
          <ac:spMkLst>
            <pc:docMk/>
            <pc:sldMk cId="3462221537" sldId="327"/>
            <ac:spMk id="10" creationId="{CEF17B6C-D094-4230-B16C-C3F5BE8B4779}"/>
          </ac:spMkLst>
        </pc:spChg>
        <pc:spChg chg="mod">
          <ac:chgData name="shery tawfeeq" userId="19a96e0e89ed5f52" providerId="LiveId" clId="{3F92A156-D058-4DC3-B86E-2968C6F732AF}" dt="2023-06-23T11:10:16.285" v="406"/>
          <ac:spMkLst>
            <pc:docMk/>
            <pc:sldMk cId="3462221537" sldId="327"/>
            <ac:spMk id="14" creationId="{4D2FA32C-F4DD-491F-AB09-30EC78D9E19E}"/>
          </ac:spMkLst>
        </pc:spChg>
      </pc:sldChg>
      <pc:sldChg chg="modSp mod">
        <pc:chgData name="shery tawfeeq" userId="19a96e0e89ed5f52" providerId="LiveId" clId="{3F92A156-D058-4DC3-B86E-2968C6F732AF}" dt="2023-06-23T11:10:50.004" v="436"/>
        <pc:sldMkLst>
          <pc:docMk/>
          <pc:sldMk cId="2173939221" sldId="328"/>
        </pc:sldMkLst>
        <pc:spChg chg="mod">
          <ac:chgData name="shery tawfeeq" userId="19a96e0e89ed5f52" providerId="LiveId" clId="{3F92A156-D058-4DC3-B86E-2968C6F732AF}" dt="2023-06-23T11:10:40.717" v="433" actId="1036"/>
          <ac:spMkLst>
            <pc:docMk/>
            <pc:sldMk cId="2173939221" sldId="328"/>
            <ac:spMk id="8" creationId="{E1345E74-AA27-B497-3B02-F29527E36474}"/>
          </ac:spMkLst>
        </pc:spChg>
        <pc:spChg chg="mod">
          <ac:chgData name="shery tawfeeq" userId="19a96e0e89ed5f52" providerId="LiveId" clId="{3F92A156-D058-4DC3-B86E-2968C6F732AF}" dt="2023-06-23T11:10:44.562" v="434"/>
          <ac:spMkLst>
            <pc:docMk/>
            <pc:sldMk cId="2173939221" sldId="328"/>
            <ac:spMk id="10" creationId="{CEF17B6C-D094-4230-B16C-C3F5BE8B4779}"/>
          </ac:spMkLst>
        </pc:spChg>
        <pc:spChg chg="mod">
          <ac:chgData name="shery tawfeeq" userId="19a96e0e89ed5f52" providerId="LiveId" clId="{3F92A156-D058-4DC3-B86E-2968C6F732AF}" dt="2023-06-23T11:10:50.004" v="436"/>
          <ac:spMkLst>
            <pc:docMk/>
            <pc:sldMk cId="2173939221" sldId="328"/>
            <ac:spMk id="14" creationId="{4D2FA32C-F4DD-491F-AB09-30EC78D9E19E}"/>
          </ac:spMkLst>
        </pc:spChg>
      </pc:sldChg>
      <pc:sldChg chg="modSp mod">
        <pc:chgData name="shery tawfeeq" userId="19a96e0e89ed5f52" providerId="LiveId" clId="{3F92A156-D058-4DC3-B86E-2968C6F732AF}" dt="2023-06-23T11:11:34.112" v="463" actId="207"/>
        <pc:sldMkLst>
          <pc:docMk/>
          <pc:sldMk cId="1365117134" sldId="329"/>
        </pc:sldMkLst>
        <pc:spChg chg="mod">
          <ac:chgData name="shery tawfeeq" userId="19a96e0e89ed5f52" providerId="LiveId" clId="{3F92A156-D058-4DC3-B86E-2968C6F732AF}" dt="2023-06-23T11:11:18.233" v="461" actId="1036"/>
          <ac:spMkLst>
            <pc:docMk/>
            <pc:sldMk cId="1365117134" sldId="329"/>
            <ac:spMk id="8" creationId="{D645F401-D8FD-E39D-3D75-6E5C6CCB77B2}"/>
          </ac:spMkLst>
        </pc:spChg>
        <pc:spChg chg="mod">
          <ac:chgData name="shery tawfeeq" userId="19a96e0e89ed5f52" providerId="LiveId" clId="{3F92A156-D058-4DC3-B86E-2968C6F732AF}" dt="2023-06-23T11:11:21.745" v="462"/>
          <ac:spMkLst>
            <pc:docMk/>
            <pc:sldMk cId="1365117134" sldId="329"/>
            <ac:spMk id="10" creationId="{CEF17B6C-D094-4230-B16C-C3F5BE8B4779}"/>
          </ac:spMkLst>
        </pc:spChg>
        <pc:spChg chg="mod">
          <ac:chgData name="shery tawfeeq" userId="19a96e0e89ed5f52" providerId="LiveId" clId="{3F92A156-D058-4DC3-B86E-2968C6F732AF}" dt="2023-06-23T11:11:34.112" v="463" actId="207"/>
          <ac:spMkLst>
            <pc:docMk/>
            <pc:sldMk cId="1365117134" sldId="329"/>
            <ac:spMk id="14" creationId="{4D2FA32C-F4DD-491F-AB09-30EC78D9E19E}"/>
          </ac:spMkLst>
        </pc:spChg>
      </pc:sldChg>
      <pc:sldChg chg="modSp mod">
        <pc:chgData name="shery tawfeeq" userId="19a96e0e89ed5f52" providerId="LiveId" clId="{3F92A156-D058-4DC3-B86E-2968C6F732AF}" dt="2023-06-23T11:11:58" v="481"/>
        <pc:sldMkLst>
          <pc:docMk/>
          <pc:sldMk cId="2986314975" sldId="330"/>
        </pc:sldMkLst>
        <pc:spChg chg="mod">
          <ac:chgData name="shery tawfeeq" userId="19a96e0e89ed5f52" providerId="LiveId" clId="{3F92A156-D058-4DC3-B86E-2968C6F732AF}" dt="2023-06-23T11:11:54.494" v="480" actId="1037"/>
          <ac:spMkLst>
            <pc:docMk/>
            <pc:sldMk cId="2986314975" sldId="330"/>
            <ac:spMk id="7" creationId="{00000000-0000-0000-0000-000000000000}"/>
          </ac:spMkLst>
        </pc:spChg>
        <pc:spChg chg="mod">
          <ac:chgData name="shery tawfeeq" userId="19a96e0e89ed5f52" providerId="LiveId" clId="{3F92A156-D058-4DC3-B86E-2968C6F732AF}" dt="2023-06-23T11:11:58" v="481"/>
          <ac:spMkLst>
            <pc:docMk/>
            <pc:sldMk cId="2986314975" sldId="330"/>
            <ac:spMk id="10" creationId="{CEF17B6C-D094-4230-B16C-C3F5BE8B4779}"/>
          </ac:spMkLst>
        </pc:spChg>
      </pc:sldChg>
      <pc:sldChg chg="modSp mod">
        <pc:chgData name="shery tawfeeq" userId="19a96e0e89ed5f52" providerId="LiveId" clId="{3F92A156-D058-4DC3-B86E-2968C6F732AF}" dt="2023-06-23T11:12:53.751" v="559" actId="1037"/>
        <pc:sldMkLst>
          <pc:docMk/>
          <pc:sldMk cId="358021441" sldId="331"/>
        </pc:sldMkLst>
        <pc:spChg chg="mod">
          <ac:chgData name="shery tawfeeq" userId="19a96e0e89ed5f52" providerId="LiveId" clId="{3F92A156-D058-4DC3-B86E-2968C6F732AF}" dt="2023-06-23T11:12:19.554" v="498" actId="1036"/>
          <ac:spMkLst>
            <pc:docMk/>
            <pc:sldMk cId="358021441" sldId="331"/>
            <ac:spMk id="7" creationId="{00000000-0000-0000-0000-000000000000}"/>
          </ac:spMkLst>
        </pc:spChg>
        <pc:spChg chg="mod">
          <ac:chgData name="shery tawfeeq" userId="19a96e0e89ed5f52" providerId="LiveId" clId="{3F92A156-D058-4DC3-B86E-2968C6F732AF}" dt="2023-06-23T11:12:08.139" v="482"/>
          <ac:spMkLst>
            <pc:docMk/>
            <pc:sldMk cId="358021441" sldId="331"/>
            <ac:spMk id="10" creationId="{CEF17B6C-D094-4230-B16C-C3F5BE8B4779}"/>
          </ac:spMkLst>
        </pc:spChg>
        <pc:spChg chg="mod">
          <ac:chgData name="shery tawfeeq" userId="19a96e0e89ed5f52" providerId="LiveId" clId="{3F92A156-D058-4DC3-B86E-2968C6F732AF}" dt="2023-06-23T11:12:53.751" v="559" actId="1037"/>
          <ac:spMkLst>
            <pc:docMk/>
            <pc:sldMk cId="358021441" sldId="331"/>
            <ac:spMk id="14" creationId="{4D2FA32C-F4DD-491F-AB09-30EC78D9E19E}"/>
          </ac:spMkLst>
        </pc:spChg>
        <pc:picChg chg="mod">
          <ac:chgData name="shery tawfeeq" userId="19a96e0e89ed5f52" providerId="LiveId" clId="{3F92A156-D058-4DC3-B86E-2968C6F732AF}" dt="2023-06-23T11:12:45.900" v="543" actId="1037"/>
          <ac:picMkLst>
            <pc:docMk/>
            <pc:sldMk cId="358021441" sldId="331"/>
            <ac:picMk id="9" creationId="{4C8685D5-5145-9A7F-2D59-147BE44AA1C5}"/>
          </ac:picMkLst>
        </pc:picChg>
      </pc:sldChg>
      <pc:sldChg chg="modSp mod">
        <pc:chgData name="shery tawfeeq" userId="19a96e0e89ed5f52" providerId="LiveId" clId="{3F92A156-D058-4DC3-B86E-2968C6F732AF}" dt="2023-06-23T11:16:58.897" v="629"/>
        <pc:sldMkLst>
          <pc:docMk/>
          <pc:sldMk cId="1757720131" sldId="332"/>
        </pc:sldMkLst>
        <pc:spChg chg="mod">
          <ac:chgData name="shery tawfeeq" userId="19a96e0e89ed5f52" providerId="LiveId" clId="{3F92A156-D058-4DC3-B86E-2968C6F732AF}" dt="2023-06-23T11:13:17.994" v="583" actId="1035"/>
          <ac:spMkLst>
            <pc:docMk/>
            <pc:sldMk cId="1757720131" sldId="332"/>
            <ac:spMk id="7" creationId="{00000000-0000-0000-0000-000000000000}"/>
          </ac:spMkLst>
        </pc:spChg>
        <pc:spChg chg="mod">
          <ac:chgData name="shery tawfeeq" userId="19a96e0e89ed5f52" providerId="LiveId" clId="{3F92A156-D058-4DC3-B86E-2968C6F732AF}" dt="2023-06-23T11:16:58.897" v="629"/>
          <ac:spMkLst>
            <pc:docMk/>
            <pc:sldMk cId="1757720131" sldId="332"/>
            <ac:spMk id="10" creationId="{CEF17B6C-D094-4230-B16C-C3F5BE8B4779}"/>
          </ac:spMkLst>
        </pc:spChg>
        <pc:spChg chg="mod">
          <ac:chgData name="shery tawfeeq" userId="19a96e0e89ed5f52" providerId="LiveId" clId="{3F92A156-D058-4DC3-B86E-2968C6F732AF}" dt="2023-06-23T11:16:51.173" v="628" actId="14100"/>
          <ac:spMkLst>
            <pc:docMk/>
            <pc:sldMk cId="1757720131" sldId="332"/>
            <ac:spMk id="14" creationId="{4D2FA32C-F4DD-491F-AB09-30EC78D9E19E}"/>
          </ac:spMkLst>
        </pc:spChg>
        <pc:picChg chg="mod">
          <ac:chgData name="shery tawfeeq" userId="19a96e0e89ed5f52" providerId="LiveId" clId="{3F92A156-D058-4DC3-B86E-2968C6F732AF}" dt="2023-06-23T11:16:32.928" v="586" actId="14100"/>
          <ac:picMkLst>
            <pc:docMk/>
            <pc:sldMk cId="1757720131" sldId="332"/>
            <ac:picMk id="9" creationId="{B68E9243-3F88-627D-30E7-4C55D05E370F}"/>
          </ac:picMkLst>
        </pc:picChg>
      </pc:sldChg>
      <pc:sldChg chg="modSp mod">
        <pc:chgData name="shery tawfeeq" userId="19a96e0e89ed5f52" providerId="LiveId" clId="{3F92A156-D058-4DC3-B86E-2968C6F732AF}" dt="2023-06-23T11:18:59.850" v="718" actId="207"/>
        <pc:sldMkLst>
          <pc:docMk/>
          <pc:sldMk cId="2578056184" sldId="334"/>
        </pc:sldMkLst>
        <pc:spChg chg="mod">
          <ac:chgData name="shery tawfeeq" userId="19a96e0e89ed5f52" providerId="LiveId" clId="{3F92A156-D058-4DC3-B86E-2968C6F732AF}" dt="2023-06-23T11:17:31.690" v="651" actId="14100"/>
          <ac:spMkLst>
            <pc:docMk/>
            <pc:sldMk cId="2578056184" sldId="334"/>
            <ac:spMk id="8" creationId="{68F6AA64-25D8-F4B1-EE01-2DE7E0950A52}"/>
          </ac:spMkLst>
        </pc:spChg>
        <pc:spChg chg="mod">
          <ac:chgData name="shery tawfeeq" userId="19a96e0e89ed5f52" providerId="LiveId" clId="{3F92A156-D058-4DC3-B86E-2968C6F732AF}" dt="2023-06-23T11:17:10.324" v="630"/>
          <ac:spMkLst>
            <pc:docMk/>
            <pc:sldMk cId="2578056184" sldId="334"/>
            <ac:spMk id="10" creationId="{CEF17B6C-D094-4230-B16C-C3F5BE8B4779}"/>
          </ac:spMkLst>
        </pc:spChg>
        <pc:spChg chg="mod">
          <ac:chgData name="shery tawfeeq" userId="19a96e0e89ed5f52" providerId="LiveId" clId="{3F92A156-D058-4DC3-B86E-2968C6F732AF}" dt="2023-06-23T11:18:59.850" v="718" actId="207"/>
          <ac:spMkLst>
            <pc:docMk/>
            <pc:sldMk cId="2578056184" sldId="334"/>
            <ac:spMk id="14" creationId="{4D2FA32C-F4DD-491F-AB09-30EC78D9E19E}"/>
          </ac:spMkLst>
        </pc:spChg>
        <pc:picChg chg="mod">
          <ac:chgData name="shery tawfeeq" userId="19a96e0e89ed5f52" providerId="LiveId" clId="{3F92A156-D058-4DC3-B86E-2968C6F732AF}" dt="2023-06-23T11:18:17.328" v="706" actId="1038"/>
          <ac:picMkLst>
            <pc:docMk/>
            <pc:sldMk cId="2578056184" sldId="334"/>
            <ac:picMk id="9" creationId="{7CBC46CE-29FA-2BF7-D7DD-2B96033039EA}"/>
          </ac:picMkLst>
        </pc:picChg>
      </pc:sldChg>
      <pc:sldChg chg="modSp mod">
        <pc:chgData name="shery tawfeeq" userId="19a96e0e89ed5f52" providerId="LiveId" clId="{3F92A156-D058-4DC3-B86E-2968C6F732AF}" dt="2023-06-23T11:19:52.450" v="731" actId="20577"/>
        <pc:sldMkLst>
          <pc:docMk/>
          <pc:sldMk cId="542150361" sldId="339"/>
        </pc:sldMkLst>
        <pc:spChg chg="mod">
          <ac:chgData name="shery tawfeeq" userId="19a96e0e89ed5f52" providerId="LiveId" clId="{3F92A156-D058-4DC3-B86E-2968C6F732AF}" dt="2023-06-23T11:19:07.706" v="719"/>
          <ac:spMkLst>
            <pc:docMk/>
            <pc:sldMk cId="542150361" sldId="339"/>
            <ac:spMk id="14" creationId="{00000000-0000-0000-0000-000000000000}"/>
          </ac:spMkLst>
        </pc:spChg>
        <pc:spChg chg="mod">
          <ac:chgData name="shery tawfeeq" userId="19a96e0e89ed5f52" providerId="LiveId" clId="{3F92A156-D058-4DC3-B86E-2968C6F732AF}" dt="2023-06-23T11:19:52.450" v="731" actId="20577"/>
          <ac:spMkLst>
            <pc:docMk/>
            <pc:sldMk cId="542150361" sldId="339"/>
            <ac:spMk id="16" creationId="{00000000-0000-0000-0000-000000000000}"/>
          </ac:spMkLst>
        </pc:spChg>
      </pc:sldChg>
      <pc:sldChg chg="modSp mod">
        <pc:chgData name="shery tawfeeq" userId="19a96e0e89ed5f52" providerId="LiveId" clId="{3F92A156-D058-4DC3-B86E-2968C6F732AF}" dt="2023-06-23T11:21:36.189" v="784" actId="1036"/>
        <pc:sldMkLst>
          <pc:docMk/>
          <pc:sldMk cId="896671206" sldId="340"/>
        </pc:sldMkLst>
        <pc:spChg chg="mod">
          <ac:chgData name="shery tawfeeq" userId="19a96e0e89ed5f52" providerId="LiveId" clId="{3F92A156-D058-4DC3-B86E-2968C6F732AF}" dt="2023-06-23T11:20:41.933" v="744" actId="1036"/>
          <ac:spMkLst>
            <pc:docMk/>
            <pc:sldMk cId="896671206" sldId="340"/>
            <ac:spMk id="7" creationId="{00000000-0000-0000-0000-000000000000}"/>
          </ac:spMkLst>
        </pc:spChg>
        <pc:spChg chg="mod">
          <ac:chgData name="shery tawfeeq" userId="19a96e0e89ed5f52" providerId="LiveId" clId="{3F92A156-D058-4DC3-B86E-2968C6F732AF}" dt="2023-06-23T11:20:49.896" v="745"/>
          <ac:spMkLst>
            <pc:docMk/>
            <pc:sldMk cId="896671206" sldId="340"/>
            <ac:spMk id="10" creationId="{CEF17B6C-D094-4230-B16C-C3F5BE8B4779}"/>
          </ac:spMkLst>
        </pc:spChg>
        <pc:spChg chg="mod">
          <ac:chgData name="shery tawfeeq" userId="19a96e0e89ed5f52" providerId="LiveId" clId="{3F92A156-D058-4DC3-B86E-2968C6F732AF}" dt="2023-06-23T11:21:36.189" v="784" actId="1036"/>
          <ac:spMkLst>
            <pc:docMk/>
            <pc:sldMk cId="896671206" sldId="340"/>
            <ac:spMk id="14" creationId="{4D2FA32C-F4DD-491F-AB09-30EC78D9E19E}"/>
          </ac:spMkLst>
        </pc:spChg>
        <pc:picChg chg="mod">
          <ac:chgData name="shery tawfeeq" userId="19a96e0e89ed5f52" providerId="LiveId" clId="{3F92A156-D058-4DC3-B86E-2968C6F732AF}" dt="2023-06-23T11:21:27.211" v="777" actId="1036"/>
          <ac:picMkLst>
            <pc:docMk/>
            <pc:sldMk cId="896671206" sldId="340"/>
            <ac:picMk id="9" creationId="{7A5F80F0-CAE0-2AE2-FE4E-B60A7CCAE874}"/>
          </ac:picMkLst>
        </pc:picChg>
      </pc:sldChg>
      <pc:sldChg chg="modSp mod">
        <pc:chgData name="shery tawfeeq" userId="19a96e0e89ed5f52" providerId="LiveId" clId="{3F92A156-D058-4DC3-B86E-2968C6F732AF}" dt="2023-06-23T11:24:13.359" v="888"/>
        <pc:sldMkLst>
          <pc:docMk/>
          <pc:sldMk cId="331164789" sldId="341"/>
        </pc:sldMkLst>
        <pc:spChg chg="mod">
          <ac:chgData name="shery tawfeeq" userId="19a96e0e89ed5f52" providerId="LiveId" clId="{3F92A156-D058-4DC3-B86E-2968C6F732AF}" dt="2023-06-23T11:24:13.359" v="888"/>
          <ac:spMkLst>
            <pc:docMk/>
            <pc:sldMk cId="331164789" sldId="341"/>
            <ac:spMk id="7" creationId="{00000000-0000-0000-0000-000000000000}"/>
          </ac:spMkLst>
        </pc:spChg>
        <pc:spChg chg="mod">
          <ac:chgData name="shery tawfeeq" userId="19a96e0e89ed5f52" providerId="LiveId" clId="{3F92A156-D058-4DC3-B86E-2968C6F732AF}" dt="2023-06-23T11:22:13.173" v="795"/>
          <ac:spMkLst>
            <pc:docMk/>
            <pc:sldMk cId="331164789" sldId="341"/>
            <ac:spMk id="10" creationId="{CEF17B6C-D094-4230-B16C-C3F5BE8B4779}"/>
          </ac:spMkLst>
        </pc:spChg>
        <pc:spChg chg="mod">
          <ac:chgData name="shery tawfeeq" userId="19a96e0e89ed5f52" providerId="LiveId" clId="{3F92A156-D058-4DC3-B86E-2968C6F732AF}" dt="2023-06-23T11:23:00.133" v="866" actId="1036"/>
          <ac:spMkLst>
            <pc:docMk/>
            <pc:sldMk cId="331164789" sldId="341"/>
            <ac:spMk id="14" creationId="{4D2FA32C-F4DD-491F-AB09-30EC78D9E19E}"/>
          </ac:spMkLst>
        </pc:spChg>
        <pc:picChg chg="mod">
          <ac:chgData name="shery tawfeeq" userId="19a96e0e89ed5f52" providerId="LiveId" clId="{3F92A156-D058-4DC3-B86E-2968C6F732AF}" dt="2023-06-23T11:24:06.411" v="887" actId="1076"/>
          <ac:picMkLst>
            <pc:docMk/>
            <pc:sldMk cId="331164789" sldId="341"/>
            <ac:picMk id="6" creationId="{00000000-0000-0000-0000-000000000000}"/>
          </ac:picMkLst>
        </pc:picChg>
        <pc:picChg chg="mod">
          <ac:chgData name="shery tawfeeq" userId="19a96e0e89ed5f52" providerId="LiveId" clId="{3F92A156-D058-4DC3-B86E-2968C6F732AF}" dt="2023-06-23T11:22:55.400" v="861" actId="14100"/>
          <ac:picMkLst>
            <pc:docMk/>
            <pc:sldMk cId="331164789" sldId="341"/>
            <ac:picMk id="9" creationId="{C89786D9-7C5B-FC6C-9FDB-63878F09032C}"/>
          </ac:picMkLst>
        </pc:picChg>
      </pc:sldChg>
      <pc:sldChg chg="modSp mod">
        <pc:chgData name="shery tawfeeq" userId="19a96e0e89ed5f52" providerId="LiveId" clId="{3F92A156-D058-4DC3-B86E-2968C6F732AF}" dt="2023-06-23T11:24:00.151" v="885"/>
        <pc:sldMkLst>
          <pc:docMk/>
          <pc:sldMk cId="1909459474" sldId="342"/>
        </pc:sldMkLst>
        <pc:spChg chg="mod">
          <ac:chgData name="shery tawfeeq" userId="19a96e0e89ed5f52" providerId="LiveId" clId="{3F92A156-D058-4DC3-B86E-2968C6F732AF}" dt="2023-06-23T11:23:46.518" v="880" actId="1036"/>
          <ac:spMkLst>
            <pc:docMk/>
            <pc:sldMk cId="1909459474" sldId="342"/>
            <ac:spMk id="7" creationId="{00000000-0000-0000-0000-000000000000}"/>
          </ac:spMkLst>
        </pc:spChg>
        <pc:spChg chg="mod">
          <ac:chgData name="shery tawfeeq" userId="19a96e0e89ed5f52" providerId="LiveId" clId="{3F92A156-D058-4DC3-B86E-2968C6F732AF}" dt="2023-06-23T11:24:00.151" v="885"/>
          <ac:spMkLst>
            <pc:docMk/>
            <pc:sldMk cId="1909459474" sldId="342"/>
            <ac:spMk id="10" creationId="{CEF17B6C-D094-4230-B16C-C3F5BE8B4779}"/>
          </ac:spMkLst>
        </pc:spChg>
        <pc:spChg chg="mod">
          <ac:chgData name="shery tawfeeq" userId="19a96e0e89ed5f52" providerId="LiveId" clId="{3F92A156-D058-4DC3-B86E-2968C6F732AF}" dt="2023-06-23T11:23:11.209" v="868"/>
          <ac:spMkLst>
            <pc:docMk/>
            <pc:sldMk cId="1909459474" sldId="342"/>
            <ac:spMk id="14" creationId="{4D2FA32C-F4DD-491F-AB09-30EC78D9E19E}"/>
          </ac:spMkLst>
        </pc:spChg>
      </pc:sldChg>
      <pc:sldChg chg="modSp mod">
        <pc:chgData name="shery tawfeeq" userId="19a96e0e89ed5f52" providerId="LiveId" clId="{3F92A156-D058-4DC3-B86E-2968C6F732AF}" dt="2023-06-23T11:25:14.207" v="955" actId="1038"/>
        <pc:sldMkLst>
          <pc:docMk/>
          <pc:sldMk cId="2621663566" sldId="343"/>
        </pc:sldMkLst>
        <pc:spChg chg="mod">
          <ac:chgData name="shery tawfeeq" userId="19a96e0e89ed5f52" providerId="LiveId" clId="{3F92A156-D058-4DC3-B86E-2968C6F732AF}" dt="2023-06-23T11:24:41.935" v="899" actId="1036"/>
          <ac:spMkLst>
            <pc:docMk/>
            <pc:sldMk cId="2621663566" sldId="343"/>
            <ac:spMk id="7" creationId="{00000000-0000-0000-0000-000000000000}"/>
          </ac:spMkLst>
        </pc:spChg>
        <pc:spChg chg="mod">
          <ac:chgData name="shery tawfeeq" userId="19a96e0e89ed5f52" providerId="LiveId" clId="{3F92A156-D058-4DC3-B86E-2968C6F732AF}" dt="2023-06-23T11:24:35.060" v="891"/>
          <ac:spMkLst>
            <pc:docMk/>
            <pc:sldMk cId="2621663566" sldId="343"/>
            <ac:spMk id="10" creationId="{CEF17B6C-D094-4230-B16C-C3F5BE8B4779}"/>
          </ac:spMkLst>
        </pc:spChg>
        <pc:spChg chg="mod">
          <ac:chgData name="shery tawfeeq" userId="19a96e0e89ed5f52" providerId="LiveId" clId="{3F92A156-D058-4DC3-B86E-2968C6F732AF}" dt="2023-06-23T11:25:08.709" v="934" actId="1036"/>
          <ac:spMkLst>
            <pc:docMk/>
            <pc:sldMk cId="2621663566" sldId="343"/>
            <ac:spMk id="14" creationId="{4D2FA32C-F4DD-491F-AB09-30EC78D9E19E}"/>
          </ac:spMkLst>
        </pc:spChg>
        <pc:picChg chg="mod">
          <ac:chgData name="shery tawfeeq" userId="19a96e0e89ed5f52" providerId="LiveId" clId="{3F92A156-D058-4DC3-B86E-2968C6F732AF}" dt="2023-06-23T11:25:14.207" v="955" actId="1038"/>
          <ac:picMkLst>
            <pc:docMk/>
            <pc:sldMk cId="2621663566" sldId="343"/>
            <ac:picMk id="9" creationId="{4BA2222E-E25A-BF7C-0A5E-F17326EE1598}"/>
          </ac:picMkLst>
        </pc:picChg>
      </pc:sldChg>
      <pc:sldChg chg="modSp mod">
        <pc:chgData name="shery tawfeeq" userId="19a96e0e89ed5f52" providerId="LiveId" clId="{3F92A156-D058-4DC3-B86E-2968C6F732AF}" dt="2023-06-23T11:26:20.184" v="1027" actId="1036"/>
        <pc:sldMkLst>
          <pc:docMk/>
          <pc:sldMk cId="638616365" sldId="344"/>
        </pc:sldMkLst>
        <pc:spChg chg="mod">
          <ac:chgData name="shery tawfeeq" userId="19a96e0e89ed5f52" providerId="LiveId" clId="{3F92A156-D058-4DC3-B86E-2968C6F732AF}" dt="2023-06-23T11:25:37.248" v="968" actId="1036"/>
          <ac:spMkLst>
            <pc:docMk/>
            <pc:sldMk cId="638616365" sldId="344"/>
            <ac:spMk id="7" creationId="{00000000-0000-0000-0000-000000000000}"/>
          </ac:spMkLst>
        </pc:spChg>
        <pc:spChg chg="mod">
          <ac:chgData name="shery tawfeeq" userId="19a96e0e89ed5f52" providerId="LiveId" clId="{3F92A156-D058-4DC3-B86E-2968C6F732AF}" dt="2023-06-23T11:25:56.925" v="1001" actId="1036"/>
          <ac:spMkLst>
            <pc:docMk/>
            <pc:sldMk cId="638616365" sldId="344"/>
            <ac:spMk id="10" creationId="{CEF17B6C-D094-4230-B16C-C3F5BE8B4779}"/>
          </ac:spMkLst>
        </pc:spChg>
        <pc:spChg chg="mod">
          <ac:chgData name="shery tawfeeq" userId="19a96e0e89ed5f52" providerId="LiveId" clId="{3F92A156-D058-4DC3-B86E-2968C6F732AF}" dt="2023-06-23T11:26:20.184" v="1027" actId="1036"/>
          <ac:spMkLst>
            <pc:docMk/>
            <pc:sldMk cId="638616365" sldId="344"/>
            <ac:spMk id="14" creationId="{4D2FA32C-F4DD-491F-AB09-30EC78D9E19E}"/>
          </ac:spMkLst>
        </pc:spChg>
        <pc:picChg chg="mod">
          <ac:chgData name="shery tawfeeq" userId="19a96e0e89ed5f52" providerId="LiveId" clId="{3F92A156-D058-4DC3-B86E-2968C6F732AF}" dt="2023-06-23T11:25:34.550" v="966" actId="1035"/>
          <ac:picMkLst>
            <pc:docMk/>
            <pc:sldMk cId="638616365" sldId="344"/>
            <ac:picMk id="6" creationId="{00000000-0000-0000-0000-000000000000}"/>
          </ac:picMkLst>
        </pc:picChg>
        <pc:picChg chg="mod">
          <ac:chgData name="shery tawfeeq" userId="19a96e0e89ed5f52" providerId="LiveId" clId="{3F92A156-D058-4DC3-B86E-2968C6F732AF}" dt="2023-06-23T11:26:13.951" v="1007" actId="14100"/>
          <ac:picMkLst>
            <pc:docMk/>
            <pc:sldMk cId="638616365" sldId="344"/>
            <ac:picMk id="9" creationId="{5918D1AA-3431-218C-0642-901396A62847}"/>
          </ac:picMkLst>
        </pc:picChg>
      </pc:sldChg>
      <pc:sldChg chg="modSp mod">
        <pc:chgData name="shery tawfeeq" userId="19a96e0e89ed5f52" providerId="LiveId" clId="{3F92A156-D058-4DC3-B86E-2968C6F732AF}" dt="2023-06-23T11:27:22.026" v="1088" actId="1038"/>
        <pc:sldMkLst>
          <pc:docMk/>
          <pc:sldMk cId="2400153905" sldId="345"/>
        </pc:sldMkLst>
        <pc:spChg chg="mod">
          <ac:chgData name="shery tawfeeq" userId="19a96e0e89ed5f52" providerId="LiveId" clId="{3F92A156-D058-4DC3-B86E-2968C6F732AF}" dt="2023-06-23T11:27:07.674" v="1065" actId="1036"/>
          <ac:spMkLst>
            <pc:docMk/>
            <pc:sldMk cId="2400153905" sldId="345"/>
            <ac:spMk id="7" creationId="{00000000-0000-0000-0000-000000000000}"/>
          </ac:spMkLst>
        </pc:spChg>
        <pc:spChg chg="mod">
          <ac:chgData name="shery tawfeeq" userId="19a96e0e89ed5f52" providerId="LiveId" clId="{3F92A156-D058-4DC3-B86E-2968C6F732AF}" dt="2023-06-23T11:27:22.026" v="1088" actId="1038"/>
          <ac:spMkLst>
            <pc:docMk/>
            <pc:sldMk cId="2400153905" sldId="345"/>
            <ac:spMk id="10" creationId="{CEF17B6C-D094-4230-B16C-C3F5BE8B4779}"/>
          </ac:spMkLst>
        </pc:spChg>
        <pc:spChg chg="mod">
          <ac:chgData name="shery tawfeeq" userId="19a96e0e89ed5f52" providerId="LiveId" clId="{3F92A156-D058-4DC3-B86E-2968C6F732AF}" dt="2023-06-23T11:26:54.306" v="1055" actId="1036"/>
          <ac:spMkLst>
            <pc:docMk/>
            <pc:sldMk cId="2400153905" sldId="345"/>
            <ac:spMk id="14" creationId="{4D2FA32C-F4DD-491F-AB09-30EC78D9E19E}"/>
          </ac:spMkLst>
        </pc:spChg>
        <pc:picChg chg="mod">
          <ac:chgData name="shery tawfeeq" userId="19a96e0e89ed5f52" providerId="LiveId" clId="{3F92A156-D058-4DC3-B86E-2968C6F732AF}" dt="2023-06-23T11:26:42.820" v="1033" actId="1035"/>
          <ac:picMkLst>
            <pc:docMk/>
            <pc:sldMk cId="2400153905" sldId="345"/>
            <ac:picMk id="9" creationId="{3B65F75C-28B9-533B-992B-00C89C315D3C}"/>
          </ac:picMkLst>
        </pc:picChg>
      </pc:sldChg>
      <pc:sldChg chg="modSp mod">
        <pc:chgData name="shery tawfeeq" userId="19a96e0e89ed5f52" providerId="LiveId" clId="{3F92A156-D058-4DC3-B86E-2968C6F732AF}" dt="2023-06-23T11:27:54.758" v="1113" actId="1035"/>
        <pc:sldMkLst>
          <pc:docMk/>
          <pc:sldMk cId="108896309" sldId="347"/>
        </pc:sldMkLst>
        <pc:spChg chg="mod">
          <ac:chgData name="shery tawfeeq" userId="19a96e0e89ed5f52" providerId="LiveId" clId="{3F92A156-D058-4DC3-B86E-2968C6F732AF}" dt="2023-06-23T11:27:35.722" v="1099" actId="1036"/>
          <ac:spMkLst>
            <pc:docMk/>
            <pc:sldMk cId="108896309" sldId="347"/>
            <ac:spMk id="7" creationId="{00000000-0000-0000-0000-000000000000}"/>
          </ac:spMkLst>
        </pc:spChg>
        <pc:spChg chg="mod">
          <ac:chgData name="shery tawfeeq" userId="19a96e0e89ed5f52" providerId="LiveId" clId="{3F92A156-D058-4DC3-B86E-2968C6F732AF}" dt="2023-06-23T11:27:39.738" v="1100"/>
          <ac:spMkLst>
            <pc:docMk/>
            <pc:sldMk cId="108896309" sldId="347"/>
            <ac:spMk id="10" creationId="{CEF17B6C-D094-4230-B16C-C3F5BE8B4779}"/>
          </ac:spMkLst>
        </pc:spChg>
        <pc:spChg chg="mod">
          <ac:chgData name="shery tawfeeq" userId="19a96e0e89ed5f52" providerId="LiveId" clId="{3F92A156-D058-4DC3-B86E-2968C6F732AF}" dt="2023-06-23T11:27:46.722" v="1102"/>
          <ac:spMkLst>
            <pc:docMk/>
            <pc:sldMk cId="108896309" sldId="347"/>
            <ac:spMk id="14" creationId="{4D2FA32C-F4DD-491F-AB09-30EC78D9E19E}"/>
          </ac:spMkLst>
        </pc:spChg>
        <pc:picChg chg="mod">
          <ac:chgData name="shery tawfeeq" userId="19a96e0e89ed5f52" providerId="LiveId" clId="{3F92A156-D058-4DC3-B86E-2968C6F732AF}" dt="2023-06-23T11:27:54.758" v="1113" actId="1035"/>
          <ac:picMkLst>
            <pc:docMk/>
            <pc:sldMk cId="108896309" sldId="347"/>
            <ac:picMk id="11" creationId="{3706AD94-927C-3D37-423C-918ACE9FFC7D}"/>
          </ac:picMkLst>
        </pc:picChg>
      </pc:sldChg>
      <pc:sldChg chg="modSp mod">
        <pc:chgData name="shery tawfeeq" userId="19a96e0e89ed5f52" providerId="LiveId" clId="{3F92A156-D058-4DC3-B86E-2968C6F732AF}" dt="2023-06-23T11:05:32.684" v="239" actId="14100"/>
        <pc:sldMkLst>
          <pc:docMk/>
          <pc:sldMk cId="1968530839" sldId="351"/>
        </pc:sldMkLst>
        <pc:spChg chg="mod">
          <ac:chgData name="shery tawfeeq" userId="19a96e0e89ed5f52" providerId="LiveId" clId="{3F92A156-D058-4DC3-B86E-2968C6F732AF}" dt="2023-06-23T11:05:24.384" v="237"/>
          <ac:spMkLst>
            <pc:docMk/>
            <pc:sldMk cId="1968530839" sldId="351"/>
            <ac:spMk id="10" creationId="{CEF17B6C-D094-4230-B16C-C3F5BE8B4779}"/>
          </ac:spMkLst>
        </pc:spChg>
        <pc:spChg chg="mod">
          <ac:chgData name="shery tawfeeq" userId="19a96e0e89ed5f52" providerId="LiveId" clId="{3F92A156-D058-4DC3-B86E-2968C6F732AF}" dt="2023-06-23T11:05:20.225" v="236" actId="14100"/>
          <ac:spMkLst>
            <pc:docMk/>
            <pc:sldMk cId="1968530839" sldId="351"/>
            <ac:spMk id="12" creationId="{2094A57D-D8E3-F6D1-AB81-E60D153F4698}"/>
          </ac:spMkLst>
        </pc:spChg>
        <pc:picChg chg="mod">
          <ac:chgData name="shery tawfeeq" userId="19a96e0e89ed5f52" providerId="LiveId" clId="{3F92A156-D058-4DC3-B86E-2968C6F732AF}" dt="2023-06-23T11:05:32.684" v="239" actId="14100"/>
          <ac:picMkLst>
            <pc:docMk/>
            <pc:sldMk cId="1968530839" sldId="351"/>
            <ac:picMk id="6" creationId="{00000000-0000-0000-0000-000000000000}"/>
          </ac:picMkLst>
        </pc:picChg>
      </pc:sldChg>
      <pc:sldChg chg="modSp mod">
        <pc:chgData name="shery tawfeeq" userId="19a96e0e89ed5f52" providerId="LiveId" clId="{3F92A156-D058-4DC3-B86E-2968C6F732AF}" dt="2023-06-23T11:05:55.143" v="243" actId="14100"/>
        <pc:sldMkLst>
          <pc:docMk/>
          <pc:sldMk cId="2679666027" sldId="352"/>
        </pc:sldMkLst>
        <pc:spChg chg="mod">
          <ac:chgData name="shery tawfeeq" userId="19a96e0e89ed5f52" providerId="LiveId" clId="{3F92A156-D058-4DC3-B86E-2968C6F732AF}" dt="2023-06-23T11:05:49.898" v="242"/>
          <ac:spMkLst>
            <pc:docMk/>
            <pc:sldMk cId="2679666027" sldId="352"/>
            <ac:spMk id="10" creationId="{CEF17B6C-D094-4230-B16C-C3F5BE8B4779}"/>
          </ac:spMkLst>
        </pc:spChg>
        <pc:spChg chg="mod">
          <ac:chgData name="shery tawfeeq" userId="19a96e0e89ed5f52" providerId="LiveId" clId="{3F92A156-D058-4DC3-B86E-2968C6F732AF}" dt="2023-06-23T11:05:46.674" v="241"/>
          <ac:spMkLst>
            <pc:docMk/>
            <pc:sldMk cId="2679666027" sldId="352"/>
            <ac:spMk id="12" creationId="{9B326877-D412-C48D-E46E-21BF758FC7DB}"/>
          </ac:spMkLst>
        </pc:spChg>
        <pc:picChg chg="mod">
          <ac:chgData name="shery tawfeeq" userId="19a96e0e89ed5f52" providerId="LiveId" clId="{3F92A156-D058-4DC3-B86E-2968C6F732AF}" dt="2023-06-23T11:05:55.143" v="243" actId="14100"/>
          <ac:picMkLst>
            <pc:docMk/>
            <pc:sldMk cId="2679666027" sldId="352"/>
            <ac:picMk id="6" creationId="{00000000-0000-0000-0000-000000000000}"/>
          </ac:picMkLst>
        </pc:picChg>
      </pc:sldChg>
      <pc:sldChg chg="modSp mod">
        <pc:chgData name="shery tawfeeq" userId="19a96e0e89ed5f52" providerId="LiveId" clId="{3F92A156-D058-4DC3-B86E-2968C6F732AF}" dt="2023-06-23T11:06:32.228" v="273" actId="1036"/>
        <pc:sldMkLst>
          <pc:docMk/>
          <pc:sldMk cId="2182019332" sldId="353"/>
        </pc:sldMkLst>
        <pc:spChg chg="mod">
          <ac:chgData name="shery tawfeeq" userId="19a96e0e89ed5f52" providerId="LiveId" clId="{3F92A156-D058-4DC3-B86E-2968C6F732AF}" dt="2023-06-23T11:06:11.388" v="247"/>
          <ac:spMkLst>
            <pc:docMk/>
            <pc:sldMk cId="2182019332" sldId="353"/>
            <ac:spMk id="10" creationId="{CEF17B6C-D094-4230-B16C-C3F5BE8B4779}"/>
          </ac:spMkLst>
        </pc:spChg>
        <pc:spChg chg="mod">
          <ac:chgData name="shery tawfeeq" userId="19a96e0e89ed5f52" providerId="LiveId" clId="{3F92A156-D058-4DC3-B86E-2968C6F732AF}" dt="2023-06-23T11:06:32.228" v="273" actId="1036"/>
          <ac:spMkLst>
            <pc:docMk/>
            <pc:sldMk cId="2182019332" sldId="353"/>
            <ac:spMk id="12" creationId="{35F4D3E6-5FAB-214B-DBD6-905D9FB8076E}"/>
          </ac:spMkLst>
        </pc:spChg>
        <pc:picChg chg="mod">
          <ac:chgData name="shery tawfeeq" userId="19a96e0e89ed5f52" providerId="LiveId" clId="{3F92A156-D058-4DC3-B86E-2968C6F732AF}" dt="2023-06-23T11:06:24.836" v="267" actId="1036"/>
          <ac:picMkLst>
            <pc:docMk/>
            <pc:sldMk cId="2182019332" sldId="353"/>
            <ac:picMk id="6" creationId="{00000000-0000-0000-0000-000000000000}"/>
          </ac:picMkLst>
        </pc:picChg>
      </pc:sldChg>
      <pc:sldChg chg="modSp mod">
        <pc:chgData name="shery tawfeeq" userId="19a96e0e89ed5f52" providerId="LiveId" clId="{3F92A156-D058-4DC3-B86E-2968C6F732AF}" dt="2023-06-23T11:06:59.713" v="284" actId="1036"/>
        <pc:sldMkLst>
          <pc:docMk/>
          <pc:sldMk cId="1764598492" sldId="355"/>
        </pc:sldMkLst>
        <pc:spChg chg="mod">
          <ac:chgData name="shery tawfeeq" userId="19a96e0e89ed5f52" providerId="LiveId" clId="{3F92A156-D058-4DC3-B86E-2968C6F732AF}" dt="2023-06-23T11:06:52.519" v="279"/>
          <ac:spMkLst>
            <pc:docMk/>
            <pc:sldMk cId="1764598492" sldId="355"/>
            <ac:spMk id="10" creationId="{CEF17B6C-D094-4230-B16C-C3F5BE8B4779}"/>
          </ac:spMkLst>
        </pc:spChg>
        <pc:spChg chg="mod">
          <ac:chgData name="shery tawfeeq" userId="19a96e0e89ed5f52" providerId="LiveId" clId="{3F92A156-D058-4DC3-B86E-2968C6F732AF}" dt="2023-06-23T11:06:44.937" v="276" actId="14100"/>
          <ac:spMkLst>
            <pc:docMk/>
            <pc:sldMk cId="1764598492" sldId="355"/>
            <ac:spMk id="12" creationId="{ACF1CC5C-0A4C-E463-B17E-8731F8AAD3BF}"/>
          </ac:spMkLst>
        </pc:spChg>
        <pc:picChg chg="mod">
          <ac:chgData name="shery tawfeeq" userId="19a96e0e89ed5f52" providerId="LiveId" clId="{3F92A156-D058-4DC3-B86E-2968C6F732AF}" dt="2023-06-23T11:06:59.713" v="284" actId="1036"/>
          <ac:picMkLst>
            <pc:docMk/>
            <pc:sldMk cId="1764598492" sldId="355"/>
            <ac:picMk id="6" creationId="{00000000-0000-0000-0000-000000000000}"/>
          </ac:picMkLst>
        </pc:picChg>
      </pc:sldChg>
      <pc:sldChg chg="modSp mod">
        <pc:chgData name="shery tawfeeq" userId="19a96e0e89ed5f52" providerId="LiveId" clId="{3F92A156-D058-4DC3-B86E-2968C6F732AF}" dt="2023-06-23T11:07:58.035" v="297" actId="113"/>
        <pc:sldMkLst>
          <pc:docMk/>
          <pc:sldMk cId="2950683003" sldId="356"/>
        </pc:sldMkLst>
        <pc:spChg chg="mod">
          <ac:chgData name="shery tawfeeq" userId="19a96e0e89ed5f52" providerId="LiveId" clId="{3F92A156-D058-4DC3-B86E-2968C6F732AF}" dt="2023-06-23T11:07:58.035" v="297" actId="113"/>
          <ac:spMkLst>
            <pc:docMk/>
            <pc:sldMk cId="2950683003" sldId="356"/>
            <ac:spMk id="7" creationId="{00000000-0000-0000-0000-000000000000}"/>
          </ac:spMkLst>
        </pc:spChg>
        <pc:spChg chg="mod">
          <ac:chgData name="shery tawfeeq" userId="19a96e0e89ed5f52" providerId="LiveId" clId="{3F92A156-D058-4DC3-B86E-2968C6F732AF}" dt="2023-06-23T11:07:34.338" v="291"/>
          <ac:spMkLst>
            <pc:docMk/>
            <pc:sldMk cId="2950683003" sldId="356"/>
            <ac:spMk id="15" creationId="{0FE1C682-EBB7-4D32-8A5F-72F781E64043}"/>
          </ac:spMkLst>
        </pc:spChg>
      </pc:sldChg>
      <pc:sldChg chg="modSp">
        <pc:chgData name="shery tawfeeq" userId="19a96e0e89ed5f52" providerId="LiveId" clId="{3F92A156-D058-4DC3-B86E-2968C6F732AF}" dt="2023-06-23T11:07:45.020" v="293"/>
        <pc:sldMkLst>
          <pc:docMk/>
          <pc:sldMk cId="4005615841" sldId="357"/>
        </pc:sldMkLst>
        <pc:spChg chg="mod">
          <ac:chgData name="shery tawfeeq" userId="19a96e0e89ed5f52" providerId="LiveId" clId="{3F92A156-D058-4DC3-B86E-2968C6F732AF}" dt="2023-06-23T11:07:42.222" v="292"/>
          <ac:spMkLst>
            <pc:docMk/>
            <pc:sldMk cId="4005615841" sldId="357"/>
            <ac:spMk id="7" creationId="{00000000-0000-0000-0000-000000000000}"/>
          </ac:spMkLst>
        </pc:spChg>
        <pc:spChg chg="mod">
          <ac:chgData name="shery tawfeeq" userId="19a96e0e89ed5f52" providerId="LiveId" clId="{3F92A156-D058-4DC3-B86E-2968C6F732AF}" dt="2023-06-23T11:07:45.020" v="293"/>
          <ac:spMkLst>
            <pc:docMk/>
            <pc:sldMk cId="4005615841" sldId="357"/>
            <ac:spMk id="15" creationId="{0FE1C682-EBB7-4D32-8A5F-72F781E64043}"/>
          </ac:spMkLst>
        </pc:spChg>
      </pc:sldChg>
      <pc:sldChg chg="modSp mod">
        <pc:chgData name="shery tawfeeq" userId="19a96e0e89ed5f52" providerId="LiveId" clId="{3F92A156-D058-4DC3-B86E-2968C6F732AF}" dt="2023-06-23T11:08:10.629" v="299"/>
        <pc:sldMkLst>
          <pc:docMk/>
          <pc:sldMk cId="3301499431" sldId="358"/>
        </pc:sldMkLst>
        <pc:spChg chg="mod">
          <ac:chgData name="shery tawfeeq" userId="19a96e0e89ed5f52" providerId="LiveId" clId="{3F92A156-D058-4DC3-B86E-2968C6F732AF}" dt="2023-06-23T11:07:53.239" v="296" actId="113"/>
          <ac:spMkLst>
            <pc:docMk/>
            <pc:sldMk cId="3301499431" sldId="358"/>
            <ac:spMk id="7" creationId="{00000000-0000-0000-0000-000000000000}"/>
          </ac:spMkLst>
        </pc:spChg>
        <pc:spChg chg="mod">
          <ac:chgData name="shery tawfeeq" userId="19a96e0e89ed5f52" providerId="LiveId" clId="{3F92A156-D058-4DC3-B86E-2968C6F732AF}" dt="2023-06-23T11:08:10.629" v="299"/>
          <ac:spMkLst>
            <pc:docMk/>
            <pc:sldMk cId="3301499431" sldId="358"/>
            <ac:spMk id="15" creationId="{0FE1C682-EBB7-4D32-8A5F-72F781E64043}"/>
          </ac:spMkLst>
        </pc:spChg>
        <pc:picChg chg="mod">
          <ac:chgData name="shery tawfeeq" userId="19a96e0e89ed5f52" providerId="LiveId" clId="{3F92A156-D058-4DC3-B86E-2968C6F732AF}" dt="2023-06-23T11:07:48.854" v="294" actId="1076"/>
          <ac:picMkLst>
            <pc:docMk/>
            <pc:sldMk cId="3301499431" sldId="358"/>
            <ac:picMk id="17" creationId="{00000000-0000-0000-0000-000000000000}"/>
          </ac:picMkLst>
        </pc:picChg>
      </pc:sldChg>
      <pc:sldChg chg="modSp mod">
        <pc:chgData name="shery tawfeeq" userId="19a96e0e89ed5f52" providerId="LiveId" clId="{3F92A156-D058-4DC3-B86E-2968C6F732AF}" dt="2023-06-23T11:08:28.216" v="303"/>
        <pc:sldMkLst>
          <pc:docMk/>
          <pc:sldMk cId="1217580762" sldId="359"/>
        </pc:sldMkLst>
        <pc:spChg chg="mod">
          <ac:chgData name="shery tawfeeq" userId="19a96e0e89ed5f52" providerId="LiveId" clId="{3F92A156-D058-4DC3-B86E-2968C6F732AF}" dt="2023-06-23T11:08:24.595" v="302"/>
          <ac:spMkLst>
            <pc:docMk/>
            <pc:sldMk cId="1217580762" sldId="359"/>
            <ac:spMk id="7" creationId="{00000000-0000-0000-0000-000000000000}"/>
          </ac:spMkLst>
        </pc:spChg>
        <pc:spChg chg="mod">
          <ac:chgData name="shery tawfeeq" userId="19a96e0e89ed5f52" providerId="LiveId" clId="{3F92A156-D058-4DC3-B86E-2968C6F732AF}" dt="2023-06-23T11:08:28.216" v="303"/>
          <ac:spMkLst>
            <pc:docMk/>
            <pc:sldMk cId="1217580762" sldId="359"/>
            <ac:spMk id="15" creationId="{0FE1C682-EBB7-4D32-8A5F-72F781E64043}"/>
          </ac:spMkLst>
        </pc:spChg>
        <pc:picChg chg="mod">
          <ac:chgData name="shery tawfeeq" userId="19a96e0e89ed5f52" providerId="LiveId" clId="{3F92A156-D058-4DC3-B86E-2968C6F732AF}" dt="2023-06-23T11:08:18.265" v="300" actId="1076"/>
          <ac:picMkLst>
            <pc:docMk/>
            <pc:sldMk cId="1217580762" sldId="359"/>
            <ac:picMk id="17" creationId="{00000000-0000-0000-0000-000000000000}"/>
          </ac:picMkLst>
        </pc:picChg>
      </pc:sldChg>
      <pc:sldChg chg="modSp mod">
        <pc:chgData name="shery tawfeeq" userId="19a96e0e89ed5f52" providerId="LiveId" clId="{3F92A156-D058-4DC3-B86E-2968C6F732AF}" dt="2023-06-23T11:09:51.491" v="383"/>
        <pc:sldMkLst>
          <pc:docMk/>
          <pc:sldMk cId="2777900159" sldId="360"/>
        </pc:sldMkLst>
        <pc:spChg chg="mod">
          <ac:chgData name="shery tawfeeq" userId="19a96e0e89ed5f52" providerId="LiveId" clId="{3F92A156-D058-4DC3-B86E-2968C6F732AF}" dt="2023-06-23T11:09:41.619" v="380"/>
          <ac:spMkLst>
            <pc:docMk/>
            <pc:sldMk cId="2777900159" sldId="360"/>
            <ac:spMk id="7" creationId="{00000000-0000-0000-0000-000000000000}"/>
          </ac:spMkLst>
        </pc:spChg>
        <pc:spChg chg="mod">
          <ac:chgData name="shery tawfeeq" userId="19a96e0e89ed5f52" providerId="LiveId" clId="{3F92A156-D058-4DC3-B86E-2968C6F732AF}" dt="2023-06-23T11:09:47.373" v="381"/>
          <ac:spMkLst>
            <pc:docMk/>
            <pc:sldMk cId="2777900159" sldId="360"/>
            <ac:spMk id="10" creationId="{CEF17B6C-D094-4230-B16C-C3F5BE8B4779}"/>
          </ac:spMkLst>
        </pc:spChg>
        <pc:spChg chg="mod">
          <ac:chgData name="shery tawfeeq" userId="19a96e0e89ed5f52" providerId="LiveId" clId="{3F92A156-D058-4DC3-B86E-2968C6F732AF}" dt="2023-06-23T11:09:51.491" v="383"/>
          <ac:spMkLst>
            <pc:docMk/>
            <pc:sldMk cId="2777900159" sldId="360"/>
            <ac:spMk id="14" creationId="{4D2FA32C-F4DD-491F-AB09-30EC78D9E19E}"/>
          </ac:spMkLst>
        </pc:spChg>
      </pc:sldChg>
      <pc:sldChg chg="modSp mod">
        <pc:chgData name="shery tawfeeq" userId="19a96e0e89ed5f52" providerId="LiveId" clId="{3F92A156-D058-4DC3-B86E-2968C6F732AF}" dt="2023-06-23T11:28:53.605" v="1137"/>
        <pc:sldMkLst>
          <pc:docMk/>
          <pc:sldMk cId="2420912813" sldId="361"/>
        </pc:sldMkLst>
        <pc:spChg chg="mod">
          <ac:chgData name="shery tawfeeq" userId="19a96e0e89ed5f52" providerId="LiveId" clId="{3F92A156-D058-4DC3-B86E-2968C6F732AF}" dt="2023-06-23T11:28:50.492" v="1136"/>
          <ac:spMkLst>
            <pc:docMk/>
            <pc:sldMk cId="2420912813" sldId="361"/>
            <ac:spMk id="7" creationId="{00000000-0000-0000-0000-000000000000}"/>
          </ac:spMkLst>
        </pc:spChg>
        <pc:spChg chg="mod">
          <ac:chgData name="shery tawfeeq" userId="19a96e0e89ed5f52" providerId="LiveId" clId="{3F92A156-D058-4DC3-B86E-2968C6F732AF}" dt="2023-06-23T11:28:53.605" v="1137"/>
          <ac:spMkLst>
            <pc:docMk/>
            <pc:sldMk cId="2420912813" sldId="361"/>
            <ac:spMk id="12" creationId="{816562A6-F6ED-4B9E-A6A4-0B4D273A3F84}"/>
          </ac:spMkLst>
        </pc:spChg>
        <pc:spChg chg="mod">
          <ac:chgData name="shery tawfeeq" userId="19a96e0e89ed5f52" providerId="LiveId" clId="{3F92A156-D058-4DC3-B86E-2968C6F732AF}" dt="2023-06-23T11:28:40.730" v="1135" actId="1036"/>
          <ac:spMkLst>
            <pc:docMk/>
            <pc:sldMk cId="2420912813" sldId="361"/>
            <ac:spMk id="13" creationId="{4397E26A-3CC4-4822-965D-1FFF0255314E}"/>
          </ac:spMkLst>
        </pc:spChg>
      </pc:sldChg>
      <pc:sldChg chg="del">
        <pc:chgData name="shery tawfeeq" userId="19a96e0e89ed5f52" providerId="LiveId" clId="{3F92A156-D058-4DC3-B86E-2968C6F732AF}" dt="2023-06-23T11:28:04.904" v="1114" actId="2696"/>
        <pc:sldMkLst>
          <pc:docMk/>
          <pc:sldMk cId="3169073007" sldId="36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504656-147C-4AB4-85A0-A80BB2718852}" type="datetimeFigureOut">
              <a:rPr lang="en-US" smtClean="0"/>
              <a:t>8/25/2023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775142-61EA-4CAE-98C4-14A86444C5D3}" type="slidenum">
              <a:rPr lang="en-US" smtClean="0"/>
              <a:t>‹#›</a:t>
            </a:fld>
            <a:endParaRPr lang="en-US"/>
          </a:p>
        </p:txBody>
      </p:sp>
    </p:spTree>
    <p:extLst>
      <p:ext uri="{BB962C8B-B14F-4D97-AF65-F5344CB8AC3E}">
        <p14:creationId xmlns:p14="http://schemas.microsoft.com/office/powerpoint/2010/main" val="809538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a:p>
        </p:txBody>
      </p:sp>
      <p:sp>
        <p:nvSpPr>
          <p:cNvPr id="4" name="Slide Number Placeholder 3"/>
          <p:cNvSpPr>
            <a:spLocks noGrp="1"/>
          </p:cNvSpPr>
          <p:nvPr>
            <p:ph type="sldNum" sz="quarter" idx="5"/>
          </p:nvPr>
        </p:nvSpPr>
        <p:spPr/>
        <p:txBody>
          <a:bodyPr/>
          <a:lstStyle/>
          <a:p>
            <a:fld id="{12775142-61EA-4CAE-98C4-14A86444C5D3}" type="slidenum">
              <a:rPr lang="en-US" smtClean="0"/>
              <a:t>3</a:t>
            </a:fld>
            <a:endParaRPr lang="en-US"/>
          </a:p>
        </p:txBody>
      </p:sp>
    </p:spTree>
    <p:extLst>
      <p:ext uri="{BB962C8B-B14F-4D97-AF65-F5344CB8AC3E}">
        <p14:creationId xmlns:p14="http://schemas.microsoft.com/office/powerpoint/2010/main" val="197619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43</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8A9E4-D5AE-4646-BEA9-B31211AEC3D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6EFA8C2-33C3-4926-B59C-19328D3804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E68B079-9F83-43D0-87C8-1D1DD3D33F90}"/>
              </a:ext>
            </a:extLst>
          </p:cNvPr>
          <p:cNvSpPr>
            <a:spLocks noGrp="1"/>
          </p:cNvSpPr>
          <p:nvPr>
            <p:ph type="dt" sz="half" idx="10"/>
          </p:nvPr>
        </p:nvSpPr>
        <p:spPr/>
        <p:txBody>
          <a:bodyPr/>
          <a:lstStyle/>
          <a:p>
            <a:fld id="{6582350C-91F0-41C0-86DC-1894D6211EBC}" type="datetimeFigureOut">
              <a:rPr lang="en-US" smtClean="0"/>
              <a:t>8/25/2023</a:t>
            </a:fld>
            <a:endParaRPr lang="en-US"/>
          </a:p>
        </p:txBody>
      </p:sp>
      <p:sp>
        <p:nvSpPr>
          <p:cNvPr id="5" name="Footer Placeholder 4">
            <a:extLst>
              <a:ext uri="{FF2B5EF4-FFF2-40B4-BE49-F238E27FC236}">
                <a16:creationId xmlns:a16="http://schemas.microsoft.com/office/drawing/2014/main" id="{A329B0A1-514F-4D58-8B13-0407E7B955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413EE2-D43E-4CBB-9F42-E4D712E3D88B}"/>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548994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65654-EC6F-46ED-861D-57C18247A59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B8D845A-88B9-46BA-8759-53A5980364C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9275D49-028F-45A0-9B6F-A6FB7D4A3284}"/>
              </a:ext>
            </a:extLst>
          </p:cNvPr>
          <p:cNvSpPr>
            <a:spLocks noGrp="1"/>
          </p:cNvSpPr>
          <p:nvPr>
            <p:ph type="dt" sz="half" idx="10"/>
          </p:nvPr>
        </p:nvSpPr>
        <p:spPr/>
        <p:txBody>
          <a:bodyPr/>
          <a:lstStyle/>
          <a:p>
            <a:fld id="{6582350C-91F0-41C0-86DC-1894D6211EBC}" type="datetimeFigureOut">
              <a:rPr lang="en-US" smtClean="0"/>
              <a:t>8/25/2023</a:t>
            </a:fld>
            <a:endParaRPr lang="en-US"/>
          </a:p>
        </p:txBody>
      </p:sp>
      <p:sp>
        <p:nvSpPr>
          <p:cNvPr id="5" name="Footer Placeholder 4">
            <a:extLst>
              <a:ext uri="{FF2B5EF4-FFF2-40B4-BE49-F238E27FC236}">
                <a16:creationId xmlns:a16="http://schemas.microsoft.com/office/drawing/2014/main" id="{A6C6EA55-CCF4-46BB-B911-3D9B4A5AF3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C0A4CC-D84C-43A4-B3C1-75C9F596FB64}"/>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94387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118A1-1624-447A-8570-9E4E2822154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9464985-4C1B-4CB7-AF46-58540F37F77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FBEEDE7-39A8-40D0-B10F-731B4FD03781}"/>
              </a:ext>
            </a:extLst>
          </p:cNvPr>
          <p:cNvSpPr>
            <a:spLocks noGrp="1"/>
          </p:cNvSpPr>
          <p:nvPr>
            <p:ph type="dt" sz="half" idx="10"/>
          </p:nvPr>
        </p:nvSpPr>
        <p:spPr/>
        <p:txBody>
          <a:bodyPr/>
          <a:lstStyle/>
          <a:p>
            <a:fld id="{6582350C-91F0-41C0-86DC-1894D6211EBC}" type="datetimeFigureOut">
              <a:rPr lang="en-US" smtClean="0"/>
              <a:t>8/25/2023</a:t>
            </a:fld>
            <a:endParaRPr lang="en-US"/>
          </a:p>
        </p:txBody>
      </p:sp>
      <p:sp>
        <p:nvSpPr>
          <p:cNvPr id="5" name="Footer Placeholder 4">
            <a:extLst>
              <a:ext uri="{FF2B5EF4-FFF2-40B4-BE49-F238E27FC236}">
                <a16:creationId xmlns:a16="http://schemas.microsoft.com/office/drawing/2014/main" id="{1E249E3A-6AD4-41CA-9F2C-0E52BE5B97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209C4C-42B5-4AA9-9B60-95A37D698344}"/>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1293171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7DB77-FD81-45EC-9BEC-BF3E680379A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3F66920-031D-478C-9CB5-8294C01F689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6DF78B1-EB92-4E96-9C02-19DDA241C95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1505098-C661-4361-8635-25A032E7EF3E}"/>
              </a:ext>
            </a:extLst>
          </p:cNvPr>
          <p:cNvSpPr>
            <a:spLocks noGrp="1"/>
          </p:cNvSpPr>
          <p:nvPr>
            <p:ph type="dt" sz="half" idx="10"/>
          </p:nvPr>
        </p:nvSpPr>
        <p:spPr/>
        <p:txBody>
          <a:bodyPr/>
          <a:lstStyle/>
          <a:p>
            <a:fld id="{6582350C-91F0-41C0-86DC-1894D6211EBC}" type="datetimeFigureOut">
              <a:rPr lang="en-US" smtClean="0"/>
              <a:t>8/25/2023</a:t>
            </a:fld>
            <a:endParaRPr lang="en-US"/>
          </a:p>
        </p:txBody>
      </p:sp>
      <p:sp>
        <p:nvSpPr>
          <p:cNvPr id="6" name="Footer Placeholder 5">
            <a:extLst>
              <a:ext uri="{FF2B5EF4-FFF2-40B4-BE49-F238E27FC236}">
                <a16:creationId xmlns:a16="http://schemas.microsoft.com/office/drawing/2014/main" id="{75B01462-C4F3-4949-9E8F-E55B977040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EC3DBDF-BB7E-415D-8EBB-C0C1CF6FE21D}"/>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896237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B2089-4AE3-4D3F-8388-8278AD02E5A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08AB889-902F-4670-9130-F0B03B26D2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16C0CF-57D7-45FB-AD06-3863080AA66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DE0FC93-3A24-4064-A37B-4DCBB78AD5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6DFCBB0-0F4D-4785-B9DF-8988366293C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3B95C4F-4C9D-4956-BF6F-ACE48ED2D3B6}"/>
              </a:ext>
            </a:extLst>
          </p:cNvPr>
          <p:cNvSpPr>
            <a:spLocks noGrp="1"/>
          </p:cNvSpPr>
          <p:nvPr>
            <p:ph type="dt" sz="half" idx="10"/>
          </p:nvPr>
        </p:nvSpPr>
        <p:spPr/>
        <p:txBody>
          <a:bodyPr/>
          <a:lstStyle/>
          <a:p>
            <a:fld id="{6582350C-91F0-41C0-86DC-1894D6211EBC}" type="datetimeFigureOut">
              <a:rPr lang="en-US" smtClean="0"/>
              <a:t>8/25/2023</a:t>
            </a:fld>
            <a:endParaRPr lang="en-US"/>
          </a:p>
        </p:txBody>
      </p:sp>
      <p:sp>
        <p:nvSpPr>
          <p:cNvPr id="8" name="Footer Placeholder 7">
            <a:extLst>
              <a:ext uri="{FF2B5EF4-FFF2-40B4-BE49-F238E27FC236}">
                <a16:creationId xmlns:a16="http://schemas.microsoft.com/office/drawing/2014/main" id="{E16FA341-1C0B-4BB4-A029-8A4035BAA7E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3B6861F-5AF6-4AA4-83BB-C1369557666C}"/>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302881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0CCA3-8DAB-4310-8D20-EF5AF62C853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6E801F9-F205-45FA-AE2E-802BA5591295}"/>
              </a:ext>
            </a:extLst>
          </p:cNvPr>
          <p:cNvSpPr>
            <a:spLocks noGrp="1"/>
          </p:cNvSpPr>
          <p:nvPr>
            <p:ph type="dt" sz="half" idx="10"/>
          </p:nvPr>
        </p:nvSpPr>
        <p:spPr/>
        <p:txBody>
          <a:bodyPr/>
          <a:lstStyle/>
          <a:p>
            <a:fld id="{6582350C-91F0-41C0-86DC-1894D6211EBC}" type="datetimeFigureOut">
              <a:rPr lang="en-US" smtClean="0"/>
              <a:t>8/25/2023</a:t>
            </a:fld>
            <a:endParaRPr lang="en-US"/>
          </a:p>
        </p:txBody>
      </p:sp>
      <p:sp>
        <p:nvSpPr>
          <p:cNvPr id="4" name="Footer Placeholder 3">
            <a:extLst>
              <a:ext uri="{FF2B5EF4-FFF2-40B4-BE49-F238E27FC236}">
                <a16:creationId xmlns:a16="http://schemas.microsoft.com/office/drawing/2014/main" id="{AC6D29C6-E4DE-45D0-B247-2D8F862FE1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F21FCC4-6634-4DD1-A009-79564ADE9B21}"/>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3789558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A41CF56-097E-4559-9FFC-B31639D69DA7}"/>
              </a:ext>
            </a:extLst>
          </p:cNvPr>
          <p:cNvSpPr>
            <a:spLocks noGrp="1"/>
          </p:cNvSpPr>
          <p:nvPr>
            <p:ph type="dt" sz="half" idx="10"/>
          </p:nvPr>
        </p:nvSpPr>
        <p:spPr/>
        <p:txBody>
          <a:bodyPr/>
          <a:lstStyle/>
          <a:p>
            <a:fld id="{6582350C-91F0-41C0-86DC-1894D6211EBC}" type="datetimeFigureOut">
              <a:rPr lang="en-US" smtClean="0"/>
              <a:t>8/25/2023</a:t>
            </a:fld>
            <a:endParaRPr lang="en-US"/>
          </a:p>
        </p:txBody>
      </p:sp>
      <p:sp>
        <p:nvSpPr>
          <p:cNvPr id="3" name="Footer Placeholder 2">
            <a:extLst>
              <a:ext uri="{FF2B5EF4-FFF2-40B4-BE49-F238E27FC236}">
                <a16:creationId xmlns:a16="http://schemas.microsoft.com/office/drawing/2014/main" id="{A8A819DF-0921-4CE3-8477-716F6F3D1B5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234B632-A0FB-4246-B58E-2FA3790BFAB4}"/>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1744431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144D6-B3DE-48FE-BAD3-CE5C00BBF9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E4F3677-5B6D-4CE9-9A49-7D8C8CF7D12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E6E725-9B8D-4C2F-9B8F-C1471C21B9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82B5977-5310-4F5C-995F-8F7668635895}"/>
              </a:ext>
            </a:extLst>
          </p:cNvPr>
          <p:cNvSpPr>
            <a:spLocks noGrp="1"/>
          </p:cNvSpPr>
          <p:nvPr>
            <p:ph type="dt" sz="half" idx="10"/>
          </p:nvPr>
        </p:nvSpPr>
        <p:spPr/>
        <p:txBody>
          <a:bodyPr/>
          <a:lstStyle/>
          <a:p>
            <a:fld id="{6582350C-91F0-41C0-86DC-1894D6211EBC}" type="datetimeFigureOut">
              <a:rPr lang="en-US" smtClean="0"/>
              <a:t>8/25/2023</a:t>
            </a:fld>
            <a:endParaRPr lang="en-US"/>
          </a:p>
        </p:txBody>
      </p:sp>
      <p:sp>
        <p:nvSpPr>
          <p:cNvPr id="6" name="Footer Placeholder 5">
            <a:extLst>
              <a:ext uri="{FF2B5EF4-FFF2-40B4-BE49-F238E27FC236}">
                <a16:creationId xmlns:a16="http://schemas.microsoft.com/office/drawing/2014/main" id="{C627F602-3C85-4BEF-8268-C5F87A74EE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6F9C551-31F0-42A1-B39D-E4A52897A40B}"/>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632524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51514-5692-48F2-A1A6-BC5911A11E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5932D75-705C-4228-9089-DB4FAD6AC44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40A513C-1592-4C96-8034-16089FB5A2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B32481-8320-4437-B976-C0FB9EE3E0E5}"/>
              </a:ext>
            </a:extLst>
          </p:cNvPr>
          <p:cNvSpPr>
            <a:spLocks noGrp="1"/>
          </p:cNvSpPr>
          <p:nvPr>
            <p:ph type="dt" sz="half" idx="10"/>
          </p:nvPr>
        </p:nvSpPr>
        <p:spPr/>
        <p:txBody>
          <a:bodyPr/>
          <a:lstStyle/>
          <a:p>
            <a:fld id="{6582350C-91F0-41C0-86DC-1894D6211EBC}" type="datetimeFigureOut">
              <a:rPr lang="en-US" smtClean="0"/>
              <a:t>8/25/2023</a:t>
            </a:fld>
            <a:endParaRPr lang="en-US"/>
          </a:p>
        </p:txBody>
      </p:sp>
      <p:sp>
        <p:nvSpPr>
          <p:cNvPr id="6" name="Footer Placeholder 5">
            <a:extLst>
              <a:ext uri="{FF2B5EF4-FFF2-40B4-BE49-F238E27FC236}">
                <a16:creationId xmlns:a16="http://schemas.microsoft.com/office/drawing/2014/main" id="{404F10F8-217C-48B2-AE9C-1194078E4A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90890B4-6C8F-4014-9E39-558F874500AA}"/>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1082680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1EA79-EAD6-4FF8-B0B5-CF6CF470E2B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BDA4B3-6FE9-4C62-B358-D806AE5EBF3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7EC1B7-5D5E-45D2-ADF3-79011AFCBC1B}"/>
              </a:ext>
            </a:extLst>
          </p:cNvPr>
          <p:cNvSpPr>
            <a:spLocks noGrp="1"/>
          </p:cNvSpPr>
          <p:nvPr>
            <p:ph type="dt" sz="half" idx="10"/>
          </p:nvPr>
        </p:nvSpPr>
        <p:spPr/>
        <p:txBody>
          <a:bodyPr/>
          <a:lstStyle/>
          <a:p>
            <a:fld id="{6582350C-91F0-41C0-86DC-1894D6211EBC}" type="datetimeFigureOut">
              <a:rPr lang="en-US" smtClean="0"/>
              <a:t>8/25/2023</a:t>
            </a:fld>
            <a:endParaRPr lang="en-US"/>
          </a:p>
        </p:txBody>
      </p:sp>
      <p:sp>
        <p:nvSpPr>
          <p:cNvPr id="5" name="Footer Placeholder 4">
            <a:extLst>
              <a:ext uri="{FF2B5EF4-FFF2-40B4-BE49-F238E27FC236}">
                <a16:creationId xmlns:a16="http://schemas.microsoft.com/office/drawing/2014/main" id="{09C71CE3-FCA2-4408-A28D-5BE68B8650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6E8845-8FB6-4974-A418-69E726C81702}"/>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264218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B1F4F4-33BF-4BCA-B29C-3CD35293848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488CF2D-DDC7-4C8A-95DA-845A401290F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F8BB0D-9928-4AB4-A640-01E8167AE5A8}"/>
              </a:ext>
            </a:extLst>
          </p:cNvPr>
          <p:cNvSpPr>
            <a:spLocks noGrp="1"/>
          </p:cNvSpPr>
          <p:nvPr>
            <p:ph type="dt" sz="half" idx="10"/>
          </p:nvPr>
        </p:nvSpPr>
        <p:spPr/>
        <p:txBody>
          <a:bodyPr/>
          <a:lstStyle/>
          <a:p>
            <a:fld id="{6582350C-91F0-41C0-86DC-1894D6211EBC}" type="datetimeFigureOut">
              <a:rPr lang="en-US" smtClean="0"/>
              <a:t>8/25/2023</a:t>
            </a:fld>
            <a:endParaRPr lang="en-US"/>
          </a:p>
        </p:txBody>
      </p:sp>
      <p:sp>
        <p:nvSpPr>
          <p:cNvPr id="5" name="Footer Placeholder 4">
            <a:extLst>
              <a:ext uri="{FF2B5EF4-FFF2-40B4-BE49-F238E27FC236}">
                <a16:creationId xmlns:a16="http://schemas.microsoft.com/office/drawing/2014/main" id="{4A13769F-D206-4D34-95D9-EA1980E0EE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9786F99-4478-43BC-B844-E733FFB93DAC}"/>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13288790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AC9AD34-EEB6-4580-B349-5B5D32559A2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FC5B20-D4C0-4E3C-A337-B84C527127E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26330B-96B6-4D76-816C-6E104ED5A2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82350C-91F0-41C0-86DC-1894D6211EBC}" type="datetimeFigureOut">
              <a:rPr lang="en-US" smtClean="0"/>
              <a:t>8/25/2023</a:t>
            </a:fld>
            <a:endParaRPr lang="en-US"/>
          </a:p>
        </p:txBody>
      </p:sp>
      <p:sp>
        <p:nvSpPr>
          <p:cNvPr id="5" name="Footer Placeholder 4">
            <a:extLst>
              <a:ext uri="{FF2B5EF4-FFF2-40B4-BE49-F238E27FC236}">
                <a16:creationId xmlns:a16="http://schemas.microsoft.com/office/drawing/2014/main" id="{FCDF67DA-8EF2-44A9-BCD3-8EE09884BBA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AE74C90-8BB7-481F-ABF3-443940A96C5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C42289-9EA5-4779-AA0F-BF12AEF1EFB9}" type="slidenum">
              <a:rPr lang="en-US" smtClean="0"/>
              <a:t>‹#›</a:t>
            </a:fld>
            <a:endParaRPr lang="en-US"/>
          </a:p>
        </p:txBody>
      </p:sp>
    </p:spTree>
    <p:extLst>
      <p:ext uri="{BB962C8B-B14F-4D97-AF65-F5344CB8AC3E}">
        <p14:creationId xmlns:p14="http://schemas.microsoft.com/office/powerpoint/2010/main" val="39132037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notesSlide" Target="../notesSlides/notesSlide2.xml"/><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gi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4.jfi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5.jp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7.jfi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8.jfi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3.jp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4.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1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5.emf"/><Relationship Id="rId7" Type="http://schemas.openxmlformats.org/officeDocument/2006/relationships/image" Target="../media/image26.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8" Type="http://schemas.openxmlformats.org/officeDocument/2006/relationships/image" Target="../media/image28.jpg"/><Relationship Id="rId3" Type="http://schemas.openxmlformats.org/officeDocument/2006/relationships/image" Target="../media/image25.emf"/><Relationship Id="rId7" Type="http://schemas.openxmlformats.org/officeDocument/2006/relationships/image" Target="../media/image26.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image" Target="../media/image25.emf"/><Relationship Id="rId7" Type="http://schemas.openxmlformats.org/officeDocument/2006/relationships/image" Target="../media/image26.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emf"/><Relationship Id="rId7" Type="http://schemas.openxmlformats.org/officeDocument/2006/relationships/image" Target="../media/image26.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image" Target="../media/image25.emf"/><Relationship Id="rId7" Type="http://schemas.openxmlformats.org/officeDocument/2006/relationships/image" Target="../media/image26.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2.jfi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3.jp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34.jfif"/><Relationship Id="rId3" Type="http://schemas.openxmlformats.org/officeDocument/2006/relationships/image" Target="../media/image8.png"/><Relationship Id="rId7" Type="http://schemas.openxmlformats.org/officeDocument/2006/relationships/image" Target="../media/image26.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5.jp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36.jpg"/><Relationship Id="rId3" Type="http://schemas.openxmlformats.org/officeDocument/2006/relationships/image" Target="../media/image8.png"/><Relationship Id="rId7" Type="http://schemas.openxmlformats.org/officeDocument/2006/relationships/image" Target="../media/image26.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7.jpe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38.jpg"/><Relationship Id="rId3" Type="http://schemas.openxmlformats.org/officeDocument/2006/relationships/image" Target="../media/image8.png"/><Relationship Id="rId7" Type="http://schemas.openxmlformats.org/officeDocument/2006/relationships/image" Target="../media/image26.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9.jp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40.jpg"/><Relationship Id="rId3" Type="http://schemas.openxmlformats.org/officeDocument/2006/relationships/image" Target="../media/image8.png"/><Relationship Id="rId7" Type="http://schemas.openxmlformats.org/officeDocument/2006/relationships/image" Target="../media/image26.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3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1.jp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2.jp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3.jp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4.jp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5.pn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6.pn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7.pn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gif"/><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112889" y="422122"/>
            <a:ext cx="6714451" cy="1972334"/>
          </a:xfrm>
          <a:prstGeom prst="rect">
            <a:avLst/>
          </a:prstGeom>
        </p:spPr>
      </p:pic>
      <p:pic>
        <p:nvPicPr>
          <p:cNvPr id="13" name="Picture 12"/>
          <p:cNvPicPr>
            <a:picLocks noChangeAspect="1"/>
          </p:cNvPicPr>
          <p:nvPr/>
        </p:nvPicPr>
        <p:blipFill>
          <a:blip r:embed="rId8"/>
          <a:stretch>
            <a:fillRect/>
          </a:stretch>
        </p:blipFill>
        <p:spPr>
          <a:xfrm>
            <a:off x="6316812" y="3523256"/>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7157773" y="357062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spTree>
    <p:custDataLst>
      <p:tags r:id="rId1"/>
    </p:custDataLst>
    <p:extLst>
      <p:ext uri="{BB962C8B-B14F-4D97-AF65-F5344CB8AC3E}">
        <p14:creationId xmlns:p14="http://schemas.microsoft.com/office/powerpoint/2010/main" val="2586834508"/>
      </p:ext>
    </p:extLst>
  </p:cSld>
  <p:clrMapOvr>
    <a:masterClrMapping/>
  </p:clrMapOvr>
  <mc:AlternateContent xmlns:mc="http://schemas.openxmlformats.org/markup-compatibility/2006" xmlns:p14="http://schemas.microsoft.com/office/powerpoint/2010/main">
    <mc:Choice Requires="p14">
      <p:transition spd="slow" p14:dur="2000" advTm="9785"/>
    </mc:Choice>
    <mc:Fallback xmlns="">
      <p:transition spd="slow" advTm="978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596130"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02- LECTURE 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7"/>
            <a:ext cx="8526726" cy="1034667"/>
          </a:xfrm>
          <a:prstGeom prst="rect">
            <a:avLst/>
          </a:prstGeom>
        </p:spPr>
      </p:pic>
      <p:sp>
        <p:nvSpPr>
          <p:cNvPr id="16" name="TextBox 15"/>
          <p:cNvSpPr txBox="1"/>
          <p:nvPr/>
        </p:nvSpPr>
        <p:spPr>
          <a:xfrm>
            <a:off x="4734501" y="5496337"/>
            <a:ext cx="6107762" cy="584775"/>
          </a:xfrm>
          <a:prstGeom prst="rect">
            <a:avLst/>
          </a:prstGeom>
          <a:noFill/>
        </p:spPr>
        <p:txBody>
          <a:bodyPr wrap="non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in the (Post-)Digital Era</a:t>
            </a:r>
          </a:p>
        </p:txBody>
      </p:sp>
    </p:spTree>
    <p:custDataLst>
      <p:tags r:id="rId1"/>
    </p:custDataLst>
    <p:extLst>
      <p:ext uri="{BB962C8B-B14F-4D97-AF65-F5344CB8AC3E}">
        <p14:creationId xmlns:p14="http://schemas.microsoft.com/office/powerpoint/2010/main" val="3383213040"/>
      </p:ext>
    </p:extLst>
  </p:cSld>
  <p:clrMapOvr>
    <a:masterClrMapping/>
  </p:clrMapOvr>
  <mc:AlternateContent xmlns:mc="http://schemas.openxmlformats.org/markup-compatibility/2006" xmlns:p14="http://schemas.microsoft.com/office/powerpoint/2010/main">
    <mc:Choice Requires="p14">
      <p:transition spd="slow" p14:dur="2000" advTm="15499"/>
    </mc:Choice>
    <mc:Fallback xmlns="">
      <p:transition spd="slow" advTm="1549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83256" y="35921"/>
            <a:ext cx="11064641" cy="1690962"/>
          </a:xfrm>
          <a:prstGeom prst="rect">
            <a:avLst/>
          </a:prstGeom>
        </p:spPr>
      </p:pic>
      <p:sp>
        <p:nvSpPr>
          <p:cNvPr id="7" name="TextBox 6"/>
          <p:cNvSpPr txBox="1"/>
          <p:nvPr/>
        </p:nvSpPr>
        <p:spPr>
          <a:xfrm>
            <a:off x="5583682" y="665008"/>
            <a:ext cx="231017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Remember</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836580" y="1837081"/>
            <a:ext cx="7635616" cy="3785652"/>
          </a:xfrm>
          <a:prstGeom prst="rect">
            <a:avLst/>
          </a:prstGeom>
        </p:spPr>
        <p:txBody>
          <a:bodyPr wrap="square">
            <a:spAutoFit/>
          </a:bodyPr>
          <a:lstStyle/>
          <a:p>
            <a:r>
              <a:rPr lang="en-US"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0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Digital media ethics: </a:t>
            </a:r>
            <a:r>
              <a:rPr lang="en-US"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How to proceed?</a:t>
            </a:r>
          </a:p>
          <a:p>
            <a:r>
              <a:rPr lang="en-US"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0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Is digital media ethics possible? </a:t>
            </a:r>
            <a:r>
              <a:rPr lang="en-US"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Grounds for hope</a:t>
            </a:r>
          </a:p>
          <a:p>
            <a:r>
              <a:rPr lang="en-US"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0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How to do ethics in the new mediascape:</a:t>
            </a:r>
          </a:p>
          <a:p>
            <a:r>
              <a:rPr lang="en-US"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Dialogical approaches, difference, and</a:t>
            </a:r>
          </a:p>
          <a:p>
            <a:r>
              <a:rPr lang="en-US"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Pluralism.</a:t>
            </a:r>
          </a:p>
          <a:p>
            <a:r>
              <a:rPr lang="en-US"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0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Further considerations: </a:t>
            </a:r>
            <a:r>
              <a:rPr lang="en-US"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Ethical judgments</a:t>
            </a:r>
          </a:p>
          <a:p>
            <a:r>
              <a:rPr lang="en-US"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0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Conclusion</a:t>
            </a:r>
          </a:p>
        </p:txBody>
      </p:sp>
      <p:pic>
        <p:nvPicPr>
          <p:cNvPr id="10" name="صورة 9" descr="صورة تحتوي على نص&#10;&#10;تم إنشاء الوصف تلقائياً">
            <a:extLst>
              <a:ext uri="{FF2B5EF4-FFF2-40B4-BE49-F238E27FC236}">
                <a16:creationId xmlns:a16="http://schemas.microsoft.com/office/drawing/2014/main" id="{49A9DC59-CF9A-4196-A368-866FC11E4BD6}"/>
              </a:ext>
            </a:extLst>
          </p:cNvPr>
          <p:cNvPicPr>
            <a:picLocks noChangeAspect="1"/>
          </p:cNvPicPr>
          <p:nvPr/>
        </p:nvPicPr>
        <p:blipFill rotWithShape="1">
          <a:blip r:embed="rId8">
            <a:extLst>
              <a:ext uri="{28A0092B-C50C-407E-A947-70E740481C1C}">
                <a14:useLocalDpi xmlns:a14="http://schemas.microsoft.com/office/drawing/2010/main" val="0"/>
              </a:ext>
            </a:extLst>
          </a:blip>
          <a:srcRect b="10918"/>
          <a:stretch/>
        </p:blipFill>
        <p:spPr>
          <a:xfrm>
            <a:off x="8626496" y="2156735"/>
            <a:ext cx="2934206" cy="2544530"/>
          </a:xfrm>
          <a:prstGeom prst="rect">
            <a:avLst/>
          </a:prstGeom>
        </p:spPr>
      </p:pic>
      <p:sp>
        <p:nvSpPr>
          <p:cNvPr id="8" name="TextBox 10">
            <a:extLst>
              <a:ext uri="{FF2B5EF4-FFF2-40B4-BE49-F238E27FC236}">
                <a16:creationId xmlns:a16="http://schemas.microsoft.com/office/drawing/2014/main" id="{8F755F01-614B-556B-D2F4-EBA5F190E815}"/>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989280964"/>
      </p:ext>
    </p:extLst>
  </p:cSld>
  <p:clrMapOvr>
    <a:masterClrMapping/>
  </p:clrMapOvr>
  <mc:AlternateContent xmlns:mc="http://schemas.openxmlformats.org/markup-compatibility/2006" xmlns:p14="http://schemas.microsoft.com/office/powerpoint/2010/main">
    <mc:Choice Requires="p14">
      <p:transition spd="slow" p14:dur="2000" advTm="50473"/>
    </mc:Choice>
    <mc:Fallback xmlns="">
      <p:transition spd="slow" advTm="504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709124" y="1851861"/>
            <a:ext cx="8276253" cy="3539430"/>
          </a:xfrm>
          <a:prstGeom prst="rect">
            <a:avLst/>
          </a:prstGeom>
        </p:spPr>
        <p:txBody>
          <a:bodyPr wrap="square">
            <a:spAutoFit/>
          </a:bodyPr>
          <a:lstStyle/>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Information</a:t>
            </a:r>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and </a:t>
            </a:r>
            <a:r>
              <a:rPr lang="en-US"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privacy</a:t>
            </a:r>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in the global digital Age.</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“Privacy” and private life</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Changing attitudes in the age of social media and mobile devices</a:t>
            </a:r>
            <a:endPar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“Privacy” and private life</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Cultural and philosophical considerations</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“Privacy” and private life</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Cultural differences and ethical pluralism</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9" name="صورة 8">
            <a:extLst>
              <a:ext uri="{FF2B5EF4-FFF2-40B4-BE49-F238E27FC236}">
                <a16:creationId xmlns:a16="http://schemas.microsoft.com/office/drawing/2014/main" id="{5456359B-E0F6-4271-988F-879A87CAE05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48056" y="2092281"/>
            <a:ext cx="2733871" cy="2709534"/>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3639395632"/>
      </p:ext>
    </p:extLst>
  </p:cSld>
  <p:clrMapOvr>
    <a:masterClrMapping/>
  </p:clrMapOvr>
  <mc:AlternateContent xmlns:mc="http://schemas.openxmlformats.org/markup-compatibility/2006" xmlns:p14="http://schemas.microsoft.com/office/powerpoint/2010/main">
    <mc:Choice Requires="p14">
      <p:transition spd="slow" p14:dur="2000" advTm="79145"/>
    </mc:Choice>
    <mc:Fallback xmlns="">
      <p:transition spd="slow" advTm="791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02 – LECTURE 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7"/>
            <a:ext cx="8526726" cy="1034667"/>
          </a:xfrm>
          <a:prstGeom prst="rect">
            <a:avLst/>
          </a:prstGeom>
        </p:spPr>
      </p:pic>
      <p:sp>
        <p:nvSpPr>
          <p:cNvPr id="16" name="TextBox 15"/>
          <p:cNvSpPr txBox="1"/>
          <p:nvPr/>
        </p:nvSpPr>
        <p:spPr>
          <a:xfrm>
            <a:off x="3687091" y="5496551"/>
            <a:ext cx="8313618" cy="553998"/>
          </a:xfrm>
          <a:prstGeom prst="rect">
            <a:avLst/>
          </a:prstGeom>
          <a:noFill/>
        </p:spPr>
        <p:txBody>
          <a:bodyPr wrap="square" rtlCol="0">
            <a:spAutoFit/>
          </a:bodyPr>
          <a:lstStyle/>
          <a:p>
            <a:r>
              <a:rPr lang="en-US" sz="3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30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588500542"/>
      </p:ext>
    </p:extLst>
  </p:cSld>
  <p:clrMapOvr>
    <a:masterClrMapping/>
  </p:clrMapOvr>
  <mc:AlternateContent xmlns:mc="http://schemas.openxmlformats.org/markup-compatibility/2006" xmlns:p14="http://schemas.microsoft.com/office/powerpoint/2010/main">
    <mc:Choice Requires="p14">
      <p:transition spd="slow" p14:dur="2000" advTm="104928"/>
    </mc:Choice>
    <mc:Fallback xmlns="">
      <p:transition spd="slow" advTm="1049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8992" y="39829"/>
            <a:ext cx="11165735" cy="1690962"/>
          </a:xfrm>
          <a:prstGeom prst="rect">
            <a:avLst/>
          </a:prstGeom>
        </p:spPr>
      </p:pic>
      <p:sp>
        <p:nvSpPr>
          <p:cNvPr id="7" name="TextBox 6"/>
          <p:cNvSpPr txBox="1"/>
          <p:nvPr/>
        </p:nvSpPr>
        <p:spPr>
          <a:xfrm>
            <a:off x="2947345" y="581682"/>
            <a:ext cx="8277382"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699789" y="1721225"/>
            <a:ext cx="7891990" cy="3498458"/>
          </a:xfrm>
          <a:prstGeom prst="rect">
            <a:avLst/>
          </a:prstGeom>
          <a:noFill/>
        </p:spPr>
        <p:txBody>
          <a:bodyPr wrap="square" rtlCol="0">
            <a:spAutoFit/>
          </a:bodyPr>
          <a:lstStyle/>
          <a:p>
            <a:pPr algn="just">
              <a:lnSpc>
                <a:spcPct val="200000"/>
              </a:lnSpc>
            </a:pPr>
            <a:r>
              <a:rPr lang="en-US" sz="2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and anonymity online – is there any?</a:t>
            </a:r>
          </a:p>
          <a:p>
            <a:pPr algn="just">
              <a:lnSpc>
                <a:spcPct val="200000"/>
              </a:lnSpc>
            </a:pPr>
            <a:r>
              <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These days, most of us are so accustomed to being tracked one way or another – including by our smartphones, health-tracking devices, GPS-equipped digital cameras, etc. – that we may not give any of this a second thought.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2" name="صورة 11" descr="صورة تحتوي على كمبيوتر محمول, شخص, كمبيوتر, داخلي&#10;&#10;تم إنشاء الوصف تلقائياً">
            <a:extLst>
              <a:ext uri="{FF2B5EF4-FFF2-40B4-BE49-F238E27FC236}">
                <a16:creationId xmlns:a16="http://schemas.microsoft.com/office/drawing/2014/main" id="{E3BA8814-7468-41EC-B23C-A54777C5150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26759" y="2160672"/>
            <a:ext cx="2323323" cy="29470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4230494244"/>
      </p:ext>
    </p:extLst>
  </p:cSld>
  <p:clrMapOvr>
    <a:masterClrMapping/>
  </p:clrMapOvr>
  <mc:AlternateContent xmlns:mc="http://schemas.openxmlformats.org/markup-compatibility/2006" xmlns:p14="http://schemas.microsoft.com/office/powerpoint/2010/main">
    <mc:Choice Requires="p14">
      <p:transition spd="slow" p14:dur="2000" advTm="114082"/>
    </mc:Choice>
    <mc:Fallback xmlns="">
      <p:transition spd="slow" advTm="1140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7490" y="58995"/>
            <a:ext cx="11596446" cy="1690962"/>
          </a:xfrm>
          <a:prstGeom prst="rect">
            <a:avLst/>
          </a:prstGeom>
        </p:spPr>
      </p:pic>
      <p:sp>
        <p:nvSpPr>
          <p:cNvPr id="7" name="TextBox 6"/>
          <p:cNvSpPr txBox="1"/>
          <p:nvPr/>
        </p:nvSpPr>
        <p:spPr>
          <a:xfrm>
            <a:off x="3196463" y="663757"/>
            <a:ext cx="7906964"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811431" y="1441450"/>
            <a:ext cx="7418557" cy="4052456"/>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Whether for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managing our health</a:t>
            </a:r>
            <a:r>
              <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finding our way in a new place via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Google maps</a:t>
            </a:r>
            <a:r>
              <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keeping track</a:t>
            </a:r>
            <a:r>
              <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our children  or partners  having our rather precise physical location constantly monitored and known to at least selected apps makes contemporary life more convenient, healthier, and safer.</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2" name="صورة 11" descr="صورة تحتوي على نص, حائط, داخلي&#10;&#10;تم إنشاء الوصف تلقائياً">
            <a:extLst>
              <a:ext uri="{FF2B5EF4-FFF2-40B4-BE49-F238E27FC236}">
                <a16:creationId xmlns:a16="http://schemas.microsoft.com/office/drawing/2014/main" id="{767FCCB3-AC91-40F8-8471-5C2978EA17B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49427" y="1846988"/>
            <a:ext cx="2852445" cy="299904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841396719"/>
      </p:ext>
    </p:extLst>
  </p:cSld>
  <p:clrMapOvr>
    <a:masterClrMapping/>
  </p:clrMapOvr>
  <mc:AlternateContent xmlns:mc="http://schemas.openxmlformats.org/markup-compatibility/2006" xmlns:p14="http://schemas.microsoft.com/office/powerpoint/2010/main">
    <mc:Choice Requires="p14">
      <p:transition spd="slow" p14:dur="2000" advTm="53940"/>
    </mc:Choice>
    <mc:Fallback xmlns="">
      <p:transition spd="slow" advTm="539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72250" y="30376"/>
            <a:ext cx="11227121" cy="1690962"/>
          </a:xfrm>
          <a:prstGeom prst="rect">
            <a:avLst/>
          </a:prstGeom>
        </p:spPr>
      </p:pic>
      <p:sp>
        <p:nvSpPr>
          <p:cNvPr id="7" name="TextBox 6"/>
          <p:cNvSpPr txBox="1"/>
          <p:nvPr/>
        </p:nvSpPr>
        <p:spPr>
          <a:xfrm>
            <a:off x="2957809" y="599241"/>
            <a:ext cx="8145625"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893578" y="1860518"/>
            <a:ext cx="7636016" cy="3226140"/>
          </a:xfrm>
          <a:prstGeom prst="rect">
            <a:avLst/>
          </a:prstGeom>
          <a:noFill/>
        </p:spPr>
        <p:txBody>
          <a:bodyPr wrap="square" rtlCol="0">
            <a:spAutoFit/>
          </a:bodyPr>
          <a:lstStyle/>
          <a:p>
            <a:pPr algn="just">
              <a:lnSpc>
                <a:spcPct val="200000"/>
              </a:lnSpc>
            </a:pPr>
            <a:r>
              <a:rPr lang="en-US" sz="2100" b="1"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1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Many of these apps can also be used for </a:t>
            </a:r>
            <a:r>
              <a:rPr lang="en-US"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darker purposes</a:t>
            </a:r>
            <a:r>
              <a:rPr lang="en-US" sz="21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starting with various forms of </a:t>
            </a:r>
            <a:r>
              <a:rPr lang="en-US"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stalking</a:t>
            </a:r>
            <a:r>
              <a:rPr lang="en-US" sz="21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harassment</a:t>
            </a:r>
            <a:r>
              <a:rPr lang="en-US" sz="21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worse. And there are times and circumstances in which we very much want to protect our identity and locational privacy.</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2" name="صورة 11" descr="صورة تحتوي على نص, لعبة, دمية, رسوم المتجهات&#10;&#10;تم إنشاء الوصف تلقائياً">
            <a:extLst>
              <a:ext uri="{FF2B5EF4-FFF2-40B4-BE49-F238E27FC236}">
                <a16:creationId xmlns:a16="http://schemas.microsoft.com/office/drawing/2014/main" id="{29E4C258-E580-4B54-9268-C4C8C25A282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6424" y="2175262"/>
            <a:ext cx="2805706" cy="285394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78825098"/>
      </p:ext>
    </p:extLst>
  </p:cSld>
  <p:clrMapOvr>
    <a:masterClrMapping/>
  </p:clrMapOvr>
  <mc:AlternateContent xmlns:mc="http://schemas.openxmlformats.org/markup-compatibility/2006" xmlns:p14="http://schemas.microsoft.com/office/powerpoint/2010/main">
    <mc:Choice Requires="p14">
      <p:transition spd="slow" p14:dur="2000" advTm="129698"/>
    </mc:Choice>
    <mc:Fallback xmlns="">
      <p:transition spd="slow" advTm="12969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321" y="2008"/>
            <a:ext cx="11306695" cy="1690962"/>
          </a:xfrm>
          <a:prstGeom prst="rect">
            <a:avLst/>
          </a:prstGeom>
        </p:spPr>
      </p:pic>
      <p:sp>
        <p:nvSpPr>
          <p:cNvPr id="9" name="TextBox 8"/>
          <p:cNvSpPr txBox="1"/>
          <p:nvPr/>
        </p:nvSpPr>
        <p:spPr>
          <a:xfrm>
            <a:off x="710105" y="1506494"/>
            <a:ext cx="7850234" cy="4052456"/>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order to get a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better understanding </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how online communication works – in part, so as to develop a better sense of how such communication can be protected when needed – let’s play a bit with good old-fashioned email (still one of the primary and most widely used applications of the internet). </a:t>
            </a:r>
            <a:endPar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836D656-2DB3-41A2-A337-FAD3DBD2605A}"/>
              </a:ext>
            </a:extLst>
          </p:cNvPr>
          <p:cNvSpPr txBox="1"/>
          <p:nvPr/>
        </p:nvSpPr>
        <p:spPr>
          <a:xfrm>
            <a:off x="3094768" y="620176"/>
            <a:ext cx="8890758"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2" name="صورة 11" descr="صورة تحتوي على نص, طائرة, ملحق&#10;&#10;تم إنشاء الوصف تلقائياً">
            <a:extLst>
              <a:ext uri="{FF2B5EF4-FFF2-40B4-BE49-F238E27FC236}">
                <a16:creationId xmlns:a16="http://schemas.microsoft.com/office/drawing/2014/main" id="{3662F95D-9346-4F33-AE04-8F65D2CE694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94842" y="1985441"/>
            <a:ext cx="2687084" cy="270953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910255320"/>
      </p:ext>
    </p:extLst>
  </p:cSld>
  <p:clrMapOvr>
    <a:masterClrMapping/>
  </p:clrMapOvr>
  <mc:AlternateContent xmlns:mc="http://schemas.openxmlformats.org/markup-compatibility/2006" xmlns:p14="http://schemas.microsoft.com/office/powerpoint/2010/main">
    <mc:Choice Requires="p14">
      <p:transition spd="slow" p14:dur="2000" advTm="66671"/>
    </mc:Choice>
    <mc:Fallback xmlns="">
      <p:transition spd="slow" advTm="6667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841" y="46655"/>
            <a:ext cx="11579423" cy="1578995"/>
          </a:xfrm>
          <a:prstGeom prst="rect">
            <a:avLst/>
          </a:prstGeom>
        </p:spPr>
      </p:pic>
      <p:sp>
        <p:nvSpPr>
          <p:cNvPr id="9" name="TextBox 8"/>
          <p:cNvSpPr txBox="1"/>
          <p:nvPr/>
        </p:nvSpPr>
        <p:spPr>
          <a:xfrm>
            <a:off x="3492205" y="1791182"/>
            <a:ext cx="7850234" cy="2935099"/>
          </a:xfrm>
          <a:prstGeom prst="rect">
            <a:avLst/>
          </a:prstGeom>
          <a:noFill/>
        </p:spPr>
        <p:txBody>
          <a:bodyPr wrap="square" rtlCol="0">
            <a:spAutoFit/>
          </a:bodyPr>
          <a:lstStyle/>
          <a:p>
            <a:pPr algn="just">
              <a:lnSpc>
                <a:spcPct val="200000"/>
              </a:lnSpc>
            </a:pPr>
            <a:r>
              <a:rPr lang="en-US"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goal here is to </a:t>
            </a:r>
            <a:r>
              <a:rPr lang="en-US"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see how much information your email contains about you </a:t>
            </a:r>
            <a:r>
              <a:rPr lang="en-US"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is essentially open and public – and to reflect on how far you may prefer that some of this information remain private.</a:t>
            </a:r>
            <a:endParaRPr lang="en-US"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836D656-2DB3-41A2-A337-FAD3DBD2605A}"/>
              </a:ext>
            </a:extLst>
          </p:cNvPr>
          <p:cNvSpPr txBox="1"/>
          <p:nvPr/>
        </p:nvSpPr>
        <p:spPr>
          <a:xfrm>
            <a:off x="3144417" y="592432"/>
            <a:ext cx="7977673"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2" name="صورة 11" descr="صورة تحتوي على نص, علامة&#10;&#10;تم إنشاء الوصف تلقائياً">
            <a:extLst>
              <a:ext uri="{FF2B5EF4-FFF2-40B4-BE49-F238E27FC236}">
                <a16:creationId xmlns:a16="http://schemas.microsoft.com/office/drawing/2014/main" id="{13A16A75-1FAA-4EBE-8208-668858A2AD3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7200" y="2088524"/>
            <a:ext cx="2892491" cy="239949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747833239"/>
      </p:ext>
    </p:extLst>
  </p:cSld>
  <p:clrMapOvr>
    <a:masterClrMapping/>
  </p:clrMapOvr>
  <mc:AlternateContent xmlns:mc="http://schemas.openxmlformats.org/markup-compatibility/2006" xmlns:p14="http://schemas.microsoft.com/office/powerpoint/2010/main">
    <mc:Choice Requires="p14">
      <p:transition spd="slow" p14:dur="2000" advTm="92869"/>
    </mc:Choice>
    <mc:Fallback xmlns="">
      <p:transition spd="slow" advTm="928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5" y="0"/>
            <a:ext cx="11174142" cy="1690962"/>
          </a:xfrm>
          <a:prstGeom prst="rect">
            <a:avLst/>
          </a:prstGeom>
        </p:spPr>
      </p:pic>
      <p:sp>
        <p:nvSpPr>
          <p:cNvPr id="9" name="TextBox 8"/>
          <p:cNvSpPr txBox="1"/>
          <p:nvPr/>
        </p:nvSpPr>
        <p:spPr>
          <a:xfrm>
            <a:off x="951722" y="1728056"/>
            <a:ext cx="7458032" cy="3375348"/>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Light" panose="020B0503020000020004" pitchFamily="34" charset="-127"/>
                <a:ea typeface="Microsoft GothicNeo Light" panose="020B0503020000020004" pitchFamily="34" charset="-127"/>
                <a:cs typeface="Microsoft GothicNeo Light" panose="020B0503020000020004" pitchFamily="34" charset="-127"/>
              </a:rPr>
              <a:t>	</a:t>
            </a:r>
            <a:r>
              <a:rPr lang="en-US" sz="2200" b="1" dirty="0">
                <a:solidFill>
                  <a:srgbClr val="0A1F61"/>
                </a:solidFill>
                <a:effectLst>
                  <a:outerShdw blurRad="38100" dist="38100" dir="2700000" algn="tl">
                    <a:srgbClr val="000000">
                      <a:alpha val="43137"/>
                    </a:srgbClr>
                  </a:outerShdw>
                </a:effectLst>
                <a:latin typeface="Microsoft GothicNeo Light" panose="020B0503020000020004" pitchFamily="34" charset="-127"/>
                <a:ea typeface="Microsoft GothicNeo Light" panose="020B0503020000020004" pitchFamily="34" charset="-127"/>
                <a:cs typeface="Microsoft GothicNeo Light" panose="020B0503020000020004" pitchFamily="34" charset="-127"/>
              </a:rPr>
              <a:t>To begin with: most email clients are set to show users only the basic contents of an email: sender, recipient, cc’s, subject line, and email body. But look again: </a:t>
            </a:r>
            <a:r>
              <a:rPr lang="en-US" sz="2200" b="1" dirty="0">
                <a:solidFill>
                  <a:srgbClr val="C00000"/>
                </a:solidFill>
                <a:effectLst>
                  <a:outerShdw blurRad="38100" dist="38100" dir="2700000" algn="tl">
                    <a:srgbClr val="000000">
                      <a:alpha val="43137"/>
                    </a:srgbClr>
                  </a:outerShdw>
                </a:effectLst>
                <a:latin typeface="Microsoft GothicNeo Light" panose="020B0503020000020004" pitchFamily="34" charset="-127"/>
                <a:ea typeface="Microsoft GothicNeo Light" panose="020B0503020000020004" pitchFamily="34" charset="-127"/>
                <a:cs typeface="Microsoft GothicNeo Light" panose="020B0503020000020004" pitchFamily="34" charset="-127"/>
              </a:rPr>
              <a:t>these clients also allow you to review the complete contents of your email</a:t>
            </a:r>
            <a:r>
              <a:rPr lang="en-US" sz="2200" b="1" dirty="0">
                <a:solidFill>
                  <a:srgbClr val="0A1F61"/>
                </a:solidFill>
                <a:effectLst>
                  <a:outerShdw blurRad="38100" dist="38100" dir="2700000" algn="tl">
                    <a:srgbClr val="000000">
                      <a:alpha val="43137"/>
                    </a:srgbClr>
                  </a:outerShdw>
                </a:effectLst>
                <a:latin typeface="Microsoft GothicNeo Light" panose="020B0503020000020004" pitchFamily="34" charset="-127"/>
                <a:ea typeface="Microsoft GothicNeo Light" panose="020B0503020000020004" pitchFamily="34" charset="-127"/>
                <a:cs typeface="Microsoft GothicNeo Light" panose="020B0503020000020004" pitchFamily="34" charset="-127"/>
              </a:rPr>
              <a:t>.</a:t>
            </a:r>
            <a:endParaRPr lang="en-US" sz="2200" b="1" dirty="0">
              <a:effectLst>
                <a:outerShdw blurRad="38100" dist="38100" dir="2700000" algn="tl">
                  <a:srgbClr val="000000">
                    <a:alpha val="43137"/>
                  </a:srgbClr>
                </a:outerShdw>
              </a:effectLst>
              <a:latin typeface="Microsoft GothicNeo Light" panose="020B0503020000020004" pitchFamily="34" charset="-127"/>
              <a:ea typeface="Microsoft GothicNeo Light" panose="020B0503020000020004" pitchFamily="34" charset="-127"/>
              <a:cs typeface="Microsoft GothicNeo Light"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صورة 10">
            <a:extLst>
              <a:ext uri="{FF2B5EF4-FFF2-40B4-BE49-F238E27FC236}">
                <a16:creationId xmlns:a16="http://schemas.microsoft.com/office/drawing/2014/main" id="{2A09CACE-A56C-49B0-85A0-3BF2EEAAE83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554097" y="1961325"/>
            <a:ext cx="3174883" cy="27892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10">
            <a:extLst>
              <a:ext uri="{FF2B5EF4-FFF2-40B4-BE49-F238E27FC236}">
                <a16:creationId xmlns:a16="http://schemas.microsoft.com/office/drawing/2014/main" id="{7BA1CDF5-1022-8302-5B9B-69A313CADC02}"/>
              </a:ext>
            </a:extLst>
          </p:cNvPr>
          <p:cNvSpPr txBox="1"/>
          <p:nvPr/>
        </p:nvSpPr>
        <p:spPr>
          <a:xfrm>
            <a:off x="2908535" y="592430"/>
            <a:ext cx="8157572"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4181202611"/>
      </p:ext>
    </p:extLst>
  </p:cSld>
  <p:clrMapOvr>
    <a:masterClrMapping/>
  </p:clrMapOvr>
  <mc:AlternateContent xmlns:mc="http://schemas.openxmlformats.org/markup-compatibility/2006" xmlns:p14="http://schemas.microsoft.com/office/powerpoint/2010/main">
    <mc:Choice Requires="p14">
      <p:transition spd="slow" p14:dur="2000" advTm="87379"/>
    </mc:Choice>
    <mc:Fallback xmlns="">
      <p:transition spd="slow" advTm="873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9241" y="46657"/>
            <a:ext cx="11286109" cy="1690962"/>
          </a:xfrm>
          <a:prstGeom prst="rect">
            <a:avLst/>
          </a:prstGeom>
        </p:spPr>
      </p:pic>
      <p:sp>
        <p:nvSpPr>
          <p:cNvPr id="9" name="TextBox 8"/>
          <p:cNvSpPr txBox="1"/>
          <p:nvPr/>
        </p:nvSpPr>
        <p:spPr>
          <a:xfrm>
            <a:off x="3555343" y="1462672"/>
            <a:ext cx="7714047" cy="4501938"/>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Select a recent email from a friend, and then view the complete source of the email as outlined above. </a:t>
            </a:r>
          </a:p>
          <a:p>
            <a:pPr algn="just">
              <a:lnSpc>
                <a:spcPct val="200000"/>
              </a:lnSpc>
            </a:pP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What </a:t>
            </a:r>
            <a:r>
              <a:rPr lang="en-US"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strikes you about the information contained </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here in the lines before the usual information about sender and receiver addresses?</a:t>
            </a:r>
          </a:p>
          <a:p>
            <a:pPr algn="just">
              <a:lnSpc>
                <a:spcPct val="200000"/>
              </a:lnSpc>
            </a:pP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 Notice that </a:t>
            </a:r>
            <a:r>
              <a:rPr lang="en-US"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each email includes here a history of how </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 was sent, usually in a format like this (from a recent email between two of my accounts).</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7" name="TextBox 10">
            <a:extLst>
              <a:ext uri="{FF2B5EF4-FFF2-40B4-BE49-F238E27FC236}">
                <a16:creationId xmlns:a16="http://schemas.microsoft.com/office/drawing/2014/main" id="{4BE8D9EA-8EE5-1E8E-B139-F8C7FC4532B0}"/>
              </a:ext>
            </a:extLst>
          </p:cNvPr>
          <p:cNvSpPr txBox="1"/>
          <p:nvPr/>
        </p:nvSpPr>
        <p:spPr>
          <a:xfrm>
            <a:off x="2945868" y="620425"/>
            <a:ext cx="904136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صورة 11">
            <a:extLst>
              <a:ext uri="{FF2B5EF4-FFF2-40B4-BE49-F238E27FC236}">
                <a16:creationId xmlns:a16="http://schemas.microsoft.com/office/drawing/2014/main" id="{68D91CAC-AFBF-DAAB-F0FF-8B9B12014A1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2514" y="2332648"/>
            <a:ext cx="2892489" cy="2541273"/>
          </a:xfrm>
          <a:prstGeom prst="rect">
            <a:avLst/>
          </a:prstGeom>
        </p:spPr>
      </p:pic>
    </p:spTree>
    <p:custDataLst>
      <p:tags r:id="rId1"/>
    </p:custDataLst>
    <p:extLst>
      <p:ext uri="{BB962C8B-B14F-4D97-AF65-F5344CB8AC3E}">
        <p14:creationId xmlns:p14="http://schemas.microsoft.com/office/powerpoint/2010/main" val="3737233372"/>
      </p:ext>
    </p:extLst>
  </p:cSld>
  <p:clrMapOvr>
    <a:masterClrMapping/>
  </p:clrMapOvr>
  <mc:AlternateContent xmlns:mc="http://schemas.openxmlformats.org/markup-compatibility/2006" xmlns:p14="http://schemas.microsoft.com/office/powerpoint/2010/main">
    <mc:Choice Requires="p14">
      <p:transition spd="slow" p14:dur="2000" advTm="57830"/>
    </mc:Choice>
    <mc:Fallback xmlns="">
      <p:transition spd="slow" advTm="578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258324" cy="1690962"/>
          </a:xfrm>
          <a:prstGeom prst="rect">
            <a:avLst/>
          </a:prstGeom>
        </p:spPr>
      </p:pic>
      <p:sp>
        <p:nvSpPr>
          <p:cNvPr id="9" name="TextBox 8"/>
          <p:cNvSpPr txBox="1"/>
          <p:nvPr/>
        </p:nvSpPr>
        <p:spPr>
          <a:xfrm>
            <a:off x="4080210" y="2465902"/>
            <a:ext cx="7245173" cy="1845762"/>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 What strikes you about the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resulting patterns and connections</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US"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Lightbeam</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(and/or </a:t>
            </a:r>
            <a:r>
              <a:rPr lang="en-US"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NoScript</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Privacy Badger) presents to you? Are there any surprises here?</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صورة 7">
            <a:extLst>
              <a:ext uri="{FF2B5EF4-FFF2-40B4-BE49-F238E27FC236}">
                <a16:creationId xmlns:a16="http://schemas.microsoft.com/office/drawing/2014/main" id="{52860648-312A-708D-3680-7A2CD7DC84A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9167" y="2351326"/>
            <a:ext cx="3359021" cy="22495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TextBox 10">
            <a:extLst>
              <a:ext uri="{FF2B5EF4-FFF2-40B4-BE49-F238E27FC236}">
                <a16:creationId xmlns:a16="http://schemas.microsoft.com/office/drawing/2014/main" id="{2094A57D-D8E3-F6D1-AB81-E60D153F4698}"/>
              </a:ext>
            </a:extLst>
          </p:cNvPr>
          <p:cNvSpPr txBox="1"/>
          <p:nvPr/>
        </p:nvSpPr>
        <p:spPr>
          <a:xfrm>
            <a:off x="3048510" y="611094"/>
            <a:ext cx="8157556"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968530839"/>
      </p:ext>
    </p:extLst>
  </p:cSld>
  <p:clrMapOvr>
    <a:masterClrMapping/>
  </p:clrMapOvr>
  <mc:AlternateContent xmlns:mc="http://schemas.openxmlformats.org/markup-compatibility/2006" xmlns:p14="http://schemas.microsoft.com/office/powerpoint/2010/main">
    <mc:Choice Requires="p14">
      <p:transition spd="slow" p14:dur="2000" advTm="105555"/>
    </mc:Choice>
    <mc:Fallback xmlns="">
      <p:transition spd="slow" advTm="10555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325619" cy="1690962"/>
          </a:xfrm>
          <a:prstGeom prst="rect">
            <a:avLst/>
          </a:prstGeom>
        </p:spPr>
      </p:pic>
      <p:sp>
        <p:nvSpPr>
          <p:cNvPr id="9" name="TextBox 8"/>
          <p:cNvSpPr txBox="1"/>
          <p:nvPr/>
        </p:nvSpPr>
        <p:spPr>
          <a:xfrm>
            <a:off x="683862" y="1556031"/>
            <a:ext cx="7245173" cy="4307974"/>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 “privacy” online is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simply a matter of protecting </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our own personal or sensitive information. Moreover, in an age dominated by our use of social networking sites, microblogging services such as Twitter, shared video sites such as YouTube, etc., our internet use and web browsing also reveal a great deal about those to whom we are closest.</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صورة 7">
            <a:extLst>
              <a:ext uri="{FF2B5EF4-FFF2-40B4-BE49-F238E27FC236}">
                <a16:creationId xmlns:a16="http://schemas.microsoft.com/office/drawing/2014/main" id="{16B50FC6-FC8F-0859-1055-454568EC191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408025" y="2241962"/>
            <a:ext cx="3225683" cy="2709535"/>
          </a:xfrm>
          <a:prstGeom prst="rect">
            <a:avLst/>
          </a:prstGeom>
          <a:ln>
            <a:noFill/>
          </a:ln>
          <a:effectLst>
            <a:outerShdw blurRad="292100" dist="139700" dir="2700000" algn="tl" rotWithShape="0">
              <a:srgbClr val="333333">
                <a:alpha val="65000"/>
              </a:srgbClr>
            </a:outerShdw>
          </a:effectLst>
        </p:spPr>
      </p:pic>
      <p:sp>
        <p:nvSpPr>
          <p:cNvPr id="12" name="TextBox 10">
            <a:extLst>
              <a:ext uri="{FF2B5EF4-FFF2-40B4-BE49-F238E27FC236}">
                <a16:creationId xmlns:a16="http://schemas.microsoft.com/office/drawing/2014/main" id="{9B326877-D412-C48D-E46E-21BF758FC7DB}"/>
              </a:ext>
            </a:extLst>
          </p:cNvPr>
          <p:cNvSpPr txBox="1"/>
          <p:nvPr/>
        </p:nvSpPr>
        <p:spPr>
          <a:xfrm>
            <a:off x="3104490" y="611094"/>
            <a:ext cx="9041363"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679666027"/>
      </p:ext>
    </p:extLst>
  </p:cSld>
  <p:clrMapOvr>
    <a:masterClrMapping/>
  </p:clrMapOvr>
  <mc:AlternateContent xmlns:mc="http://schemas.openxmlformats.org/markup-compatibility/2006" xmlns:p14="http://schemas.microsoft.com/office/powerpoint/2010/main">
    <mc:Choice Requires="p14">
      <p:transition spd="slow" p14:dur="2000" advTm="95425"/>
    </mc:Choice>
    <mc:Fallback xmlns="">
      <p:transition spd="slow" advTm="9542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94014" y="620659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4"/>
            <a:ext cx="11314303" cy="1690962"/>
          </a:xfrm>
          <a:prstGeom prst="rect">
            <a:avLst/>
          </a:prstGeom>
        </p:spPr>
      </p:pic>
      <p:sp>
        <p:nvSpPr>
          <p:cNvPr id="9" name="TextBox 8"/>
          <p:cNvSpPr txBox="1"/>
          <p:nvPr/>
        </p:nvSpPr>
        <p:spPr>
          <a:xfrm>
            <a:off x="4136189" y="1313425"/>
            <a:ext cx="7245173" cy="4923527"/>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least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some cultures and contexts</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what we want to protect is not solely the personal or sensitive information of an individual but also the personal information of those within our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intimate sphere</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intimsfære</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our close circle of friends and family. In these contexts, what is important to protect is not simply individual privacy but our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private life</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privatlivet</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made up by these close relationships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صورة 7">
            <a:extLst>
              <a:ext uri="{FF2B5EF4-FFF2-40B4-BE49-F238E27FC236}">
                <a16:creationId xmlns:a16="http://schemas.microsoft.com/office/drawing/2014/main" id="{1F9DEC4C-B744-D974-F954-0FC038FBC44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3078" y="2195741"/>
            <a:ext cx="3108497" cy="2833470"/>
          </a:xfrm>
          <a:prstGeom prst="rect">
            <a:avLst/>
          </a:prstGeom>
          <a:ln>
            <a:noFill/>
          </a:ln>
          <a:effectLst>
            <a:outerShdw blurRad="292100" dist="139700" dir="2700000" algn="tl" rotWithShape="0">
              <a:srgbClr val="333333">
                <a:alpha val="65000"/>
              </a:srgbClr>
            </a:outerShdw>
          </a:effectLst>
        </p:spPr>
      </p:pic>
      <p:sp>
        <p:nvSpPr>
          <p:cNvPr id="12" name="TextBox 10">
            <a:extLst>
              <a:ext uri="{FF2B5EF4-FFF2-40B4-BE49-F238E27FC236}">
                <a16:creationId xmlns:a16="http://schemas.microsoft.com/office/drawing/2014/main" id="{35F4D3E6-5FAB-214B-DBD6-905D9FB8076E}"/>
              </a:ext>
            </a:extLst>
          </p:cNvPr>
          <p:cNvSpPr txBox="1"/>
          <p:nvPr/>
        </p:nvSpPr>
        <p:spPr>
          <a:xfrm>
            <a:off x="3085828" y="648416"/>
            <a:ext cx="9041363"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182019332"/>
      </p:ext>
    </p:extLst>
  </p:cSld>
  <p:clrMapOvr>
    <a:masterClrMapping/>
  </p:clrMapOvr>
  <mc:AlternateContent xmlns:mc="http://schemas.openxmlformats.org/markup-compatibility/2006" xmlns:p14="http://schemas.microsoft.com/office/powerpoint/2010/main">
    <mc:Choice Requires="p14">
      <p:transition spd="slow" p14:dur="2000" advTm="64144"/>
    </mc:Choice>
    <mc:Fallback xmlns="">
      <p:transition spd="slow" advTm="6414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19485" y="619184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1"/>
            <a:ext cx="11314303" cy="1690962"/>
          </a:xfrm>
          <a:prstGeom prst="rect">
            <a:avLst/>
          </a:prstGeom>
        </p:spPr>
      </p:pic>
      <p:sp>
        <p:nvSpPr>
          <p:cNvPr id="9" name="TextBox 8"/>
          <p:cNvSpPr txBox="1"/>
          <p:nvPr/>
        </p:nvSpPr>
        <p:spPr>
          <a:xfrm>
            <a:off x="4136189" y="1210784"/>
            <a:ext cx="7245173" cy="4923527"/>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Finally, you can easily check whether your information,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beginning with your email account</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 has been hacked or “</a:t>
            </a:r>
            <a:r>
              <a:rPr lang="en-US"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pwnd</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someone has taken over its control). </a:t>
            </a:r>
          </a:p>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reality these days is that, in all likelihood, yes, you have been hacked. And especially outside the more protected spaces of the EU and Scandinavia, this means increasing obligation on individuals to take such measures to protect their information.</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صورة 7">
            <a:extLst>
              <a:ext uri="{FF2B5EF4-FFF2-40B4-BE49-F238E27FC236}">
                <a16:creationId xmlns:a16="http://schemas.microsoft.com/office/drawing/2014/main" id="{B647F21F-A8EB-3FF9-2E45-75CCB3B1FF4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762" y="2235975"/>
            <a:ext cx="3313773" cy="2684974"/>
          </a:xfrm>
          <a:prstGeom prst="rect">
            <a:avLst/>
          </a:prstGeom>
          <a:ln>
            <a:noFill/>
          </a:ln>
          <a:effectLst>
            <a:outerShdw blurRad="292100" dist="139700" dir="2700000" algn="tl" rotWithShape="0">
              <a:srgbClr val="333333">
                <a:alpha val="65000"/>
              </a:srgbClr>
            </a:outerShdw>
          </a:effectLst>
        </p:spPr>
      </p:pic>
      <p:sp>
        <p:nvSpPr>
          <p:cNvPr id="12" name="TextBox 10">
            <a:extLst>
              <a:ext uri="{FF2B5EF4-FFF2-40B4-BE49-F238E27FC236}">
                <a16:creationId xmlns:a16="http://schemas.microsoft.com/office/drawing/2014/main" id="{ACF1CC5C-0A4C-E463-B17E-8731F8AAD3BF}"/>
              </a:ext>
            </a:extLst>
          </p:cNvPr>
          <p:cNvSpPr txBox="1"/>
          <p:nvPr/>
        </p:nvSpPr>
        <p:spPr>
          <a:xfrm>
            <a:off x="3179138" y="592432"/>
            <a:ext cx="7868308"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and privacy in the global digital age</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764598492"/>
      </p:ext>
    </p:extLst>
  </p:cSld>
  <p:clrMapOvr>
    <a:masterClrMapping/>
  </p:clrMapOvr>
  <mc:AlternateContent xmlns:mc="http://schemas.openxmlformats.org/markup-compatibility/2006" xmlns:p14="http://schemas.microsoft.com/office/powerpoint/2010/main">
    <mc:Choice Requires="p14">
      <p:transition spd="slow" p14:dur="2000" advTm="186350"/>
    </mc:Choice>
    <mc:Fallback xmlns="">
      <p:transition spd="slow" advTm="1863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 02 – LECTURE 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562873" y="5268109"/>
            <a:ext cx="8526726" cy="1034667"/>
          </a:xfrm>
          <a:prstGeom prst="rect">
            <a:avLst/>
          </a:prstGeom>
        </p:spPr>
      </p:pic>
      <p:sp>
        <p:nvSpPr>
          <p:cNvPr id="4" name="Rectangle 3">
            <a:extLst>
              <a:ext uri="{FF2B5EF4-FFF2-40B4-BE49-F238E27FC236}">
                <a16:creationId xmlns:a16="http://schemas.microsoft.com/office/drawing/2014/main" id="{0194343F-BD4F-4752-9C98-DA205D3A1F80}"/>
              </a:ext>
            </a:extLst>
          </p:cNvPr>
          <p:cNvSpPr/>
          <p:nvPr/>
        </p:nvSpPr>
        <p:spPr>
          <a:xfrm>
            <a:off x="4158957" y="5322783"/>
            <a:ext cx="7671184" cy="954107"/>
          </a:xfrm>
          <a:prstGeom prst="rect">
            <a:avLst/>
          </a:prstGeom>
        </p:spPr>
        <p:txBody>
          <a:bodyPr wrap="square">
            <a:spAutoFit/>
          </a:bodyPr>
          <a:lstStyle/>
          <a:p>
            <a:r>
              <a:rPr lang="en-GB" sz="2800" b="1" dirty="0">
                <a:solidFill>
                  <a:schemeClr val="bg1"/>
                </a:solidFill>
                <a:effectLst>
                  <a:outerShdw blurRad="38100" dist="38100" dir="2700000" algn="tl">
                    <a:srgbClr val="000000">
                      <a:alpha val="43137"/>
                    </a:srgbClr>
                  </a:outerShdw>
                </a:effectLst>
                <a:latin typeface="+mj-lt"/>
              </a:rPr>
              <a:t>“Privacy” and private life: Changing attitudes in the age of social media and mobile devices</a:t>
            </a:r>
          </a:p>
        </p:txBody>
      </p:sp>
    </p:spTree>
    <p:extLst>
      <p:ext uri="{BB962C8B-B14F-4D97-AF65-F5344CB8AC3E}">
        <p14:creationId xmlns:p14="http://schemas.microsoft.com/office/powerpoint/2010/main" val="2013942719"/>
      </p:ext>
    </p:extLst>
  </p:cSld>
  <p:clrMapOvr>
    <a:masterClrMapping/>
  </p:clrMapOvr>
  <mc:AlternateContent xmlns:mc="http://schemas.openxmlformats.org/markup-compatibility/2006" xmlns:p14="http://schemas.microsoft.com/office/powerpoint/2010/main">
    <mc:Choice Requires="p14">
      <p:transition spd="slow" p14:dur="2000" advTm="58975"/>
    </mc:Choice>
    <mc:Fallback xmlns="">
      <p:transition spd="slow" advTm="5897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278407" y="252718"/>
            <a:ext cx="8513932" cy="1128583"/>
          </a:xfrm>
          <a:prstGeom prst="rect">
            <a:avLst/>
          </a:prstGeom>
        </p:spPr>
      </p:pic>
      <p:sp>
        <p:nvSpPr>
          <p:cNvPr id="13" name="Freeform 5"/>
          <p:cNvSpPr>
            <a:spLocks/>
          </p:cNvSpPr>
          <p:nvPr/>
        </p:nvSpPr>
        <p:spPr bwMode="auto">
          <a:xfrm>
            <a:off x="221910" y="119112"/>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18270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860578" y="289309"/>
            <a:ext cx="6693307" cy="954107"/>
          </a:xfrm>
          <a:prstGeom prst="rect">
            <a:avLst/>
          </a:prstGeom>
          <a:noFill/>
        </p:spPr>
        <p:txBody>
          <a:bodyPr wrap="none" rtlCol="0">
            <a:spAutoFit/>
          </a:bodyPr>
          <a:lstStyle/>
          <a:p>
            <a:r>
              <a:rPr lang="en-GB" sz="2800" dirty="0">
                <a:solidFill>
                  <a:schemeClr val="bg1"/>
                </a:solidFill>
                <a:effectLst>
                  <a:outerShdw blurRad="38100" dist="38100" dir="2700000" algn="tl">
                    <a:srgbClr val="000000">
                      <a:alpha val="43137"/>
                    </a:srgbClr>
                  </a:outerShdw>
                </a:effectLst>
                <a:latin typeface="+mj-lt"/>
              </a:rPr>
              <a:t>“Privacy” and private life: Changing attitudes </a:t>
            </a:r>
          </a:p>
          <a:p>
            <a:r>
              <a:rPr lang="en-GB" sz="2800" dirty="0">
                <a:solidFill>
                  <a:schemeClr val="bg1"/>
                </a:solidFill>
                <a:effectLst>
                  <a:outerShdw blurRad="38100" dist="38100" dir="2700000" algn="tl">
                    <a:srgbClr val="000000">
                      <a:alpha val="43137"/>
                    </a:srgbClr>
                  </a:outerShdw>
                </a:effectLst>
                <a:latin typeface="+mj-lt"/>
              </a:rPr>
              <a:t>in the age of social media and mobile devices</a:t>
            </a:r>
          </a:p>
        </p:txBody>
      </p:sp>
      <p:pic>
        <p:nvPicPr>
          <p:cNvPr id="9" name="Picture 8"/>
          <p:cNvPicPr>
            <a:picLocks noChangeAspect="1"/>
          </p:cNvPicPr>
          <p:nvPr/>
        </p:nvPicPr>
        <p:blipFill>
          <a:blip r:embed="rId7"/>
          <a:stretch>
            <a:fillRect/>
          </a:stretch>
        </p:blipFill>
        <p:spPr>
          <a:xfrm>
            <a:off x="11400817" y="-27434"/>
            <a:ext cx="916401" cy="6912868"/>
          </a:xfrm>
          <a:prstGeom prst="rect">
            <a:avLst/>
          </a:prstGeom>
        </p:spPr>
      </p:pic>
      <p:sp>
        <p:nvSpPr>
          <p:cNvPr id="19" name="TextBox 18"/>
          <p:cNvSpPr txBox="1"/>
          <p:nvPr/>
        </p:nvSpPr>
        <p:spPr>
          <a:xfrm>
            <a:off x="3433020" y="1724283"/>
            <a:ext cx="7673232" cy="3673763"/>
          </a:xfrm>
          <a:prstGeom prst="rect">
            <a:avLst/>
          </a:prstGeom>
          <a:noFill/>
        </p:spPr>
        <p:txBody>
          <a:bodyPr wrap="square" rtlCol="0">
            <a:spAutoFit/>
          </a:bodyPr>
          <a:lstStyle/>
          <a:p>
            <a:pPr algn="just">
              <a:lnSpc>
                <a:spcPct val="200000"/>
              </a:lnSpc>
            </a:pP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These manifest threats to personal privacy and private life are further accompanied by changing attitudes toward privacy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both “Western” and “Eastern” societies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perhaps as an artifact of our growing use of digital media.</a:t>
            </a:r>
            <a:endParaRPr lang="en-US"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descr="Timeline&#10;&#10;Description automatically generated">
            <a:extLst>
              <a:ext uri="{FF2B5EF4-FFF2-40B4-BE49-F238E27FC236}">
                <a16:creationId xmlns:a16="http://schemas.microsoft.com/office/drawing/2014/main" id="{19F5EF9B-83C9-AC9B-4F53-B4FBAC97EAA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06702" y="2165959"/>
            <a:ext cx="2734925" cy="274839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880761314"/>
      </p:ext>
    </p:extLst>
  </p:cSld>
  <p:clrMapOvr>
    <a:masterClrMapping/>
  </p:clrMapOvr>
  <mc:AlternateContent xmlns:mc="http://schemas.openxmlformats.org/markup-compatibility/2006" xmlns:p14="http://schemas.microsoft.com/office/powerpoint/2010/main">
    <mc:Choice Requires="p14">
      <p:transition spd="slow" p14:dur="2000" advTm="71197"/>
    </mc:Choice>
    <mc:Fallback xmlns="">
      <p:transition spd="slow" advTm="7119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278407" y="262049"/>
            <a:ext cx="8513932" cy="1128583"/>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18270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860578" y="289309"/>
            <a:ext cx="6693307" cy="954107"/>
          </a:xfrm>
          <a:prstGeom prst="rect">
            <a:avLst/>
          </a:prstGeom>
          <a:noFill/>
        </p:spPr>
        <p:txBody>
          <a:bodyPr wrap="none" rtlCol="0">
            <a:spAutoFit/>
          </a:bodyPr>
          <a:lstStyle/>
          <a:p>
            <a:r>
              <a:rPr lang="en-GB" sz="2800" dirty="0">
                <a:solidFill>
                  <a:schemeClr val="bg1"/>
                </a:solidFill>
                <a:effectLst>
                  <a:outerShdw blurRad="38100" dist="38100" dir="2700000" algn="tl">
                    <a:srgbClr val="000000">
                      <a:alpha val="43137"/>
                    </a:srgbClr>
                  </a:outerShdw>
                </a:effectLst>
                <a:latin typeface="+mj-lt"/>
              </a:rPr>
              <a:t>“Privacy” and private life: Changing attitudes </a:t>
            </a:r>
          </a:p>
          <a:p>
            <a:r>
              <a:rPr lang="en-GB" sz="2800" dirty="0">
                <a:solidFill>
                  <a:schemeClr val="bg1"/>
                </a:solidFill>
                <a:effectLst>
                  <a:outerShdw blurRad="38100" dist="38100" dir="2700000" algn="tl">
                    <a:srgbClr val="000000">
                      <a:alpha val="43137"/>
                    </a:srgbClr>
                  </a:outerShdw>
                </a:effectLst>
                <a:latin typeface="+mj-lt"/>
              </a:rPr>
              <a:t>in the age of social media and mobile devices</a:t>
            </a:r>
          </a:p>
        </p:txBody>
      </p:sp>
      <p:pic>
        <p:nvPicPr>
          <p:cNvPr id="9" name="Picture 8"/>
          <p:cNvPicPr>
            <a:picLocks noChangeAspect="1"/>
          </p:cNvPicPr>
          <p:nvPr/>
        </p:nvPicPr>
        <p:blipFill>
          <a:blip r:embed="rId7"/>
          <a:stretch>
            <a:fillRect/>
          </a:stretch>
        </p:blipFill>
        <p:spPr>
          <a:xfrm>
            <a:off x="11400817" y="-27434"/>
            <a:ext cx="916401" cy="6912868"/>
          </a:xfrm>
          <a:prstGeom prst="rect">
            <a:avLst/>
          </a:prstGeom>
        </p:spPr>
      </p:pic>
      <p:sp>
        <p:nvSpPr>
          <p:cNvPr id="19" name="TextBox 18"/>
          <p:cNvSpPr txBox="1"/>
          <p:nvPr/>
        </p:nvSpPr>
        <p:spPr>
          <a:xfrm>
            <a:off x="3381729" y="1243416"/>
            <a:ext cx="7673232" cy="4923527"/>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example, in sharp tension with worries about hierarchical forms of surveillance by states and corporations, the terms first introduced by </a:t>
            </a:r>
            <a:r>
              <a:rPr lang="en-GB" sz="2000" dirty="0" err="1">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Albrechtslund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(2008) –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voluntary</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participatory surveillance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are now commonplace understandings of our always-on </a:t>
            </a:r>
            <a:r>
              <a:rPr lang="en-GB"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behaviors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Lateral surveillance of one another is apparent on any given social media site (Facebook, Instagram, Twitter, etc.) as well as on video sharing sites such as YouTube.</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descr="A person with blonde hair&#10;&#10;Description automatically generated with low confidence">
            <a:extLst>
              <a:ext uri="{FF2B5EF4-FFF2-40B4-BE49-F238E27FC236}">
                <a16:creationId xmlns:a16="http://schemas.microsoft.com/office/drawing/2014/main" id="{E81ADBA1-3F38-80C3-3EC9-B90B593D647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36420" y="2185967"/>
            <a:ext cx="2714919" cy="2777851"/>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950683003"/>
      </p:ext>
    </p:extLst>
  </p:cSld>
  <p:clrMapOvr>
    <a:masterClrMapping/>
  </p:clrMapOvr>
  <mc:AlternateContent xmlns:mc="http://schemas.openxmlformats.org/markup-compatibility/2006" xmlns:p14="http://schemas.microsoft.com/office/powerpoint/2010/main">
    <mc:Choice Requires="p14">
      <p:transition spd="slow" p14:dur="2000" advTm="189459"/>
    </mc:Choice>
    <mc:Fallback xmlns="">
      <p:transition spd="slow" advTm="1894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278407" y="262049"/>
            <a:ext cx="8513932" cy="1128583"/>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18270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860578" y="289309"/>
            <a:ext cx="6585905" cy="954107"/>
          </a:xfrm>
          <a:prstGeom prst="rect">
            <a:avLst/>
          </a:prstGeom>
          <a:noFill/>
        </p:spPr>
        <p:txBody>
          <a:bodyPr wrap="none" rtlCol="0">
            <a:spAutoFit/>
          </a:bodyPr>
          <a:lstStyle/>
          <a:p>
            <a:r>
              <a:rPr lang="en-GB" sz="2800" b="1" dirty="0">
                <a:solidFill>
                  <a:schemeClr val="bg1"/>
                </a:solidFill>
                <a:effectLst>
                  <a:outerShdw blurRad="38100" dist="38100" dir="2700000" algn="tl">
                    <a:srgbClr val="000000">
                      <a:alpha val="43137"/>
                    </a:srgbClr>
                  </a:outerShdw>
                </a:effectLst>
                <a:latin typeface="+mj-lt"/>
              </a:rPr>
              <a:t>“Privacy” and private life: Changing attitudes </a:t>
            </a:r>
          </a:p>
          <a:p>
            <a:r>
              <a:rPr lang="en-GB" sz="2800" b="1" dirty="0">
                <a:solidFill>
                  <a:schemeClr val="bg1"/>
                </a:solidFill>
                <a:effectLst>
                  <a:outerShdw blurRad="38100" dist="38100" dir="2700000" algn="tl">
                    <a:srgbClr val="000000">
                      <a:alpha val="43137"/>
                    </a:srgbClr>
                  </a:outerShdw>
                </a:effectLst>
                <a:latin typeface="+mj-lt"/>
              </a:rPr>
              <a:t>in the age of social media and mobile devices</a:t>
            </a:r>
          </a:p>
        </p:txBody>
      </p:sp>
      <p:pic>
        <p:nvPicPr>
          <p:cNvPr id="9" name="Picture 8"/>
          <p:cNvPicPr>
            <a:picLocks noChangeAspect="1"/>
          </p:cNvPicPr>
          <p:nvPr/>
        </p:nvPicPr>
        <p:blipFill>
          <a:blip r:embed="rId7"/>
          <a:stretch>
            <a:fillRect/>
          </a:stretch>
        </p:blipFill>
        <p:spPr>
          <a:xfrm>
            <a:off x="11400817" y="-27434"/>
            <a:ext cx="916401" cy="6912868"/>
          </a:xfrm>
          <a:prstGeom prst="rect">
            <a:avLst/>
          </a:prstGeom>
        </p:spPr>
      </p:pic>
      <p:sp>
        <p:nvSpPr>
          <p:cNvPr id="19" name="TextBox 18"/>
          <p:cNvSpPr txBox="1"/>
          <p:nvPr/>
        </p:nvSpPr>
        <p:spPr>
          <a:xfrm>
            <a:off x="3405028" y="1481674"/>
            <a:ext cx="7673232" cy="4307974"/>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Still more recently, our efforts to sustain some version of privacy are increasingly shared: we want to share what was once seen as primarily individually private information – but now within specific groups.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Group privacy</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collective privacy</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are terms that further refine and describe these changing privacy sensibilities – especially in an era increasingly dominated by “Big Data” approaches.</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descr="Icon&#10;&#10;Description automatically generated">
            <a:extLst>
              <a:ext uri="{FF2B5EF4-FFF2-40B4-BE49-F238E27FC236}">
                <a16:creationId xmlns:a16="http://schemas.microsoft.com/office/drawing/2014/main" id="{4AA4D2E4-B980-2A1A-AB6A-B891C42C164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53172" y="2104414"/>
            <a:ext cx="2751942" cy="2906673"/>
          </a:xfrm>
          <a:prstGeom prst="rect">
            <a:avLst/>
          </a:prstGeom>
        </p:spPr>
      </p:pic>
    </p:spTree>
    <p:custDataLst>
      <p:tags r:id="rId1"/>
    </p:custDataLst>
    <p:extLst>
      <p:ext uri="{BB962C8B-B14F-4D97-AF65-F5344CB8AC3E}">
        <p14:creationId xmlns:p14="http://schemas.microsoft.com/office/powerpoint/2010/main" val="4005615841"/>
      </p:ext>
    </p:extLst>
  </p:cSld>
  <p:clrMapOvr>
    <a:masterClrMapping/>
  </p:clrMapOvr>
  <mc:AlternateContent xmlns:mc="http://schemas.openxmlformats.org/markup-compatibility/2006" xmlns:p14="http://schemas.microsoft.com/office/powerpoint/2010/main">
    <mc:Choice Requires="p14">
      <p:transition spd="slow" p14:dur="2000" advTm="60785"/>
    </mc:Choice>
    <mc:Fallback xmlns="">
      <p:transition spd="slow" advTm="6078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278407" y="243388"/>
            <a:ext cx="8513932" cy="1128583"/>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18270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860578" y="289309"/>
            <a:ext cx="6693307" cy="954107"/>
          </a:xfrm>
          <a:prstGeom prst="rect">
            <a:avLst/>
          </a:prstGeom>
          <a:noFill/>
        </p:spPr>
        <p:txBody>
          <a:bodyPr wrap="none" rtlCol="0">
            <a:spAutoFit/>
          </a:bodyPr>
          <a:lstStyle/>
          <a:p>
            <a:r>
              <a:rPr lang="en-GB" sz="2800" dirty="0">
                <a:solidFill>
                  <a:schemeClr val="bg1"/>
                </a:solidFill>
                <a:effectLst>
                  <a:outerShdw blurRad="38100" dist="38100" dir="2700000" algn="tl">
                    <a:srgbClr val="000000">
                      <a:alpha val="43137"/>
                    </a:srgbClr>
                  </a:outerShdw>
                </a:effectLst>
                <a:latin typeface="+mj-lt"/>
              </a:rPr>
              <a:t>“Privacy” and private life: Changing attitudes </a:t>
            </a:r>
          </a:p>
          <a:p>
            <a:r>
              <a:rPr lang="en-GB" sz="2800" dirty="0">
                <a:solidFill>
                  <a:schemeClr val="bg1"/>
                </a:solidFill>
                <a:effectLst>
                  <a:outerShdw blurRad="38100" dist="38100" dir="2700000" algn="tl">
                    <a:srgbClr val="000000">
                      <a:alpha val="43137"/>
                    </a:srgbClr>
                  </a:outerShdw>
                </a:effectLst>
                <a:latin typeface="+mj-lt"/>
              </a:rPr>
              <a:t>in the age of social media and mobile devices</a:t>
            </a:r>
          </a:p>
        </p:txBody>
      </p:sp>
      <p:pic>
        <p:nvPicPr>
          <p:cNvPr id="9" name="Picture 8"/>
          <p:cNvPicPr>
            <a:picLocks noChangeAspect="1"/>
          </p:cNvPicPr>
          <p:nvPr/>
        </p:nvPicPr>
        <p:blipFill>
          <a:blip r:embed="rId7"/>
          <a:stretch>
            <a:fillRect/>
          </a:stretch>
        </p:blipFill>
        <p:spPr>
          <a:xfrm>
            <a:off x="11400817" y="-27434"/>
            <a:ext cx="916401" cy="6912868"/>
          </a:xfrm>
          <a:prstGeom prst="rect">
            <a:avLst/>
          </a:prstGeom>
        </p:spPr>
      </p:pic>
      <p:sp>
        <p:nvSpPr>
          <p:cNvPr id="19" name="TextBox 18"/>
          <p:cNvSpPr txBox="1"/>
          <p:nvPr/>
        </p:nvSpPr>
        <p:spPr>
          <a:xfrm>
            <a:off x="642303" y="2005446"/>
            <a:ext cx="7673232" cy="3076868"/>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mobile phone and then tablets invert our earlier contexts as well: being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the grid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now the norm – and so these devices have turned traditional notions of “public” and “private” upside down. Earlier, privacy in the form of being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off the grid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 public communications network was commonplace.</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descr="A picture containing chart&#10;&#10;Description automatically generated">
            <a:extLst>
              <a:ext uri="{FF2B5EF4-FFF2-40B4-BE49-F238E27FC236}">
                <a16:creationId xmlns:a16="http://schemas.microsoft.com/office/drawing/2014/main" id="{CE8F2A03-221C-9AA7-77BA-50FFBFA347A7}"/>
              </a:ext>
            </a:extLst>
          </p:cNvPr>
          <p:cNvPicPr>
            <a:picLocks noChangeAspect="1"/>
          </p:cNvPicPr>
          <p:nvPr/>
        </p:nvPicPr>
        <p:blipFill rotWithShape="1">
          <a:blip r:embed="rId8">
            <a:extLst>
              <a:ext uri="{28A0092B-C50C-407E-A947-70E740481C1C}">
                <a14:useLocalDpi xmlns:a14="http://schemas.microsoft.com/office/drawing/2010/main" val="0"/>
              </a:ext>
            </a:extLst>
          </a:blip>
          <a:srcRect l="27083" r="29434"/>
          <a:stretch/>
        </p:blipFill>
        <p:spPr>
          <a:xfrm>
            <a:off x="8453269" y="2264936"/>
            <a:ext cx="2734701" cy="279082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301499431"/>
      </p:ext>
    </p:extLst>
  </p:cSld>
  <p:clrMapOvr>
    <a:masterClrMapping/>
  </p:clrMapOvr>
  <mc:AlternateContent xmlns:mc="http://schemas.openxmlformats.org/markup-compatibility/2006" xmlns:p14="http://schemas.microsoft.com/office/powerpoint/2010/main">
    <mc:Choice Requires="p14">
      <p:transition spd="slow" p14:dur="2000" advTm="37649"/>
    </mc:Choice>
    <mc:Fallback xmlns="">
      <p:transition spd="slow" advTm="3764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278407" y="243388"/>
            <a:ext cx="8513932" cy="1128583"/>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18270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860578" y="289309"/>
            <a:ext cx="6693307" cy="954107"/>
          </a:xfrm>
          <a:prstGeom prst="rect">
            <a:avLst/>
          </a:prstGeom>
          <a:noFill/>
        </p:spPr>
        <p:txBody>
          <a:bodyPr wrap="none" rtlCol="0">
            <a:spAutoFit/>
          </a:bodyPr>
          <a:lstStyle/>
          <a:p>
            <a:r>
              <a:rPr lang="en-GB" sz="2800" dirty="0">
                <a:solidFill>
                  <a:schemeClr val="bg1"/>
                </a:solidFill>
                <a:effectLst>
                  <a:outerShdw blurRad="38100" dist="38100" dir="2700000" algn="tl">
                    <a:srgbClr val="000000">
                      <a:alpha val="43137"/>
                    </a:srgbClr>
                  </a:outerShdw>
                </a:effectLst>
                <a:latin typeface="+mj-lt"/>
              </a:rPr>
              <a:t>“Privacy” and private life: Changing attitudes </a:t>
            </a:r>
          </a:p>
          <a:p>
            <a:r>
              <a:rPr lang="en-GB" sz="2800" dirty="0">
                <a:solidFill>
                  <a:schemeClr val="bg1"/>
                </a:solidFill>
                <a:effectLst>
                  <a:outerShdw blurRad="38100" dist="38100" dir="2700000" algn="tl">
                    <a:srgbClr val="000000">
                      <a:alpha val="43137"/>
                    </a:srgbClr>
                  </a:outerShdw>
                </a:effectLst>
                <a:latin typeface="+mj-lt"/>
              </a:rPr>
              <a:t>in the age of social media and mobile devices</a:t>
            </a:r>
          </a:p>
        </p:txBody>
      </p:sp>
      <p:pic>
        <p:nvPicPr>
          <p:cNvPr id="9" name="Picture 8"/>
          <p:cNvPicPr>
            <a:picLocks noChangeAspect="1"/>
          </p:cNvPicPr>
          <p:nvPr/>
        </p:nvPicPr>
        <p:blipFill>
          <a:blip r:embed="rId7"/>
          <a:stretch>
            <a:fillRect/>
          </a:stretch>
        </p:blipFill>
        <p:spPr>
          <a:xfrm>
            <a:off x="11400817" y="-27434"/>
            <a:ext cx="916401" cy="6912868"/>
          </a:xfrm>
          <a:prstGeom prst="rect">
            <a:avLst/>
          </a:prstGeom>
        </p:spPr>
      </p:pic>
      <p:sp>
        <p:nvSpPr>
          <p:cNvPr id="19" name="TextBox 18"/>
          <p:cNvSpPr txBox="1"/>
          <p:nvPr/>
        </p:nvSpPr>
        <p:spPr>
          <a:xfrm>
            <a:off x="3489006" y="1320547"/>
            <a:ext cx="7673232" cy="4923527"/>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Being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always on</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inverts or turns upside down earlier understandings of who we are and of our relationships with others. We will now see how this inversion and transformation means.</a:t>
            </a:r>
          </a:p>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First of all, that we have to rethink our conceptions of privacy in dramatic ways. It may also well mean that we will likewise need to revisit and perhaps revise our earlier ethical and political philosophies.</a:t>
            </a:r>
            <a:endParaRPr lang="en-US"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descr="Logo&#10;&#10;Description automatically generated with low confidence">
            <a:extLst>
              <a:ext uri="{FF2B5EF4-FFF2-40B4-BE49-F238E27FC236}">
                <a16:creationId xmlns:a16="http://schemas.microsoft.com/office/drawing/2014/main" id="{CD33E636-8E14-0A5E-0D7F-5273655F563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33890" y="2204822"/>
            <a:ext cx="2562125" cy="2925066"/>
          </a:xfrm>
          <a:prstGeom prst="rect">
            <a:avLst/>
          </a:prstGeom>
        </p:spPr>
      </p:pic>
    </p:spTree>
    <p:custDataLst>
      <p:tags r:id="rId1"/>
    </p:custDataLst>
    <p:extLst>
      <p:ext uri="{BB962C8B-B14F-4D97-AF65-F5344CB8AC3E}">
        <p14:creationId xmlns:p14="http://schemas.microsoft.com/office/powerpoint/2010/main" val="1217580762"/>
      </p:ext>
    </p:extLst>
  </p:cSld>
  <p:clrMapOvr>
    <a:masterClrMapping/>
  </p:clrMapOvr>
  <mc:AlternateContent xmlns:mc="http://schemas.openxmlformats.org/markup-compatibility/2006" xmlns:p14="http://schemas.microsoft.com/office/powerpoint/2010/main">
    <mc:Choice Requires="p14">
      <p:transition spd="slow" p14:dur="2000" advTm="79050"/>
    </mc:Choice>
    <mc:Fallback xmlns="">
      <p:transition spd="slow" advTm="790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117304" y="1339143"/>
            <a:ext cx="5190118" cy="954107"/>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 02- LECTURE 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234477"/>
            <a:ext cx="7927817" cy="1159024"/>
          </a:xfrm>
          <a:prstGeom prst="rect">
            <a:avLst/>
          </a:prstGeom>
        </p:spPr>
      </p:pic>
      <p:sp>
        <p:nvSpPr>
          <p:cNvPr id="16" name="TextBox 15"/>
          <p:cNvSpPr txBox="1"/>
          <p:nvPr/>
        </p:nvSpPr>
        <p:spPr>
          <a:xfrm>
            <a:off x="4094991" y="5292806"/>
            <a:ext cx="6728124" cy="954107"/>
          </a:xfrm>
          <a:prstGeom prst="rect">
            <a:avLst/>
          </a:prstGeom>
          <a:noFill/>
        </p:spPr>
        <p:txBody>
          <a:bodyPr wrap="non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a:t>
            </a:r>
          </a:p>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Cultural and philosophical considerations</a:t>
            </a:r>
            <a:endPar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703927633"/>
      </p:ext>
    </p:extLst>
  </p:cSld>
  <p:clrMapOvr>
    <a:masterClrMapping/>
  </p:clrMapOvr>
  <mc:AlternateContent xmlns:mc="http://schemas.openxmlformats.org/markup-compatibility/2006" xmlns:p14="http://schemas.microsoft.com/office/powerpoint/2010/main">
    <mc:Choice Requires="p14">
      <p:transition spd="slow" p14:dur="2000" advTm="20290"/>
    </mc:Choice>
    <mc:Fallback xmlns="">
      <p:transition spd="slow" advTm="202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7478" y="63598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35" y="27987"/>
            <a:ext cx="11737131" cy="1670183"/>
          </a:xfrm>
          <a:prstGeom prst="rect">
            <a:avLst/>
          </a:prstGeom>
        </p:spPr>
      </p:pic>
      <p:sp>
        <p:nvSpPr>
          <p:cNvPr id="7" name="TextBox 6"/>
          <p:cNvSpPr txBox="1"/>
          <p:nvPr/>
        </p:nvSpPr>
        <p:spPr>
          <a:xfrm>
            <a:off x="3741576" y="498149"/>
            <a:ext cx="7965437"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and philosophical considerations</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824399" y="1458258"/>
            <a:ext cx="7801553" cy="4492640"/>
          </a:xfrm>
          <a:prstGeom prst="rect">
            <a:avLst/>
          </a:prstGeom>
        </p:spPr>
        <p:txBody>
          <a:bodyPr wrap="square">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What do we mean by “privacy?</a:t>
            </a:r>
          </a:p>
          <a:p>
            <a:pPr algn="just">
              <a:lnSpc>
                <a:spcPct val="200000"/>
              </a:lnSpc>
            </a:pP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enables us to create barriers and manage boundaries to protect ourselves from unwarranted interference in our lives, which allows us to negotiate who we are and how we want to interact with the world around us. Privacy helps us establish boundaries to limit who has access to our bodies, places and things, as well as our communications and our information.</a:t>
            </a:r>
          </a:p>
        </p:txBody>
      </p:sp>
      <p:pic>
        <p:nvPicPr>
          <p:cNvPr id="9" name="صورة 8" descr="صورة تحتوي على نص, سبورة بيضاء&#10;&#10;تم إنشاء الوصف تلقائياً">
            <a:extLst>
              <a:ext uri="{FF2B5EF4-FFF2-40B4-BE49-F238E27FC236}">
                <a16:creationId xmlns:a16="http://schemas.microsoft.com/office/drawing/2014/main" id="{F72D59BB-4BAD-FB9E-0F1B-922E66DF462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6703" y="2127380"/>
            <a:ext cx="3061607" cy="295780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729877833"/>
      </p:ext>
    </p:extLst>
  </p:cSld>
  <p:clrMapOvr>
    <a:masterClrMapping/>
  </p:clrMapOvr>
  <mc:AlternateContent xmlns:mc="http://schemas.openxmlformats.org/markup-compatibility/2006" xmlns:p14="http://schemas.microsoft.com/office/powerpoint/2010/main">
    <mc:Choice Requires="p14">
      <p:transition spd="slow" p14:dur="2000" advTm="180063"/>
    </mc:Choice>
    <mc:Fallback xmlns="">
      <p:transition spd="slow" advTm="1800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7478" y="609854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35" y="-18666"/>
            <a:ext cx="11737131" cy="1670183"/>
          </a:xfrm>
          <a:prstGeom prst="rect">
            <a:avLst/>
          </a:prstGeom>
        </p:spPr>
      </p:pic>
      <p:sp>
        <p:nvSpPr>
          <p:cNvPr id="7" name="TextBox 6"/>
          <p:cNvSpPr txBox="1"/>
          <p:nvPr/>
        </p:nvSpPr>
        <p:spPr>
          <a:xfrm>
            <a:off x="3797560" y="432830"/>
            <a:ext cx="7909453"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and philosophical considerations</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830911" y="2147288"/>
            <a:ext cx="7184580" cy="2698239"/>
          </a:xfrm>
          <a:prstGeom prst="rect">
            <a:avLst/>
          </a:prstGeom>
        </p:spPr>
        <p:txBody>
          <a:bodyPr wrap="square">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the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 context </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tradition, the conception of privacy begins with primarily physical notions, what we initially wanted to protect was the privacy of spaces, first of all our homes.</a:t>
            </a:r>
          </a:p>
        </p:txBody>
      </p:sp>
      <p:pic>
        <p:nvPicPr>
          <p:cNvPr id="9" name="صورة 8">
            <a:extLst>
              <a:ext uri="{FF2B5EF4-FFF2-40B4-BE49-F238E27FC236}">
                <a16:creationId xmlns:a16="http://schemas.microsoft.com/office/drawing/2014/main" id="{8E1955BD-AEAD-24B9-D3B0-353170BFE5F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88689" y="2204822"/>
            <a:ext cx="3342908" cy="2709534"/>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2777900159"/>
      </p:ext>
    </p:extLst>
  </p:cSld>
  <p:clrMapOvr>
    <a:masterClrMapping/>
  </p:clrMapOvr>
  <mc:AlternateContent xmlns:mc="http://schemas.openxmlformats.org/markup-compatibility/2006" xmlns:p14="http://schemas.microsoft.com/office/powerpoint/2010/main">
    <mc:Choice Requires="p14">
      <p:transition spd="slow" p14:dur="2000" advTm="102137"/>
    </mc:Choice>
    <mc:Fallback xmlns="">
      <p:transition spd="slow" advTm="1021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513" y="634113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60" y="77820"/>
            <a:ext cx="11055674" cy="1690962"/>
          </a:xfrm>
          <a:prstGeom prst="rect">
            <a:avLst/>
          </a:prstGeom>
        </p:spPr>
      </p:pic>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490086" y="1567991"/>
            <a:ext cx="7529208" cy="4440383"/>
          </a:xfrm>
          <a:prstGeom prst="rect">
            <a:avLst/>
          </a:prstGeom>
        </p:spPr>
        <p:txBody>
          <a:bodyPr wrap="square">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“Privacy”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not simply a matter of protecting specific spaces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what we want protected in an information age is precisely our information – information that, in digital form, is that much easier to access, copy, and distribute.</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 why would we worry?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expectation of privacy is grounded in the fear concerning how the information might be used or appropriated to pressure or embarrass one, to damage one’s credibility or economic status, and so on”.</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a:extLst>
              <a:ext uri="{FF2B5EF4-FFF2-40B4-BE49-F238E27FC236}">
                <a16:creationId xmlns:a16="http://schemas.microsoft.com/office/drawing/2014/main" id="{C5A9F301-C12F-420B-9C1E-FB9889EF3094}"/>
              </a:ext>
            </a:extLst>
          </p:cNvPr>
          <p:cNvPicPr>
            <a:picLocks noChangeAspect="1"/>
          </p:cNvPicPr>
          <p:nvPr/>
        </p:nvPicPr>
        <p:blipFill>
          <a:blip r:embed="rId7"/>
          <a:stretch>
            <a:fillRect/>
          </a:stretch>
        </p:blipFill>
        <p:spPr>
          <a:xfrm>
            <a:off x="11263638" y="-27434"/>
            <a:ext cx="957487" cy="6912868"/>
          </a:xfrm>
          <a:prstGeom prst="rect">
            <a:avLst/>
          </a:prstGeom>
        </p:spPr>
      </p:pic>
      <p:sp>
        <p:nvSpPr>
          <p:cNvPr id="8" name="TextBox 6">
            <a:extLst>
              <a:ext uri="{FF2B5EF4-FFF2-40B4-BE49-F238E27FC236}">
                <a16:creationId xmlns:a16="http://schemas.microsoft.com/office/drawing/2014/main" id="{9ED93E7E-23FF-9A34-AB57-F85788E5928C}"/>
              </a:ext>
            </a:extLst>
          </p:cNvPr>
          <p:cNvSpPr txBox="1"/>
          <p:nvPr/>
        </p:nvSpPr>
        <p:spPr>
          <a:xfrm>
            <a:off x="3166926" y="569078"/>
            <a:ext cx="7909453"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and philosophical considerations</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صورة 12" descr="صورة تحتوي على إلكتروني, هاتف خلوي&#10;&#10;تم إنشاء الوصف تلقائياً">
            <a:extLst>
              <a:ext uri="{FF2B5EF4-FFF2-40B4-BE49-F238E27FC236}">
                <a16:creationId xmlns:a16="http://schemas.microsoft.com/office/drawing/2014/main" id="{2C40B0EE-948A-20A6-145E-F612A3D33BD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8981" y="2123503"/>
            <a:ext cx="2999003" cy="287655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462221537"/>
      </p:ext>
    </p:extLst>
  </p:cSld>
  <p:clrMapOvr>
    <a:masterClrMapping/>
  </p:clrMapOvr>
  <mc:AlternateContent xmlns:mc="http://schemas.openxmlformats.org/markup-compatibility/2006" xmlns:p14="http://schemas.microsoft.com/office/powerpoint/2010/main">
    <mc:Choice Requires="p14">
      <p:transition spd="slow" p14:dur="2000" advTm="129839"/>
    </mc:Choice>
    <mc:Fallback xmlns="">
      <p:transition spd="slow" advTm="12983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0488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9445" y="58992"/>
            <a:ext cx="11617546" cy="1690962"/>
          </a:xfrm>
          <a:prstGeom prst="rect">
            <a:avLst/>
          </a:prstGeom>
        </p:spPr>
      </p:pic>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744028" y="1635480"/>
            <a:ext cx="7912962" cy="3872470"/>
          </a:xfrm>
          <a:prstGeom prst="rect">
            <a:avLst/>
          </a:prstGeom>
        </p:spPr>
        <p:txBody>
          <a:bodyPr wrap="square">
            <a:spAutoFit/>
          </a:bodyPr>
          <a:lstStyle/>
          <a:p>
            <a:pPr algn="just">
              <a:lnSpc>
                <a:spcPct val="200000"/>
              </a:lnSpc>
            </a:pP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is  a variation in the meaning of </a:t>
            </a:r>
            <a:r>
              <a:rPr lang="en-GB"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that varies from culture to culture,</a:t>
            </a: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what is clear is that these concepts most closely associated with “privacy” are not only aligned with the emerging practices of collective and group privacy, in addition, they are expressed in the increasingly influential account of privacy as “</a:t>
            </a:r>
            <a:r>
              <a:rPr lang="en-GB"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context integration</a:t>
            </a: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1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8" name="TextBox 6">
            <a:extLst>
              <a:ext uri="{FF2B5EF4-FFF2-40B4-BE49-F238E27FC236}">
                <a16:creationId xmlns:a16="http://schemas.microsoft.com/office/drawing/2014/main" id="{E1345E74-AA27-B497-3B02-F29527E36474}"/>
              </a:ext>
            </a:extLst>
          </p:cNvPr>
          <p:cNvSpPr txBox="1"/>
          <p:nvPr/>
        </p:nvSpPr>
        <p:spPr>
          <a:xfrm>
            <a:off x="3470988" y="525109"/>
            <a:ext cx="7934076"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and philosophical considerations</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9" name="Picture 8" descr="A picture containing diagram&#10;&#10;Description automatically generated">
            <a:extLst>
              <a:ext uri="{FF2B5EF4-FFF2-40B4-BE49-F238E27FC236}">
                <a16:creationId xmlns:a16="http://schemas.microsoft.com/office/drawing/2014/main" id="{BE0D24AD-58E9-6440-0B15-092BDF2CF7EC}"/>
              </a:ext>
            </a:extLst>
          </p:cNvPr>
          <p:cNvPicPr>
            <a:picLocks noChangeAspect="1"/>
          </p:cNvPicPr>
          <p:nvPr/>
        </p:nvPicPr>
        <p:blipFill rotWithShape="1">
          <a:blip r:embed="rId7">
            <a:extLst>
              <a:ext uri="{28A0092B-C50C-407E-A947-70E740481C1C}">
                <a14:useLocalDpi xmlns:a14="http://schemas.microsoft.com/office/drawing/2010/main" val="0"/>
              </a:ext>
            </a:extLst>
          </a:blip>
          <a:srcRect b="5879"/>
          <a:stretch/>
        </p:blipFill>
        <p:spPr>
          <a:xfrm>
            <a:off x="494816" y="2204822"/>
            <a:ext cx="2993101" cy="290322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173939221"/>
      </p:ext>
    </p:extLst>
  </p:cSld>
  <p:clrMapOvr>
    <a:masterClrMapping/>
  </p:clrMapOvr>
  <mc:AlternateContent xmlns:mc="http://schemas.openxmlformats.org/markup-compatibility/2006" xmlns:p14="http://schemas.microsoft.com/office/powerpoint/2010/main">
    <mc:Choice Requires="p14">
      <p:transition spd="slow" p14:dur="2000" advTm="215448"/>
    </mc:Choice>
    <mc:Fallback xmlns="">
      <p:transition spd="slow" advTm="2154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24058" y="596869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60" y="77820"/>
            <a:ext cx="11264542" cy="1690962"/>
          </a:xfrm>
          <a:prstGeom prst="rect">
            <a:avLst/>
          </a:prstGeom>
        </p:spPr>
      </p:pic>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670836" y="1956187"/>
            <a:ext cx="7247679" cy="3318473"/>
          </a:xfrm>
          <a:prstGeom prst="rect">
            <a:avLst/>
          </a:prstGeom>
        </p:spPr>
        <p:txBody>
          <a:bodyPr wrap="square">
            <a:spAutoFit/>
          </a:bodyPr>
          <a:lstStyle/>
          <a:p>
            <a:pPr algn="just">
              <a:lnSpc>
                <a:spcPct val="200000"/>
              </a:lnSpc>
            </a:pPr>
            <a:r>
              <a:rPr lang="en-US"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privacy a right?</a:t>
            </a:r>
          </a:p>
          <a:p>
            <a:pPr algn="just">
              <a:lnSpc>
                <a:spcPct val="200000"/>
              </a:lnSpc>
            </a:pP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Privacy is a qualified, </a:t>
            </a:r>
            <a:r>
              <a:rPr lang="en-GB"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fundamental human right</a:t>
            </a: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right to privacy is articulated in all of the major international and regional human rights instruments, including:</a:t>
            </a:r>
            <a:endParaRPr lang="en-US" sz="21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a:extLst>
              <a:ext uri="{FF2B5EF4-FFF2-40B4-BE49-F238E27FC236}">
                <a16:creationId xmlns:a16="http://schemas.microsoft.com/office/drawing/2014/main" id="{FD256A10-C552-4C34-84EC-57E607AEB081}"/>
              </a:ext>
            </a:extLst>
          </p:cNvPr>
          <p:cNvPicPr>
            <a:picLocks noChangeAspect="1"/>
          </p:cNvPicPr>
          <p:nvPr/>
        </p:nvPicPr>
        <p:blipFill>
          <a:blip r:embed="rId7"/>
          <a:stretch>
            <a:fillRect/>
          </a:stretch>
        </p:blipFill>
        <p:spPr>
          <a:xfrm>
            <a:off x="11283295" y="-35413"/>
            <a:ext cx="957487" cy="6912868"/>
          </a:xfrm>
          <a:prstGeom prst="rect">
            <a:avLst/>
          </a:prstGeom>
        </p:spPr>
      </p:pic>
      <p:sp>
        <p:nvSpPr>
          <p:cNvPr id="8" name="TextBox 6">
            <a:extLst>
              <a:ext uri="{FF2B5EF4-FFF2-40B4-BE49-F238E27FC236}">
                <a16:creationId xmlns:a16="http://schemas.microsoft.com/office/drawing/2014/main" id="{D645F401-D8FD-E39D-3D75-6E5C6CCB77B2}"/>
              </a:ext>
            </a:extLst>
          </p:cNvPr>
          <p:cNvSpPr txBox="1"/>
          <p:nvPr/>
        </p:nvSpPr>
        <p:spPr>
          <a:xfrm>
            <a:off x="3303033" y="554133"/>
            <a:ext cx="7946781"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and philosophical considerations</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9" name="Picture 8" descr="Text&#10;&#10;Description automatically generated">
            <a:extLst>
              <a:ext uri="{FF2B5EF4-FFF2-40B4-BE49-F238E27FC236}">
                <a16:creationId xmlns:a16="http://schemas.microsoft.com/office/drawing/2014/main" id="{1AA3EA62-1092-A2FF-B508-5FF29A67609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201320" y="2293011"/>
            <a:ext cx="2752626" cy="26213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1365117134"/>
      </p:ext>
    </p:extLst>
  </p:cSld>
  <p:clrMapOvr>
    <a:masterClrMapping/>
  </p:clrMapOvr>
  <mc:AlternateContent xmlns:mc="http://schemas.openxmlformats.org/markup-compatibility/2006" xmlns:p14="http://schemas.microsoft.com/office/powerpoint/2010/main">
    <mc:Choice Requires="p14">
      <p:transition spd="slow" p14:dur="2000" advTm="199726"/>
    </mc:Choice>
    <mc:Fallback xmlns="">
      <p:transition spd="slow" advTm="1997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5769" y="58992"/>
            <a:ext cx="11719935" cy="1690962"/>
          </a:xfrm>
          <a:prstGeom prst="rect">
            <a:avLst/>
          </a:prstGeom>
        </p:spPr>
      </p:pic>
      <p:sp>
        <p:nvSpPr>
          <p:cNvPr id="7" name="TextBox 6"/>
          <p:cNvSpPr txBox="1"/>
          <p:nvPr/>
        </p:nvSpPr>
        <p:spPr>
          <a:xfrm>
            <a:off x="3536299" y="541618"/>
            <a:ext cx="7545557"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and philosophical considerations</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45945"/>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781800" y="2144054"/>
            <a:ext cx="8410200" cy="2839945"/>
          </a:xfrm>
          <a:prstGeom prst="rect">
            <a:avLst/>
          </a:prstGeom>
        </p:spPr>
        <p:txBody>
          <a:bodyPr wrap="square">
            <a:spAutoFit/>
          </a:bodyPr>
          <a:lstStyle/>
          <a:p>
            <a:pPr algn="just">
              <a:lnSpc>
                <a:spcPct val="200000"/>
              </a:lnSpc>
            </a:pP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United Nations Declaration of Human Rights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(UDHR) 1948, Article 12:  </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International Covenant on Civil and Political Rights</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(ICCPR) 1966, Article 17</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Article 14 of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United Nations Convention on Migrant Workers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Article 16 of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 Convention on the Rights of the Child</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Article 10 of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African Charter on the Rights and Welfare of the Child</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pic>
        <p:nvPicPr>
          <p:cNvPr id="9" name="Picture 8" descr="Text, qr code&#10;&#10;Description automatically generated with medium confidence">
            <a:extLst>
              <a:ext uri="{FF2B5EF4-FFF2-40B4-BE49-F238E27FC236}">
                <a16:creationId xmlns:a16="http://schemas.microsoft.com/office/drawing/2014/main" id="{3153E558-6570-2C98-BA54-46C760A5584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7326" y="2204821"/>
            <a:ext cx="2875177" cy="270953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986314975"/>
      </p:ext>
    </p:extLst>
  </p:cSld>
  <p:clrMapOvr>
    <a:masterClrMapping/>
  </p:clrMapOvr>
  <mc:AlternateContent xmlns:mc="http://schemas.openxmlformats.org/markup-compatibility/2006" xmlns:p14="http://schemas.microsoft.com/office/powerpoint/2010/main">
    <mc:Choice Requires="p14">
      <p:transition spd="slow" p14:dur="2000" advTm="43038"/>
    </mc:Choice>
    <mc:Fallback xmlns="">
      <p:transition spd="slow" advTm="4303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56362" y="628515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60" y="58365"/>
            <a:ext cx="11242968" cy="1690962"/>
          </a:xfrm>
          <a:prstGeom prst="rect">
            <a:avLst/>
          </a:prstGeom>
        </p:spPr>
      </p:pic>
      <p:sp>
        <p:nvSpPr>
          <p:cNvPr id="7" name="TextBox 6"/>
          <p:cNvSpPr txBox="1"/>
          <p:nvPr/>
        </p:nvSpPr>
        <p:spPr>
          <a:xfrm>
            <a:off x="3349686" y="520914"/>
            <a:ext cx="7557077"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and philosophical considerations</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407388" y="1627278"/>
            <a:ext cx="7577237" cy="4307974"/>
          </a:xfrm>
          <a:prstGeom prst="rect">
            <a:avLst/>
          </a:prstGeom>
        </p:spPr>
        <p:txBody>
          <a:bodyPr wrap="square">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What is the relationship between information privacy and data security?</a:t>
            </a:r>
          </a:p>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Privacy and security are two interrelated but separate concepts.  Information security is concerned with unauthorized activity that causes a loss of confidentiality, integrity, or availability of information or systems (including systems that don't involve personal information). </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a:extLst>
              <a:ext uri="{FF2B5EF4-FFF2-40B4-BE49-F238E27FC236}">
                <a16:creationId xmlns:a16="http://schemas.microsoft.com/office/drawing/2014/main" id="{9CA89618-D517-4914-809C-FDED6BF80513}"/>
              </a:ext>
            </a:extLst>
          </p:cNvPr>
          <p:cNvPicPr>
            <a:picLocks noChangeAspect="1"/>
          </p:cNvPicPr>
          <p:nvPr/>
        </p:nvPicPr>
        <p:blipFill>
          <a:blip r:embed="rId7"/>
          <a:stretch>
            <a:fillRect/>
          </a:stretch>
        </p:blipFill>
        <p:spPr>
          <a:xfrm>
            <a:off x="11244385" y="-15958"/>
            <a:ext cx="957487" cy="6912868"/>
          </a:xfrm>
          <a:prstGeom prst="rect">
            <a:avLst/>
          </a:prstGeom>
        </p:spPr>
      </p:pic>
      <p:pic>
        <p:nvPicPr>
          <p:cNvPr id="9" name="Picture 8" descr="Graphical user interface, application&#10;&#10;Description automatically generated">
            <a:extLst>
              <a:ext uri="{FF2B5EF4-FFF2-40B4-BE49-F238E27FC236}">
                <a16:creationId xmlns:a16="http://schemas.microsoft.com/office/drawing/2014/main" id="{4C8685D5-5145-9A7F-2D59-147BE44AA1C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4245" y="2398713"/>
            <a:ext cx="2592176" cy="258205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58021441"/>
      </p:ext>
    </p:extLst>
  </p:cSld>
  <p:clrMapOvr>
    <a:masterClrMapping/>
  </p:clrMapOvr>
  <mc:AlternateContent xmlns:mc="http://schemas.openxmlformats.org/markup-compatibility/2006" xmlns:p14="http://schemas.microsoft.com/office/powerpoint/2010/main">
    <mc:Choice Requires="p14">
      <p:transition spd="slow" p14:dur="2000" advTm="102776"/>
    </mc:Choice>
    <mc:Fallback xmlns="">
      <p:transition spd="slow" advTm="1027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9445" y="68824"/>
            <a:ext cx="11710104" cy="1690962"/>
          </a:xfrm>
          <a:prstGeom prst="rect">
            <a:avLst/>
          </a:prstGeom>
        </p:spPr>
      </p:pic>
      <p:sp>
        <p:nvSpPr>
          <p:cNvPr id="7" name="TextBox 6"/>
          <p:cNvSpPr txBox="1"/>
          <p:nvPr/>
        </p:nvSpPr>
        <p:spPr>
          <a:xfrm>
            <a:off x="3489646" y="569806"/>
            <a:ext cx="7614422"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and philosophical considerations</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834884" y="1860956"/>
            <a:ext cx="7648814" cy="3375348"/>
          </a:xfrm>
          <a:prstGeom prst="rect">
            <a:avLst/>
          </a:prstGeom>
        </p:spPr>
        <p:txBody>
          <a:bodyPr wrap="square">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concerns may arise from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unauthorized access</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they can also arise from planned and permissible activity.  So, even if information is handled securely, privacy concerns may exist where the use or disclosure of that data impacts individuals.</a:t>
            </a:r>
            <a:endParaRPr lang="en-US" sz="22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picture containing text&#10;&#10;Description automatically generated">
            <a:extLst>
              <a:ext uri="{FF2B5EF4-FFF2-40B4-BE49-F238E27FC236}">
                <a16:creationId xmlns:a16="http://schemas.microsoft.com/office/drawing/2014/main" id="{B68E9243-3F88-627D-30E7-4C55D05E370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08302" y="2339250"/>
            <a:ext cx="2678710" cy="244067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757720131"/>
      </p:ext>
    </p:extLst>
  </p:cSld>
  <p:clrMapOvr>
    <a:masterClrMapping/>
  </p:clrMapOvr>
  <mc:AlternateContent xmlns:mc="http://schemas.openxmlformats.org/markup-compatibility/2006" xmlns:p14="http://schemas.microsoft.com/office/powerpoint/2010/main">
    <mc:Choice Requires="p14">
      <p:transition spd="slow" p14:dur="2000" advTm="105031"/>
    </mc:Choice>
    <mc:Fallback xmlns="">
      <p:transition spd="slow" advTm="1050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60" y="58365"/>
            <a:ext cx="11089446" cy="1690962"/>
          </a:xfrm>
          <a:prstGeom prst="rect">
            <a:avLst/>
          </a:prstGeom>
        </p:spPr>
      </p:pic>
      <p:sp>
        <p:nvSpPr>
          <p:cNvPr id="10" name="TextBox 9">
            <a:extLst>
              <a:ext uri="{FF2B5EF4-FFF2-40B4-BE49-F238E27FC236}">
                <a16:creationId xmlns:a16="http://schemas.microsoft.com/office/drawing/2014/main" id="{CEF17B6C-D094-4230-B16C-C3F5BE8B4779}"/>
              </a:ext>
            </a:extLst>
          </p:cNvPr>
          <p:cNvSpPr txBox="1"/>
          <p:nvPr/>
        </p:nvSpPr>
        <p:spPr>
          <a:xfrm>
            <a:off x="168612"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660129" y="1840281"/>
            <a:ext cx="7130931" cy="3375348"/>
          </a:xfrm>
          <a:prstGeom prst="rect">
            <a:avLst/>
          </a:prstGeom>
        </p:spPr>
        <p:txBody>
          <a:bodyPr wrap="square">
            <a:spAutoFit/>
          </a:bodyPr>
          <a:lstStyle/>
          <a:p>
            <a:pPr algn="just">
              <a:lnSpc>
                <a:spcPct val="200000"/>
              </a:lnSpc>
            </a:pP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example, a social website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may handle all information it collects securely</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then use that information to profile individuals, make decisions about the content users will see, and share their information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securely!</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advertising firms.</a:t>
            </a:r>
            <a:endParaRPr lang="en-US" sz="22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a:extLst>
              <a:ext uri="{FF2B5EF4-FFF2-40B4-BE49-F238E27FC236}">
                <a16:creationId xmlns:a16="http://schemas.microsoft.com/office/drawing/2014/main" id="{83D75388-9CF4-45DA-9BDC-1285AB47864B}"/>
              </a:ext>
            </a:extLst>
          </p:cNvPr>
          <p:cNvPicPr>
            <a:picLocks noChangeAspect="1"/>
          </p:cNvPicPr>
          <p:nvPr/>
        </p:nvPicPr>
        <p:blipFill>
          <a:blip r:embed="rId7"/>
          <a:stretch>
            <a:fillRect/>
          </a:stretch>
        </p:blipFill>
        <p:spPr>
          <a:xfrm>
            <a:off x="11283295" y="-15958"/>
            <a:ext cx="957487" cy="6912868"/>
          </a:xfrm>
          <a:prstGeom prst="rect">
            <a:avLst/>
          </a:prstGeom>
        </p:spPr>
      </p:pic>
      <p:sp>
        <p:nvSpPr>
          <p:cNvPr id="8" name="TextBox 6">
            <a:extLst>
              <a:ext uri="{FF2B5EF4-FFF2-40B4-BE49-F238E27FC236}">
                <a16:creationId xmlns:a16="http://schemas.microsoft.com/office/drawing/2014/main" id="{68F6AA64-25D8-F4B1-EE01-2DE7E0950A52}"/>
              </a:ext>
            </a:extLst>
          </p:cNvPr>
          <p:cNvSpPr txBox="1"/>
          <p:nvPr/>
        </p:nvSpPr>
        <p:spPr>
          <a:xfrm>
            <a:off x="3340353" y="532482"/>
            <a:ext cx="7511149" cy="830997"/>
          </a:xfrm>
          <a:prstGeom prst="rect">
            <a:avLst/>
          </a:prstGeom>
          <a:noFill/>
        </p:spPr>
        <p:txBody>
          <a:bodyPr wrap="square" rtlCol="0">
            <a:spAutoFit/>
          </a:bodyPr>
          <a:lstStyle/>
          <a:p>
            <a:r>
              <a:rPr lang="en-GB" sz="2400" dirty="0">
                <a:solidFill>
                  <a:schemeClr val="bg1"/>
                </a:solidFill>
                <a:latin typeface="Tajawal Medium" panose="00000600000000000000" pitchFamily="2" charset="-78"/>
                <a:cs typeface="Tajawal Medium" panose="00000600000000000000" pitchFamily="2" charset="-78"/>
              </a:rPr>
              <a:t>“Privacy” and private life: Cultural and philosophical considerations</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9" name="Picture 8" descr="Logo, company name&#10;&#10;Description automatically generated">
            <a:extLst>
              <a:ext uri="{FF2B5EF4-FFF2-40B4-BE49-F238E27FC236}">
                <a16:creationId xmlns:a16="http://schemas.microsoft.com/office/drawing/2014/main" id="{7CBC46CE-29FA-2BF7-D7DD-2B96033039E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029434" y="2332653"/>
            <a:ext cx="2724346" cy="240902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578056184"/>
      </p:ext>
    </p:extLst>
  </p:cSld>
  <p:clrMapOvr>
    <a:masterClrMapping/>
  </p:clrMapOvr>
  <mc:AlternateContent xmlns:mc="http://schemas.openxmlformats.org/markup-compatibility/2006" xmlns:p14="http://schemas.microsoft.com/office/powerpoint/2010/main">
    <mc:Choice Requires="p14">
      <p:transition spd="slow" p14:dur="2000" advTm="53996"/>
    </mc:Choice>
    <mc:Fallback xmlns="">
      <p:transition spd="slow" advTm="539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117304" y="1339143"/>
            <a:ext cx="5190118" cy="954107"/>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 02 – LECTURE 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150497"/>
            <a:ext cx="7927817" cy="1168355"/>
          </a:xfrm>
          <a:prstGeom prst="rect">
            <a:avLst/>
          </a:prstGeom>
        </p:spPr>
      </p:pic>
      <p:sp>
        <p:nvSpPr>
          <p:cNvPr id="16" name="TextBox 15"/>
          <p:cNvSpPr txBox="1"/>
          <p:nvPr/>
        </p:nvSpPr>
        <p:spPr>
          <a:xfrm>
            <a:off x="3797559" y="5232282"/>
            <a:ext cx="7399176" cy="954107"/>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differences and ethical pluralism</a:t>
            </a:r>
            <a:endPar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542150361"/>
      </p:ext>
    </p:extLst>
  </p:cSld>
  <p:clrMapOvr>
    <a:masterClrMapping/>
  </p:clrMapOvr>
  <mc:AlternateContent xmlns:mc="http://schemas.openxmlformats.org/markup-compatibility/2006" xmlns:p14="http://schemas.microsoft.com/office/powerpoint/2010/main">
    <mc:Choice Requires="p14">
      <p:transition spd="slow" p14:dur="2000" advTm="18050"/>
    </mc:Choice>
    <mc:Fallback xmlns="">
      <p:transition spd="slow" advTm="180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9434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76391" y="66906"/>
            <a:ext cx="11217024" cy="1813570"/>
          </a:xfrm>
          <a:prstGeom prst="rect">
            <a:avLst/>
          </a:prstGeom>
        </p:spPr>
      </p:pic>
      <p:sp>
        <p:nvSpPr>
          <p:cNvPr id="7" name="TextBox 6"/>
          <p:cNvSpPr txBox="1"/>
          <p:nvPr/>
        </p:nvSpPr>
        <p:spPr>
          <a:xfrm>
            <a:off x="3023111" y="637215"/>
            <a:ext cx="8093020"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differences and ethical pluralism</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592286" y="1726115"/>
            <a:ext cx="7890531" cy="4052456"/>
          </a:xfrm>
          <a:prstGeom prst="rect">
            <a:avLst/>
          </a:prstGeom>
        </p:spPr>
        <p:txBody>
          <a:bodyPr wrap="square">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the case of “privacy,”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cross-cultural comparisons</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can thus be understood to constitute an example of such an ethical pluralism. This is to say: US-style conceptions of “privacy” as strongly individual and Thai notions of “privacy” as primarily familial privacy thus present us with strongly different ideas of “privacy.”</a:t>
            </a:r>
            <a:endParaRPr lang="en-US" sz="22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Text&#10;&#10;Description automatically generated">
            <a:extLst>
              <a:ext uri="{FF2B5EF4-FFF2-40B4-BE49-F238E27FC236}">
                <a16:creationId xmlns:a16="http://schemas.microsoft.com/office/drawing/2014/main" id="{7A5F80F0-CAE0-2AE2-FE4E-B60A7CCAE87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5187" y="2379112"/>
            <a:ext cx="2718519" cy="238883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896671206"/>
      </p:ext>
    </p:extLst>
  </p:cSld>
  <p:clrMapOvr>
    <a:masterClrMapping/>
  </p:clrMapOvr>
  <mc:AlternateContent xmlns:mc="http://schemas.openxmlformats.org/markup-compatibility/2006" xmlns:p14="http://schemas.microsoft.com/office/powerpoint/2010/main">
    <mc:Choice Requires="p14">
      <p:transition spd="slow" p14:dur="2000" advTm="125109"/>
    </mc:Choice>
    <mc:Fallback xmlns="">
      <p:transition spd="slow" advTm="1251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48241"/>
            <a:ext cx="11645043" cy="1864535"/>
          </a:xfrm>
          <a:prstGeom prst="rect">
            <a:avLst/>
          </a:prstGeom>
        </p:spPr>
      </p:pic>
      <p:sp>
        <p:nvSpPr>
          <p:cNvPr id="7" name="TextBox 6"/>
          <p:cNvSpPr txBox="1"/>
          <p:nvPr/>
        </p:nvSpPr>
        <p:spPr>
          <a:xfrm>
            <a:off x="3107095" y="577785"/>
            <a:ext cx="8012088"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differences and ethical pluralism</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651740" y="2167407"/>
            <a:ext cx="7465893" cy="2698239"/>
          </a:xfrm>
          <a:prstGeom prst="rect">
            <a:avLst/>
          </a:prstGeom>
        </p:spPr>
        <p:txBody>
          <a:bodyPr wrap="square">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the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relativist</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these differences would be one more example arguing that there are no universal values or norms: the validity of ethical norms and values is solely relative to a given culture and time.</a:t>
            </a:r>
            <a:endParaRPr lang="en-US" sz="22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picture containing text, indoor&#10;&#10;Description automatically generated">
            <a:extLst>
              <a:ext uri="{FF2B5EF4-FFF2-40B4-BE49-F238E27FC236}">
                <a16:creationId xmlns:a16="http://schemas.microsoft.com/office/drawing/2014/main" id="{C89786D9-7C5B-FC6C-9FDB-63878F09032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481527" y="2232331"/>
            <a:ext cx="3000319" cy="270953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31164789"/>
      </p:ext>
    </p:extLst>
  </p:cSld>
  <p:clrMapOvr>
    <a:masterClrMapping/>
  </p:clrMapOvr>
  <mc:AlternateContent xmlns:mc="http://schemas.openxmlformats.org/markup-compatibility/2006" xmlns:p14="http://schemas.microsoft.com/office/powerpoint/2010/main">
    <mc:Choice Requires="p14">
      <p:transition spd="slow" p14:dur="2000" advTm="41159"/>
    </mc:Choice>
    <mc:Fallback xmlns="">
      <p:transition spd="slow" advTm="411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645043" cy="1690962"/>
          </a:xfrm>
          <a:prstGeom prst="rect">
            <a:avLst/>
          </a:prstGeom>
        </p:spPr>
      </p:pic>
      <p:sp>
        <p:nvSpPr>
          <p:cNvPr id="7" name="TextBox 6"/>
          <p:cNvSpPr txBox="1"/>
          <p:nvPr/>
        </p:nvSpPr>
        <p:spPr>
          <a:xfrm>
            <a:off x="3111679" y="519241"/>
            <a:ext cx="7942545"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differences and ethical pluralism</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597715" y="1480034"/>
            <a:ext cx="7942545" cy="4307974"/>
          </a:xfrm>
          <a:prstGeom prst="rect">
            <a:avLst/>
          </a:prstGeom>
        </p:spPr>
        <p:txBody>
          <a:bodyPr wrap="square">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this instance,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US notion of individual privacy as a positive good is legitimate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only if you’re a member of the US culture; and the Thai emphasis on familial privacy alone as ethically acceptable is also legitimate if you were born and raised in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Thai culture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those days. This is fine – at least as long as people from both cultures have nothing to do with one another and thus require no shared norms or values. </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picture containing text, vector graphics&#10;&#10;Description automatically generated">
            <a:extLst>
              <a:ext uri="{FF2B5EF4-FFF2-40B4-BE49-F238E27FC236}">
                <a16:creationId xmlns:a16="http://schemas.microsoft.com/office/drawing/2014/main" id="{E20B87A7-3E1D-A21B-3555-D8E572734C6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1340" y="2184102"/>
            <a:ext cx="2790333" cy="264242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909459474"/>
      </p:ext>
    </p:extLst>
  </p:cSld>
  <p:clrMapOvr>
    <a:masterClrMapping/>
  </p:clrMapOvr>
  <mc:AlternateContent xmlns:mc="http://schemas.openxmlformats.org/markup-compatibility/2006" xmlns:p14="http://schemas.microsoft.com/office/powerpoint/2010/main">
    <mc:Choice Requires="p14">
      <p:transition spd="slow" p14:dur="2000" advTm="68939"/>
    </mc:Choice>
    <mc:Fallback xmlns="">
      <p:transition spd="slow" advTm="6893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0388" y="5750299"/>
            <a:ext cx="893777" cy="854885"/>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645043" cy="1690962"/>
          </a:xfrm>
          <a:prstGeom prst="rect">
            <a:avLst/>
          </a:prstGeom>
        </p:spPr>
      </p:pic>
      <p:sp>
        <p:nvSpPr>
          <p:cNvPr id="7" name="TextBox 6"/>
          <p:cNvSpPr txBox="1"/>
          <p:nvPr/>
        </p:nvSpPr>
        <p:spPr>
          <a:xfrm>
            <a:off x="3592285" y="520481"/>
            <a:ext cx="7517565"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differences and ethical pluralism</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653145" y="1778237"/>
            <a:ext cx="7707084" cy="3692421"/>
          </a:xfrm>
          <a:prstGeom prst="rect">
            <a:avLst/>
          </a:prstGeom>
        </p:spPr>
        <p:txBody>
          <a:bodyPr wrap="square">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monist</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we can establish a shared norm or value rather simply: one of these values or norms must be true – absolutely, finally, and universally – and hence any different value or norm can only be false. Again, if we had nothing to do with one another, this might be a workable solution: but in today’s world, it is more or less impossible to live in such splendid isolation.</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close-up of a compass&#10;&#10;Description automatically generated with low confidence">
            <a:extLst>
              <a:ext uri="{FF2B5EF4-FFF2-40B4-BE49-F238E27FC236}">
                <a16:creationId xmlns:a16="http://schemas.microsoft.com/office/drawing/2014/main" id="{4BA2222E-E25A-BF7C-0A5E-F17326EE1598}"/>
              </a:ext>
            </a:extLst>
          </p:cNvPr>
          <p:cNvPicPr>
            <a:picLocks noChangeAspect="1"/>
          </p:cNvPicPr>
          <p:nvPr/>
        </p:nvPicPr>
        <p:blipFill rotWithShape="1">
          <a:blip r:embed="rId7">
            <a:extLst>
              <a:ext uri="{28A0092B-C50C-407E-A947-70E740481C1C}">
                <a14:useLocalDpi xmlns:a14="http://schemas.microsoft.com/office/drawing/2010/main" val="0"/>
              </a:ext>
            </a:extLst>
          </a:blip>
          <a:srcRect l="10454" b="10264"/>
          <a:stretch/>
        </p:blipFill>
        <p:spPr>
          <a:xfrm>
            <a:off x="8649477" y="2400182"/>
            <a:ext cx="2898709" cy="251705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621663566"/>
      </p:ext>
    </p:extLst>
  </p:cSld>
  <p:clrMapOvr>
    <a:masterClrMapping/>
  </p:clrMapOvr>
  <mc:AlternateContent xmlns:mc="http://schemas.openxmlformats.org/markup-compatibility/2006" xmlns:p14="http://schemas.microsoft.com/office/powerpoint/2010/main">
    <mc:Choice Requires="p14">
      <p:transition spd="slow" p14:dur="2000" advTm="46052"/>
    </mc:Choice>
    <mc:Fallback xmlns="">
      <p:transition spd="slow" advTm="460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815"/>
            <a:ext cx="11645043" cy="1743237"/>
          </a:xfrm>
          <a:prstGeom prst="rect">
            <a:avLst/>
          </a:prstGeom>
        </p:spPr>
      </p:pic>
      <p:sp>
        <p:nvSpPr>
          <p:cNvPr id="7" name="TextBox 6"/>
          <p:cNvSpPr txBox="1"/>
          <p:nvPr/>
        </p:nvSpPr>
        <p:spPr>
          <a:xfrm>
            <a:off x="3571312" y="540459"/>
            <a:ext cx="7529208"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differences and ethical pluralism</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382422" y="316410"/>
            <a:ext cx="2286133"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881535" y="1938314"/>
            <a:ext cx="7440057" cy="3332387"/>
          </a:xfrm>
          <a:prstGeom prst="rect">
            <a:avLst/>
          </a:prstGeom>
        </p:spPr>
        <p:txBody>
          <a:bodyPr wrap="square">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so, if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monist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has his way, we must choose which norm or value is right and which is thereby wrong. </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approach seems to condemn us to intolerance and conflict – not very useful either for genuine understanding of the Other as Other 5 or for efforts to avoid cultural imperialism, much less warfare.</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hand holding a globe&#10;&#10;Description automatically generated with low confidence">
            <a:extLst>
              <a:ext uri="{FF2B5EF4-FFF2-40B4-BE49-F238E27FC236}">
                <a16:creationId xmlns:a16="http://schemas.microsoft.com/office/drawing/2014/main" id="{5918D1AA-3431-218C-0642-901396A6284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1197" y="2204821"/>
            <a:ext cx="2837783" cy="270953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638616365"/>
      </p:ext>
    </p:extLst>
  </p:cSld>
  <p:clrMapOvr>
    <a:masterClrMapping/>
  </p:clrMapOvr>
  <mc:AlternateContent xmlns:mc="http://schemas.openxmlformats.org/markup-compatibility/2006" xmlns:p14="http://schemas.microsoft.com/office/powerpoint/2010/main">
    <mc:Choice Requires="p14">
      <p:transition spd="slow" p14:dur="2000" advTm="42554"/>
    </mc:Choice>
    <mc:Fallback xmlns="">
      <p:transition spd="slow" advTm="4255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840" y="5745555"/>
            <a:ext cx="1222425" cy="917338"/>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645043" cy="1690962"/>
          </a:xfrm>
          <a:prstGeom prst="rect">
            <a:avLst/>
          </a:prstGeom>
        </p:spPr>
      </p:pic>
      <p:sp>
        <p:nvSpPr>
          <p:cNvPr id="7" name="TextBox 6"/>
          <p:cNvSpPr txBox="1"/>
          <p:nvPr/>
        </p:nvSpPr>
        <p:spPr>
          <a:xfrm>
            <a:off x="3459345" y="521799"/>
            <a:ext cx="7529208"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differences and ethical pluralism</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289120" y="260424"/>
            <a:ext cx="2351447"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807379" y="1722249"/>
            <a:ext cx="7982057" cy="3692421"/>
          </a:xfrm>
          <a:prstGeom prst="rect">
            <a:avLst/>
          </a:prstGeom>
        </p:spPr>
        <p:txBody>
          <a:bodyPr wrap="square">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pluralist</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finally, hopes to avoid such intolerance and conflict by way of arguing that both cultures share a notion of “privacy,” but this notion is understood and practiced in different ways – ways that are directly shaped by each culture’s distinctive traditions and assumptions. Ethical pluralism thus argues for a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middle ground between relativism and monism</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Icon&#10;&#10;Description automatically generated">
            <a:extLst>
              <a:ext uri="{FF2B5EF4-FFF2-40B4-BE49-F238E27FC236}">
                <a16:creationId xmlns:a16="http://schemas.microsoft.com/office/drawing/2014/main" id="{3B65F75C-28B9-533B-992B-00C89C315D3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72355" y="2258007"/>
            <a:ext cx="2739748" cy="263768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400153905"/>
      </p:ext>
    </p:extLst>
  </p:cSld>
  <p:clrMapOvr>
    <a:masterClrMapping/>
  </p:clrMapOvr>
  <mc:AlternateContent xmlns:mc="http://schemas.openxmlformats.org/markup-compatibility/2006" xmlns:p14="http://schemas.microsoft.com/office/powerpoint/2010/main">
    <mc:Choice Requires="p14">
      <p:transition spd="slow" p14:dur="2000" advTm="65688"/>
    </mc:Choice>
    <mc:Fallback xmlns="">
      <p:transition spd="slow" advTm="656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2107" y="5722070"/>
            <a:ext cx="922058" cy="857839"/>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7743"/>
            <a:ext cx="11645043" cy="1690962"/>
          </a:xfrm>
          <a:prstGeom prst="rect">
            <a:avLst/>
          </a:prstGeom>
        </p:spPr>
      </p:pic>
      <p:sp>
        <p:nvSpPr>
          <p:cNvPr id="7" name="TextBox 6"/>
          <p:cNvSpPr txBox="1"/>
          <p:nvPr/>
        </p:nvSpPr>
        <p:spPr>
          <a:xfrm>
            <a:off x="3498980" y="481919"/>
            <a:ext cx="7508236" cy="830997"/>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“Privacy” and private life: Cultural differences and ethical pluralism</a:t>
            </a:r>
            <a:endPar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807380" y="1442326"/>
            <a:ext cx="8430888" cy="4307974"/>
          </a:xfrm>
          <a:prstGeom prst="rect">
            <a:avLst/>
          </a:prstGeom>
        </p:spPr>
        <p:txBody>
          <a:bodyPr wrap="square">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Yes, norms and values vary from culture to culture – but, contra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monism</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does not necessarily mean that only one cultural norm can be right and the other wrong: both can be correct as instances of different interpretations of a shared norm.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Contra relativism</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because varying cultural norms may thus instantiate a shared norm, cultural variations of this sort do not necessarily mean that there are no universally legitimate values or norms.</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descr="Icon&#10;&#10;Description automatically generated">
            <a:extLst>
              <a:ext uri="{FF2B5EF4-FFF2-40B4-BE49-F238E27FC236}">
                <a16:creationId xmlns:a16="http://schemas.microsoft.com/office/drawing/2014/main" id="{3706AD94-927C-3D37-423C-918ACE9FFC7D}"/>
              </a:ext>
            </a:extLst>
          </p:cNvPr>
          <p:cNvPicPr>
            <a:picLocks noChangeAspect="1"/>
          </p:cNvPicPr>
          <p:nvPr/>
        </p:nvPicPr>
        <p:blipFill rotWithShape="1">
          <a:blip r:embed="rId7">
            <a:extLst>
              <a:ext uri="{28A0092B-C50C-407E-A947-70E740481C1C}">
                <a14:useLocalDpi xmlns:a14="http://schemas.microsoft.com/office/drawing/2010/main" val="0"/>
              </a:ext>
            </a:extLst>
          </a:blip>
          <a:srcRect t="6511" b="8239"/>
          <a:stretch/>
        </p:blipFill>
        <p:spPr>
          <a:xfrm>
            <a:off x="9351390" y="2263825"/>
            <a:ext cx="2586955" cy="256655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08896309"/>
      </p:ext>
    </p:extLst>
  </p:cSld>
  <p:clrMapOvr>
    <a:masterClrMapping/>
  </p:clrMapOvr>
  <mc:AlternateContent xmlns:mc="http://schemas.openxmlformats.org/markup-compatibility/2006" xmlns:p14="http://schemas.microsoft.com/office/powerpoint/2010/main">
    <mc:Choice Requires="p14">
      <p:transition spd="slow" p14:dur="2000" advTm="66852"/>
    </mc:Choice>
    <mc:Fallback xmlns="">
      <p:transition spd="slow" advTm="668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99791" y="1865111"/>
            <a:ext cx="8238931" cy="3539430"/>
          </a:xfrm>
          <a:prstGeom prst="rect">
            <a:avLst/>
          </a:prstGeom>
        </p:spPr>
        <p:txBody>
          <a:bodyPr wrap="square">
            <a:spAutoFit/>
          </a:bodyPr>
          <a:lstStyle/>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Information</a:t>
            </a:r>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and </a:t>
            </a:r>
            <a:r>
              <a:rPr lang="en-US"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privacy</a:t>
            </a:r>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in the global digital Age.</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“Privacy” and private life</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Changing attitudes in the age of social media and mobile devices</a:t>
            </a:r>
            <a:endPar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“Privacy” and private life</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Cultural and philosophical considerations</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“Privacy” and private life</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Cultural differences and ethical pluralism</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9" name="صورة 8">
            <a:extLst>
              <a:ext uri="{FF2B5EF4-FFF2-40B4-BE49-F238E27FC236}">
                <a16:creationId xmlns:a16="http://schemas.microsoft.com/office/drawing/2014/main" id="{5456359B-E0F6-4271-988F-879A87CAE05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48056" y="2092281"/>
            <a:ext cx="2733871"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420912813"/>
      </p:ext>
    </p:extLst>
  </p:cSld>
  <p:clrMapOvr>
    <a:masterClrMapping/>
  </p:clrMapOvr>
  <mc:AlternateContent xmlns:mc="http://schemas.openxmlformats.org/markup-compatibility/2006" xmlns:p14="http://schemas.microsoft.com/office/powerpoint/2010/main">
    <mc:Choice Requires="p14">
      <p:transition spd="slow" p14:dur="2000" advTm="142733"/>
    </mc:Choice>
    <mc:Fallback xmlns="">
      <p:transition spd="slow" advTm="1427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THANKS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95676"/>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02</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C6BE387-3642-8F32-333F-20BD75EAA9E6}"/>
              </a:ext>
            </a:extLst>
          </p:cNvPr>
          <p:cNvPicPr>
            <a:picLocks noChangeAspect="1"/>
          </p:cNvPicPr>
          <p:nvPr/>
        </p:nvPicPr>
        <p:blipFill rotWithShape="1">
          <a:blip r:embed="rId7">
            <a:extLst>
              <a:ext uri="{28A0092B-C50C-407E-A947-70E740481C1C}">
                <a14:useLocalDpi xmlns:a14="http://schemas.microsoft.com/office/drawing/2010/main" val="0"/>
              </a:ext>
            </a:extLst>
          </a:blip>
          <a:srcRect l="6579" t="14006" r="6925" b="13694"/>
          <a:stretch/>
        </p:blipFill>
        <p:spPr>
          <a:xfrm>
            <a:off x="923829" y="1801832"/>
            <a:ext cx="10256363" cy="3669439"/>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mc:AlternateContent xmlns:mc="http://schemas.openxmlformats.org/markup-compatibility/2006" xmlns:p14="http://schemas.microsoft.com/office/powerpoint/2010/main">
    <mc:Choice Requires="p14">
      <p:transition spd="slow" p14:dur="2000" advTm="17935"/>
    </mc:Choice>
    <mc:Fallback xmlns="">
      <p:transition spd="slow" advTm="179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7054076" y="3361534"/>
            <a:ext cx="4172424" cy="523220"/>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spTree>
    <p:extLst>
      <p:ext uri="{BB962C8B-B14F-4D97-AF65-F5344CB8AC3E}">
        <p14:creationId xmlns:p14="http://schemas.microsoft.com/office/powerpoint/2010/main" val="29220247"/>
      </p:ext>
    </p:extLst>
  </p:cSld>
  <p:clrMapOvr>
    <a:masterClrMapping/>
  </p:clrMapOvr>
  <mc:AlternateContent xmlns:mc="http://schemas.openxmlformats.org/markup-compatibility/2006" xmlns:p14="http://schemas.microsoft.com/office/powerpoint/2010/main">
    <mc:Choice Requires="p14">
      <p:transition spd="slow" p14:dur="2000" advTm="2233"/>
    </mc:Choice>
    <mc:Fallback xmlns="">
      <p:transition spd="slow" advTm="2233"/>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1.9"/>
</p:tagLst>
</file>

<file path=ppt/tags/tag2.xml><?xml version="1.0" encoding="utf-8"?>
<p:tagLst xmlns:a="http://schemas.openxmlformats.org/drawingml/2006/main" xmlns:r="http://schemas.openxmlformats.org/officeDocument/2006/relationships" xmlns:p="http://schemas.openxmlformats.org/presentationml/2006/main">
  <p:tag name="TIMING" val="|0.8"/>
</p:tagLst>
</file>

<file path=ppt/tags/tag3.xml><?xml version="1.0" encoding="utf-8"?>
<p:tagLst xmlns:a="http://schemas.openxmlformats.org/drawingml/2006/main" xmlns:r="http://schemas.openxmlformats.org/officeDocument/2006/relationships" xmlns:p="http://schemas.openxmlformats.org/presentationml/2006/main">
  <p:tag name="TIMING" val="|0.8"/>
</p:tagLst>
</file>

<file path=ppt/tags/tag4.xml><?xml version="1.0" encoding="utf-8"?>
<p:tagLst xmlns:a="http://schemas.openxmlformats.org/drawingml/2006/main" xmlns:r="http://schemas.openxmlformats.org/officeDocument/2006/relationships" xmlns:p="http://schemas.openxmlformats.org/presentationml/2006/main">
  <p:tag name="TIMING" val="|0.6"/>
</p:tagLst>
</file>

<file path=ppt/tags/tag5.xml><?xml version="1.0" encoding="utf-8"?>
<p:tagLst xmlns:a="http://schemas.openxmlformats.org/drawingml/2006/main" xmlns:r="http://schemas.openxmlformats.org/officeDocument/2006/relationships" xmlns:p="http://schemas.openxmlformats.org/presentationml/2006/main">
  <p:tag name="TIMING" val="|0.8"/>
</p:tagLst>
</file>

<file path=ppt/tags/tag6.xml><?xml version="1.0" encoding="utf-8"?>
<p:tagLst xmlns:a="http://schemas.openxmlformats.org/drawingml/2006/main" xmlns:r="http://schemas.openxmlformats.org/officeDocument/2006/relationships" xmlns:p="http://schemas.openxmlformats.org/presentationml/2006/main">
  <p:tag name="TIMING" val="|1.5|1.3"/>
</p:tagLst>
</file>

<file path=ppt/tags/tag7.xml><?xml version="1.0" encoding="utf-8"?>
<p:tagLst xmlns:a="http://schemas.openxmlformats.org/drawingml/2006/main" xmlns:r="http://schemas.openxmlformats.org/officeDocument/2006/relationships" xmlns:p="http://schemas.openxmlformats.org/presentationml/2006/main">
  <p:tag name="TIMING" val="|0.9|1.3"/>
</p:tagLst>
</file>

<file path=ppt/tags/tag8.xml><?xml version="1.0" encoding="utf-8"?>
<p:tagLst xmlns:a="http://schemas.openxmlformats.org/drawingml/2006/main" xmlns:r="http://schemas.openxmlformats.org/officeDocument/2006/relationships" xmlns:p="http://schemas.openxmlformats.org/presentationml/2006/main">
  <p:tag name="TIMING" val="|0.4|1.4"/>
</p:tagLst>
</file>

<file path=ppt/tags/tag9.xml><?xml version="1.0" encoding="utf-8"?>
<p:tagLst xmlns:a="http://schemas.openxmlformats.org/drawingml/2006/main" xmlns:r="http://schemas.openxmlformats.org/officeDocument/2006/relationships" xmlns:p="http://schemas.openxmlformats.org/presentationml/2006/main">
  <p:tag name="TIMING" val="|0.5|1.1"/>
</p:tagLst>
</file>

<file path=ppt/tags/tag10.xml><?xml version="1.0" encoding="utf-8"?>
<p:tagLst xmlns:a="http://schemas.openxmlformats.org/drawingml/2006/main" xmlns:r="http://schemas.openxmlformats.org/officeDocument/2006/relationships" xmlns:p="http://schemas.openxmlformats.org/presentationml/2006/main">
  <p:tag name="TIMING" val="|0.5|1.1"/>
</p:tagLst>
</file>

<file path=ppt/tags/tag11.xml><?xml version="1.0" encoding="utf-8"?>
<p:tagLst xmlns:a="http://schemas.openxmlformats.org/drawingml/2006/main" xmlns:r="http://schemas.openxmlformats.org/officeDocument/2006/relationships" xmlns:p="http://schemas.openxmlformats.org/presentationml/2006/main">
  <p:tag name="TIMING" val="|0.8|3"/>
</p:tagLst>
</file>

<file path=ppt/tags/tag12.xml><?xml version="1.0" encoding="utf-8"?>
<p:tagLst xmlns:a="http://schemas.openxmlformats.org/drawingml/2006/main" xmlns:r="http://schemas.openxmlformats.org/officeDocument/2006/relationships" xmlns:p="http://schemas.openxmlformats.org/presentationml/2006/main">
  <p:tag name="TIMING" val="|0.9|3.7"/>
</p:tagLst>
</file>

<file path=ppt/tags/tag13.xml><?xml version="1.0" encoding="utf-8"?>
<p:tagLst xmlns:a="http://schemas.openxmlformats.org/drawingml/2006/main" xmlns:r="http://schemas.openxmlformats.org/officeDocument/2006/relationships" xmlns:p="http://schemas.openxmlformats.org/presentationml/2006/main">
  <p:tag name="TIMING" val="|0.9|2.7"/>
</p:tagLst>
</file>

<file path=ppt/tags/tag14.xml><?xml version="1.0" encoding="utf-8"?>
<p:tagLst xmlns:a="http://schemas.openxmlformats.org/drawingml/2006/main" xmlns:r="http://schemas.openxmlformats.org/officeDocument/2006/relationships" xmlns:p="http://schemas.openxmlformats.org/presentationml/2006/main">
  <p:tag name="TIMING" val="|1|6.3"/>
</p:tagLst>
</file>

<file path=ppt/tags/tag15.xml><?xml version="1.0" encoding="utf-8"?>
<p:tagLst xmlns:a="http://schemas.openxmlformats.org/drawingml/2006/main" xmlns:r="http://schemas.openxmlformats.org/officeDocument/2006/relationships" xmlns:p="http://schemas.openxmlformats.org/presentationml/2006/main">
  <p:tag name="TIMING" val="|0.5|2.5"/>
</p:tagLst>
</file>

<file path=ppt/tags/tag16.xml><?xml version="1.0" encoding="utf-8"?>
<p:tagLst xmlns:a="http://schemas.openxmlformats.org/drawingml/2006/main" xmlns:r="http://schemas.openxmlformats.org/officeDocument/2006/relationships" xmlns:p="http://schemas.openxmlformats.org/presentationml/2006/main">
  <p:tag name="TIMING" val="|0.8|1.5"/>
</p:tagLst>
</file>

<file path=ppt/tags/tag17.xml><?xml version="1.0" encoding="utf-8"?>
<p:tagLst xmlns:a="http://schemas.openxmlformats.org/drawingml/2006/main" xmlns:r="http://schemas.openxmlformats.org/officeDocument/2006/relationships" xmlns:p="http://schemas.openxmlformats.org/presentationml/2006/main">
  <p:tag name="TIMING" val="|0.8"/>
</p:tagLst>
</file>

<file path=ppt/tags/tag18.xml><?xml version="1.0" encoding="utf-8"?>
<p:tagLst xmlns:a="http://schemas.openxmlformats.org/drawingml/2006/main" xmlns:r="http://schemas.openxmlformats.org/officeDocument/2006/relationships" xmlns:p="http://schemas.openxmlformats.org/presentationml/2006/main">
  <p:tag name="TIMING" val="|0.4"/>
</p:tagLst>
</file>

<file path=ppt/tags/tag19.xml><?xml version="1.0" encoding="utf-8"?>
<p:tagLst xmlns:a="http://schemas.openxmlformats.org/drawingml/2006/main" xmlns:r="http://schemas.openxmlformats.org/officeDocument/2006/relationships" xmlns:p="http://schemas.openxmlformats.org/presentationml/2006/main">
  <p:tag name="TIMING" val="|0.3"/>
</p:tagLst>
</file>

<file path=ppt/tags/tag20.xml><?xml version="1.0" encoding="utf-8"?>
<p:tagLst xmlns:a="http://schemas.openxmlformats.org/drawingml/2006/main" xmlns:r="http://schemas.openxmlformats.org/officeDocument/2006/relationships" xmlns:p="http://schemas.openxmlformats.org/presentationml/2006/main">
  <p:tag name="TIMING" val="|2.4"/>
</p:tagLst>
</file>

<file path=ppt/tags/tag21.xml><?xml version="1.0" encoding="utf-8"?>
<p:tagLst xmlns:a="http://schemas.openxmlformats.org/drawingml/2006/main" xmlns:r="http://schemas.openxmlformats.org/officeDocument/2006/relationships" xmlns:p="http://schemas.openxmlformats.org/presentationml/2006/main">
  <p:tag name="TIMING" val="|1.8"/>
</p:tagLst>
</file>

<file path=ppt/tags/tag22.xml><?xml version="1.0" encoding="utf-8"?>
<p:tagLst xmlns:a="http://schemas.openxmlformats.org/drawingml/2006/main" xmlns:r="http://schemas.openxmlformats.org/officeDocument/2006/relationships" xmlns:p="http://schemas.openxmlformats.org/presentationml/2006/main">
  <p:tag name="TIMING" val="|0.8"/>
</p:tagLst>
</file>

<file path=ppt/tags/tag23.xml><?xml version="1.0" encoding="utf-8"?>
<p:tagLst xmlns:a="http://schemas.openxmlformats.org/drawingml/2006/main" xmlns:r="http://schemas.openxmlformats.org/officeDocument/2006/relationships" xmlns:p="http://schemas.openxmlformats.org/presentationml/2006/main">
  <p:tag name="TIMING" val="|0.8"/>
</p:tagLst>
</file>

<file path=ppt/tags/tag24.xml><?xml version="1.0" encoding="utf-8"?>
<p:tagLst xmlns:a="http://schemas.openxmlformats.org/drawingml/2006/main" xmlns:r="http://schemas.openxmlformats.org/officeDocument/2006/relationships" xmlns:p="http://schemas.openxmlformats.org/presentationml/2006/main">
  <p:tag name="TIMING" val="|0.9"/>
</p:tagLst>
</file>

<file path=ppt/tags/tag25.xml><?xml version="1.0" encoding="utf-8"?>
<p:tagLst xmlns:a="http://schemas.openxmlformats.org/drawingml/2006/main" xmlns:r="http://schemas.openxmlformats.org/officeDocument/2006/relationships" xmlns:p="http://schemas.openxmlformats.org/presentationml/2006/main">
  <p:tag name="TIMING" val="|1.6"/>
</p:tagLst>
</file>

<file path=ppt/tags/tag26.xml><?xml version="1.0" encoding="utf-8"?>
<p:tagLst xmlns:a="http://schemas.openxmlformats.org/drawingml/2006/main" xmlns:r="http://schemas.openxmlformats.org/officeDocument/2006/relationships" xmlns:p="http://schemas.openxmlformats.org/presentationml/2006/main">
  <p:tag name="TIMING" val="|0.7"/>
</p:tagLst>
</file>

<file path=ppt/tags/tag27.xml><?xml version="1.0" encoding="utf-8"?>
<p:tagLst xmlns:a="http://schemas.openxmlformats.org/drawingml/2006/main" xmlns:r="http://schemas.openxmlformats.org/officeDocument/2006/relationships" xmlns:p="http://schemas.openxmlformats.org/presentationml/2006/main">
  <p:tag name="TIMING" val="|1.9"/>
</p:tagLst>
</file>

<file path=ppt/tags/tag28.xml><?xml version="1.0" encoding="utf-8"?>
<p:tagLst xmlns:a="http://schemas.openxmlformats.org/drawingml/2006/main" xmlns:r="http://schemas.openxmlformats.org/officeDocument/2006/relationships" xmlns:p="http://schemas.openxmlformats.org/presentationml/2006/main">
  <p:tag name="TIMING" val="|2.7"/>
</p:tagLst>
</file>

<file path=ppt/tags/tag29.xml><?xml version="1.0" encoding="utf-8"?>
<p:tagLst xmlns:a="http://schemas.openxmlformats.org/drawingml/2006/main" xmlns:r="http://schemas.openxmlformats.org/officeDocument/2006/relationships" xmlns:p="http://schemas.openxmlformats.org/presentationml/2006/main">
  <p:tag name="TIMING" val="|0.9"/>
</p:tagLst>
</file>

<file path=ppt/tags/tag30.xml><?xml version="1.0" encoding="utf-8"?>
<p:tagLst xmlns:a="http://schemas.openxmlformats.org/drawingml/2006/main" xmlns:r="http://schemas.openxmlformats.org/officeDocument/2006/relationships" xmlns:p="http://schemas.openxmlformats.org/presentationml/2006/main">
  <p:tag name="TIMING" val="|1.4"/>
</p:tagLst>
</file>

<file path=ppt/tags/tag31.xml><?xml version="1.0" encoding="utf-8"?>
<p:tagLst xmlns:a="http://schemas.openxmlformats.org/drawingml/2006/main" xmlns:r="http://schemas.openxmlformats.org/officeDocument/2006/relationships" xmlns:p="http://schemas.openxmlformats.org/presentationml/2006/main">
  <p:tag name="TIMING" val="|0.5"/>
</p:tagLst>
</file>

<file path=ppt/tags/tag32.xml><?xml version="1.0" encoding="utf-8"?>
<p:tagLst xmlns:a="http://schemas.openxmlformats.org/drawingml/2006/main" xmlns:r="http://schemas.openxmlformats.org/officeDocument/2006/relationships" xmlns:p="http://schemas.openxmlformats.org/presentationml/2006/main">
  <p:tag name="TIMING" val="|0.9"/>
</p:tagLst>
</file>

<file path=ppt/tags/tag33.xml><?xml version="1.0" encoding="utf-8"?>
<p:tagLst xmlns:a="http://schemas.openxmlformats.org/drawingml/2006/main" xmlns:r="http://schemas.openxmlformats.org/officeDocument/2006/relationships" xmlns:p="http://schemas.openxmlformats.org/presentationml/2006/main">
  <p:tag name="TIMING" val="|1.4"/>
</p:tagLst>
</file>

<file path=ppt/tags/tag34.xml><?xml version="1.0" encoding="utf-8"?>
<p:tagLst xmlns:a="http://schemas.openxmlformats.org/drawingml/2006/main" xmlns:r="http://schemas.openxmlformats.org/officeDocument/2006/relationships" xmlns:p="http://schemas.openxmlformats.org/presentationml/2006/main">
  <p:tag name="TIMING" val="|1.1"/>
</p:tagLst>
</file>

<file path=ppt/tags/tag35.xml><?xml version="1.0" encoding="utf-8"?>
<p:tagLst xmlns:a="http://schemas.openxmlformats.org/drawingml/2006/main" xmlns:r="http://schemas.openxmlformats.org/officeDocument/2006/relationships" xmlns:p="http://schemas.openxmlformats.org/presentationml/2006/main">
  <p:tag name="TIMING" val="|1.5"/>
</p:tagLst>
</file>

<file path=ppt/tags/tag36.xml><?xml version="1.0" encoding="utf-8"?>
<p:tagLst xmlns:a="http://schemas.openxmlformats.org/drawingml/2006/main" xmlns:r="http://schemas.openxmlformats.org/officeDocument/2006/relationships" xmlns:p="http://schemas.openxmlformats.org/presentationml/2006/main">
  <p:tag name="TIMING" val="|1.7"/>
</p:tagLst>
</file>

<file path=ppt/tags/tag37.xml><?xml version="1.0" encoding="utf-8"?>
<p:tagLst xmlns:a="http://schemas.openxmlformats.org/drawingml/2006/main" xmlns:r="http://schemas.openxmlformats.org/officeDocument/2006/relationships" xmlns:p="http://schemas.openxmlformats.org/presentationml/2006/main">
  <p:tag name="TIMING" val="|1.5"/>
</p:tagLst>
</file>

<file path=ppt/tags/tag38.xml><?xml version="1.0" encoding="utf-8"?>
<p:tagLst xmlns:a="http://schemas.openxmlformats.org/drawingml/2006/main" xmlns:r="http://schemas.openxmlformats.org/officeDocument/2006/relationships" xmlns:p="http://schemas.openxmlformats.org/presentationml/2006/main">
  <p:tag name="TIMING" val="|4.4"/>
</p:tagLst>
</file>

<file path=ppt/tags/tag39.xml><?xml version="1.0" encoding="utf-8"?>
<p:tagLst xmlns:a="http://schemas.openxmlformats.org/drawingml/2006/main" xmlns:r="http://schemas.openxmlformats.org/officeDocument/2006/relationships" xmlns:p="http://schemas.openxmlformats.org/presentationml/2006/main">
  <p:tag name="TIMING" val="|1.4"/>
</p:tagLst>
</file>

<file path=ppt/tags/tag40.xml><?xml version="1.0" encoding="utf-8"?>
<p:tagLst xmlns:a="http://schemas.openxmlformats.org/drawingml/2006/main" xmlns:r="http://schemas.openxmlformats.org/officeDocument/2006/relationships" xmlns:p="http://schemas.openxmlformats.org/presentationml/2006/main">
  <p:tag name="TIMING" val="|0.9"/>
</p:tagLst>
</file>

<file path=ppt/tags/tag41.xml><?xml version="1.0" encoding="utf-8"?>
<p:tagLst xmlns:a="http://schemas.openxmlformats.org/drawingml/2006/main" xmlns:r="http://schemas.openxmlformats.org/officeDocument/2006/relationships" xmlns:p="http://schemas.openxmlformats.org/presentationml/2006/main">
  <p:tag name="TIMING" val="|16.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7572</TotalTime>
  <Words>2741</Words>
  <Application>Microsoft Office PowerPoint</Application>
  <PresentationFormat>Widescreen</PresentationFormat>
  <Paragraphs>202</Paragraphs>
  <Slides>43</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Microsoft GothicNeo</vt:lpstr>
      <vt:lpstr>Microsoft GothicNeo Light</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Sharihan Tawfik</dc:creator>
  <cp:lastModifiedBy>shery tawfeeq</cp:lastModifiedBy>
  <cp:revision>60</cp:revision>
  <dcterms:created xsi:type="dcterms:W3CDTF">2023-01-16T19:53:40Z</dcterms:created>
  <dcterms:modified xsi:type="dcterms:W3CDTF">2023-08-25T21:12:01Z</dcterms:modified>
</cp:coreProperties>
</file>