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37.xml"/>
  <Override ContentType="application/vnd.openxmlformats-officedocument.presentationml.slideLayout+xml" PartName="/ppt/slideLayouts/slideLayout54.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46.xml"/>
  <Override ContentType="application/vnd.openxmlformats-officedocument.presentationml.slideLayout+xml" PartName="/ppt/slideLayouts/slideLayout20.xml"/>
  <Override ContentType="application/vnd.openxmlformats-officedocument.presentationml.slideLayout+xml" PartName="/ppt/slideLayouts/slideLayout38.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52.xml"/>
  <Override ContentType="application/vnd.openxmlformats-officedocument.presentationml.slideLayout+xml" PartName="/ppt/slideLayouts/slideLayout21.xml"/>
  <Override ContentType="application/vnd.openxmlformats-officedocument.presentationml.slideLayout+xml" PartName="/ppt/slideLayouts/slideLayout47.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22.xml"/>
  <Override ContentType="application/vnd.openxmlformats-officedocument.presentationml.slideLayout+xml" PartName="/ppt/slideLayouts/slideLayout35.xml"/>
  <Override ContentType="application/vnd.openxmlformats-officedocument.presentationml.slideLayout+xml" PartName="/ppt/slideLayouts/slideLayout48.xml"/>
  <Override ContentType="application/vnd.openxmlformats-officedocument.presentationml.slideLayout+xml" PartName="/ppt/slideLayouts/slideLayout49.xml"/>
  <Override ContentType="application/vnd.openxmlformats-officedocument.presentationml.slideLayout+xml" PartName="/ppt/slideLayouts/slideLayout19.xml"/>
  <Override ContentType="application/vnd.openxmlformats-officedocument.presentationml.slideLayout+xml" PartName="/ppt/slideLayouts/slideLayout36.xml"/>
  <Override ContentType="application/vnd.openxmlformats-officedocument.presentationml.slideLayout+xml" PartName="/ppt/slideLayouts/slideLayout4.xml"/>
  <Override ContentType="application/vnd.openxmlformats-officedocument.presentationml.slideLayout+xml" PartName="/ppt/slideLayouts/slideLayout53.xml"/>
  <Override ContentType="application/vnd.openxmlformats-officedocument.presentationml.slideLayout+xml" PartName="/ppt/slideLayouts/slideLayout10.xml"/>
  <Override ContentType="application/vnd.openxmlformats-officedocument.presentationml.slideLayout+xml" PartName="/ppt/slideLayouts/slideLayout41.xml"/>
  <Override ContentType="application/vnd.openxmlformats-officedocument.presentationml.slideLayout+xml" PartName="/ppt/slideLayouts/slideLayout23.xml"/>
  <Override ContentType="application/vnd.openxmlformats-officedocument.presentationml.slideLayout+xml" PartName="/ppt/slideLayouts/slideLayout24.xml"/>
  <Override ContentType="application/vnd.openxmlformats-officedocument.presentationml.slideLayout+xml" PartName="/ppt/slideLayouts/slideLayout7.xml"/>
  <Override ContentType="application/vnd.openxmlformats-officedocument.presentationml.slideLayout+xml" PartName="/ppt/slideLayouts/slideLayout40.xml"/>
  <Override ContentType="application/vnd.openxmlformats-officedocument.presentationml.slideLayout+xml" PartName="/ppt/slideLayouts/slideLayout16.xml"/>
  <Override ContentType="application/vnd.openxmlformats-officedocument.presentationml.slideLayout+xml" PartName="/ppt/slideLayouts/slideLayout33.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42.xml"/>
  <Override ContentType="application/vnd.openxmlformats-officedocument.presentationml.slideLayout+xml" PartName="/ppt/slideLayouts/slideLayout34.xml"/>
  <Override ContentType="application/vnd.openxmlformats-officedocument.presentationml.slideLayout+xml" PartName="/ppt/slideLayouts/slideLayout6.xml"/>
  <Override ContentType="application/vnd.openxmlformats-officedocument.presentationml.slideLayout+xml" PartName="/ppt/slideLayouts/slideLayout30.xml"/>
  <Override ContentType="application/vnd.openxmlformats-officedocument.presentationml.slideLayout+xml" PartName="/ppt/slideLayouts/slideLayout43.xml"/>
  <Override ContentType="application/vnd.openxmlformats-officedocument.presentationml.slideLayout+xml" PartName="/ppt/slideLayouts/slideLayout26.xml"/>
  <Override ContentType="application/vnd.openxmlformats-officedocument.presentationml.slideLayout+xml" PartName="/ppt/slideLayouts/slideLayout5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39.xml"/>
  <Override ContentType="application/vnd.openxmlformats-officedocument.presentationml.slideLayout+xml" PartName="/ppt/slideLayouts/slideLayout9.xml"/>
  <Override ContentType="application/vnd.openxmlformats-officedocument.presentationml.slideLayout+xml" PartName="/ppt/slideLayouts/slideLayout31.xml"/>
  <Override ContentType="application/vnd.openxmlformats-officedocument.presentationml.slideLayout+xml" PartName="/ppt/slideLayouts/slideLayout50.xml"/>
  <Override ContentType="application/vnd.openxmlformats-officedocument.presentationml.slideLayout+xml" PartName="/ppt/slideLayouts/slideLayout44.xml"/>
  <Override ContentType="application/vnd.openxmlformats-officedocument.presentationml.slideLayout+xml" PartName="/ppt/slideLayouts/slideLayout14.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15.xml"/>
  <Override ContentType="application/vnd.openxmlformats-officedocument.presentationml.slideLayout+xml" PartName="/ppt/slideLayouts/slideLayout8.xml"/>
  <Override ContentType="application/vnd.openxmlformats-officedocument.presentationml.slideLayout+xml" PartName="/ppt/slideLayouts/slideLayout45.xml"/>
  <Override ContentType="application/vnd.openxmlformats-officedocument.presentationml.slideLayout+xml" PartName="/ppt/slideLayouts/slideLayout32.xml"/>
  <Override ContentType="application/vnd.openxmlformats-officedocument.presentationml.slideMaster+xml" PartName="/ppt/slideMasters/slideMaster3.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Master+xml" PartName="/ppt/slideMasters/slideMaster4.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theme+xml" PartName="/ppt/theme/theme4.xml"/>
  <Override ContentType="application/vnd.openxmlformats-officedocument.theme+xml" PartName="/ppt/theme/theme5.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 id="2147483664" r:id="rId4"/>
    <p:sldMasterId id="2147483677" r:id="rId5"/>
    <p:sldMasterId id="2147483690" r:id="rId6"/>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283" r:id="rId35"/>
    <p:sldId id="284" r:id="rId36"/>
    <p:sldId id="285" r:id="rId37"/>
    <p:sldId id="286" r:id="rId38"/>
    <p:sldId id="287" r:id="rId39"/>
    <p:sldId id="288" r:id="rId40"/>
    <p:sldId id="289" r:id="rId41"/>
    <p:sldId id="290" r:id="rId42"/>
    <p:sldId id="291" r:id="rId43"/>
    <p:sldId id="292" r:id="rId44"/>
    <p:sldId id="293" r:id="rId45"/>
    <p:sldId id="294" r:id="rId46"/>
    <p:sldId id="295" r:id="rId47"/>
    <p:sldId id="296" r:id="rId48"/>
    <p:sldId id="297" r:id="rId49"/>
  </p:sldIdLst>
  <p:sldSz cy="6858000" cx="12192000"/>
  <p:notesSz cx="6858000" cy="9144000"/>
  <p:embeddedFontLst>
    <p:embeddedFont>
      <p:font typeface="Tajawal Medium"/>
      <p:regular r:id="rId50"/>
      <p:bold r:id="rId51"/>
    </p:embeddedFont>
    <p:embeddedFont>
      <p:font typeface="Stardos Stencil"/>
      <p:regular r:id="rId52"/>
      <p:bold r:id="rId53"/>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54" roundtripDataSignature="AMtx7mgFmKfjHLIm7IiHWQFZsC6pCSMY2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3.xml"/><Relationship Id="rId42" Type="http://schemas.openxmlformats.org/officeDocument/2006/relationships/slide" Target="slides/slide35.xml"/><Relationship Id="rId41" Type="http://schemas.openxmlformats.org/officeDocument/2006/relationships/slide" Target="slides/slide34.xml"/><Relationship Id="rId44" Type="http://schemas.openxmlformats.org/officeDocument/2006/relationships/slide" Target="slides/slide37.xml"/><Relationship Id="rId43" Type="http://schemas.openxmlformats.org/officeDocument/2006/relationships/slide" Target="slides/slide36.xml"/><Relationship Id="rId46" Type="http://schemas.openxmlformats.org/officeDocument/2006/relationships/slide" Target="slides/slide39.xml"/><Relationship Id="rId45" Type="http://schemas.openxmlformats.org/officeDocument/2006/relationships/slide" Target="slides/slide38.xml"/><Relationship Id="rId1" Type="http://schemas.openxmlformats.org/officeDocument/2006/relationships/theme" Target="theme/theme5.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slideMaster" Target="slideMasters/slideMaster2.xml"/><Relationship Id="rId9" Type="http://schemas.openxmlformats.org/officeDocument/2006/relationships/slide" Target="slides/slide2.xml"/><Relationship Id="rId48" Type="http://schemas.openxmlformats.org/officeDocument/2006/relationships/slide" Target="slides/slide41.xml"/><Relationship Id="rId47" Type="http://schemas.openxmlformats.org/officeDocument/2006/relationships/slide" Target="slides/slide40.xml"/><Relationship Id="rId49" Type="http://schemas.openxmlformats.org/officeDocument/2006/relationships/slide" Target="slides/slide42.xml"/><Relationship Id="rId5" Type="http://schemas.openxmlformats.org/officeDocument/2006/relationships/slideMaster" Target="slideMasters/slideMaster3.xml"/><Relationship Id="rId6" Type="http://schemas.openxmlformats.org/officeDocument/2006/relationships/slideMaster" Target="slideMasters/slideMaster4.xml"/><Relationship Id="rId7" Type="http://schemas.openxmlformats.org/officeDocument/2006/relationships/notesMaster" Target="notesMasters/notesMaster1.xml"/><Relationship Id="rId8" Type="http://schemas.openxmlformats.org/officeDocument/2006/relationships/slide" Target="slides/slide1.xml"/><Relationship Id="rId31" Type="http://schemas.openxmlformats.org/officeDocument/2006/relationships/slide" Target="slides/slide24.xml"/><Relationship Id="rId30" Type="http://schemas.openxmlformats.org/officeDocument/2006/relationships/slide" Target="slides/slide23.xml"/><Relationship Id="rId33" Type="http://schemas.openxmlformats.org/officeDocument/2006/relationships/slide" Target="slides/slide26.xml"/><Relationship Id="rId32" Type="http://schemas.openxmlformats.org/officeDocument/2006/relationships/slide" Target="slides/slide25.xml"/><Relationship Id="rId35" Type="http://schemas.openxmlformats.org/officeDocument/2006/relationships/slide" Target="slides/slide28.xml"/><Relationship Id="rId34" Type="http://schemas.openxmlformats.org/officeDocument/2006/relationships/slide" Target="slides/slide27.xml"/><Relationship Id="rId37" Type="http://schemas.openxmlformats.org/officeDocument/2006/relationships/slide" Target="slides/slide30.xml"/><Relationship Id="rId36" Type="http://schemas.openxmlformats.org/officeDocument/2006/relationships/slide" Target="slides/slide29.xml"/><Relationship Id="rId39" Type="http://schemas.openxmlformats.org/officeDocument/2006/relationships/slide" Target="slides/slide32.xml"/><Relationship Id="rId38" Type="http://schemas.openxmlformats.org/officeDocument/2006/relationships/slide" Target="slides/slide31.xml"/><Relationship Id="rId20" Type="http://schemas.openxmlformats.org/officeDocument/2006/relationships/slide" Target="slides/slide13.xml"/><Relationship Id="rId22" Type="http://schemas.openxmlformats.org/officeDocument/2006/relationships/slide" Target="slides/slide15.xml"/><Relationship Id="rId21" Type="http://schemas.openxmlformats.org/officeDocument/2006/relationships/slide" Target="slides/slide14.xml"/><Relationship Id="rId24" Type="http://schemas.openxmlformats.org/officeDocument/2006/relationships/slide" Target="slides/slide17.xml"/><Relationship Id="rId23" Type="http://schemas.openxmlformats.org/officeDocument/2006/relationships/slide" Target="slides/slide16.xml"/><Relationship Id="rId26" Type="http://schemas.openxmlformats.org/officeDocument/2006/relationships/slide" Target="slides/slide19.xml"/><Relationship Id="rId25" Type="http://schemas.openxmlformats.org/officeDocument/2006/relationships/slide" Target="slides/slide18.xml"/><Relationship Id="rId28" Type="http://schemas.openxmlformats.org/officeDocument/2006/relationships/slide" Target="slides/slide21.xml"/><Relationship Id="rId27" Type="http://schemas.openxmlformats.org/officeDocument/2006/relationships/slide" Target="slides/slide20.xml"/><Relationship Id="rId29" Type="http://schemas.openxmlformats.org/officeDocument/2006/relationships/slide" Target="slides/slide22.xml"/><Relationship Id="rId51" Type="http://schemas.openxmlformats.org/officeDocument/2006/relationships/font" Target="fonts/TajawalMedium-bold.fntdata"/><Relationship Id="rId50" Type="http://schemas.openxmlformats.org/officeDocument/2006/relationships/font" Target="fonts/TajawalMedium-regular.fntdata"/><Relationship Id="rId53" Type="http://schemas.openxmlformats.org/officeDocument/2006/relationships/font" Target="fonts/StardosStencil-bold.fntdata"/><Relationship Id="rId52" Type="http://schemas.openxmlformats.org/officeDocument/2006/relationships/font" Target="fonts/StardosStencil-regular.fntdata"/><Relationship Id="rId11" Type="http://schemas.openxmlformats.org/officeDocument/2006/relationships/slide" Target="slides/slide4.xml"/><Relationship Id="rId10" Type="http://schemas.openxmlformats.org/officeDocument/2006/relationships/slide" Target="slides/slide3.xml"/><Relationship Id="rId54" Type="http://customschemas.google.com/relationships/presentationmetadata" Target="metadata"/><Relationship Id="rId13" Type="http://schemas.openxmlformats.org/officeDocument/2006/relationships/slide" Target="slides/slide6.xml"/><Relationship Id="rId12" Type="http://schemas.openxmlformats.org/officeDocument/2006/relationships/slide" Target="slides/slide5.xml"/><Relationship Id="rId15" Type="http://schemas.openxmlformats.org/officeDocument/2006/relationships/slide" Target="slides/slide8.xml"/><Relationship Id="rId14" Type="http://schemas.openxmlformats.org/officeDocument/2006/relationships/slide" Target="slides/slide7.xml"/><Relationship Id="rId17" Type="http://schemas.openxmlformats.org/officeDocument/2006/relationships/slide" Target="slides/slide10.xml"/><Relationship Id="rId16" Type="http://schemas.openxmlformats.org/officeDocument/2006/relationships/slide" Target="slides/slide9.xml"/><Relationship Id="rId19" Type="http://schemas.openxmlformats.org/officeDocument/2006/relationships/slide" Target="slides/slide12.xml"/><Relationship Id="rId18" Type="http://schemas.openxmlformats.org/officeDocument/2006/relationships/slide" Target="slides/slide1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9" name="Shape 329"/>
        <p:cNvGrpSpPr/>
        <p:nvPr/>
      </p:nvGrpSpPr>
      <p:grpSpPr>
        <a:xfrm>
          <a:off x="0" y="0"/>
          <a:ext cx="0" cy="0"/>
          <a:chOff x="0" y="0"/>
          <a:chExt cx="0" cy="0"/>
        </a:xfrm>
      </p:grpSpPr>
      <p:sp>
        <p:nvSpPr>
          <p:cNvPr id="330" name="Google Shape;330;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31" name="Google Shape;331;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1200"/>
              <a:buFont typeface="Calibri"/>
              <a:buNone/>
            </a:pPr>
            <a:r>
              <a:t/>
            </a:r>
            <a:endParaRPr/>
          </a:p>
        </p:txBody>
      </p:sp>
      <p:sp>
        <p:nvSpPr>
          <p:cNvPr id="332" name="Google Shape;332;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7" name="Shape 347"/>
        <p:cNvGrpSpPr/>
        <p:nvPr/>
      </p:nvGrpSpPr>
      <p:grpSpPr>
        <a:xfrm>
          <a:off x="0" y="0"/>
          <a:ext cx="0" cy="0"/>
          <a:chOff x="0" y="0"/>
          <a:chExt cx="0" cy="0"/>
        </a:xfrm>
      </p:grpSpPr>
      <p:sp>
        <p:nvSpPr>
          <p:cNvPr id="348" name="Google Shape;348;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49" name="Google Shape;349;p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1200"/>
              <a:buFont typeface="Calibri"/>
              <a:buNone/>
            </a:pPr>
            <a:r>
              <a:t/>
            </a:r>
            <a:endParaRPr/>
          </a:p>
        </p:txBody>
      </p:sp>
      <p:sp>
        <p:nvSpPr>
          <p:cNvPr id="350" name="Google Shape;350;p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5" name="Shape 365"/>
        <p:cNvGrpSpPr/>
        <p:nvPr/>
      </p:nvGrpSpPr>
      <p:grpSpPr>
        <a:xfrm>
          <a:off x="0" y="0"/>
          <a:ext cx="0" cy="0"/>
          <a:chOff x="0" y="0"/>
          <a:chExt cx="0" cy="0"/>
        </a:xfrm>
      </p:grpSpPr>
      <p:sp>
        <p:nvSpPr>
          <p:cNvPr id="366" name="Google Shape;366;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7" name="Google Shape;367;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7" name="Shape 377"/>
        <p:cNvGrpSpPr/>
        <p:nvPr/>
      </p:nvGrpSpPr>
      <p:grpSpPr>
        <a:xfrm>
          <a:off x="0" y="0"/>
          <a:ext cx="0" cy="0"/>
          <a:chOff x="0" y="0"/>
          <a:chExt cx="0" cy="0"/>
        </a:xfrm>
      </p:grpSpPr>
      <p:sp>
        <p:nvSpPr>
          <p:cNvPr id="378" name="Google Shape;378;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9" name="Google Shape;379;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9" name="Shape 389"/>
        <p:cNvGrpSpPr/>
        <p:nvPr/>
      </p:nvGrpSpPr>
      <p:grpSpPr>
        <a:xfrm>
          <a:off x="0" y="0"/>
          <a:ext cx="0" cy="0"/>
          <a:chOff x="0" y="0"/>
          <a:chExt cx="0" cy="0"/>
        </a:xfrm>
      </p:grpSpPr>
      <p:sp>
        <p:nvSpPr>
          <p:cNvPr id="390" name="Google Shape;390;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1" name="Google Shape;391;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1" name="Shape 401"/>
        <p:cNvGrpSpPr/>
        <p:nvPr/>
      </p:nvGrpSpPr>
      <p:grpSpPr>
        <a:xfrm>
          <a:off x="0" y="0"/>
          <a:ext cx="0" cy="0"/>
          <a:chOff x="0" y="0"/>
          <a:chExt cx="0" cy="0"/>
        </a:xfrm>
      </p:grpSpPr>
      <p:sp>
        <p:nvSpPr>
          <p:cNvPr id="402" name="Google Shape;402;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3" name="Google Shape;403;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3" name="Shape 413"/>
        <p:cNvGrpSpPr/>
        <p:nvPr/>
      </p:nvGrpSpPr>
      <p:grpSpPr>
        <a:xfrm>
          <a:off x="0" y="0"/>
          <a:ext cx="0" cy="0"/>
          <a:chOff x="0" y="0"/>
          <a:chExt cx="0" cy="0"/>
        </a:xfrm>
      </p:grpSpPr>
      <p:sp>
        <p:nvSpPr>
          <p:cNvPr id="414" name="Google Shape;414;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5" name="Google Shape;415;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4" name="Shape 424"/>
        <p:cNvGrpSpPr/>
        <p:nvPr/>
      </p:nvGrpSpPr>
      <p:grpSpPr>
        <a:xfrm>
          <a:off x="0" y="0"/>
          <a:ext cx="0" cy="0"/>
          <a:chOff x="0" y="0"/>
          <a:chExt cx="0" cy="0"/>
        </a:xfrm>
      </p:grpSpPr>
      <p:sp>
        <p:nvSpPr>
          <p:cNvPr id="425" name="Google Shape;425;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6" name="Google Shape;426;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5" name="Shape 435"/>
        <p:cNvGrpSpPr/>
        <p:nvPr/>
      </p:nvGrpSpPr>
      <p:grpSpPr>
        <a:xfrm>
          <a:off x="0" y="0"/>
          <a:ext cx="0" cy="0"/>
          <a:chOff x="0" y="0"/>
          <a:chExt cx="0" cy="0"/>
        </a:xfrm>
      </p:grpSpPr>
      <p:sp>
        <p:nvSpPr>
          <p:cNvPr id="436" name="Google Shape;436;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37" name="Google Shape;437;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8" name="Shape 448"/>
        <p:cNvGrpSpPr/>
        <p:nvPr/>
      </p:nvGrpSpPr>
      <p:grpSpPr>
        <a:xfrm>
          <a:off x="0" y="0"/>
          <a:ext cx="0" cy="0"/>
          <a:chOff x="0" y="0"/>
          <a:chExt cx="0" cy="0"/>
        </a:xfrm>
      </p:grpSpPr>
      <p:sp>
        <p:nvSpPr>
          <p:cNvPr id="449" name="Google Shape;449;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50" name="Google Shape;450;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0" name="Shape 460"/>
        <p:cNvGrpSpPr/>
        <p:nvPr/>
      </p:nvGrpSpPr>
      <p:grpSpPr>
        <a:xfrm>
          <a:off x="0" y="0"/>
          <a:ext cx="0" cy="0"/>
          <a:chOff x="0" y="0"/>
          <a:chExt cx="0" cy="0"/>
        </a:xfrm>
      </p:grpSpPr>
      <p:sp>
        <p:nvSpPr>
          <p:cNvPr id="461" name="Google Shape;461;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62" name="Google Shape;462;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1" name="Shape 471"/>
        <p:cNvGrpSpPr/>
        <p:nvPr/>
      </p:nvGrpSpPr>
      <p:grpSpPr>
        <a:xfrm>
          <a:off x="0" y="0"/>
          <a:ext cx="0" cy="0"/>
          <a:chOff x="0" y="0"/>
          <a:chExt cx="0" cy="0"/>
        </a:xfrm>
      </p:grpSpPr>
      <p:sp>
        <p:nvSpPr>
          <p:cNvPr id="472" name="Google Shape;472;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73" name="Google Shape;473;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3" name="Shape 483"/>
        <p:cNvGrpSpPr/>
        <p:nvPr/>
      </p:nvGrpSpPr>
      <p:grpSpPr>
        <a:xfrm>
          <a:off x="0" y="0"/>
          <a:ext cx="0" cy="0"/>
          <a:chOff x="0" y="0"/>
          <a:chExt cx="0" cy="0"/>
        </a:xfrm>
      </p:grpSpPr>
      <p:sp>
        <p:nvSpPr>
          <p:cNvPr id="484" name="Google Shape;484;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85" name="Google Shape;485;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4" name="Shape 494"/>
        <p:cNvGrpSpPr/>
        <p:nvPr/>
      </p:nvGrpSpPr>
      <p:grpSpPr>
        <a:xfrm>
          <a:off x="0" y="0"/>
          <a:ext cx="0" cy="0"/>
          <a:chOff x="0" y="0"/>
          <a:chExt cx="0" cy="0"/>
        </a:xfrm>
      </p:grpSpPr>
      <p:sp>
        <p:nvSpPr>
          <p:cNvPr id="495" name="Google Shape;495;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96" name="Google Shape;496;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7" name="Shape 507"/>
        <p:cNvGrpSpPr/>
        <p:nvPr/>
      </p:nvGrpSpPr>
      <p:grpSpPr>
        <a:xfrm>
          <a:off x="0" y="0"/>
          <a:ext cx="0" cy="0"/>
          <a:chOff x="0" y="0"/>
          <a:chExt cx="0" cy="0"/>
        </a:xfrm>
      </p:grpSpPr>
      <p:sp>
        <p:nvSpPr>
          <p:cNvPr id="508" name="Google Shape;508;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09" name="Google Shape;509;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0" name="Shape 520"/>
        <p:cNvGrpSpPr/>
        <p:nvPr/>
      </p:nvGrpSpPr>
      <p:grpSpPr>
        <a:xfrm>
          <a:off x="0" y="0"/>
          <a:ext cx="0" cy="0"/>
          <a:chOff x="0" y="0"/>
          <a:chExt cx="0" cy="0"/>
        </a:xfrm>
      </p:grpSpPr>
      <p:sp>
        <p:nvSpPr>
          <p:cNvPr id="521" name="Google Shape;521;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22" name="Google Shape;522;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3" name="Shape 533"/>
        <p:cNvGrpSpPr/>
        <p:nvPr/>
      </p:nvGrpSpPr>
      <p:grpSpPr>
        <a:xfrm>
          <a:off x="0" y="0"/>
          <a:ext cx="0" cy="0"/>
          <a:chOff x="0" y="0"/>
          <a:chExt cx="0" cy="0"/>
        </a:xfrm>
      </p:grpSpPr>
      <p:sp>
        <p:nvSpPr>
          <p:cNvPr id="534" name="Google Shape;534;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35" name="Google Shape;535;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6" name="Shape 546"/>
        <p:cNvGrpSpPr/>
        <p:nvPr/>
      </p:nvGrpSpPr>
      <p:grpSpPr>
        <a:xfrm>
          <a:off x="0" y="0"/>
          <a:ext cx="0" cy="0"/>
          <a:chOff x="0" y="0"/>
          <a:chExt cx="0" cy="0"/>
        </a:xfrm>
      </p:grpSpPr>
      <p:sp>
        <p:nvSpPr>
          <p:cNvPr id="547" name="Google Shape;547;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48" name="Google Shape;548;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9" name="Shape 559"/>
        <p:cNvGrpSpPr/>
        <p:nvPr/>
      </p:nvGrpSpPr>
      <p:grpSpPr>
        <a:xfrm>
          <a:off x="0" y="0"/>
          <a:ext cx="0" cy="0"/>
          <a:chOff x="0" y="0"/>
          <a:chExt cx="0" cy="0"/>
        </a:xfrm>
      </p:grpSpPr>
      <p:sp>
        <p:nvSpPr>
          <p:cNvPr id="560" name="Google Shape;560;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61" name="Google Shape;561;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0" name="Shape 570"/>
        <p:cNvGrpSpPr/>
        <p:nvPr/>
      </p:nvGrpSpPr>
      <p:grpSpPr>
        <a:xfrm>
          <a:off x="0" y="0"/>
          <a:ext cx="0" cy="0"/>
          <a:chOff x="0" y="0"/>
          <a:chExt cx="0" cy="0"/>
        </a:xfrm>
      </p:grpSpPr>
      <p:sp>
        <p:nvSpPr>
          <p:cNvPr id="571" name="Google Shape;571;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72" name="Google Shape;572;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2" name="Shape 582"/>
        <p:cNvGrpSpPr/>
        <p:nvPr/>
      </p:nvGrpSpPr>
      <p:grpSpPr>
        <a:xfrm>
          <a:off x="0" y="0"/>
          <a:ext cx="0" cy="0"/>
          <a:chOff x="0" y="0"/>
          <a:chExt cx="0" cy="0"/>
        </a:xfrm>
      </p:grpSpPr>
      <p:sp>
        <p:nvSpPr>
          <p:cNvPr id="583" name="Google Shape;583;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84" name="Google Shape;584;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4" name="Shape 594"/>
        <p:cNvGrpSpPr/>
        <p:nvPr/>
      </p:nvGrpSpPr>
      <p:grpSpPr>
        <a:xfrm>
          <a:off x="0" y="0"/>
          <a:ext cx="0" cy="0"/>
          <a:chOff x="0" y="0"/>
          <a:chExt cx="0" cy="0"/>
        </a:xfrm>
      </p:grpSpPr>
      <p:sp>
        <p:nvSpPr>
          <p:cNvPr id="595" name="Google Shape;595;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96" name="Google Shape;596;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5" name="Shape 605"/>
        <p:cNvGrpSpPr/>
        <p:nvPr/>
      </p:nvGrpSpPr>
      <p:grpSpPr>
        <a:xfrm>
          <a:off x="0" y="0"/>
          <a:ext cx="0" cy="0"/>
          <a:chOff x="0" y="0"/>
          <a:chExt cx="0" cy="0"/>
        </a:xfrm>
      </p:grpSpPr>
      <p:sp>
        <p:nvSpPr>
          <p:cNvPr id="606" name="Google Shape;606;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07" name="Google Shape;607;p2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08" name="Google Shape;608;p2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7" name="Shape 617"/>
        <p:cNvGrpSpPr/>
        <p:nvPr/>
      </p:nvGrpSpPr>
      <p:grpSpPr>
        <a:xfrm>
          <a:off x="0" y="0"/>
          <a:ext cx="0" cy="0"/>
          <a:chOff x="0" y="0"/>
          <a:chExt cx="0" cy="0"/>
        </a:xfrm>
      </p:grpSpPr>
      <p:sp>
        <p:nvSpPr>
          <p:cNvPr id="618" name="Google Shape;618;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19" name="Google Shape;619;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8" name="Shape 628"/>
        <p:cNvGrpSpPr/>
        <p:nvPr/>
      </p:nvGrpSpPr>
      <p:grpSpPr>
        <a:xfrm>
          <a:off x="0" y="0"/>
          <a:ext cx="0" cy="0"/>
          <a:chOff x="0" y="0"/>
          <a:chExt cx="0" cy="0"/>
        </a:xfrm>
      </p:grpSpPr>
      <p:sp>
        <p:nvSpPr>
          <p:cNvPr id="629" name="Google Shape;629;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30" name="Google Shape;630;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0" name="Shape 640"/>
        <p:cNvGrpSpPr/>
        <p:nvPr/>
      </p:nvGrpSpPr>
      <p:grpSpPr>
        <a:xfrm>
          <a:off x="0" y="0"/>
          <a:ext cx="0" cy="0"/>
          <a:chOff x="0" y="0"/>
          <a:chExt cx="0" cy="0"/>
        </a:xfrm>
      </p:grpSpPr>
      <p:sp>
        <p:nvSpPr>
          <p:cNvPr id="641" name="Google Shape;641;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42" name="Google Shape;642;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1" name="Shape 651"/>
        <p:cNvGrpSpPr/>
        <p:nvPr/>
      </p:nvGrpSpPr>
      <p:grpSpPr>
        <a:xfrm>
          <a:off x="0" y="0"/>
          <a:ext cx="0" cy="0"/>
          <a:chOff x="0" y="0"/>
          <a:chExt cx="0" cy="0"/>
        </a:xfrm>
      </p:grpSpPr>
      <p:sp>
        <p:nvSpPr>
          <p:cNvPr id="652" name="Google Shape;652;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53" name="Google Shape;653;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2" name="Shape 662"/>
        <p:cNvGrpSpPr/>
        <p:nvPr/>
      </p:nvGrpSpPr>
      <p:grpSpPr>
        <a:xfrm>
          <a:off x="0" y="0"/>
          <a:ext cx="0" cy="0"/>
          <a:chOff x="0" y="0"/>
          <a:chExt cx="0" cy="0"/>
        </a:xfrm>
      </p:grpSpPr>
      <p:sp>
        <p:nvSpPr>
          <p:cNvPr id="663" name="Google Shape;663;p2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64" name="Google Shape;664;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4" name="Shape 674"/>
        <p:cNvGrpSpPr/>
        <p:nvPr/>
      </p:nvGrpSpPr>
      <p:grpSpPr>
        <a:xfrm>
          <a:off x="0" y="0"/>
          <a:ext cx="0" cy="0"/>
          <a:chOff x="0" y="0"/>
          <a:chExt cx="0" cy="0"/>
        </a:xfrm>
      </p:grpSpPr>
      <p:sp>
        <p:nvSpPr>
          <p:cNvPr id="675" name="Google Shape;675;p2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76" name="Google Shape;676;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5" name="Shape 685"/>
        <p:cNvGrpSpPr/>
        <p:nvPr/>
      </p:nvGrpSpPr>
      <p:grpSpPr>
        <a:xfrm>
          <a:off x="0" y="0"/>
          <a:ext cx="0" cy="0"/>
          <a:chOff x="0" y="0"/>
          <a:chExt cx="0" cy="0"/>
        </a:xfrm>
      </p:grpSpPr>
      <p:sp>
        <p:nvSpPr>
          <p:cNvPr id="686" name="Google Shape;686;p3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87" name="Google Shape;687;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6" name="Shape 696"/>
        <p:cNvGrpSpPr/>
        <p:nvPr/>
      </p:nvGrpSpPr>
      <p:grpSpPr>
        <a:xfrm>
          <a:off x="0" y="0"/>
          <a:ext cx="0" cy="0"/>
          <a:chOff x="0" y="0"/>
          <a:chExt cx="0" cy="0"/>
        </a:xfrm>
      </p:grpSpPr>
      <p:sp>
        <p:nvSpPr>
          <p:cNvPr id="697" name="Google Shape;697;p3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98" name="Google Shape;698;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8" name="Shape 708"/>
        <p:cNvGrpSpPr/>
        <p:nvPr/>
      </p:nvGrpSpPr>
      <p:grpSpPr>
        <a:xfrm>
          <a:off x="0" y="0"/>
          <a:ext cx="0" cy="0"/>
          <a:chOff x="0" y="0"/>
          <a:chExt cx="0" cy="0"/>
        </a:xfrm>
      </p:grpSpPr>
      <p:sp>
        <p:nvSpPr>
          <p:cNvPr id="709" name="Google Shape;709;p3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10" name="Google Shape;710;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0" name="Shape 720"/>
        <p:cNvGrpSpPr/>
        <p:nvPr/>
      </p:nvGrpSpPr>
      <p:grpSpPr>
        <a:xfrm>
          <a:off x="0" y="0"/>
          <a:ext cx="0" cy="0"/>
          <a:chOff x="0" y="0"/>
          <a:chExt cx="0" cy="0"/>
        </a:xfrm>
      </p:grpSpPr>
      <p:sp>
        <p:nvSpPr>
          <p:cNvPr id="721" name="Google Shape;721;p3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22" name="Google Shape;722;p3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2" name="Shape 732"/>
        <p:cNvGrpSpPr/>
        <p:nvPr/>
      </p:nvGrpSpPr>
      <p:grpSpPr>
        <a:xfrm>
          <a:off x="0" y="0"/>
          <a:ext cx="0" cy="0"/>
          <a:chOff x="0" y="0"/>
          <a:chExt cx="0" cy="0"/>
        </a:xfrm>
      </p:grpSpPr>
      <p:sp>
        <p:nvSpPr>
          <p:cNvPr id="733" name="Google Shape;733;p3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34" name="Google Shape;734;p3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43" name="Shape 743"/>
        <p:cNvGrpSpPr/>
        <p:nvPr/>
      </p:nvGrpSpPr>
      <p:grpSpPr>
        <a:xfrm>
          <a:off x="0" y="0"/>
          <a:ext cx="0" cy="0"/>
          <a:chOff x="0" y="0"/>
          <a:chExt cx="0" cy="0"/>
        </a:xfrm>
      </p:grpSpPr>
      <p:sp>
        <p:nvSpPr>
          <p:cNvPr id="744" name="Google Shape;744;p3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45" name="Google Shape;745;p3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54" name="Shape 754"/>
        <p:cNvGrpSpPr/>
        <p:nvPr/>
      </p:nvGrpSpPr>
      <p:grpSpPr>
        <a:xfrm>
          <a:off x="0" y="0"/>
          <a:ext cx="0" cy="0"/>
          <a:chOff x="0" y="0"/>
          <a:chExt cx="0" cy="0"/>
        </a:xfrm>
      </p:grpSpPr>
      <p:sp>
        <p:nvSpPr>
          <p:cNvPr id="755" name="Google Shape;755;p3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56" name="Google Shape;756;p3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67" name="Shape 767"/>
        <p:cNvGrpSpPr/>
        <p:nvPr/>
      </p:nvGrpSpPr>
      <p:grpSpPr>
        <a:xfrm>
          <a:off x="0" y="0"/>
          <a:ext cx="0" cy="0"/>
          <a:chOff x="0" y="0"/>
          <a:chExt cx="0" cy="0"/>
        </a:xfrm>
      </p:grpSpPr>
      <p:sp>
        <p:nvSpPr>
          <p:cNvPr id="768" name="Google Shape;768;p3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69" name="Google Shape;769;p3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80" name="Shape 780"/>
        <p:cNvGrpSpPr/>
        <p:nvPr/>
      </p:nvGrpSpPr>
      <p:grpSpPr>
        <a:xfrm>
          <a:off x="0" y="0"/>
          <a:ext cx="0" cy="0"/>
          <a:chOff x="0" y="0"/>
          <a:chExt cx="0" cy="0"/>
        </a:xfrm>
      </p:grpSpPr>
      <p:sp>
        <p:nvSpPr>
          <p:cNvPr id="781" name="Google Shape;781;p3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82" name="Google Shape;782;p3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93" name="Shape 793"/>
        <p:cNvGrpSpPr/>
        <p:nvPr/>
      </p:nvGrpSpPr>
      <p:grpSpPr>
        <a:xfrm>
          <a:off x="0" y="0"/>
          <a:ext cx="0" cy="0"/>
          <a:chOff x="0" y="0"/>
          <a:chExt cx="0" cy="0"/>
        </a:xfrm>
      </p:grpSpPr>
      <p:sp>
        <p:nvSpPr>
          <p:cNvPr id="794" name="Google Shape;794;p3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95" name="Google Shape;795;p3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6" name="Shape 806"/>
        <p:cNvGrpSpPr/>
        <p:nvPr/>
      </p:nvGrpSpPr>
      <p:grpSpPr>
        <a:xfrm>
          <a:off x="0" y="0"/>
          <a:ext cx="0" cy="0"/>
          <a:chOff x="0" y="0"/>
          <a:chExt cx="0" cy="0"/>
        </a:xfrm>
      </p:grpSpPr>
      <p:sp>
        <p:nvSpPr>
          <p:cNvPr id="807" name="Google Shape;807;p4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08" name="Google Shape;808;p4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18" name="Shape 818"/>
        <p:cNvGrpSpPr/>
        <p:nvPr/>
      </p:nvGrpSpPr>
      <p:grpSpPr>
        <a:xfrm>
          <a:off x="0" y="0"/>
          <a:ext cx="0" cy="0"/>
          <a:chOff x="0" y="0"/>
          <a:chExt cx="0" cy="0"/>
        </a:xfrm>
      </p:grpSpPr>
      <p:sp>
        <p:nvSpPr>
          <p:cNvPr id="819" name="Google Shape;819;p4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1200"/>
              <a:buFont typeface="Calibri"/>
              <a:buNone/>
            </a:pPr>
            <a:r>
              <a:t/>
            </a:r>
            <a:endParaRPr/>
          </a:p>
        </p:txBody>
      </p:sp>
      <p:sp>
        <p:nvSpPr>
          <p:cNvPr id="820" name="Google Shape;820;p4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29" name="Shape 829"/>
        <p:cNvGrpSpPr/>
        <p:nvPr/>
      </p:nvGrpSpPr>
      <p:grpSpPr>
        <a:xfrm>
          <a:off x="0" y="0"/>
          <a:ext cx="0" cy="0"/>
          <a:chOff x="0" y="0"/>
          <a:chExt cx="0" cy="0"/>
        </a:xfrm>
      </p:grpSpPr>
      <p:sp>
        <p:nvSpPr>
          <p:cNvPr id="830" name="Google Shape;830;p4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31" name="Google Shape;831;p4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8_Title Slide">
  <p:cSld name="8_Title Slide">
    <p:spTree>
      <p:nvGrpSpPr>
        <p:cNvPr id="15" name="Shape 15"/>
        <p:cNvGrpSpPr/>
        <p:nvPr/>
      </p:nvGrpSpPr>
      <p:grpSpPr>
        <a:xfrm>
          <a:off x="0" y="0"/>
          <a:ext cx="0" cy="0"/>
          <a:chOff x="0" y="0"/>
          <a:chExt cx="0" cy="0"/>
        </a:xfrm>
      </p:grpSpPr>
      <p:sp>
        <p:nvSpPr>
          <p:cNvPr id="16" name="Google Shape;16;p44"/>
          <p:cNvSpPr/>
          <p:nvPr>
            <p:ph idx="2" type="pic"/>
          </p:nvPr>
        </p:nvSpPr>
        <p:spPr>
          <a:xfrm>
            <a:off x="0" y="0"/>
            <a:ext cx="12192000" cy="6858000"/>
          </a:xfrm>
          <a:prstGeom prst="rect">
            <a:avLst/>
          </a:prstGeom>
          <a:no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48_Title Slide">
  <p:cSld name="48_Title Slide">
    <p:spTree>
      <p:nvGrpSpPr>
        <p:cNvPr id="17" name="Shape 17"/>
        <p:cNvGrpSpPr/>
        <p:nvPr/>
      </p:nvGrpSpPr>
      <p:grpSpPr>
        <a:xfrm>
          <a:off x="0" y="0"/>
          <a:ext cx="0" cy="0"/>
          <a:chOff x="0" y="0"/>
          <a:chExt cx="0" cy="0"/>
        </a:xfrm>
      </p:grpSpPr>
      <p:sp>
        <p:nvSpPr>
          <p:cNvPr id="18" name="Google Shape;18;p62"/>
          <p:cNvSpPr/>
          <p:nvPr>
            <p:ph idx="2" type="pic"/>
          </p:nvPr>
        </p:nvSpPr>
        <p:spPr>
          <a:xfrm>
            <a:off x="3452649" y="-3"/>
            <a:ext cx="8739351" cy="6858000"/>
          </a:xfrm>
          <a:prstGeom prst="rect">
            <a:avLst/>
          </a:prstGeom>
          <a:solidFill>
            <a:srgbClr val="D8D8D8">
              <a:alpha val="49411"/>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2">
                                  <p:stCondLst>
                                    <p:cond delay="50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500"/>
                                        <p:tgtEl>
                                          <p:spTgt spid="18"/>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9" name="Shape 19"/>
        <p:cNvGrpSpPr/>
        <p:nvPr/>
      </p:nvGrpSpPr>
      <p:grpSpPr>
        <a:xfrm>
          <a:off x="0" y="0"/>
          <a:ext cx="0" cy="0"/>
          <a:chOff x="0" y="0"/>
          <a:chExt cx="0" cy="0"/>
        </a:xfrm>
      </p:grpSpPr>
      <p:sp>
        <p:nvSpPr>
          <p:cNvPr id="20" name="Google Shape;20;p63"/>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 name="Google Shape;21;p63"/>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22" name="Google Shape;22;p6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rgbClr val="888888"/>
              </a:buClr>
              <a:buSzPts val="1400"/>
              <a:buFont typeface="Calibri"/>
              <a:buNone/>
              <a:defRPr/>
            </a:lvl1pPr>
            <a:lvl2pPr lvl="1" algn="l">
              <a:spcBef>
                <a:spcPts val="0"/>
              </a:spcBef>
              <a:spcAft>
                <a:spcPts val="0"/>
              </a:spcAft>
              <a:buClr>
                <a:schemeClr val="dk1"/>
              </a:buClr>
              <a:buSzPts val="1400"/>
              <a:buFont typeface="Calibri"/>
              <a:buNone/>
              <a:defRPr/>
            </a:lvl2pPr>
            <a:lvl3pPr lvl="2" algn="l">
              <a:spcBef>
                <a:spcPts val="0"/>
              </a:spcBef>
              <a:spcAft>
                <a:spcPts val="0"/>
              </a:spcAft>
              <a:buClr>
                <a:schemeClr val="dk1"/>
              </a:buClr>
              <a:buSzPts val="1400"/>
              <a:buFont typeface="Calibri"/>
              <a:buNone/>
              <a:defRPr/>
            </a:lvl3pPr>
            <a:lvl4pPr lvl="3" algn="l">
              <a:spcBef>
                <a:spcPts val="0"/>
              </a:spcBef>
              <a:spcAft>
                <a:spcPts val="0"/>
              </a:spcAft>
              <a:buClr>
                <a:schemeClr val="dk1"/>
              </a:buClr>
              <a:buSzPts val="1400"/>
              <a:buFont typeface="Calibri"/>
              <a:buNone/>
              <a:defRPr/>
            </a:lvl4pPr>
            <a:lvl5pPr lvl="4" algn="l">
              <a:spcBef>
                <a:spcPts val="0"/>
              </a:spcBef>
              <a:spcAft>
                <a:spcPts val="0"/>
              </a:spcAft>
              <a:buClr>
                <a:schemeClr val="dk1"/>
              </a:buClr>
              <a:buSzPts val="1400"/>
              <a:buFont typeface="Calibri"/>
              <a:buNone/>
              <a:defRPr/>
            </a:lvl5pPr>
            <a:lvl6pPr lvl="5" algn="l">
              <a:spcBef>
                <a:spcPts val="0"/>
              </a:spcBef>
              <a:spcAft>
                <a:spcPts val="0"/>
              </a:spcAft>
              <a:buClr>
                <a:schemeClr val="dk1"/>
              </a:buClr>
              <a:buSzPts val="1400"/>
              <a:buFont typeface="Calibri"/>
              <a:buNone/>
              <a:defRPr/>
            </a:lvl6pPr>
            <a:lvl7pPr lvl="6" algn="l">
              <a:spcBef>
                <a:spcPts val="0"/>
              </a:spcBef>
              <a:spcAft>
                <a:spcPts val="0"/>
              </a:spcAft>
              <a:buClr>
                <a:schemeClr val="dk1"/>
              </a:buClr>
              <a:buSzPts val="1400"/>
              <a:buFont typeface="Calibri"/>
              <a:buNone/>
              <a:defRPr/>
            </a:lvl7pPr>
            <a:lvl8pPr lvl="7" algn="l">
              <a:spcBef>
                <a:spcPts val="0"/>
              </a:spcBef>
              <a:spcAft>
                <a:spcPts val="0"/>
              </a:spcAft>
              <a:buClr>
                <a:schemeClr val="dk1"/>
              </a:buClr>
              <a:buSzPts val="1400"/>
              <a:buFont typeface="Calibri"/>
              <a:buNone/>
              <a:defRPr/>
            </a:lvl8pPr>
            <a:lvl9pPr lvl="8" algn="l">
              <a:spcBef>
                <a:spcPts val="0"/>
              </a:spcBef>
              <a:spcAft>
                <a:spcPts val="0"/>
              </a:spcAft>
              <a:buClr>
                <a:schemeClr val="dk1"/>
              </a:buClr>
              <a:buSzPts val="1400"/>
              <a:buFont typeface="Calibri"/>
              <a:buNone/>
              <a:defRPr/>
            </a:lvl9pPr>
          </a:lstStyle>
          <a:p/>
        </p:txBody>
      </p:sp>
      <p:sp>
        <p:nvSpPr>
          <p:cNvPr id="23" name="Google Shape;23;p6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Clr>
                <a:srgbClr val="888888"/>
              </a:buClr>
              <a:buSzPts val="1400"/>
              <a:buFont typeface="Calibri"/>
              <a:buNone/>
              <a:defRPr/>
            </a:lvl1pPr>
            <a:lvl2pPr lvl="1" algn="l">
              <a:spcBef>
                <a:spcPts val="0"/>
              </a:spcBef>
              <a:spcAft>
                <a:spcPts val="0"/>
              </a:spcAft>
              <a:buClr>
                <a:schemeClr val="dk1"/>
              </a:buClr>
              <a:buSzPts val="1400"/>
              <a:buFont typeface="Calibri"/>
              <a:buNone/>
              <a:defRPr/>
            </a:lvl2pPr>
            <a:lvl3pPr lvl="2" algn="l">
              <a:spcBef>
                <a:spcPts val="0"/>
              </a:spcBef>
              <a:spcAft>
                <a:spcPts val="0"/>
              </a:spcAft>
              <a:buClr>
                <a:schemeClr val="dk1"/>
              </a:buClr>
              <a:buSzPts val="1400"/>
              <a:buFont typeface="Calibri"/>
              <a:buNone/>
              <a:defRPr/>
            </a:lvl3pPr>
            <a:lvl4pPr lvl="3" algn="l">
              <a:spcBef>
                <a:spcPts val="0"/>
              </a:spcBef>
              <a:spcAft>
                <a:spcPts val="0"/>
              </a:spcAft>
              <a:buClr>
                <a:schemeClr val="dk1"/>
              </a:buClr>
              <a:buSzPts val="1400"/>
              <a:buFont typeface="Calibri"/>
              <a:buNone/>
              <a:defRPr/>
            </a:lvl4pPr>
            <a:lvl5pPr lvl="4" algn="l">
              <a:spcBef>
                <a:spcPts val="0"/>
              </a:spcBef>
              <a:spcAft>
                <a:spcPts val="0"/>
              </a:spcAft>
              <a:buClr>
                <a:schemeClr val="dk1"/>
              </a:buClr>
              <a:buSzPts val="1400"/>
              <a:buFont typeface="Calibri"/>
              <a:buNone/>
              <a:defRPr/>
            </a:lvl5pPr>
            <a:lvl6pPr lvl="5" algn="l">
              <a:spcBef>
                <a:spcPts val="0"/>
              </a:spcBef>
              <a:spcAft>
                <a:spcPts val="0"/>
              </a:spcAft>
              <a:buClr>
                <a:schemeClr val="dk1"/>
              </a:buClr>
              <a:buSzPts val="1400"/>
              <a:buFont typeface="Calibri"/>
              <a:buNone/>
              <a:defRPr/>
            </a:lvl6pPr>
            <a:lvl7pPr lvl="6" algn="l">
              <a:spcBef>
                <a:spcPts val="0"/>
              </a:spcBef>
              <a:spcAft>
                <a:spcPts val="0"/>
              </a:spcAft>
              <a:buClr>
                <a:schemeClr val="dk1"/>
              </a:buClr>
              <a:buSzPts val="1400"/>
              <a:buFont typeface="Calibri"/>
              <a:buNone/>
              <a:defRPr/>
            </a:lvl7pPr>
            <a:lvl8pPr lvl="7" algn="l">
              <a:spcBef>
                <a:spcPts val="0"/>
              </a:spcBef>
              <a:spcAft>
                <a:spcPts val="0"/>
              </a:spcAft>
              <a:buClr>
                <a:schemeClr val="dk1"/>
              </a:buClr>
              <a:buSzPts val="1400"/>
              <a:buFont typeface="Calibri"/>
              <a:buNone/>
              <a:defRPr/>
            </a:lvl8pPr>
            <a:lvl9pPr lvl="8" algn="l">
              <a:spcBef>
                <a:spcPts val="0"/>
              </a:spcBef>
              <a:spcAft>
                <a:spcPts val="0"/>
              </a:spcAft>
              <a:buClr>
                <a:schemeClr val="dk1"/>
              </a:buClr>
              <a:buSzPts val="1400"/>
              <a:buFont typeface="Calibri"/>
              <a:buNone/>
              <a:defRPr/>
            </a:lvl9pPr>
          </a:lstStyle>
          <a:p/>
        </p:txBody>
      </p:sp>
      <p:sp>
        <p:nvSpPr>
          <p:cNvPr id="24" name="Google Shape;24;p6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5" name="Shape 25"/>
        <p:cNvGrpSpPr/>
        <p:nvPr/>
      </p:nvGrpSpPr>
      <p:grpSpPr>
        <a:xfrm>
          <a:off x="0" y="0"/>
          <a:ext cx="0" cy="0"/>
          <a:chOff x="0" y="0"/>
          <a:chExt cx="0" cy="0"/>
        </a:xfrm>
      </p:grpSpPr>
      <p:sp>
        <p:nvSpPr>
          <p:cNvPr id="26" name="Google Shape;26;p6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 name="Google Shape;27;p64"/>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8" name="Google Shape;28;p6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rgbClr val="888888"/>
              </a:buClr>
              <a:buSzPts val="1400"/>
              <a:buFont typeface="Calibri"/>
              <a:buNone/>
              <a:defRPr/>
            </a:lvl1pPr>
            <a:lvl2pPr lvl="1" algn="l">
              <a:spcBef>
                <a:spcPts val="0"/>
              </a:spcBef>
              <a:spcAft>
                <a:spcPts val="0"/>
              </a:spcAft>
              <a:buClr>
                <a:schemeClr val="dk1"/>
              </a:buClr>
              <a:buSzPts val="1400"/>
              <a:buFont typeface="Calibri"/>
              <a:buNone/>
              <a:defRPr/>
            </a:lvl2pPr>
            <a:lvl3pPr lvl="2" algn="l">
              <a:spcBef>
                <a:spcPts val="0"/>
              </a:spcBef>
              <a:spcAft>
                <a:spcPts val="0"/>
              </a:spcAft>
              <a:buClr>
                <a:schemeClr val="dk1"/>
              </a:buClr>
              <a:buSzPts val="1400"/>
              <a:buFont typeface="Calibri"/>
              <a:buNone/>
              <a:defRPr/>
            </a:lvl3pPr>
            <a:lvl4pPr lvl="3" algn="l">
              <a:spcBef>
                <a:spcPts val="0"/>
              </a:spcBef>
              <a:spcAft>
                <a:spcPts val="0"/>
              </a:spcAft>
              <a:buClr>
                <a:schemeClr val="dk1"/>
              </a:buClr>
              <a:buSzPts val="1400"/>
              <a:buFont typeface="Calibri"/>
              <a:buNone/>
              <a:defRPr/>
            </a:lvl4pPr>
            <a:lvl5pPr lvl="4" algn="l">
              <a:spcBef>
                <a:spcPts val="0"/>
              </a:spcBef>
              <a:spcAft>
                <a:spcPts val="0"/>
              </a:spcAft>
              <a:buClr>
                <a:schemeClr val="dk1"/>
              </a:buClr>
              <a:buSzPts val="1400"/>
              <a:buFont typeface="Calibri"/>
              <a:buNone/>
              <a:defRPr/>
            </a:lvl5pPr>
            <a:lvl6pPr lvl="5" algn="l">
              <a:spcBef>
                <a:spcPts val="0"/>
              </a:spcBef>
              <a:spcAft>
                <a:spcPts val="0"/>
              </a:spcAft>
              <a:buClr>
                <a:schemeClr val="dk1"/>
              </a:buClr>
              <a:buSzPts val="1400"/>
              <a:buFont typeface="Calibri"/>
              <a:buNone/>
              <a:defRPr/>
            </a:lvl6pPr>
            <a:lvl7pPr lvl="6" algn="l">
              <a:spcBef>
                <a:spcPts val="0"/>
              </a:spcBef>
              <a:spcAft>
                <a:spcPts val="0"/>
              </a:spcAft>
              <a:buClr>
                <a:schemeClr val="dk1"/>
              </a:buClr>
              <a:buSzPts val="1400"/>
              <a:buFont typeface="Calibri"/>
              <a:buNone/>
              <a:defRPr/>
            </a:lvl7pPr>
            <a:lvl8pPr lvl="7" algn="l">
              <a:spcBef>
                <a:spcPts val="0"/>
              </a:spcBef>
              <a:spcAft>
                <a:spcPts val="0"/>
              </a:spcAft>
              <a:buClr>
                <a:schemeClr val="dk1"/>
              </a:buClr>
              <a:buSzPts val="1400"/>
              <a:buFont typeface="Calibri"/>
              <a:buNone/>
              <a:defRPr/>
            </a:lvl8pPr>
            <a:lvl9pPr lvl="8" algn="l">
              <a:spcBef>
                <a:spcPts val="0"/>
              </a:spcBef>
              <a:spcAft>
                <a:spcPts val="0"/>
              </a:spcAft>
              <a:buClr>
                <a:schemeClr val="dk1"/>
              </a:buClr>
              <a:buSzPts val="1400"/>
              <a:buFont typeface="Calibri"/>
              <a:buNone/>
              <a:defRPr/>
            </a:lvl9pPr>
          </a:lstStyle>
          <a:p/>
        </p:txBody>
      </p:sp>
      <p:sp>
        <p:nvSpPr>
          <p:cNvPr id="29" name="Google Shape;29;p6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Clr>
                <a:srgbClr val="888888"/>
              </a:buClr>
              <a:buSzPts val="1400"/>
              <a:buFont typeface="Calibri"/>
              <a:buNone/>
              <a:defRPr/>
            </a:lvl1pPr>
            <a:lvl2pPr lvl="1" algn="l">
              <a:spcBef>
                <a:spcPts val="0"/>
              </a:spcBef>
              <a:spcAft>
                <a:spcPts val="0"/>
              </a:spcAft>
              <a:buClr>
                <a:schemeClr val="dk1"/>
              </a:buClr>
              <a:buSzPts val="1400"/>
              <a:buFont typeface="Calibri"/>
              <a:buNone/>
              <a:defRPr/>
            </a:lvl2pPr>
            <a:lvl3pPr lvl="2" algn="l">
              <a:spcBef>
                <a:spcPts val="0"/>
              </a:spcBef>
              <a:spcAft>
                <a:spcPts val="0"/>
              </a:spcAft>
              <a:buClr>
                <a:schemeClr val="dk1"/>
              </a:buClr>
              <a:buSzPts val="1400"/>
              <a:buFont typeface="Calibri"/>
              <a:buNone/>
              <a:defRPr/>
            </a:lvl3pPr>
            <a:lvl4pPr lvl="3" algn="l">
              <a:spcBef>
                <a:spcPts val="0"/>
              </a:spcBef>
              <a:spcAft>
                <a:spcPts val="0"/>
              </a:spcAft>
              <a:buClr>
                <a:schemeClr val="dk1"/>
              </a:buClr>
              <a:buSzPts val="1400"/>
              <a:buFont typeface="Calibri"/>
              <a:buNone/>
              <a:defRPr/>
            </a:lvl4pPr>
            <a:lvl5pPr lvl="4" algn="l">
              <a:spcBef>
                <a:spcPts val="0"/>
              </a:spcBef>
              <a:spcAft>
                <a:spcPts val="0"/>
              </a:spcAft>
              <a:buClr>
                <a:schemeClr val="dk1"/>
              </a:buClr>
              <a:buSzPts val="1400"/>
              <a:buFont typeface="Calibri"/>
              <a:buNone/>
              <a:defRPr/>
            </a:lvl5pPr>
            <a:lvl6pPr lvl="5" algn="l">
              <a:spcBef>
                <a:spcPts val="0"/>
              </a:spcBef>
              <a:spcAft>
                <a:spcPts val="0"/>
              </a:spcAft>
              <a:buClr>
                <a:schemeClr val="dk1"/>
              </a:buClr>
              <a:buSzPts val="1400"/>
              <a:buFont typeface="Calibri"/>
              <a:buNone/>
              <a:defRPr/>
            </a:lvl6pPr>
            <a:lvl7pPr lvl="6" algn="l">
              <a:spcBef>
                <a:spcPts val="0"/>
              </a:spcBef>
              <a:spcAft>
                <a:spcPts val="0"/>
              </a:spcAft>
              <a:buClr>
                <a:schemeClr val="dk1"/>
              </a:buClr>
              <a:buSzPts val="1400"/>
              <a:buFont typeface="Calibri"/>
              <a:buNone/>
              <a:defRPr/>
            </a:lvl7pPr>
            <a:lvl8pPr lvl="7" algn="l">
              <a:spcBef>
                <a:spcPts val="0"/>
              </a:spcBef>
              <a:spcAft>
                <a:spcPts val="0"/>
              </a:spcAft>
              <a:buClr>
                <a:schemeClr val="dk1"/>
              </a:buClr>
              <a:buSzPts val="1400"/>
              <a:buFont typeface="Calibri"/>
              <a:buNone/>
              <a:defRPr/>
            </a:lvl8pPr>
            <a:lvl9pPr lvl="8" algn="l">
              <a:spcBef>
                <a:spcPts val="0"/>
              </a:spcBef>
              <a:spcAft>
                <a:spcPts val="0"/>
              </a:spcAft>
              <a:buClr>
                <a:schemeClr val="dk1"/>
              </a:buClr>
              <a:buSzPts val="1400"/>
              <a:buFont typeface="Calibri"/>
              <a:buNone/>
              <a:defRPr/>
            </a:lvl9pPr>
          </a:lstStyle>
          <a:p/>
        </p:txBody>
      </p:sp>
      <p:sp>
        <p:nvSpPr>
          <p:cNvPr id="30" name="Google Shape;30;p6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1" name="Shape 31"/>
        <p:cNvGrpSpPr/>
        <p:nvPr/>
      </p:nvGrpSpPr>
      <p:grpSpPr>
        <a:xfrm>
          <a:off x="0" y="0"/>
          <a:ext cx="0" cy="0"/>
          <a:chOff x="0" y="0"/>
          <a:chExt cx="0" cy="0"/>
        </a:xfrm>
      </p:grpSpPr>
      <p:sp>
        <p:nvSpPr>
          <p:cNvPr id="32" name="Google Shape;32;p65"/>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3" name="Google Shape;33;p65"/>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4" name="Google Shape;34;p6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rgbClr val="888888"/>
              </a:buClr>
              <a:buSzPts val="1400"/>
              <a:buFont typeface="Calibri"/>
              <a:buNone/>
              <a:defRPr/>
            </a:lvl1pPr>
            <a:lvl2pPr lvl="1" algn="l">
              <a:spcBef>
                <a:spcPts val="0"/>
              </a:spcBef>
              <a:spcAft>
                <a:spcPts val="0"/>
              </a:spcAft>
              <a:buClr>
                <a:schemeClr val="dk1"/>
              </a:buClr>
              <a:buSzPts val="1400"/>
              <a:buFont typeface="Calibri"/>
              <a:buNone/>
              <a:defRPr/>
            </a:lvl2pPr>
            <a:lvl3pPr lvl="2" algn="l">
              <a:spcBef>
                <a:spcPts val="0"/>
              </a:spcBef>
              <a:spcAft>
                <a:spcPts val="0"/>
              </a:spcAft>
              <a:buClr>
                <a:schemeClr val="dk1"/>
              </a:buClr>
              <a:buSzPts val="1400"/>
              <a:buFont typeface="Calibri"/>
              <a:buNone/>
              <a:defRPr/>
            </a:lvl3pPr>
            <a:lvl4pPr lvl="3" algn="l">
              <a:spcBef>
                <a:spcPts val="0"/>
              </a:spcBef>
              <a:spcAft>
                <a:spcPts val="0"/>
              </a:spcAft>
              <a:buClr>
                <a:schemeClr val="dk1"/>
              </a:buClr>
              <a:buSzPts val="1400"/>
              <a:buFont typeface="Calibri"/>
              <a:buNone/>
              <a:defRPr/>
            </a:lvl4pPr>
            <a:lvl5pPr lvl="4" algn="l">
              <a:spcBef>
                <a:spcPts val="0"/>
              </a:spcBef>
              <a:spcAft>
                <a:spcPts val="0"/>
              </a:spcAft>
              <a:buClr>
                <a:schemeClr val="dk1"/>
              </a:buClr>
              <a:buSzPts val="1400"/>
              <a:buFont typeface="Calibri"/>
              <a:buNone/>
              <a:defRPr/>
            </a:lvl5pPr>
            <a:lvl6pPr lvl="5" algn="l">
              <a:spcBef>
                <a:spcPts val="0"/>
              </a:spcBef>
              <a:spcAft>
                <a:spcPts val="0"/>
              </a:spcAft>
              <a:buClr>
                <a:schemeClr val="dk1"/>
              </a:buClr>
              <a:buSzPts val="1400"/>
              <a:buFont typeface="Calibri"/>
              <a:buNone/>
              <a:defRPr/>
            </a:lvl6pPr>
            <a:lvl7pPr lvl="6" algn="l">
              <a:spcBef>
                <a:spcPts val="0"/>
              </a:spcBef>
              <a:spcAft>
                <a:spcPts val="0"/>
              </a:spcAft>
              <a:buClr>
                <a:schemeClr val="dk1"/>
              </a:buClr>
              <a:buSzPts val="1400"/>
              <a:buFont typeface="Calibri"/>
              <a:buNone/>
              <a:defRPr/>
            </a:lvl7pPr>
            <a:lvl8pPr lvl="7" algn="l">
              <a:spcBef>
                <a:spcPts val="0"/>
              </a:spcBef>
              <a:spcAft>
                <a:spcPts val="0"/>
              </a:spcAft>
              <a:buClr>
                <a:schemeClr val="dk1"/>
              </a:buClr>
              <a:buSzPts val="1400"/>
              <a:buFont typeface="Calibri"/>
              <a:buNone/>
              <a:defRPr/>
            </a:lvl8pPr>
            <a:lvl9pPr lvl="8" algn="l">
              <a:spcBef>
                <a:spcPts val="0"/>
              </a:spcBef>
              <a:spcAft>
                <a:spcPts val="0"/>
              </a:spcAft>
              <a:buClr>
                <a:schemeClr val="dk1"/>
              </a:buClr>
              <a:buSzPts val="1400"/>
              <a:buFont typeface="Calibri"/>
              <a:buNone/>
              <a:defRPr/>
            </a:lvl9pPr>
          </a:lstStyle>
          <a:p/>
        </p:txBody>
      </p:sp>
      <p:sp>
        <p:nvSpPr>
          <p:cNvPr id="35" name="Google Shape;35;p6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Clr>
                <a:srgbClr val="888888"/>
              </a:buClr>
              <a:buSzPts val="1400"/>
              <a:buFont typeface="Calibri"/>
              <a:buNone/>
              <a:defRPr/>
            </a:lvl1pPr>
            <a:lvl2pPr lvl="1" algn="l">
              <a:spcBef>
                <a:spcPts val="0"/>
              </a:spcBef>
              <a:spcAft>
                <a:spcPts val="0"/>
              </a:spcAft>
              <a:buClr>
                <a:schemeClr val="dk1"/>
              </a:buClr>
              <a:buSzPts val="1400"/>
              <a:buFont typeface="Calibri"/>
              <a:buNone/>
              <a:defRPr/>
            </a:lvl2pPr>
            <a:lvl3pPr lvl="2" algn="l">
              <a:spcBef>
                <a:spcPts val="0"/>
              </a:spcBef>
              <a:spcAft>
                <a:spcPts val="0"/>
              </a:spcAft>
              <a:buClr>
                <a:schemeClr val="dk1"/>
              </a:buClr>
              <a:buSzPts val="1400"/>
              <a:buFont typeface="Calibri"/>
              <a:buNone/>
              <a:defRPr/>
            </a:lvl3pPr>
            <a:lvl4pPr lvl="3" algn="l">
              <a:spcBef>
                <a:spcPts val="0"/>
              </a:spcBef>
              <a:spcAft>
                <a:spcPts val="0"/>
              </a:spcAft>
              <a:buClr>
                <a:schemeClr val="dk1"/>
              </a:buClr>
              <a:buSzPts val="1400"/>
              <a:buFont typeface="Calibri"/>
              <a:buNone/>
              <a:defRPr/>
            </a:lvl4pPr>
            <a:lvl5pPr lvl="4" algn="l">
              <a:spcBef>
                <a:spcPts val="0"/>
              </a:spcBef>
              <a:spcAft>
                <a:spcPts val="0"/>
              </a:spcAft>
              <a:buClr>
                <a:schemeClr val="dk1"/>
              </a:buClr>
              <a:buSzPts val="1400"/>
              <a:buFont typeface="Calibri"/>
              <a:buNone/>
              <a:defRPr/>
            </a:lvl5pPr>
            <a:lvl6pPr lvl="5" algn="l">
              <a:spcBef>
                <a:spcPts val="0"/>
              </a:spcBef>
              <a:spcAft>
                <a:spcPts val="0"/>
              </a:spcAft>
              <a:buClr>
                <a:schemeClr val="dk1"/>
              </a:buClr>
              <a:buSzPts val="1400"/>
              <a:buFont typeface="Calibri"/>
              <a:buNone/>
              <a:defRPr/>
            </a:lvl6pPr>
            <a:lvl7pPr lvl="6" algn="l">
              <a:spcBef>
                <a:spcPts val="0"/>
              </a:spcBef>
              <a:spcAft>
                <a:spcPts val="0"/>
              </a:spcAft>
              <a:buClr>
                <a:schemeClr val="dk1"/>
              </a:buClr>
              <a:buSzPts val="1400"/>
              <a:buFont typeface="Calibri"/>
              <a:buNone/>
              <a:defRPr/>
            </a:lvl7pPr>
            <a:lvl8pPr lvl="7" algn="l">
              <a:spcBef>
                <a:spcPts val="0"/>
              </a:spcBef>
              <a:spcAft>
                <a:spcPts val="0"/>
              </a:spcAft>
              <a:buClr>
                <a:schemeClr val="dk1"/>
              </a:buClr>
              <a:buSzPts val="1400"/>
              <a:buFont typeface="Calibri"/>
              <a:buNone/>
              <a:defRPr/>
            </a:lvl8pPr>
            <a:lvl9pPr lvl="8" algn="l">
              <a:spcBef>
                <a:spcPts val="0"/>
              </a:spcBef>
              <a:spcAft>
                <a:spcPts val="0"/>
              </a:spcAft>
              <a:buClr>
                <a:schemeClr val="dk1"/>
              </a:buClr>
              <a:buSzPts val="1400"/>
              <a:buFont typeface="Calibri"/>
              <a:buNone/>
              <a:defRPr/>
            </a:lvl9pPr>
          </a:lstStyle>
          <a:p/>
        </p:txBody>
      </p:sp>
      <p:sp>
        <p:nvSpPr>
          <p:cNvPr id="36" name="Google Shape;36;p6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7" name="Shape 37"/>
        <p:cNvGrpSpPr/>
        <p:nvPr/>
      </p:nvGrpSpPr>
      <p:grpSpPr>
        <a:xfrm>
          <a:off x="0" y="0"/>
          <a:ext cx="0" cy="0"/>
          <a:chOff x="0" y="0"/>
          <a:chExt cx="0" cy="0"/>
        </a:xfrm>
      </p:grpSpPr>
      <p:sp>
        <p:nvSpPr>
          <p:cNvPr id="38" name="Google Shape;38;p6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 name="Google Shape;39;p66"/>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0" name="Google Shape;40;p66"/>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1" name="Google Shape;41;p6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rgbClr val="888888"/>
              </a:buClr>
              <a:buSzPts val="1400"/>
              <a:buFont typeface="Calibri"/>
              <a:buNone/>
              <a:defRPr/>
            </a:lvl1pPr>
            <a:lvl2pPr lvl="1" algn="l">
              <a:spcBef>
                <a:spcPts val="0"/>
              </a:spcBef>
              <a:spcAft>
                <a:spcPts val="0"/>
              </a:spcAft>
              <a:buClr>
                <a:schemeClr val="dk1"/>
              </a:buClr>
              <a:buSzPts val="1400"/>
              <a:buFont typeface="Calibri"/>
              <a:buNone/>
              <a:defRPr/>
            </a:lvl2pPr>
            <a:lvl3pPr lvl="2" algn="l">
              <a:spcBef>
                <a:spcPts val="0"/>
              </a:spcBef>
              <a:spcAft>
                <a:spcPts val="0"/>
              </a:spcAft>
              <a:buClr>
                <a:schemeClr val="dk1"/>
              </a:buClr>
              <a:buSzPts val="1400"/>
              <a:buFont typeface="Calibri"/>
              <a:buNone/>
              <a:defRPr/>
            </a:lvl3pPr>
            <a:lvl4pPr lvl="3" algn="l">
              <a:spcBef>
                <a:spcPts val="0"/>
              </a:spcBef>
              <a:spcAft>
                <a:spcPts val="0"/>
              </a:spcAft>
              <a:buClr>
                <a:schemeClr val="dk1"/>
              </a:buClr>
              <a:buSzPts val="1400"/>
              <a:buFont typeface="Calibri"/>
              <a:buNone/>
              <a:defRPr/>
            </a:lvl4pPr>
            <a:lvl5pPr lvl="4" algn="l">
              <a:spcBef>
                <a:spcPts val="0"/>
              </a:spcBef>
              <a:spcAft>
                <a:spcPts val="0"/>
              </a:spcAft>
              <a:buClr>
                <a:schemeClr val="dk1"/>
              </a:buClr>
              <a:buSzPts val="1400"/>
              <a:buFont typeface="Calibri"/>
              <a:buNone/>
              <a:defRPr/>
            </a:lvl5pPr>
            <a:lvl6pPr lvl="5" algn="l">
              <a:spcBef>
                <a:spcPts val="0"/>
              </a:spcBef>
              <a:spcAft>
                <a:spcPts val="0"/>
              </a:spcAft>
              <a:buClr>
                <a:schemeClr val="dk1"/>
              </a:buClr>
              <a:buSzPts val="1400"/>
              <a:buFont typeface="Calibri"/>
              <a:buNone/>
              <a:defRPr/>
            </a:lvl6pPr>
            <a:lvl7pPr lvl="6" algn="l">
              <a:spcBef>
                <a:spcPts val="0"/>
              </a:spcBef>
              <a:spcAft>
                <a:spcPts val="0"/>
              </a:spcAft>
              <a:buClr>
                <a:schemeClr val="dk1"/>
              </a:buClr>
              <a:buSzPts val="1400"/>
              <a:buFont typeface="Calibri"/>
              <a:buNone/>
              <a:defRPr/>
            </a:lvl7pPr>
            <a:lvl8pPr lvl="7" algn="l">
              <a:spcBef>
                <a:spcPts val="0"/>
              </a:spcBef>
              <a:spcAft>
                <a:spcPts val="0"/>
              </a:spcAft>
              <a:buClr>
                <a:schemeClr val="dk1"/>
              </a:buClr>
              <a:buSzPts val="1400"/>
              <a:buFont typeface="Calibri"/>
              <a:buNone/>
              <a:defRPr/>
            </a:lvl8pPr>
            <a:lvl9pPr lvl="8" algn="l">
              <a:spcBef>
                <a:spcPts val="0"/>
              </a:spcBef>
              <a:spcAft>
                <a:spcPts val="0"/>
              </a:spcAft>
              <a:buClr>
                <a:schemeClr val="dk1"/>
              </a:buClr>
              <a:buSzPts val="1400"/>
              <a:buFont typeface="Calibri"/>
              <a:buNone/>
              <a:defRPr/>
            </a:lvl9pPr>
          </a:lstStyle>
          <a:p/>
        </p:txBody>
      </p:sp>
      <p:sp>
        <p:nvSpPr>
          <p:cNvPr id="42" name="Google Shape;42;p6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Clr>
                <a:srgbClr val="888888"/>
              </a:buClr>
              <a:buSzPts val="1400"/>
              <a:buFont typeface="Calibri"/>
              <a:buNone/>
              <a:defRPr/>
            </a:lvl1pPr>
            <a:lvl2pPr lvl="1" algn="l">
              <a:spcBef>
                <a:spcPts val="0"/>
              </a:spcBef>
              <a:spcAft>
                <a:spcPts val="0"/>
              </a:spcAft>
              <a:buClr>
                <a:schemeClr val="dk1"/>
              </a:buClr>
              <a:buSzPts val="1400"/>
              <a:buFont typeface="Calibri"/>
              <a:buNone/>
              <a:defRPr/>
            </a:lvl2pPr>
            <a:lvl3pPr lvl="2" algn="l">
              <a:spcBef>
                <a:spcPts val="0"/>
              </a:spcBef>
              <a:spcAft>
                <a:spcPts val="0"/>
              </a:spcAft>
              <a:buClr>
                <a:schemeClr val="dk1"/>
              </a:buClr>
              <a:buSzPts val="1400"/>
              <a:buFont typeface="Calibri"/>
              <a:buNone/>
              <a:defRPr/>
            </a:lvl3pPr>
            <a:lvl4pPr lvl="3" algn="l">
              <a:spcBef>
                <a:spcPts val="0"/>
              </a:spcBef>
              <a:spcAft>
                <a:spcPts val="0"/>
              </a:spcAft>
              <a:buClr>
                <a:schemeClr val="dk1"/>
              </a:buClr>
              <a:buSzPts val="1400"/>
              <a:buFont typeface="Calibri"/>
              <a:buNone/>
              <a:defRPr/>
            </a:lvl4pPr>
            <a:lvl5pPr lvl="4" algn="l">
              <a:spcBef>
                <a:spcPts val="0"/>
              </a:spcBef>
              <a:spcAft>
                <a:spcPts val="0"/>
              </a:spcAft>
              <a:buClr>
                <a:schemeClr val="dk1"/>
              </a:buClr>
              <a:buSzPts val="1400"/>
              <a:buFont typeface="Calibri"/>
              <a:buNone/>
              <a:defRPr/>
            </a:lvl5pPr>
            <a:lvl6pPr lvl="5" algn="l">
              <a:spcBef>
                <a:spcPts val="0"/>
              </a:spcBef>
              <a:spcAft>
                <a:spcPts val="0"/>
              </a:spcAft>
              <a:buClr>
                <a:schemeClr val="dk1"/>
              </a:buClr>
              <a:buSzPts val="1400"/>
              <a:buFont typeface="Calibri"/>
              <a:buNone/>
              <a:defRPr/>
            </a:lvl6pPr>
            <a:lvl7pPr lvl="6" algn="l">
              <a:spcBef>
                <a:spcPts val="0"/>
              </a:spcBef>
              <a:spcAft>
                <a:spcPts val="0"/>
              </a:spcAft>
              <a:buClr>
                <a:schemeClr val="dk1"/>
              </a:buClr>
              <a:buSzPts val="1400"/>
              <a:buFont typeface="Calibri"/>
              <a:buNone/>
              <a:defRPr/>
            </a:lvl7pPr>
            <a:lvl8pPr lvl="7" algn="l">
              <a:spcBef>
                <a:spcPts val="0"/>
              </a:spcBef>
              <a:spcAft>
                <a:spcPts val="0"/>
              </a:spcAft>
              <a:buClr>
                <a:schemeClr val="dk1"/>
              </a:buClr>
              <a:buSzPts val="1400"/>
              <a:buFont typeface="Calibri"/>
              <a:buNone/>
              <a:defRPr/>
            </a:lvl8pPr>
            <a:lvl9pPr lvl="8" algn="l">
              <a:spcBef>
                <a:spcPts val="0"/>
              </a:spcBef>
              <a:spcAft>
                <a:spcPts val="0"/>
              </a:spcAft>
              <a:buClr>
                <a:schemeClr val="dk1"/>
              </a:buClr>
              <a:buSzPts val="1400"/>
              <a:buFont typeface="Calibri"/>
              <a:buNone/>
              <a:defRPr/>
            </a:lvl9pPr>
          </a:lstStyle>
          <a:p/>
        </p:txBody>
      </p:sp>
      <p:sp>
        <p:nvSpPr>
          <p:cNvPr id="43" name="Google Shape;43;p6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4" name="Shape 44"/>
        <p:cNvGrpSpPr/>
        <p:nvPr/>
      </p:nvGrpSpPr>
      <p:grpSpPr>
        <a:xfrm>
          <a:off x="0" y="0"/>
          <a:ext cx="0" cy="0"/>
          <a:chOff x="0" y="0"/>
          <a:chExt cx="0" cy="0"/>
        </a:xfrm>
      </p:grpSpPr>
      <p:sp>
        <p:nvSpPr>
          <p:cNvPr id="45" name="Google Shape;45;p67"/>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6" name="Google Shape;46;p67"/>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7" name="Google Shape;47;p67"/>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8" name="Google Shape;48;p67"/>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9" name="Google Shape;49;p67"/>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0" name="Google Shape;50;p6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rgbClr val="888888"/>
              </a:buClr>
              <a:buSzPts val="1400"/>
              <a:buFont typeface="Calibri"/>
              <a:buNone/>
              <a:defRPr/>
            </a:lvl1pPr>
            <a:lvl2pPr lvl="1" algn="l">
              <a:spcBef>
                <a:spcPts val="0"/>
              </a:spcBef>
              <a:spcAft>
                <a:spcPts val="0"/>
              </a:spcAft>
              <a:buClr>
                <a:schemeClr val="dk1"/>
              </a:buClr>
              <a:buSzPts val="1400"/>
              <a:buFont typeface="Calibri"/>
              <a:buNone/>
              <a:defRPr/>
            </a:lvl2pPr>
            <a:lvl3pPr lvl="2" algn="l">
              <a:spcBef>
                <a:spcPts val="0"/>
              </a:spcBef>
              <a:spcAft>
                <a:spcPts val="0"/>
              </a:spcAft>
              <a:buClr>
                <a:schemeClr val="dk1"/>
              </a:buClr>
              <a:buSzPts val="1400"/>
              <a:buFont typeface="Calibri"/>
              <a:buNone/>
              <a:defRPr/>
            </a:lvl3pPr>
            <a:lvl4pPr lvl="3" algn="l">
              <a:spcBef>
                <a:spcPts val="0"/>
              </a:spcBef>
              <a:spcAft>
                <a:spcPts val="0"/>
              </a:spcAft>
              <a:buClr>
                <a:schemeClr val="dk1"/>
              </a:buClr>
              <a:buSzPts val="1400"/>
              <a:buFont typeface="Calibri"/>
              <a:buNone/>
              <a:defRPr/>
            </a:lvl4pPr>
            <a:lvl5pPr lvl="4" algn="l">
              <a:spcBef>
                <a:spcPts val="0"/>
              </a:spcBef>
              <a:spcAft>
                <a:spcPts val="0"/>
              </a:spcAft>
              <a:buClr>
                <a:schemeClr val="dk1"/>
              </a:buClr>
              <a:buSzPts val="1400"/>
              <a:buFont typeface="Calibri"/>
              <a:buNone/>
              <a:defRPr/>
            </a:lvl5pPr>
            <a:lvl6pPr lvl="5" algn="l">
              <a:spcBef>
                <a:spcPts val="0"/>
              </a:spcBef>
              <a:spcAft>
                <a:spcPts val="0"/>
              </a:spcAft>
              <a:buClr>
                <a:schemeClr val="dk1"/>
              </a:buClr>
              <a:buSzPts val="1400"/>
              <a:buFont typeface="Calibri"/>
              <a:buNone/>
              <a:defRPr/>
            </a:lvl6pPr>
            <a:lvl7pPr lvl="6" algn="l">
              <a:spcBef>
                <a:spcPts val="0"/>
              </a:spcBef>
              <a:spcAft>
                <a:spcPts val="0"/>
              </a:spcAft>
              <a:buClr>
                <a:schemeClr val="dk1"/>
              </a:buClr>
              <a:buSzPts val="1400"/>
              <a:buFont typeface="Calibri"/>
              <a:buNone/>
              <a:defRPr/>
            </a:lvl7pPr>
            <a:lvl8pPr lvl="7" algn="l">
              <a:spcBef>
                <a:spcPts val="0"/>
              </a:spcBef>
              <a:spcAft>
                <a:spcPts val="0"/>
              </a:spcAft>
              <a:buClr>
                <a:schemeClr val="dk1"/>
              </a:buClr>
              <a:buSzPts val="1400"/>
              <a:buFont typeface="Calibri"/>
              <a:buNone/>
              <a:defRPr/>
            </a:lvl8pPr>
            <a:lvl9pPr lvl="8" algn="l">
              <a:spcBef>
                <a:spcPts val="0"/>
              </a:spcBef>
              <a:spcAft>
                <a:spcPts val="0"/>
              </a:spcAft>
              <a:buClr>
                <a:schemeClr val="dk1"/>
              </a:buClr>
              <a:buSzPts val="1400"/>
              <a:buFont typeface="Calibri"/>
              <a:buNone/>
              <a:defRPr/>
            </a:lvl9pPr>
          </a:lstStyle>
          <a:p/>
        </p:txBody>
      </p:sp>
      <p:sp>
        <p:nvSpPr>
          <p:cNvPr id="51" name="Google Shape;51;p6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Clr>
                <a:srgbClr val="888888"/>
              </a:buClr>
              <a:buSzPts val="1400"/>
              <a:buFont typeface="Calibri"/>
              <a:buNone/>
              <a:defRPr/>
            </a:lvl1pPr>
            <a:lvl2pPr lvl="1" algn="l">
              <a:spcBef>
                <a:spcPts val="0"/>
              </a:spcBef>
              <a:spcAft>
                <a:spcPts val="0"/>
              </a:spcAft>
              <a:buClr>
                <a:schemeClr val="dk1"/>
              </a:buClr>
              <a:buSzPts val="1400"/>
              <a:buFont typeface="Calibri"/>
              <a:buNone/>
              <a:defRPr/>
            </a:lvl2pPr>
            <a:lvl3pPr lvl="2" algn="l">
              <a:spcBef>
                <a:spcPts val="0"/>
              </a:spcBef>
              <a:spcAft>
                <a:spcPts val="0"/>
              </a:spcAft>
              <a:buClr>
                <a:schemeClr val="dk1"/>
              </a:buClr>
              <a:buSzPts val="1400"/>
              <a:buFont typeface="Calibri"/>
              <a:buNone/>
              <a:defRPr/>
            </a:lvl3pPr>
            <a:lvl4pPr lvl="3" algn="l">
              <a:spcBef>
                <a:spcPts val="0"/>
              </a:spcBef>
              <a:spcAft>
                <a:spcPts val="0"/>
              </a:spcAft>
              <a:buClr>
                <a:schemeClr val="dk1"/>
              </a:buClr>
              <a:buSzPts val="1400"/>
              <a:buFont typeface="Calibri"/>
              <a:buNone/>
              <a:defRPr/>
            </a:lvl4pPr>
            <a:lvl5pPr lvl="4" algn="l">
              <a:spcBef>
                <a:spcPts val="0"/>
              </a:spcBef>
              <a:spcAft>
                <a:spcPts val="0"/>
              </a:spcAft>
              <a:buClr>
                <a:schemeClr val="dk1"/>
              </a:buClr>
              <a:buSzPts val="1400"/>
              <a:buFont typeface="Calibri"/>
              <a:buNone/>
              <a:defRPr/>
            </a:lvl5pPr>
            <a:lvl6pPr lvl="5" algn="l">
              <a:spcBef>
                <a:spcPts val="0"/>
              </a:spcBef>
              <a:spcAft>
                <a:spcPts val="0"/>
              </a:spcAft>
              <a:buClr>
                <a:schemeClr val="dk1"/>
              </a:buClr>
              <a:buSzPts val="1400"/>
              <a:buFont typeface="Calibri"/>
              <a:buNone/>
              <a:defRPr/>
            </a:lvl6pPr>
            <a:lvl7pPr lvl="6" algn="l">
              <a:spcBef>
                <a:spcPts val="0"/>
              </a:spcBef>
              <a:spcAft>
                <a:spcPts val="0"/>
              </a:spcAft>
              <a:buClr>
                <a:schemeClr val="dk1"/>
              </a:buClr>
              <a:buSzPts val="1400"/>
              <a:buFont typeface="Calibri"/>
              <a:buNone/>
              <a:defRPr/>
            </a:lvl7pPr>
            <a:lvl8pPr lvl="7" algn="l">
              <a:spcBef>
                <a:spcPts val="0"/>
              </a:spcBef>
              <a:spcAft>
                <a:spcPts val="0"/>
              </a:spcAft>
              <a:buClr>
                <a:schemeClr val="dk1"/>
              </a:buClr>
              <a:buSzPts val="1400"/>
              <a:buFont typeface="Calibri"/>
              <a:buNone/>
              <a:defRPr/>
            </a:lvl8pPr>
            <a:lvl9pPr lvl="8" algn="l">
              <a:spcBef>
                <a:spcPts val="0"/>
              </a:spcBef>
              <a:spcAft>
                <a:spcPts val="0"/>
              </a:spcAft>
              <a:buClr>
                <a:schemeClr val="dk1"/>
              </a:buClr>
              <a:buSzPts val="1400"/>
              <a:buFont typeface="Calibri"/>
              <a:buNone/>
              <a:defRPr/>
            </a:lvl9pPr>
          </a:lstStyle>
          <a:p/>
        </p:txBody>
      </p:sp>
      <p:sp>
        <p:nvSpPr>
          <p:cNvPr id="52" name="Google Shape;52;p6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3" name="Shape 53"/>
        <p:cNvGrpSpPr/>
        <p:nvPr/>
      </p:nvGrpSpPr>
      <p:grpSpPr>
        <a:xfrm>
          <a:off x="0" y="0"/>
          <a:ext cx="0" cy="0"/>
          <a:chOff x="0" y="0"/>
          <a:chExt cx="0" cy="0"/>
        </a:xfrm>
      </p:grpSpPr>
      <p:sp>
        <p:nvSpPr>
          <p:cNvPr id="54" name="Google Shape;54;p6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5" name="Google Shape;55;p6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rgbClr val="888888"/>
              </a:buClr>
              <a:buSzPts val="1400"/>
              <a:buFont typeface="Calibri"/>
              <a:buNone/>
              <a:defRPr/>
            </a:lvl1pPr>
            <a:lvl2pPr lvl="1" algn="l">
              <a:spcBef>
                <a:spcPts val="0"/>
              </a:spcBef>
              <a:spcAft>
                <a:spcPts val="0"/>
              </a:spcAft>
              <a:buClr>
                <a:schemeClr val="dk1"/>
              </a:buClr>
              <a:buSzPts val="1400"/>
              <a:buFont typeface="Calibri"/>
              <a:buNone/>
              <a:defRPr/>
            </a:lvl2pPr>
            <a:lvl3pPr lvl="2" algn="l">
              <a:spcBef>
                <a:spcPts val="0"/>
              </a:spcBef>
              <a:spcAft>
                <a:spcPts val="0"/>
              </a:spcAft>
              <a:buClr>
                <a:schemeClr val="dk1"/>
              </a:buClr>
              <a:buSzPts val="1400"/>
              <a:buFont typeface="Calibri"/>
              <a:buNone/>
              <a:defRPr/>
            </a:lvl3pPr>
            <a:lvl4pPr lvl="3" algn="l">
              <a:spcBef>
                <a:spcPts val="0"/>
              </a:spcBef>
              <a:spcAft>
                <a:spcPts val="0"/>
              </a:spcAft>
              <a:buClr>
                <a:schemeClr val="dk1"/>
              </a:buClr>
              <a:buSzPts val="1400"/>
              <a:buFont typeface="Calibri"/>
              <a:buNone/>
              <a:defRPr/>
            </a:lvl4pPr>
            <a:lvl5pPr lvl="4" algn="l">
              <a:spcBef>
                <a:spcPts val="0"/>
              </a:spcBef>
              <a:spcAft>
                <a:spcPts val="0"/>
              </a:spcAft>
              <a:buClr>
                <a:schemeClr val="dk1"/>
              </a:buClr>
              <a:buSzPts val="1400"/>
              <a:buFont typeface="Calibri"/>
              <a:buNone/>
              <a:defRPr/>
            </a:lvl5pPr>
            <a:lvl6pPr lvl="5" algn="l">
              <a:spcBef>
                <a:spcPts val="0"/>
              </a:spcBef>
              <a:spcAft>
                <a:spcPts val="0"/>
              </a:spcAft>
              <a:buClr>
                <a:schemeClr val="dk1"/>
              </a:buClr>
              <a:buSzPts val="1400"/>
              <a:buFont typeface="Calibri"/>
              <a:buNone/>
              <a:defRPr/>
            </a:lvl6pPr>
            <a:lvl7pPr lvl="6" algn="l">
              <a:spcBef>
                <a:spcPts val="0"/>
              </a:spcBef>
              <a:spcAft>
                <a:spcPts val="0"/>
              </a:spcAft>
              <a:buClr>
                <a:schemeClr val="dk1"/>
              </a:buClr>
              <a:buSzPts val="1400"/>
              <a:buFont typeface="Calibri"/>
              <a:buNone/>
              <a:defRPr/>
            </a:lvl7pPr>
            <a:lvl8pPr lvl="7" algn="l">
              <a:spcBef>
                <a:spcPts val="0"/>
              </a:spcBef>
              <a:spcAft>
                <a:spcPts val="0"/>
              </a:spcAft>
              <a:buClr>
                <a:schemeClr val="dk1"/>
              </a:buClr>
              <a:buSzPts val="1400"/>
              <a:buFont typeface="Calibri"/>
              <a:buNone/>
              <a:defRPr/>
            </a:lvl8pPr>
            <a:lvl9pPr lvl="8" algn="l">
              <a:spcBef>
                <a:spcPts val="0"/>
              </a:spcBef>
              <a:spcAft>
                <a:spcPts val="0"/>
              </a:spcAft>
              <a:buClr>
                <a:schemeClr val="dk1"/>
              </a:buClr>
              <a:buSzPts val="1400"/>
              <a:buFont typeface="Calibri"/>
              <a:buNone/>
              <a:defRPr/>
            </a:lvl9pPr>
          </a:lstStyle>
          <a:p/>
        </p:txBody>
      </p:sp>
      <p:sp>
        <p:nvSpPr>
          <p:cNvPr id="56" name="Google Shape;56;p6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Clr>
                <a:srgbClr val="888888"/>
              </a:buClr>
              <a:buSzPts val="1400"/>
              <a:buFont typeface="Calibri"/>
              <a:buNone/>
              <a:defRPr/>
            </a:lvl1pPr>
            <a:lvl2pPr lvl="1" algn="l">
              <a:spcBef>
                <a:spcPts val="0"/>
              </a:spcBef>
              <a:spcAft>
                <a:spcPts val="0"/>
              </a:spcAft>
              <a:buClr>
                <a:schemeClr val="dk1"/>
              </a:buClr>
              <a:buSzPts val="1400"/>
              <a:buFont typeface="Calibri"/>
              <a:buNone/>
              <a:defRPr/>
            </a:lvl2pPr>
            <a:lvl3pPr lvl="2" algn="l">
              <a:spcBef>
                <a:spcPts val="0"/>
              </a:spcBef>
              <a:spcAft>
                <a:spcPts val="0"/>
              </a:spcAft>
              <a:buClr>
                <a:schemeClr val="dk1"/>
              </a:buClr>
              <a:buSzPts val="1400"/>
              <a:buFont typeface="Calibri"/>
              <a:buNone/>
              <a:defRPr/>
            </a:lvl3pPr>
            <a:lvl4pPr lvl="3" algn="l">
              <a:spcBef>
                <a:spcPts val="0"/>
              </a:spcBef>
              <a:spcAft>
                <a:spcPts val="0"/>
              </a:spcAft>
              <a:buClr>
                <a:schemeClr val="dk1"/>
              </a:buClr>
              <a:buSzPts val="1400"/>
              <a:buFont typeface="Calibri"/>
              <a:buNone/>
              <a:defRPr/>
            </a:lvl4pPr>
            <a:lvl5pPr lvl="4" algn="l">
              <a:spcBef>
                <a:spcPts val="0"/>
              </a:spcBef>
              <a:spcAft>
                <a:spcPts val="0"/>
              </a:spcAft>
              <a:buClr>
                <a:schemeClr val="dk1"/>
              </a:buClr>
              <a:buSzPts val="1400"/>
              <a:buFont typeface="Calibri"/>
              <a:buNone/>
              <a:defRPr/>
            </a:lvl5pPr>
            <a:lvl6pPr lvl="5" algn="l">
              <a:spcBef>
                <a:spcPts val="0"/>
              </a:spcBef>
              <a:spcAft>
                <a:spcPts val="0"/>
              </a:spcAft>
              <a:buClr>
                <a:schemeClr val="dk1"/>
              </a:buClr>
              <a:buSzPts val="1400"/>
              <a:buFont typeface="Calibri"/>
              <a:buNone/>
              <a:defRPr/>
            </a:lvl6pPr>
            <a:lvl7pPr lvl="6" algn="l">
              <a:spcBef>
                <a:spcPts val="0"/>
              </a:spcBef>
              <a:spcAft>
                <a:spcPts val="0"/>
              </a:spcAft>
              <a:buClr>
                <a:schemeClr val="dk1"/>
              </a:buClr>
              <a:buSzPts val="1400"/>
              <a:buFont typeface="Calibri"/>
              <a:buNone/>
              <a:defRPr/>
            </a:lvl7pPr>
            <a:lvl8pPr lvl="7" algn="l">
              <a:spcBef>
                <a:spcPts val="0"/>
              </a:spcBef>
              <a:spcAft>
                <a:spcPts val="0"/>
              </a:spcAft>
              <a:buClr>
                <a:schemeClr val="dk1"/>
              </a:buClr>
              <a:buSzPts val="1400"/>
              <a:buFont typeface="Calibri"/>
              <a:buNone/>
              <a:defRPr/>
            </a:lvl8pPr>
            <a:lvl9pPr lvl="8" algn="l">
              <a:spcBef>
                <a:spcPts val="0"/>
              </a:spcBef>
              <a:spcAft>
                <a:spcPts val="0"/>
              </a:spcAft>
              <a:buClr>
                <a:schemeClr val="dk1"/>
              </a:buClr>
              <a:buSzPts val="1400"/>
              <a:buFont typeface="Calibri"/>
              <a:buNone/>
              <a:defRPr/>
            </a:lvl9pPr>
          </a:lstStyle>
          <a:p/>
        </p:txBody>
      </p:sp>
      <p:sp>
        <p:nvSpPr>
          <p:cNvPr id="57" name="Google Shape;57;p6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8" name="Shape 58"/>
        <p:cNvGrpSpPr/>
        <p:nvPr/>
      </p:nvGrpSpPr>
      <p:grpSpPr>
        <a:xfrm>
          <a:off x="0" y="0"/>
          <a:ext cx="0" cy="0"/>
          <a:chOff x="0" y="0"/>
          <a:chExt cx="0" cy="0"/>
        </a:xfrm>
      </p:grpSpPr>
      <p:sp>
        <p:nvSpPr>
          <p:cNvPr id="59" name="Google Shape;59;p6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rgbClr val="888888"/>
              </a:buClr>
              <a:buSzPts val="1400"/>
              <a:buFont typeface="Calibri"/>
              <a:buNone/>
              <a:defRPr/>
            </a:lvl1pPr>
            <a:lvl2pPr lvl="1" algn="l">
              <a:spcBef>
                <a:spcPts val="0"/>
              </a:spcBef>
              <a:spcAft>
                <a:spcPts val="0"/>
              </a:spcAft>
              <a:buClr>
                <a:schemeClr val="dk1"/>
              </a:buClr>
              <a:buSzPts val="1400"/>
              <a:buFont typeface="Calibri"/>
              <a:buNone/>
              <a:defRPr/>
            </a:lvl2pPr>
            <a:lvl3pPr lvl="2" algn="l">
              <a:spcBef>
                <a:spcPts val="0"/>
              </a:spcBef>
              <a:spcAft>
                <a:spcPts val="0"/>
              </a:spcAft>
              <a:buClr>
                <a:schemeClr val="dk1"/>
              </a:buClr>
              <a:buSzPts val="1400"/>
              <a:buFont typeface="Calibri"/>
              <a:buNone/>
              <a:defRPr/>
            </a:lvl3pPr>
            <a:lvl4pPr lvl="3" algn="l">
              <a:spcBef>
                <a:spcPts val="0"/>
              </a:spcBef>
              <a:spcAft>
                <a:spcPts val="0"/>
              </a:spcAft>
              <a:buClr>
                <a:schemeClr val="dk1"/>
              </a:buClr>
              <a:buSzPts val="1400"/>
              <a:buFont typeface="Calibri"/>
              <a:buNone/>
              <a:defRPr/>
            </a:lvl4pPr>
            <a:lvl5pPr lvl="4" algn="l">
              <a:spcBef>
                <a:spcPts val="0"/>
              </a:spcBef>
              <a:spcAft>
                <a:spcPts val="0"/>
              </a:spcAft>
              <a:buClr>
                <a:schemeClr val="dk1"/>
              </a:buClr>
              <a:buSzPts val="1400"/>
              <a:buFont typeface="Calibri"/>
              <a:buNone/>
              <a:defRPr/>
            </a:lvl5pPr>
            <a:lvl6pPr lvl="5" algn="l">
              <a:spcBef>
                <a:spcPts val="0"/>
              </a:spcBef>
              <a:spcAft>
                <a:spcPts val="0"/>
              </a:spcAft>
              <a:buClr>
                <a:schemeClr val="dk1"/>
              </a:buClr>
              <a:buSzPts val="1400"/>
              <a:buFont typeface="Calibri"/>
              <a:buNone/>
              <a:defRPr/>
            </a:lvl6pPr>
            <a:lvl7pPr lvl="6" algn="l">
              <a:spcBef>
                <a:spcPts val="0"/>
              </a:spcBef>
              <a:spcAft>
                <a:spcPts val="0"/>
              </a:spcAft>
              <a:buClr>
                <a:schemeClr val="dk1"/>
              </a:buClr>
              <a:buSzPts val="1400"/>
              <a:buFont typeface="Calibri"/>
              <a:buNone/>
              <a:defRPr/>
            </a:lvl7pPr>
            <a:lvl8pPr lvl="7" algn="l">
              <a:spcBef>
                <a:spcPts val="0"/>
              </a:spcBef>
              <a:spcAft>
                <a:spcPts val="0"/>
              </a:spcAft>
              <a:buClr>
                <a:schemeClr val="dk1"/>
              </a:buClr>
              <a:buSzPts val="1400"/>
              <a:buFont typeface="Calibri"/>
              <a:buNone/>
              <a:defRPr/>
            </a:lvl8pPr>
            <a:lvl9pPr lvl="8" algn="l">
              <a:spcBef>
                <a:spcPts val="0"/>
              </a:spcBef>
              <a:spcAft>
                <a:spcPts val="0"/>
              </a:spcAft>
              <a:buClr>
                <a:schemeClr val="dk1"/>
              </a:buClr>
              <a:buSzPts val="1400"/>
              <a:buFont typeface="Calibri"/>
              <a:buNone/>
              <a:defRPr/>
            </a:lvl9pPr>
          </a:lstStyle>
          <a:p/>
        </p:txBody>
      </p:sp>
      <p:sp>
        <p:nvSpPr>
          <p:cNvPr id="60" name="Google Shape;60;p6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Clr>
                <a:srgbClr val="888888"/>
              </a:buClr>
              <a:buSzPts val="1400"/>
              <a:buFont typeface="Calibri"/>
              <a:buNone/>
              <a:defRPr/>
            </a:lvl1pPr>
            <a:lvl2pPr lvl="1" algn="l">
              <a:spcBef>
                <a:spcPts val="0"/>
              </a:spcBef>
              <a:spcAft>
                <a:spcPts val="0"/>
              </a:spcAft>
              <a:buClr>
                <a:schemeClr val="dk1"/>
              </a:buClr>
              <a:buSzPts val="1400"/>
              <a:buFont typeface="Calibri"/>
              <a:buNone/>
              <a:defRPr/>
            </a:lvl2pPr>
            <a:lvl3pPr lvl="2" algn="l">
              <a:spcBef>
                <a:spcPts val="0"/>
              </a:spcBef>
              <a:spcAft>
                <a:spcPts val="0"/>
              </a:spcAft>
              <a:buClr>
                <a:schemeClr val="dk1"/>
              </a:buClr>
              <a:buSzPts val="1400"/>
              <a:buFont typeface="Calibri"/>
              <a:buNone/>
              <a:defRPr/>
            </a:lvl3pPr>
            <a:lvl4pPr lvl="3" algn="l">
              <a:spcBef>
                <a:spcPts val="0"/>
              </a:spcBef>
              <a:spcAft>
                <a:spcPts val="0"/>
              </a:spcAft>
              <a:buClr>
                <a:schemeClr val="dk1"/>
              </a:buClr>
              <a:buSzPts val="1400"/>
              <a:buFont typeface="Calibri"/>
              <a:buNone/>
              <a:defRPr/>
            </a:lvl4pPr>
            <a:lvl5pPr lvl="4" algn="l">
              <a:spcBef>
                <a:spcPts val="0"/>
              </a:spcBef>
              <a:spcAft>
                <a:spcPts val="0"/>
              </a:spcAft>
              <a:buClr>
                <a:schemeClr val="dk1"/>
              </a:buClr>
              <a:buSzPts val="1400"/>
              <a:buFont typeface="Calibri"/>
              <a:buNone/>
              <a:defRPr/>
            </a:lvl5pPr>
            <a:lvl6pPr lvl="5" algn="l">
              <a:spcBef>
                <a:spcPts val="0"/>
              </a:spcBef>
              <a:spcAft>
                <a:spcPts val="0"/>
              </a:spcAft>
              <a:buClr>
                <a:schemeClr val="dk1"/>
              </a:buClr>
              <a:buSzPts val="1400"/>
              <a:buFont typeface="Calibri"/>
              <a:buNone/>
              <a:defRPr/>
            </a:lvl6pPr>
            <a:lvl7pPr lvl="6" algn="l">
              <a:spcBef>
                <a:spcPts val="0"/>
              </a:spcBef>
              <a:spcAft>
                <a:spcPts val="0"/>
              </a:spcAft>
              <a:buClr>
                <a:schemeClr val="dk1"/>
              </a:buClr>
              <a:buSzPts val="1400"/>
              <a:buFont typeface="Calibri"/>
              <a:buNone/>
              <a:defRPr/>
            </a:lvl7pPr>
            <a:lvl8pPr lvl="7" algn="l">
              <a:spcBef>
                <a:spcPts val="0"/>
              </a:spcBef>
              <a:spcAft>
                <a:spcPts val="0"/>
              </a:spcAft>
              <a:buClr>
                <a:schemeClr val="dk1"/>
              </a:buClr>
              <a:buSzPts val="1400"/>
              <a:buFont typeface="Calibri"/>
              <a:buNone/>
              <a:defRPr/>
            </a:lvl8pPr>
            <a:lvl9pPr lvl="8" algn="l">
              <a:spcBef>
                <a:spcPts val="0"/>
              </a:spcBef>
              <a:spcAft>
                <a:spcPts val="0"/>
              </a:spcAft>
              <a:buClr>
                <a:schemeClr val="dk1"/>
              </a:buClr>
              <a:buSzPts val="1400"/>
              <a:buFont typeface="Calibri"/>
              <a:buNone/>
              <a:defRPr/>
            </a:lvl9pPr>
          </a:lstStyle>
          <a:p/>
        </p:txBody>
      </p:sp>
      <p:sp>
        <p:nvSpPr>
          <p:cNvPr id="61" name="Google Shape;61;p6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62" name="Shape 62"/>
        <p:cNvGrpSpPr/>
        <p:nvPr/>
      </p:nvGrpSpPr>
      <p:grpSpPr>
        <a:xfrm>
          <a:off x="0" y="0"/>
          <a:ext cx="0" cy="0"/>
          <a:chOff x="0" y="0"/>
          <a:chExt cx="0" cy="0"/>
        </a:xfrm>
      </p:grpSpPr>
      <p:sp>
        <p:nvSpPr>
          <p:cNvPr id="63" name="Google Shape;63;p70"/>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4" name="Google Shape;64;p70"/>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5" name="Google Shape;65;p70"/>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6" name="Google Shape;66;p7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rgbClr val="888888"/>
              </a:buClr>
              <a:buSzPts val="1400"/>
              <a:buFont typeface="Calibri"/>
              <a:buNone/>
              <a:defRPr/>
            </a:lvl1pPr>
            <a:lvl2pPr lvl="1" algn="l">
              <a:spcBef>
                <a:spcPts val="0"/>
              </a:spcBef>
              <a:spcAft>
                <a:spcPts val="0"/>
              </a:spcAft>
              <a:buClr>
                <a:schemeClr val="dk1"/>
              </a:buClr>
              <a:buSzPts val="1400"/>
              <a:buFont typeface="Calibri"/>
              <a:buNone/>
              <a:defRPr/>
            </a:lvl2pPr>
            <a:lvl3pPr lvl="2" algn="l">
              <a:spcBef>
                <a:spcPts val="0"/>
              </a:spcBef>
              <a:spcAft>
                <a:spcPts val="0"/>
              </a:spcAft>
              <a:buClr>
                <a:schemeClr val="dk1"/>
              </a:buClr>
              <a:buSzPts val="1400"/>
              <a:buFont typeface="Calibri"/>
              <a:buNone/>
              <a:defRPr/>
            </a:lvl3pPr>
            <a:lvl4pPr lvl="3" algn="l">
              <a:spcBef>
                <a:spcPts val="0"/>
              </a:spcBef>
              <a:spcAft>
                <a:spcPts val="0"/>
              </a:spcAft>
              <a:buClr>
                <a:schemeClr val="dk1"/>
              </a:buClr>
              <a:buSzPts val="1400"/>
              <a:buFont typeface="Calibri"/>
              <a:buNone/>
              <a:defRPr/>
            </a:lvl4pPr>
            <a:lvl5pPr lvl="4" algn="l">
              <a:spcBef>
                <a:spcPts val="0"/>
              </a:spcBef>
              <a:spcAft>
                <a:spcPts val="0"/>
              </a:spcAft>
              <a:buClr>
                <a:schemeClr val="dk1"/>
              </a:buClr>
              <a:buSzPts val="1400"/>
              <a:buFont typeface="Calibri"/>
              <a:buNone/>
              <a:defRPr/>
            </a:lvl5pPr>
            <a:lvl6pPr lvl="5" algn="l">
              <a:spcBef>
                <a:spcPts val="0"/>
              </a:spcBef>
              <a:spcAft>
                <a:spcPts val="0"/>
              </a:spcAft>
              <a:buClr>
                <a:schemeClr val="dk1"/>
              </a:buClr>
              <a:buSzPts val="1400"/>
              <a:buFont typeface="Calibri"/>
              <a:buNone/>
              <a:defRPr/>
            </a:lvl6pPr>
            <a:lvl7pPr lvl="6" algn="l">
              <a:spcBef>
                <a:spcPts val="0"/>
              </a:spcBef>
              <a:spcAft>
                <a:spcPts val="0"/>
              </a:spcAft>
              <a:buClr>
                <a:schemeClr val="dk1"/>
              </a:buClr>
              <a:buSzPts val="1400"/>
              <a:buFont typeface="Calibri"/>
              <a:buNone/>
              <a:defRPr/>
            </a:lvl7pPr>
            <a:lvl8pPr lvl="7" algn="l">
              <a:spcBef>
                <a:spcPts val="0"/>
              </a:spcBef>
              <a:spcAft>
                <a:spcPts val="0"/>
              </a:spcAft>
              <a:buClr>
                <a:schemeClr val="dk1"/>
              </a:buClr>
              <a:buSzPts val="1400"/>
              <a:buFont typeface="Calibri"/>
              <a:buNone/>
              <a:defRPr/>
            </a:lvl8pPr>
            <a:lvl9pPr lvl="8" algn="l">
              <a:spcBef>
                <a:spcPts val="0"/>
              </a:spcBef>
              <a:spcAft>
                <a:spcPts val="0"/>
              </a:spcAft>
              <a:buClr>
                <a:schemeClr val="dk1"/>
              </a:buClr>
              <a:buSzPts val="1400"/>
              <a:buFont typeface="Calibri"/>
              <a:buNone/>
              <a:defRPr/>
            </a:lvl9pPr>
          </a:lstStyle>
          <a:p/>
        </p:txBody>
      </p:sp>
      <p:sp>
        <p:nvSpPr>
          <p:cNvPr id="67" name="Google Shape;67;p7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Clr>
                <a:srgbClr val="888888"/>
              </a:buClr>
              <a:buSzPts val="1400"/>
              <a:buFont typeface="Calibri"/>
              <a:buNone/>
              <a:defRPr/>
            </a:lvl1pPr>
            <a:lvl2pPr lvl="1" algn="l">
              <a:spcBef>
                <a:spcPts val="0"/>
              </a:spcBef>
              <a:spcAft>
                <a:spcPts val="0"/>
              </a:spcAft>
              <a:buClr>
                <a:schemeClr val="dk1"/>
              </a:buClr>
              <a:buSzPts val="1400"/>
              <a:buFont typeface="Calibri"/>
              <a:buNone/>
              <a:defRPr/>
            </a:lvl2pPr>
            <a:lvl3pPr lvl="2" algn="l">
              <a:spcBef>
                <a:spcPts val="0"/>
              </a:spcBef>
              <a:spcAft>
                <a:spcPts val="0"/>
              </a:spcAft>
              <a:buClr>
                <a:schemeClr val="dk1"/>
              </a:buClr>
              <a:buSzPts val="1400"/>
              <a:buFont typeface="Calibri"/>
              <a:buNone/>
              <a:defRPr/>
            </a:lvl3pPr>
            <a:lvl4pPr lvl="3" algn="l">
              <a:spcBef>
                <a:spcPts val="0"/>
              </a:spcBef>
              <a:spcAft>
                <a:spcPts val="0"/>
              </a:spcAft>
              <a:buClr>
                <a:schemeClr val="dk1"/>
              </a:buClr>
              <a:buSzPts val="1400"/>
              <a:buFont typeface="Calibri"/>
              <a:buNone/>
              <a:defRPr/>
            </a:lvl4pPr>
            <a:lvl5pPr lvl="4" algn="l">
              <a:spcBef>
                <a:spcPts val="0"/>
              </a:spcBef>
              <a:spcAft>
                <a:spcPts val="0"/>
              </a:spcAft>
              <a:buClr>
                <a:schemeClr val="dk1"/>
              </a:buClr>
              <a:buSzPts val="1400"/>
              <a:buFont typeface="Calibri"/>
              <a:buNone/>
              <a:defRPr/>
            </a:lvl5pPr>
            <a:lvl6pPr lvl="5" algn="l">
              <a:spcBef>
                <a:spcPts val="0"/>
              </a:spcBef>
              <a:spcAft>
                <a:spcPts val="0"/>
              </a:spcAft>
              <a:buClr>
                <a:schemeClr val="dk1"/>
              </a:buClr>
              <a:buSzPts val="1400"/>
              <a:buFont typeface="Calibri"/>
              <a:buNone/>
              <a:defRPr/>
            </a:lvl6pPr>
            <a:lvl7pPr lvl="6" algn="l">
              <a:spcBef>
                <a:spcPts val="0"/>
              </a:spcBef>
              <a:spcAft>
                <a:spcPts val="0"/>
              </a:spcAft>
              <a:buClr>
                <a:schemeClr val="dk1"/>
              </a:buClr>
              <a:buSzPts val="1400"/>
              <a:buFont typeface="Calibri"/>
              <a:buNone/>
              <a:defRPr/>
            </a:lvl7pPr>
            <a:lvl8pPr lvl="7" algn="l">
              <a:spcBef>
                <a:spcPts val="0"/>
              </a:spcBef>
              <a:spcAft>
                <a:spcPts val="0"/>
              </a:spcAft>
              <a:buClr>
                <a:schemeClr val="dk1"/>
              </a:buClr>
              <a:buSzPts val="1400"/>
              <a:buFont typeface="Calibri"/>
              <a:buNone/>
              <a:defRPr/>
            </a:lvl8pPr>
            <a:lvl9pPr lvl="8" algn="l">
              <a:spcBef>
                <a:spcPts val="0"/>
              </a:spcBef>
              <a:spcAft>
                <a:spcPts val="0"/>
              </a:spcAft>
              <a:buClr>
                <a:schemeClr val="dk1"/>
              </a:buClr>
              <a:buSzPts val="1400"/>
              <a:buFont typeface="Calibri"/>
              <a:buNone/>
              <a:defRPr/>
            </a:lvl9pPr>
          </a:lstStyle>
          <a:p/>
        </p:txBody>
      </p:sp>
      <p:sp>
        <p:nvSpPr>
          <p:cNvPr id="68" name="Google Shape;68;p7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9" name="Shape 69"/>
        <p:cNvGrpSpPr/>
        <p:nvPr/>
      </p:nvGrpSpPr>
      <p:grpSpPr>
        <a:xfrm>
          <a:off x="0" y="0"/>
          <a:ext cx="0" cy="0"/>
          <a:chOff x="0" y="0"/>
          <a:chExt cx="0" cy="0"/>
        </a:xfrm>
      </p:grpSpPr>
      <p:sp>
        <p:nvSpPr>
          <p:cNvPr id="70" name="Google Shape;70;p71"/>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1" name="Google Shape;71;p71"/>
          <p:cNvSpPr/>
          <p:nvPr>
            <p:ph idx="2" type="pic"/>
          </p:nvPr>
        </p:nvSpPr>
        <p:spPr>
          <a:xfrm>
            <a:off x="5183188" y="987425"/>
            <a:ext cx="6172200" cy="4873625"/>
          </a:xfrm>
          <a:prstGeom prst="rect">
            <a:avLst/>
          </a:prstGeom>
          <a:noFill/>
          <a:ln>
            <a:noFill/>
          </a:ln>
        </p:spPr>
      </p:sp>
      <p:sp>
        <p:nvSpPr>
          <p:cNvPr id="72" name="Google Shape;72;p71"/>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73" name="Google Shape;73;p7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rgbClr val="888888"/>
              </a:buClr>
              <a:buSzPts val="1400"/>
              <a:buFont typeface="Calibri"/>
              <a:buNone/>
              <a:defRPr/>
            </a:lvl1pPr>
            <a:lvl2pPr lvl="1" algn="l">
              <a:spcBef>
                <a:spcPts val="0"/>
              </a:spcBef>
              <a:spcAft>
                <a:spcPts val="0"/>
              </a:spcAft>
              <a:buClr>
                <a:schemeClr val="dk1"/>
              </a:buClr>
              <a:buSzPts val="1400"/>
              <a:buFont typeface="Calibri"/>
              <a:buNone/>
              <a:defRPr/>
            </a:lvl2pPr>
            <a:lvl3pPr lvl="2" algn="l">
              <a:spcBef>
                <a:spcPts val="0"/>
              </a:spcBef>
              <a:spcAft>
                <a:spcPts val="0"/>
              </a:spcAft>
              <a:buClr>
                <a:schemeClr val="dk1"/>
              </a:buClr>
              <a:buSzPts val="1400"/>
              <a:buFont typeface="Calibri"/>
              <a:buNone/>
              <a:defRPr/>
            </a:lvl3pPr>
            <a:lvl4pPr lvl="3" algn="l">
              <a:spcBef>
                <a:spcPts val="0"/>
              </a:spcBef>
              <a:spcAft>
                <a:spcPts val="0"/>
              </a:spcAft>
              <a:buClr>
                <a:schemeClr val="dk1"/>
              </a:buClr>
              <a:buSzPts val="1400"/>
              <a:buFont typeface="Calibri"/>
              <a:buNone/>
              <a:defRPr/>
            </a:lvl4pPr>
            <a:lvl5pPr lvl="4" algn="l">
              <a:spcBef>
                <a:spcPts val="0"/>
              </a:spcBef>
              <a:spcAft>
                <a:spcPts val="0"/>
              </a:spcAft>
              <a:buClr>
                <a:schemeClr val="dk1"/>
              </a:buClr>
              <a:buSzPts val="1400"/>
              <a:buFont typeface="Calibri"/>
              <a:buNone/>
              <a:defRPr/>
            </a:lvl5pPr>
            <a:lvl6pPr lvl="5" algn="l">
              <a:spcBef>
                <a:spcPts val="0"/>
              </a:spcBef>
              <a:spcAft>
                <a:spcPts val="0"/>
              </a:spcAft>
              <a:buClr>
                <a:schemeClr val="dk1"/>
              </a:buClr>
              <a:buSzPts val="1400"/>
              <a:buFont typeface="Calibri"/>
              <a:buNone/>
              <a:defRPr/>
            </a:lvl6pPr>
            <a:lvl7pPr lvl="6" algn="l">
              <a:spcBef>
                <a:spcPts val="0"/>
              </a:spcBef>
              <a:spcAft>
                <a:spcPts val="0"/>
              </a:spcAft>
              <a:buClr>
                <a:schemeClr val="dk1"/>
              </a:buClr>
              <a:buSzPts val="1400"/>
              <a:buFont typeface="Calibri"/>
              <a:buNone/>
              <a:defRPr/>
            </a:lvl7pPr>
            <a:lvl8pPr lvl="7" algn="l">
              <a:spcBef>
                <a:spcPts val="0"/>
              </a:spcBef>
              <a:spcAft>
                <a:spcPts val="0"/>
              </a:spcAft>
              <a:buClr>
                <a:schemeClr val="dk1"/>
              </a:buClr>
              <a:buSzPts val="1400"/>
              <a:buFont typeface="Calibri"/>
              <a:buNone/>
              <a:defRPr/>
            </a:lvl8pPr>
            <a:lvl9pPr lvl="8" algn="l">
              <a:spcBef>
                <a:spcPts val="0"/>
              </a:spcBef>
              <a:spcAft>
                <a:spcPts val="0"/>
              </a:spcAft>
              <a:buClr>
                <a:schemeClr val="dk1"/>
              </a:buClr>
              <a:buSzPts val="1400"/>
              <a:buFont typeface="Calibri"/>
              <a:buNone/>
              <a:defRPr/>
            </a:lvl9pPr>
          </a:lstStyle>
          <a:p/>
        </p:txBody>
      </p:sp>
      <p:sp>
        <p:nvSpPr>
          <p:cNvPr id="74" name="Google Shape;74;p7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Clr>
                <a:srgbClr val="888888"/>
              </a:buClr>
              <a:buSzPts val="1400"/>
              <a:buFont typeface="Calibri"/>
              <a:buNone/>
              <a:defRPr/>
            </a:lvl1pPr>
            <a:lvl2pPr lvl="1" algn="l">
              <a:spcBef>
                <a:spcPts val="0"/>
              </a:spcBef>
              <a:spcAft>
                <a:spcPts val="0"/>
              </a:spcAft>
              <a:buClr>
                <a:schemeClr val="dk1"/>
              </a:buClr>
              <a:buSzPts val="1400"/>
              <a:buFont typeface="Calibri"/>
              <a:buNone/>
              <a:defRPr/>
            </a:lvl2pPr>
            <a:lvl3pPr lvl="2" algn="l">
              <a:spcBef>
                <a:spcPts val="0"/>
              </a:spcBef>
              <a:spcAft>
                <a:spcPts val="0"/>
              </a:spcAft>
              <a:buClr>
                <a:schemeClr val="dk1"/>
              </a:buClr>
              <a:buSzPts val="1400"/>
              <a:buFont typeface="Calibri"/>
              <a:buNone/>
              <a:defRPr/>
            </a:lvl3pPr>
            <a:lvl4pPr lvl="3" algn="l">
              <a:spcBef>
                <a:spcPts val="0"/>
              </a:spcBef>
              <a:spcAft>
                <a:spcPts val="0"/>
              </a:spcAft>
              <a:buClr>
                <a:schemeClr val="dk1"/>
              </a:buClr>
              <a:buSzPts val="1400"/>
              <a:buFont typeface="Calibri"/>
              <a:buNone/>
              <a:defRPr/>
            </a:lvl4pPr>
            <a:lvl5pPr lvl="4" algn="l">
              <a:spcBef>
                <a:spcPts val="0"/>
              </a:spcBef>
              <a:spcAft>
                <a:spcPts val="0"/>
              </a:spcAft>
              <a:buClr>
                <a:schemeClr val="dk1"/>
              </a:buClr>
              <a:buSzPts val="1400"/>
              <a:buFont typeface="Calibri"/>
              <a:buNone/>
              <a:defRPr/>
            </a:lvl5pPr>
            <a:lvl6pPr lvl="5" algn="l">
              <a:spcBef>
                <a:spcPts val="0"/>
              </a:spcBef>
              <a:spcAft>
                <a:spcPts val="0"/>
              </a:spcAft>
              <a:buClr>
                <a:schemeClr val="dk1"/>
              </a:buClr>
              <a:buSzPts val="1400"/>
              <a:buFont typeface="Calibri"/>
              <a:buNone/>
              <a:defRPr/>
            </a:lvl6pPr>
            <a:lvl7pPr lvl="6" algn="l">
              <a:spcBef>
                <a:spcPts val="0"/>
              </a:spcBef>
              <a:spcAft>
                <a:spcPts val="0"/>
              </a:spcAft>
              <a:buClr>
                <a:schemeClr val="dk1"/>
              </a:buClr>
              <a:buSzPts val="1400"/>
              <a:buFont typeface="Calibri"/>
              <a:buNone/>
              <a:defRPr/>
            </a:lvl7pPr>
            <a:lvl8pPr lvl="7" algn="l">
              <a:spcBef>
                <a:spcPts val="0"/>
              </a:spcBef>
              <a:spcAft>
                <a:spcPts val="0"/>
              </a:spcAft>
              <a:buClr>
                <a:schemeClr val="dk1"/>
              </a:buClr>
              <a:buSzPts val="1400"/>
              <a:buFont typeface="Calibri"/>
              <a:buNone/>
              <a:defRPr/>
            </a:lvl8pPr>
            <a:lvl9pPr lvl="8" algn="l">
              <a:spcBef>
                <a:spcPts val="0"/>
              </a:spcBef>
              <a:spcAft>
                <a:spcPts val="0"/>
              </a:spcAft>
              <a:buClr>
                <a:schemeClr val="dk1"/>
              </a:buClr>
              <a:buSzPts val="1400"/>
              <a:buFont typeface="Calibri"/>
              <a:buNone/>
              <a:defRPr/>
            </a:lvl9pPr>
          </a:lstStyle>
          <a:p/>
        </p:txBody>
      </p:sp>
      <p:sp>
        <p:nvSpPr>
          <p:cNvPr id="75" name="Google Shape;75;p7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6" name="Shape 76"/>
        <p:cNvGrpSpPr/>
        <p:nvPr/>
      </p:nvGrpSpPr>
      <p:grpSpPr>
        <a:xfrm>
          <a:off x="0" y="0"/>
          <a:ext cx="0" cy="0"/>
          <a:chOff x="0" y="0"/>
          <a:chExt cx="0" cy="0"/>
        </a:xfrm>
      </p:grpSpPr>
      <p:sp>
        <p:nvSpPr>
          <p:cNvPr id="77" name="Google Shape;77;p7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8" name="Google Shape;78;p72"/>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9" name="Google Shape;79;p7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rgbClr val="888888"/>
              </a:buClr>
              <a:buSzPts val="1400"/>
              <a:buFont typeface="Calibri"/>
              <a:buNone/>
              <a:defRPr/>
            </a:lvl1pPr>
            <a:lvl2pPr lvl="1" algn="l">
              <a:spcBef>
                <a:spcPts val="0"/>
              </a:spcBef>
              <a:spcAft>
                <a:spcPts val="0"/>
              </a:spcAft>
              <a:buClr>
                <a:schemeClr val="dk1"/>
              </a:buClr>
              <a:buSzPts val="1400"/>
              <a:buFont typeface="Calibri"/>
              <a:buNone/>
              <a:defRPr/>
            </a:lvl2pPr>
            <a:lvl3pPr lvl="2" algn="l">
              <a:spcBef>
                <a:spcPts val="0"/>
              </a:spcBef>
              <a:spcAft>
                <a:spcPts val="0"/>
              </a:spcAft>
              <a:buClr>
                <a:schemeClr val="dk1"/>
              </a:buClr>
              <a:buSzPts val="1400"/>
              <a:buFont typeface="Calibri"/>
              <a:buNone/>
              <a:defRPr/>
            </a:lvl3pPr>
            <a:lvl4pPr lvl="3" algn="l">
              <a:spcBef>
                <a:spcPts val="0"/>
              </a:spcBef>
              <a:spcAft>
                <a:spcPts val="0"/>
              </a:spcAft>
              <a:buClr>
                <a:schemeClr val="dk1"/>
              </a:buClr>
              <a:buSzPts val="1400"/>
              <a:buFont typeface="Calibri"/>
              <a:buNone/>
              <a:defRPr/>
            </a:lvl4pPr>
            <a:lvl5pPr lvl="4" algn="l">
              <a:spcBef>
                <a:spcPts val="0"/>
              </a:spcBef>
              <a:spcAft>
                <a:spcPts val="0"/>
              </a:spcAft>
              <a:buClr>
                <a:schemeClr val="dk1"/>
              </a:buClr>
              <a:buSzPts val="1400"/>
              <a:buFont typeface="Calibri"/>
              <a:buNone/>
              <a:defRPr/>
            </a:lvl5pPr>
            <a:lvl6pPr lvl="5" algn="l">
              <a:spcBef>
                <a:spcPts val="0"/>
              </a:spcBef>
              <a:spcAft>
                <a:spcPts val="0"/>
              </a:spcAft>
              <a:buClr>
                <a:schemeClr val="dk1"/>
              </a:buClr>
              <a:buSzPts val="1400"/>
              <a:buFont typeface="Calibri"/>
              <a:buNone/>
              <a:defRPr/>
            </a:lvl6pPr>
            <a:lvl7pPr lvl="6" algn="l">
              <a:spcBef>
                <a:spcPts val="0"/>
              </a:spcBef>
              <a:spcAft>
                <a:spcPts val="0"/>
              </a:spcAft>
              <a:buClr>
                <a:schemeClr val="dk1"/>
              </a:buClr>
              <a:buSzPts val="1400"/>
              <a:buFont typeface="Calibri"/>
              <a:buNone/>
              <a:defRPr/>
            </a:lvl7pPr>
            <a:lvl8pPr lvl="7" algn="l">
              <a:spcBef>
                <a:spcPts val="0"/>
              </a:spcBef>
              <a:spcAft>
                <a:spcPts val="0"/>
              </a:spcAft>
              <a:buClr>
                <a:schemeClr val="dk1"/>
              </a:buClr>
              <a:buSzPts val="1400"/>
              <a:buFont typeface="Calibri"/>
              <a:buNone/>
              <a:defRPr/>
            </a:lvl8pPr>
            <a:lvl9pPr lvl="8" algn="l">
              <a:spcBef>
                <a:spcPts val="0"/>
              </a:spcBef>
              <a:spcAft>
                <a:spcPts val="0"/>
              </a:spcAft>
              <a:buClr>
                <a:schemeClr val="dk1"/>
              </a:buClr>
              <a:buSzPts val="1400"/>
              <a:buFont typeface="Calibri"/>
              <a:buNone/>
              <a:defRPr/>
            </a:lvl9pPr>
          </a:lstStyle>
          <a:p/>
        </p:txBody>
      </p:sp>
      <p:sp>
        <p:nvSpPr>
          <p:cNvPr id="80" name="Google Shape;80;p7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Clr>
                <a:srgbClr val="888888"/>
              </a:buClr>
              <a:buSzPts val="1400"/>
              <a:buFont typeface="Calibri"/>
              <a:buNone/>
              <a:defRPr/>
            </a:lvl1pPr>
            <a:lvl2pPr lvl="1" algn="l">
              <a:spcBef>
                <a:spcPts val="0"/>
              </a:spcBef>
              <a:spcAft>
                <a:spcPts val="0"/>
              </a:spcAft>
              <a:buClr>
                <a:schemeClr val="dk1"/>
              </a:buClr>
              <a:buSzPts val="1400"/>
              <a:buFont typeface="Calibri"/>
              <a:buNone/>
              <a:defRPr/>
            </a:lvl2pPr>
            <a:lvl3pPr lvl="2" algn="l">
              <a:spcBef>
                <a:spcPts val="0"/>
              </a:spcBef>
              <a:spcAft>
                <a:spcPts val="0"/>
              </a:spcAft>
              <a:buClr>
                <a:schemeClr val="dk1"/>
              </a:buClr>
              <a:buSzPts val="1400"/>
              <a:buFont typeface="Calibri"/>
              <a:buNone/>
              <a:defRPr/>
            </a:lvl3pPr>
            <a:lvl4pPr lvl="3" algn="l">
              <a:spcBef>
                <a:spcPts val="0"/>
              </a:spcBef>
              <a:spcAft>
                <a:spcPts val="0"/>
              </a:spcAft>
              <a:buClr>
                <a:schemeClr val="dk1"/>
              </a:buClr>
              <a:buSzPts val="1400"/>
              <a:buFont typeface="Calibri"/>
              <a:buNone/>
              <a:defRPr/>
            </a:lvl4pPr>
            <a:lvl5pPr lvl="4" algn="l">
              <a:spcBef>
                <a:spcPts val="0"/>
              </a:spcBef>
              <a:spcAft>
                <a:spcPts val="0"/>
              </a:spcAft>
              <a:buClr>
                <a:schemeClr val="dk1"/>
              </a:buClr>
              <a:buSzPts val="1400"/>
              <a:buFont typeface="Calibri"/>
              <a:buNone/>
              <a:defRPr/>
            </a:lvl5pPr>
            <a:lvl6pPr lvl="5" algn="l">
              <a:spcBef>
                <a:spcPts val="0"/>
              </a:spcBef>
              <a:spcAft>
                <a:spcPts val="0"/>
              </a:spcAft>
              <a:buClr>
                <a:schemeClr val="dk1"/>
              </a:buClr>
              <a:buSzPts val="1400"/>
              <a:buFont typeface="Calibri"/>
              <a:buNone/>
              <a:defRPr/>
            </a:lvl6pPr>
            <a:lvl7pPr lvl="6" algn="l">
              <a:spcBef>
                <a:spcPts val="0"/>
              </a:spcBef>
              <a:spcAft>
                <a:spcPts val="0"/>
              </a:spcAft>
              <a:buClr>
                <a:schemeClr val="dk1"/>
              </a:buClr>
              <a:buSzPts val="1400"/>
              <a:buFont typeface="Calibri"/>
              <a:buNone/>
              <a:defRPr/>
            </a:lvl7pPr>
            <a:lvl8pPr lvl="7" algn="l">
              <a:spcBef>
                <a:spcPts val="0"/>
              </a:spcBef>
              <a:spcAft>
                <a:spcPts val="0"/>
              </a:spcAft>
              <a:buClr>
                <a:schemeClr val="dk1"/>
              </a:buClr>
              <a:buSzPts val="1400"/>
              <a:buFont typeface="Calibri"/>
              <a:buNone/>
              <a:defRPr/>
            </a:lvl8pPr>
            <a:lvl9pPr lvl="8" algn="l">
              <a:spcBef>
                <a:spcPts val="0"/>
              </a:spcBef>
              <a:spcAft>
                <a:spcPts val="0"/>
              </a:spcAft>
              <a:buClr>
                <a:schemeClr val="dk1"/>
              </a:buClr>
              <a:buSzPts val="1400"/>
              <a:buFont typeface="Calibri"/>
              <a:buNone/>
              <a:defRPr/>
            </a:lvl9pPr>
          </a:lstStyle>
          <a:p/>
        </p:txBody>
      </p:sp>
      <p:sp>
        <p:nvSpPr>
          <p:cNvPr id="81" name="Google Shape;81;p7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82" name="Shape 82"/>
        <p:cNvGrpSpPr/>
        <p:nvPr/>
      </p:nvGrpSpPr>
      <p:grpSpPr>
        <a:xfrm>
          <a:off x="0" y="0"/>
          <a:ext cx="0" cy="0"/>
          <a:chOff x="0" y="0"/>
          <a:chExt cx="0" cy="0"/>
        </a:xfrm>
      </p:grpSpPr>
      <p:sp>
        <p:nvSpPr>
          <p:cNvPr id="83" name="Google Shape;83;p73"/>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4" name="Google Shape;84;p73"/>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5" name="Google Shape;85;p7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rgbClr val="888888"/>
              </a:buClr>
              <a:buSzPts val="1400"/>
              <a:buFont typeface="Calibri"/>
              <a:buNone/>
              <a:defRPr/>
            </a:lvl1pPr>
            <a:lvl2pPr lvl="1" algn="l">
              <a:spcBef>
                <a:spcPts val="0"/>
              </a:spcBef>
              <a:spcAft>
                <a:spcPts val="0"/>
              </a:spcAft>
              <a:buClr>
                <a:schemeClr val="dk1"/>
              </a:buClr>
              <a:buSzPts val="1400"/>
              <a:buFont typeface="Calibri"/>
              <a:buNone/>
              <a:defRPr/>
            </a:lvl2pPr>
            <a:lvl3pPr lvl="2" algn="l">
              <a:spcBef>
                <a:spcPts val="0"/>
              </a:spcBef>
              <a:spcAft>
                <a:spcPts val="0"/>
              </a:spcAft>
              <a:buClr>
                <a:schemeClr val="dk1"/>
              </a:buClr>
              <a:buSzPts val="1400"/>
              <a:buFont typeface="Calibri"/>
              <a:buNone/>
              <a:defRPr/>
            </a:lvl3pPr>
            <a:lvl4pPr lvl="3" algn="l">
              <a:spcBef>
                <a:spcPts val="0"/>
              </a:spcBef>
              <a:spcAft>
                <a:spcPts val="0"/>
              </a:spcAft>
              <a:buClr>
                <a:schemeClr val="dk1"/>
              </a:buClr>
              <a:buSzPts val="1400"/>
              <a:buFont typeface="Calibri"/>
              <a:buNone/>
              <a:defRPr/>
            </a:lvl4pPr>
            <a:lvl5pPr lvl="4" algn="l">
              <a:spcBef>
                <a:spcPts val="0"/>
              </a:spcBef>
              <a:spcAft>
                <a:spcPts val="0"/>
              </a:spcAft>
              <a:buClr>
                <a:schemeClr val="dk1"/>
              </a:buClr>
              <a:buSzPts val="1400"/>
              <a:buFont typeface="Calibri"/>
              <a:buNone/>
              <a:defRPr/>
            </a:lvl5pPr>
            <a:lvl6pPr lvl="5" algn="l">
              <a:spcBef>
                <a:spcPts val="0"/>
              </a:spcBef>
              <a:spcAft>
                <a:spcPts val="0"/>
              </a:spcAft>
              <a:buClr>
                <a:schemeClr val="dk1"/>
              </a:buClr>
              <a:buSzPts val="1400"/>
              <a:buFont typeface="Calibri"/>
              <a:buNone/>
              <a:defRPr/>
            </a:lvl6pPr>
            <a:lvl7pPr lvl="6" algn="l">
              <a:spcBef>
                <a:spcPts val="0"/>
              </a:spcBef>
              <a:spcAft>
                <a:spcPts val="0"/>
              </a:spcAft>
              <a:buClr>
                <a:schemeClr val="dk1"/>
              </a:buClr>
              <a:buSzPts val="1400"/>
              <a:buFont typeface="Calibri"/>
              <a:buNone/>
              <a:defRPr/>
            </a:lvl7pPr>
            <a:lvl8pPr lvl="7" algn="l">
              <a:spcBef>
                <a:spcPts val="0"/>
              </a:spcBef>
              <a:spcAft>
                <a:spcPts val="0"/>
              </a:spcAft>
              <a:buClr>
                <a:schemeClr val="dk1"/>
              </a:buClr>
              <a:buSzPts val="1400"/>
              <a:buFont typeface="Calibri"/>
              <a:buNone/>
              <a:defRPr/>
            </a:lvl8pPr>
            <a:lvl9pPr lvl="8" algn="l">
              <a:spcBef>
                <a:spcPts val="0"/>
              </a:spcBef>
              <a:spcAft>
                <a:spcPts val="0"/>
              </a:spcAft>
              <a:buClr>
                <a:schemeClr val="dk1"/>
              </a:buClr>
              <a:buSzPts val="1400"/>
              <a:buFont typeface="Calibri"/>
              <a:buNone/>
              <a:defRPr/>
            </a:lvl9pPr>
          </a:lstStyle>
          <a:p/>
        </p:txBody>
      </p:sp>
      <p:sp>
        <p:nvSpPr>
          <p:cNvPr id="86" name="Google Shape;86;p7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Clr>
                <a:srgbClr val="888888"/>
              </a:buClr>
              <a:buSzPts val="1400"/>
              <a:buFont typeface="Calibri"/>
              <a:buNone/>
              <a:defRPr/>
            </a:lvl1pPr>
            <a:lvl2pPr lvl="1" algn="l">
              <a:spcBef>
                <a:spcPts val="0"/>
              </a:spcBef>
              <a:spcAft>
                <a:spcPts val="0"/>
              </a:spcAft>
              <a:buClr>
                <a:schemeClr val="dk1"/>
              </a:buClr>
              <a:buSzPts val="1400"/>
              <a:buFont typeface="Calibri"/>
              <a:buNone/>
              <a:defRPr/>
            </a:lvl2pPr>
            <a:lvl3pPr lvl="2" algn="l">
              <a:spcBef>
                <a:spcPts val="0"/>
              </a:spcBef>
              <a:spcAft>
                <a:spcPts val="0"/>
              </a:spcAft>
              <a:buClr>
                <a:schemeClr val="dk1"/>
              </a:buClr>
              <a:buSzPts val="1400"/>
              <a:buFont typeface="Calibri"/>
              <a:buNone/>
              <a:defRPr/>
            </a:lvl3pPr>
            <a:lvl4pPr lvl="3" algn="l">
              <a:spcBef>
                <a:spcPts val="0"/>
              </a:spcBef>
              <a:spcAft>
                <a:spcPts val="0"/>
              </a:spcAft>
              <a:buClr>
                <a:schemeClr val="dk1"/>
              </a:buClr>
              <a:buSzPts val="1400"/>
              <a:buFont typeface="Calibri"/>
              <a:buNone/>
              <a:defRPr/>
            </a:lvl4pPr>
            <a:lvl5pPr lvl="4" algn="l">
              <a:spcBef>
                <a:spcPts val="0"/>
              </a:spcBef>
              <a:spcAft>
                <a:spcPts val="0"/>
              </a:spcAft>
              <a:buClr>
                <a:schemeClr val="dk1"/>
              </a:buClr>
              <a:buSzPts val="1400"/>
              <a:buFont typeface="Calibri"/>
              <a:buNone/>
              <a:defRPr/>
            </a:lvl5pPr>
            <a:lvl6pPr lvl="5" algn="l">
              <a:spcBef>
                <a:spcPts val="0"/>
              </a:spcBef>
              <a:spcAft>
                <a:spcPts val="0"/>
              </a:spcAft>
              <a:buClr>
                <a:schemeClr val="dk1"/>
              </a:buClr>
              <a:buSzPts val="1400"/>
              <a:buFont typeface="Calibri"/>
              <a:buNone/>
              <a:defRPr/>
            </a:lvl6pPr>
            <a:lvl7pPr lvl="6" algn="l">
              <a:spcBef>
                <a:spcPts val="0"/>
              </a:spcBef>
              <a:spcAft>
                <a:spcPts val="0"/>
              </a:spcAft>
              <a:buClr>
                <a:schemeClr val="dk1"/>
              </a:buClr>
              <a:buSzPts val="1400"/>
              <a:buFont typeface="Calibri"/>
              <a:buNone/>
              <a:defRPr/>
            </a:lvl7pPr>
            <a:lvl8pPr lvl="7" algn="l">
              <a:spcBef>
                <a:spcPts val="0"/>
              </a:spcBef>
              <a:spcAft>
                <a:spcPts val="0"/>
              </a:spcAft>
              <a:buClr>
                <a:schemeClr val="dk1"/>
              </a:buClr>
              <a:buSzPts val="1400"/>
              <a:buFont typeface="Calibri"/>
              <a:buNone/>
              <a:defRPr/>
            </a:lvl8pPr>
            <a:lvl9pPr lvl="8" algn="l">
              <a:spcBef>
                <a:spcPts val="0"/>
              </a:spcBef>
              <a:spcAft>
                <a:spcPts val="0"/>
              </a:spcAft>
              <a:buClr>
                <a:schemeClr val="dk1"/>
              </a:buClr>
              <a:buSzPts val="1400"/>
              <a:buFont typeface="Calibri"/>
              <a:buNone/>
              <a:defRPr/>
            </a:lvl9pPr>
          </a:lstStyle>
          <a:p/>
        </p:txBody>
      </p:sp>
      <p:sp>
        <p:nvSpPr>
          <p:cNvPr id="87" name="Google Shape;87;p7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3_Title Slide">
  <p:cSld name="23_Title Slide">
    <p:spTree>
      <p:nvGrpSpPr>
        <p:cNvPr id="88" name="Shape 88"/>
        <p:cNvGrpSpPr/>
        <p:nvPr/>
      </p:nvGrpSpPr>
      <p:grpSpPr>
        <a:xfrm>
          <a:off x="0" y="0"/>
          <a:ext cx="0" cy="0"/>
          <a:chOff x="0" y="0"/>
          <a:chExt cx="0" cy="0"/>
        </a:xfrm>
      </p:grpSpPr>
      <p:sp>
        <p:nvSpPr>
          <p:cNvPr id="89" name="Google Shape;89;p74"/>
          <p:cNvSpPr/>
          <p:nvPr>
            <p:ph idx="2" type="pic"/>
          </p:nvPr>
        </p:nvSpPr>
        <p:spPr>
          <a:xfrm>
            <a:off x="1" y="0"/>
            <a:ext cx="9740898" cy="5962650"/>
          </a:xfrm>
          <a:prstGeom prst="rect">
            <a:avLst/>
          </a:prstGeom>
          <a:solidFill>
            <a:srgbClr val="D8D8D8">
              <a:alpha val="49411"/>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1">
                                  <p:stCondLst>
                                    <p:cond delay="0"/>
                                  </p:stCondLst>
                                  <p:childTnLst>
                                    <p:set>
                                      <p:cBhvr>
                                        <p:cTn dur="1" fill="hold">
                                          <p:stCondLst>
                                            <p:cond delay="0"/>
                                          </p:stCondLst>
                                        </p:cTn>
                                        <p:tgtEl>
                                          <p:spTgt spid="89"/>
                                        </p:tgtEl>
                                        <p:attrNameLst>
                                          <p:attrName>style.visibility</p:attrName>
                                        </p:attrNameLst>
                                      </p:cBhvr>
                                      <p:to>
                                        <p:strVal val="visible"/>
                                      </p:to>
                                    </p:set>
                                    <p:anim calcmode="lin" valueType="num">
                                      <p:cBhvr additive="base">
                                        <p:cTn dur="500"/>
                                        <p:tgtEl>
                                          <p:spTgt spid="89"/>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3_Title Slide">
  <p:cSld name="33_Title Slide">
    <p:spTree>
      <p:nvGrpSpPr>
        <p:cNvPr id="90" name="Shape 90"/>
        <p:cNvGrpSpPr/>
        <p:nvPr/>
      </p:nvGrpSpPr>
      <p:grpSpPr>
        <a:xfrm>
          <a:off x="0" y="0"/>
          <a:ext cx="0" cy="0"/>
          <a:chOff x="0" y="0"/>
          <a:chExt cx="0" cy="0"/>
        </a:xfrm>
      </p:grpSpPr>
      <p:sp>
        <p:nvSpPr>
          <p:cNvPr id="91" name="Google Shape;91;p75"/>
          <p:cNvSpPr/>
          <p:nvPr>
            <p:ph idx="2" type="pic"/>
          </p:nvPr>
        </p:nvSpPr>
        <p:spPr>
          <a:xfrm>
            <a:off x="0" y="1"/>
            <a:ext cx="6826172" cy="6857998"/>
          </a:xfrm>
          <a:prstGeom prst="rect">
            <a:avLst/>
          </a:prstGeom>
          <a:solidFill>
            <a:srgbClr val="D8D8D8">
              <a:alpha val="49411"/>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8">
                                  <p:stCondLst>
                                    <p:cond delay="0"/>
                                  </p:stCondLst>
                                  <p:childTnLst>
                                    <p:set>
                                      <p:cBhvr>
                                        <p:cTn dur="1" fill="hold">
                                          <p:stCondLst>
                                            <p:cond delay="0"/>
                                          </p:stCondLst>
                                        </p:cTn>
                                        <p:tgtEl>
                                          <p:spTgt spid="91"/>
                                        </p:tgtEl>
                                        <p:attrNameLst>
                                          <p:attrName>style.visibility</p:attrName>
                                        </p:attrNameLst>
                                      </p:cBhvr>
                                      <p:to>
                                        <p:strVal val="visible"/>
                                      </p:to>
                                    </p:set>
                                    <p:anim calcmode="lin" valueType="num">
                                      <p:cBhvr additive="base">
                                        <p:cTn dur="500"/>
                                        <p:tgtEl>
                                          <p:spTgt spid="91"/>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5_Title Slide">
  <p:cSld name="25_Title Slide">
    <p:spTree>
      <p:nvGrpSpPr>
        <p:cNvPr id="98" name="Shape 98"/>
        <p:cNvGrpSpPr/>
        <p:nvPr/>
      </p:nvGrpSpPr>
      <p:grpSpPr>
        <a:xfrm>
          <a:off x="0" y="0"/>
          <a:ext cx="0" cy="0"/>
          <a:chOff x="0" y="0"/>
          <a:chExt cx="0" cy="0"/>
        </a:xfrm>
      </p:grpSpPr>
      <p:sp>
        <p:nvSpPr>
          <p:cNvPr id="99" name="Google Shape;99;p46"/>
          <p:cNvSpPr/>
          <p:nvPr>
            <p:ph idx="2" type="pic"/>
          </p:nvPr>
        </p:nvSpPr>
        <p:spPr>
          <a:xfrm>
            <a:off x="6096000" y="933450"/>
            <a:ext cx="4962146" cy="2495550"/>
          </a:xfrm>
          <a:prstGeom prst="rect">
            <a:avLst/>
          </a:prstGeom>
          <a:solidFill>
            <a:srgbClr val="D8D8D8">
              <a:alpha val="49803"/>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2">
                                  <p:stCondLst>
                                    <p:cond delay="250"/>
                                  </p:stCondLst>
                                  <p:childTnLst>
                                    <p:set>
                                      <p:cBhvr>
                                        <p:cTn dur="1" fill="hold">
                                          <p:stCondLst>
                                            <p:cond delay="0"/>
                                          </p:stCondLst>
                                        </p:cTn>
                                        <p:tgtEl>
                                          <p:spTgt spid="99"/>
                                        </p:tgtEl>
                                        <p:attrNameLst>
                                          <p:attrName>style.visibility</p:attrName>
                                        </p:attrNameLst>
                                      </p:cBhvr>
                                      <p:to>
                                        <p:strVal val="visible"/>
                                      </p:to>
                                    </p:set>
                                    <p:anim calcmode="lin" valueType="num">
                                      <p:cBhvr additive="base">
                                        <p:cTn dur="500"/>
                                        <p:tgtEl>
                                          <p:spTgt spid="99"/>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00" name="Shape 100"/>
        <p:cNvGrpSpPr/>
        <p:nvPr/>
      </p:nvGrpSpPr>
      <p:grpSpPr>
        <a:xfrm>
          <a:off x="0" y="0"/>
          <a:ext cx="0" cy="0"/>
          <a:chOff x="0" y="0"/>
          <a:chExt cx="0" cy="0"/>
        </a:xfrm>
      </p:grpSpPr>
      <p:sp>
        <p:nvSpPr>
          <p:cNvPr id="101" name="Google Shape;101;p51"/>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02" name="Google Shape;102;p51"/>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03" name="Google Shape;103;p5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4" name="Google Shape;104;p5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5" name="Google Shape;105;p5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06" name="Shape 106"/>
        <p:cNvGrpSpPr/>
        <p:nvPr/>
      </p:nvGrpSpPr>
      <p:grpSpPr>
        <a:xfrm>
          <a:off x="0" y="0"/>
          <a:ext cx="0" cy="0"/>
          <a:chOff x="0" y="0"/>
          <a:chExt cx="0" cy="0"/>
        </a:xfrm>
      </p:grpSpPr>
      <p:sp>
        <p:nvSpPr>
          <p:cNvPr id="107" name="Google Shape;107;p5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08" name="Google Shape;108;p52"/>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09" name="Google Shape;109;p5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0" name="Google Shape;110;p5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1" name="Google Shape;111;p5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12" name="Shape 112"/>
        <p:cNvGrpSpPr/>
        <p:nvPr/>
      </p:nvGrpSpPr>
      <p:grpSpPr>
        <a:xfrm>
          <a:off x="0" y="0"/>
          <a:ext cx="0" cy="0"/>
          <a:chOff x="0" y="0"/>
          <a:chExt cx="0" cy="0"/>
        </a:xfrm>
      </p:grpSpPr>
      <p:sp>
        <p:nvSpPr>
          <p:cNvPr id="113" name="Google Shape;113;p53"/>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14" name="Google Shape;114;p53"/>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115" name="Google Shape;115;p5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6" name="Google Shape;116;p5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7" name="Google Shape;117;p5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118" name="Shape 118"/>
        <p:cNvGrpSpPr/>
        <p:nvPr/>
      </p:nvGrpSpPr>
      <p:grpSpPr>
        <a:xfrm>
          <a:off x="0" y="0"/>
          <a:ext cx="0" cy="0"/>
          <a:chOff x="0" y="0"/>
          <a:chExt cx="0" cy="0"/>
        </a:xfrm>
      </p:grpSpPr>
      <p:sp>
        <p:nvSpPr>
          <p:cNvPr id="119" name="Google Shape;119;p5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20" name="Google Shape;120;p54"/>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21" name="Google Shape;121;p54"/>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22" name="Google Shape;122;p5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3" name="Google Shape;123;p5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4" name="Google Shape;124;p5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125" name="Shape 125"/>
        <p:cNvGrpSpPr/>
        <p:nvPr/>
      </p:nvGrpSpPr>
      <p:grpSpPr>
        <a:xfrm>
          <a:off x="0" y="0"/>
          <a:ext cx="0" cy="0"/>
          <a:chOff x="0" y="0"/>
          <a:chExt cx="0" cy="0"/>
        </a:xfrm>
      </p:grpSpPr>
      <p:sp>
        <p:nvSpPr>
          <p:cNvPr id="126" name="Google Shape;126;p55"/>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27" name="Google Shape;127;p55"/>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128" name="Google Shape;128;p55"/>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29" name="Google Shape;129;p55"/>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130" name="Google Shape;130;p55"/>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31" name="Google Shape;131;p5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2" name="Google Shape;132;p5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3" name="Google Shape;133;p5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134" name="Shape 134"/>
        <p:cNvGrpSpPr/>
        <p:nvPr/>
      </p:nvGrpSpPr>
      <p:grpSpPr>
        <a:xfrm>
          <a:off x="0" y="0"/>
          <a:ext cx="0" cy="0"/>
          <a:chOff x="0" y="0"/>
          <a:chExt cx="0" cy="0"/>
        </a:xfrm>
      </p:grpSpPr>
      <p:sp>
        <p:nvSpPr>
          <p:cNvPr id="135" name="Google Shape;135;p5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6" name="Google Shape;136;p5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7" name="Google Shape;137;p5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8" name="Google Shape;138;p5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39" name="Shape 139"/>
        <p:cNvGrpSpPr/>
        <p:nvPr/>
      </p:nvGrpSpPr>
      <p:grpSpPr>
        <a:xfrm>
          <a:off x="0" y="0"/>
          <a:ext cx="0" cy="0"/>
          <a:chOff x="0" y="0"/>
          <a:chExt cx="0" cy="0"/>
        </a:xfrm>
      </p:grpSpPr>
      <p:sp>
        <p:nvSpPr>
          <p:cNvPr id="140" name="Google Shape;140;p5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1" name="Google Shape;141;p5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2" name="Google Shape;142;p5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143" name="Shape 143"/>
        <p:cNvGrpSpPr/>
        <p:nvPr/>
      </p:nvGrpSpPr>
      <p:grpSpPr>
        <a:xfrm>
          <a:off x="0" y="0"/>
          <a:ext cx="0" cy="0"/>
          <a:chOff x="0" y="0"/>
          <a:chExt cx="0" cy="0"/>
        </a:xfrm>
      </p:grpSpPr>
      <p:sp>
        <p:nvSpPr>
          <p:cNvPr id="144" name="Google Shape;144;p58"/>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45" name="Google Shape;145;p58"/>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146" name="Google Shape;146;p58"/>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147" name="Google Shape;147;p5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8" name="Google Shape;148;p5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9" name="Google Shape;149;p5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150" name="Shape 150"/>
        <p:cNvGrpSpPr/>
        <p:nvPr/>
      </p:nvGrpSpPr>
      <p:grpSpPr>
        <a:xfrm>
          <a:off x="0" y="0"/>
          <a:ext cx="0" cy="0"/>
          <a:chOff x="0" y="0"/>
          <a:chExt cx="0" cy="0"/>
        </a:xfrm>
      </p:grpSpPr>
      <p:sp>
        <p:nvSpPr>
          <p:cNvPr id="151" name="Google Shape;151;p59"/>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52" name="Google Shape;152;p59"/>
          <p:cNvSpPr/>
          <p:nvPr>
            <p:ph idx="2" type="pic"/>
          </p:nvPr>
        </p:nvSpPr>
        <p:spPr>
          <a:xfrm>
            <a:off x="5183188" y="987425"/>
            <a:ext cx="6172200" cy="4873625"/>
          </a:xfrm>
          <a:prstGeom prst="rect">
            <a:avLst/>
          </a:prstGeom>
          <a:noFill/>
          <a:ln>
            <a:noFill/>
          </a:ln>
        </p:spPr>
      </p:sp>
      <p:sp>
        <p:nvSpPr>
          <p:cNvPr id="153" name="Google Shape;153;p59"/>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154" name="Google Shape;154;p5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5" name="Google Shape;155;p5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6" name="Google Shape;156;p5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57" name="Shape 157"/>
        <p:cNvGrpSpPr/>
        <p:nvPr/>
      </p:nvGrpSpPr>
      <p:grpSpPr>
        <a:xfrm>
          <a:off x="0" y="0"/>
          <a:ext cx="0" cy="0"/>
          <a:chOff x="0" y="0"/>
          <a:chExt cx="0" cy="0"/>
        </a:xfrm>
      </p:grpSpPr>
      <p:sp>
        <p:nvSpPr>
          <p:cNvPr id="158" name="Google Shape;158;p6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59" name="Google Shape;159;p60"/>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60" name="Google Shape;160;p6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1" name="Google Shape;161;p6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2" name="Google Shape;162;p6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163" name="Shape 163"/>
        <p:cNvGrpSpPr/>
        <p:nvPr/>
      </p:nvGrpSpPr>
      <p:grpSpPr>
        <a:xfrm>
          <a:off x="0" y="0"/>
          <a:ext cx="0" cy="0"/>
          <a:chOff x="0" y="0"/>
          <a:chExt cx="0" cy="0"/>
        </a:xfrm>
      </p:grpSpPr>
      <p:sp>
        <p:nvSpPr>
          <p:cNvPr id="164" name="Google Shape;164;p61"/>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65" name="Google Shape;165;p61"/>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66" name="Google Shape;166;p6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7" name="Google Shape;167;p6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8" name="Google Shape;168;p6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5_Title Slide">
  <p:cSld name="25_Title Slide">
    <p:spTree>
      <p:nvGrpSpPr>
        <p:cNvPr id="175" name="Shape 175"/>
        <p:cNvGrpSpPr/>
        <p:nvPr/>
      </p:nvGrpSpPr>
      <p:grpSpPr>
        <a:xfrm>
          <a:off x="0" y="0"/>
          <a:ext cx="0" cy="0"/>
          <a:chOff x="0" y="0"/>
          <a:chExt cx="0" cy="0"/>
        </a:xfrm>
      </p:grpSpPr>
      <p:sp>
        <p:nvSpPr>
          <p:cNvPr id="176" name="Google Shape;176;p48"/>
          <p:cNvSpPr/>
          <p:nvPr>
            <p:ph idx="2" type="pic"/>
          </p:nvPr>
        </p:nvSpPr>
        <p:spPr>
          <a:xfrm>
            <a:off x="6096000" y="933450"/>
            <a:ext cx="4962146" cy="2495550"/>
          </a:xfrm>
          <a:prstGeom prst="rect">
            <a:avLst/>
          </a:prstGeom>
          <a:solidFill>
            <a:srgbClr val="D8D8D8">
              <a:alpha val="49411"/>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2">
                                  <p:stCondLst>
                                    <p:cond delay="250"/>
                                  </p:stCondLst>
                                  <p:childTnLst>
                                    <p:set>
                                      <p:cBhvr>
                                        <p:cTn dur="1" fill="hold">
                                          <p:stCondLst>
                                            <p:cond delay="0"/>
                                          </p:stCondLst>
                                        </p:cTn>
                                        <p:tgtEl>
                                          <p:spTgt spid="176"/>
                                        </p:tgtEl>
                                        <p:attrNameLst>
                                          <p:attrName>style.visibility</p:attrName>
                                        </p:attrNameLst>
                                      </p:cBhvr>
                                      <p:to>
                                        <p:strVal val="visible"/>
                                      </p:to>
                                    </p:set>
                                    <p:anim calcmode="lin" valueType="num">
                                      <p:cBhvr additive="base">
                                        <p:cTn dur="500"/>
                                        <p:tgtEl>
                                          <p:spTgt spid="176"/>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77" name="Shape 177"/>
        <p:cNvGrpSpPr/>
        <p:nvPr/>
      </p:nvGrpSpPr>
      <p:grpSpPr>
        <a:xfrm>
          <a:off x="0" y="0"/>
          <a:ext cx="0" cy="0"/>
          <a:chOff x="0" y="0"/>
          <a:chExt cx="0" cy="0"/>
        </a:xfrm>
      </p:grpSpPr>
      <p:sp>
        <p:nvSpPr>
          <p:cNvPr id="178" name="Google Shape;178;p90"/>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9" name="Google Shape;179;p90"/>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0" name="Google Shape;180;p9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rgbClr val="888888"/>
              </a:buClr>
              <a:buSzPts val="1400"/>
              <a:buFont typeface="Calibri"/>
              <a:buNone/>
              <a:defRPr/>
            </a:lvl1pPr>
            <a:lvl2pPr lvl="1" algn="l">
              <a:spcBef>
                <a:spcPts val="0"/>
              </a:spcBef>
              <a:spcAft>
                <a:spcPts val="0"/>
              </a:spcAft>
              <a:buClr>
                <a:schemeClr val="dk1"/>
              </a:buClr>
              <a:buSzPts val="1400"/>
              <a:buFont typeface="Calibri"/>
              <a:buNone/>
              <a:defRPr/>
            </a:lvl2pPr>
            <a:lvl3pPr lvl="2" algn="l">
              <a:spcBef>
                <a:spcPts val="0"/>
              </a:spcBef>
              <a:spcAft>
                <a:spcPts val="0"/>
              </a:spcAft>
              <a:buClr>
                <a:schemeClr val="dk1"/>
              </a:buClr>
              <a:buSzPts val="1400"/>
              <a:buFont typeface="Calibri"/>
              <a:buNone/>
              <a:defRPr/>
            </a:lvl3pPr>
            <a:lvl4pPr lvl="3" algn="l">
              <a:spcBef>
                <a:spcPts val="0"/>
              </a:spcBef>
              <a:spcAft>
                <a:spcPts val="0"/>
              </a:spcAft>
              <a:buClr>
                <a:schemeClr val="dk1"/>
              </a:buClr>
              <a:buSzPts val="1400"/>
              <a:buFont typeface="Calibri"/>
              <a:buNone/>
              <a:defRPr/>
            </a:lvl4pPr>
            <a:lvl5pPr lvl="4" algn="l">
              <a:spcBef>
                <a:spcPts val="0"/>
              </a:spcBef>
              <a:spcAft>
                <a:spcPts val="0"/>
              </a:spcAft>
              <a:buClr>
                <a:schemeClr val="dk1"/>
              </a:buClr>
              <a:buSzPts val="1400"/>
              <a:buFont typeface="Calibri"/>
              <a:buNone/>
              <a:defRPr/>
            </a:lvl5pPr>
            <a:lvl6pPr lvl="5" algn="l">
              <a:spcBef>
                <a:spcPts val="0"/>
              </a:spcBef>
              <a:spcAft>
                <a:spcPts val="0"/>
              </a:spcAft>
              <a:buClr>
                <a:schemeClr val="dk1"/>
              </a:buClr>
              <a:buSzPts val="1400"/>
              <a:buFont typeface="Calibri"/>
              <a:buNone/>
              <a:defRPr/>
            </a:lvl6pPr>
            <a:lvl7pPr lvl="6" algn="l">
              <a:spcBef>
                <a:spcPts val="0"/>
              </a:spcBef>
              <a:spcAft>
                <a:spcPts val="0"/>
              </a:spcAft>
              <a:buClr>
                <a:schemeClr val="dk1"/>
              </a:buClr>
              <a:buSzPts val="1400"/>
              <a:buFont typeface="Calibri"/>
              <a:buNone/>
              <a:defRPr/>
            </a:lvl7pPr>
            <a:lvl8pPr lvl="7" algn="l">
              <a:spcBef>
                <a:spcPts val="0"/>
              </a:spcBef>
              <a:spcAft>
                <a:spcPts val="0"/>
              </a:spcAft>
              <a:buClr>
                <a:schemeClr val="dk1"/>
              </a:buClr>
              <a:buSzPts val="1400"/>
              <a:buFont typeface="Calibri"/>
              <a:buNone/>
              <a:defRPr/>
            </a:lvl8pPr>
            <a:lvl9pPr lvl="8" algn="l">
              <a:spcBef>
                <a:spcPts val="0"/>
              </a:spcBef>
              <a:spcAft>
                <a:spcPts val="0"/>
              </a:spcAft>
              <a:buClr>
                <a:schemeClr val="dk1"/>
              </a:buClr>
              <a:buSzPts val="1400"/>
              <a:buFont typeface="Calibri"/>
              <a:buNone/>
              <a:defRPr/>
            </a:lvl9pPr>
          </a:lstStyle>
          <a:p/>
        </p:txBody>
      </p:sp>
      <p:sp>
        <p:nvSpPr>
          <p:cNvPr id="181" name="Google Shape;181;p9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Clr>
                <a:srgbClr val="888888"/>
              </a:buClr>
              <a:buSzPts val="1400"/>
              <a:buFont typeface="Calibri"/>
              <a:buNone/>
              <a:defRPr/>
            </a:lvl1pPr>
            <a:lvl2pPr lvl="1" algn="l">
              <a:spcBef>
                <a:spcPts val="0"/>
              </a:spcBef>
              <a:spcAft>
                <a:spcPts val="0"/>
              </a:spcAft>
              <a:buClr>
                <a:schemeClr val="dk1"/>
              </a:buClr>
              <a:buSzPts val="1400"/>
              <a:buFont typeface="Calibri"/>
              <a:buNone/>
              <a:defRPr/>
            </a:lvl2pPr>
            <a:lvl3pPr lvl="2" algn="l">
              <a:spcBef>
                <a:spcPts val="0"/>
              </a:spcBef>
              <a:spcAft>
                <a:spcPts val="0"/>
              </a:spcAft>
              <a:buClr>
                <a:schemeClr val="dk1"/>
              </a:buClr>
              <a:buSzPts val="1400"/>
              <a:buFont typeface="Calibri"/>
              <a:buNone/>
              <a:defRPr/>
            </a:lvl3pPr>
            <a:lvl4pPr lvl="3" algn="l">
              <a:spcBef>
                <a:spcPts val="0"/>
              </a:spcBef>
              <a:spcAft>
                <a:spcPts val="0"/>
              </a:spcAft>
              <a:buClr>
                <a:schemeClr val="dk1"/>
              </a:buClr>
              <a:buSzPts val="1400"/>
              <a:buFont typeface="Calibri"/>
              <a:buNone/>
              <a:defRPr/>
            </a:lvl4pPr>
            <a:lvl5pPr lvl="4" algn="l">
              <a:spcBef>
                <a:spcPts val="0"/>
              </a:spcBef>
              <a:spcAft>
                <a:spcPts val="0"/>
              </a:spcAft>
              <a:buClr>
                <a:schemeClr val="dk1"/>
              </a:buClr>
              <a:buSzPts val="1400"/>
              <a:buFont typeface="Calibri"/>
              <a:buNone/>
              <a:defRPr/>
            </a:lvl5pPr>
            <a:lvl6pPr lvl="5" algn="l">
              <a:spcBef>
                <a:spcPts val="0"/>
              </a:spcBef>
              <a:spcAft>
                <a:spcPts val="0"/>
              </a:spcAft>
              <a:buClr>
                <a:schemeClr val="dk1"/>
              </a:buClr>
              <a:buSzPts val="1400"/>
              <a:buFont typeface="Calibri"/>
              <a:buNone/>
              <a:defRPr/>
            </a:lvl6pPr>
            <a:lvl7pPr lvl="6" algn="l">
              <a:spcBef>
                <a:spcPts val="0"/>
              </a:spcBef>
              <a:spcAft>
                <a:spcPts val="0"/>
              </a:spcAft>
              <a:buClr>
                <a:schemeClr val="dk1"/>
              </a:buClr>
              <a:buSzPts val="1400"/>
              <a:buFont typeface="Calibri"/>
              <a:buNone/>
              <a:defRPr/>
            </a:lvl7pPr>
            <a:lvl8pPr lvl="7" algn="l">
              <a:spcBef>
                <a:spcPts val="0"/>
              </a:spcBef>
              <a:spcAft>
                <a:spcPts val="0"/>
              </a:spcAft>
              <a:buClr>
                <a:schemeClr val="dk1"/>
              </a:buClr>
              <a:buSzPts val="1400"/>
              <a:buFont typeface="Calibri"/>
              <a:buNone/>
              <a:defRPr/>
            </a:lvl8pPr>
            <a:lvl9pPr lvl="8" algn="l">
              <a:spcBef>
                <a:spcPts val="0"/>
              </a:spcBef>
              <a:spcAft>
                <a:spcPts val="0"/>
              </a:spcAft>
              <a:buClr>
                <a:schemeClr val="dk1"/>
              </a:buClr>
              <a:buSzPts val="1400"/>
              <a:buFont typeface="Calibri"/>
              <a:buNone/>
              <a:defRPr/>
            </a:lvl9pPr>
          </a:lstStyle>
          <a:p/>
        </p:txBody>
      </p:sp>
      <p:sp>
        <p:nvSpPr>
          <p:cNvPr id="182" name="Google Shape;182;p9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83" name="Shape 183"/>
        <p:cNvGrpSpPr/>
        <p:nvPr/>
      </p:nvGrpSpPr>
      <p:grpSpPr>
        <a:xfrm>
          <a:off x="0" y="0"/>
          <a:ext cx="0" cy="0"/>
          <a:chOff x="0" y="0"/>
          <a:chExt cx="0" cy="0"/>
        </a:xfrm>
      </p:grpSpPr>
      <p:sp>
        <p:nvSpPr>
          <p:cNvPr id="184" name="Google Shape;184;p9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85" name="Google Shape;185;p9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86" name="Google Shape;186;p9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rgbClr val="888888"/>
              </a:buClr>
              <a:buSzPts val="1400"/>
              <a:buFont typeface="Calibri"/>
              <a:buNone/>
              <a:defRPr/>
            </a:lvl1pPr>
            <a:lvl2pPr lvl="1" algn="l">
              <a:spcBef>
                <a:spcPts val="0"/>
              </a:spcBef>
              <a:spcAft>
                <a:spcPts val="0"/>
              </a:spcAft>
              <a:buClr>
                <a:schemeClr val="dk1"/>
              </a:buClr>
              <a:buSzPts val="1400"/>
              <a:buFont typeface="Calibri"/>
              <a:buNone/>
              <a:defRPr/>
            </a:lvl2pPr>
            <a:lvl3pPr lvl="2" algn="l">
              <a:spcBef>
                <a:spcPts val="0"/>
              </a:spcBef>
              <a:spcAft>
                <a:spcPts val="0"/>
              </a:spcAft>
              <a:buClr>
                <a:schemeClr val="dk1"/>
              </a:buClr>
              <a:buSzPts val="1400"/>
              <a:buFont typeface="Calibri"/>
              <a:buNone/>
              <a:defRPr/>
            </a:lvl3pPr>
            <a:lvl4pPr lvl="3" algn="l">
              <a:spcBef>
                <a:spcPts val="0"/>
              </a:spcBef>
              <a:spcAft>
                <a:spcPts val="0"/>
              </a:spcAft>
              <a:buClr>
                <a:schemeClr val="dk1"/>
              </a:buClr>
              <a:buSzPts val="1400"/>
              <a:buFont typeface="Calibri"/>
              <a:buNone/>
              <a:defRPr/>
            </a:lvl4pPr>
            <a:lvl5pPr lvl="4" algn="l">
              <a:spcBef>
                <a:spcPts val="0"/>
              </a:spcBef>
              <a:spcAft>
                <a:spcPts val="0"/>
              </a:spcAft>
              <a:buClr>
                <a:schemeClr val="dk1"/>
              </a:buClr>
              <a:buSzPts val="1400"/>
              <a:buFont typeface="Calibri"/>
              <a:buNone/>
              <a:defRPr/>
            </a:lvl5pPr>
            <a:lvl6pPr lvl="5" algn="l">
              <a:spcBef>
                <a:spcPts val="0"/>
              </a:spcBef>
              <a:spcAft>
                <a:spcPts val="0"/>
              </a:spcAft>
              <a:buClr>
                <a:schemeClr val="dk1"/>
              </a:buClr>
              <a:buSzPts val="1400"/>
              <a:buFont typeface="Calibri"/>
              <a:buNone/>
              <a:defRPr/>
            </a:lvl6pPr>
            <a:lvl7pPr lvl="6" algn="l">
              <a:spcBef>
                <a:spcPts val="0"/>
              </a:spcBef>
              <a:spcAft>
                <a:spcPts val="0"/>
              </a:spcAft>
              <a:buClr>
                <a:schemeClr val="dk1"/>
              </a:buClr>
              <a:buSzPts val="1400"/>
              <a:buFont typeface="Calibri"/>
              <a:buNone/>
              <a:defRPr/>
            </a:lvl7pPr>
            <a:lvl8pPr lvl="7" algn="l">
              <a:spcBef>
                <a:spcPts val="0"/>
              </a:spcBef>
              <a:spcAft>
                <a:spcPts val="0"/>
              </a:spcAft>
              <a:buClr>
                <a:schemeClr val="dk1"/>
              </a:buClr>
              <a:buSzPts val="1400"/>
              <a:buFont typeface="Calibri"/>
              <a:buNone/>
              <a:defRPr/>
            </a:lvl8pPr>
            <a:lvl9pPr lvl="8" algn="l">
              <a:spcBef>
                <a:spcPts val="0"/>
              </a:spcBef>
              <a:spcAft>
                <a:spcPts val="0"/>
              </a:spcAft>
              <a:buClr>
                <a:schemeClr val="dk1"/>
              </a:buClr>
              <a:buSzPts val="1400"/>
              <a:buFont typeface="Calibri"/>
              <a:buNone/>
              <a:defRPr/>
            </a:lvl9pPr>
          </a:lstStyle>
          <a:p/>
        </p:txBody>
      </p:sp>
      <p:sp>
        <p:nvSpPr>
          <p:cNvPr id="187" name="Google Shape;187;p9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Clr>
                <a:srgbClr val="888888"/>
              </a:buClr>
              <a:buSzPts val="1400"/>
              <a:buFont typeface="Calibri"/>
              <a:buNone/>
              <a:defRPr/>
            </a:lvl1pPr>
            <a:lvl2pPr lvl="1" algn="l">
              <a:spcBef>
                <a:spcPts val="0"/>
              </a:spcBef>
              <a:spcAft>
                <a:spcPts val="0"/>
              </a:spcAft>
              <a:buClr>
                <a:schemeClr val="dk1"/>
              </a:buClr>
              <a:buSzPts val="1400"/>
              <a:buFont typeface="Calibri"/>
              <a:buNone/>
              <a:defRPr/>
            </a:lvl2pPr>
            <a:lvl3pPr lvl="2" algn="l">
              <a:spcBef>
                <a:spcPts val="0"/>
              </a:spcBef>
              <a:spcAft>
                <a:spcPts val="0"/>
              </a:spcAft>
              <a:buClr>
                <a:schemeClr val="dk1"/>
              </a:buClr>
              <a:buSzPts val="1400"/>
              <a:buFont typeface="Calibri"/>
              <a:buNone/>
              <a:defRPr/>
            </a:lvl3pPr>
            <a:lvl4pPr lvl="3" algn="l">
              <a:spcBef>
                <a:spcPts val="0"/>
              </a:spcBef>
              <a:spcAft>
                <a:spcPts val="0"/>
              </a:spcAft>
              <a:buClr>
                <a:schemeClr val="dk1"/>
              </a:buClr>
              <a:buSzPts val="1400"/>
              <a:buFont typeface="Calibri"/>
              <a:buNone/>
              <a:defRPr/>
            </a:lvl4pPr>
            <a:lvl5pPr lvl="4" algn="l">
              <a:spcBef>
                <a:spcPts val="0"/>
              </a:spcBef>
              <a:spcAft>
                <a:spcPts val="0"/>
              </a:spcAft>
              <a:buClr>
                <a:schemeClr val="dk1"/>
              </a:buClr>
              <a:buSzPts val="1400"/>
              <a:buFont typeface="Calibri"/>
              <a:buNone/>
              <a:defRPr/>
            </a:lvl5pPr>
            <a:lvl6pPr lvl="5" algn="l">
              <a:spcBef>
                <a:spcPts val="0"/>
              </a:spcBef>
              <a:spcAft>
                <a:spcPts val="0"/>
              </a:spcAft>
              <a:buClr>
                <a:schemeClr val="dk1"/>
              </a:buClr>
              <a:buSzPts val="1400"/>
              <a:buFont typeface="Calibri"/>
              <a:buNone/>
              <a:defRPr/>
            </a:lvl6pPr>
            <a:lvl7pPr lvl="6" algn="l">
              <a:spcBef>
                <a:spcPts val="0"/>
              </a:spcBef>
              <a:spcAft>
                <a:spcPts val="0"/>
              </a:spcAft>
              <a:buClr>
                <a:schemeClr val="dk1"/>
              </a:buClr>
              <a:buSzPts val="1400"/>
              <a:buFont typeface="Calibri"/>
              <a:buNone/>
              <a:defRPr/>
            </a:lvl7pPr>
            <a:lvl8pPr lvl="7" algn="l">
              <a:spcBef>
                <a:spcPts val="0"/>
              </a:spcBef>
              <a:spcAft>
                <a:spcPts val="0"/>
              </a:spcAft>
              <a:buClr>
                <a:schemeClr val="dk1"/>
              </a:buClr>
              <a:buSzPts val="1400"/>
              <a:buFont typeface="Calibri"/>
              <a:buNone/>
              <a:defRPr/>
            </a:lvl8pPr>
            <a:lvl9pPr lvl="8" algn="l">
              <a:spcBef>
                <a:spcPts val="0"/>
              </a:spcBef>
              <a:spcAft>
                <a:spcPts val="0"/>
              </a:spcAft>
              <a:buClr>
                <a:schemeClr val="dk1"/>
              </a:buClr>
              <a:buSzPts val="1400"/>
              <a:buFont typeface="Calibri"/>
              <a:buNone/>
              <a:defRPr/>
            </a:lvl9pPr>
          </a:lstStyle>
          <a:p/>
        </p:txBody>
      </p:sp>
      <p:sp>
        <p:nvSpPr>
          <p:cNvPr id="188" name="Google Shape;188;p9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89" name="Shape 189"/>
        <p:cNvGrpSpPr/>
        <p:nvPr/>
      </p:nvGrpSpPr>
      <p:grpSpPr>
        <a:xfrm>
          <a:off x="0" y="0"/>
          <a:ext cx="0" cy="0"/>
          <a:chOff x="0" y="0"/>
          <a:chExt cx="0" cy="0"/>
        </a:xfrm>
      </p:grpSpPr>
      <p:sp>
        <p:nvSpPr>
          <p:cNvPr id="190" name="Google Shape;190;p92"/>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1" name="Google Shape;191;p92"/>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192" name="Google Shape;192;p9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rgbClr val="888888"/>
              </a:buClr>
              <a:buSzPts val="1400"/>
              <a:buFont typeface="Calibri"/>
              <a:buNone/>
              <a:defRPr/>
            </a:lvl1pPr>
            <a:lvl2pPr lvl="1" algn="l">
              <a:spcBef>
                <a:spcPts val="0"/>
              </a:spcBef>
              <a:spcAft>
                <a:spcPts val="0"/>
              </a:spcAft>
              <a:buClr>
                <a:schemeClr val="dk1"/>
              </a:buClr>
              <a:buSzPts val="1400"/>
              <a:buFont typeface="Calibri"/>
              <a:buNone/>
              <a:defRPr/>
            </a:lvl2pPr>
            <a:lvl3pPr lvl="2" algn="l">
              <a:spcBef>
                <a:spcPts val="0"/>
              </a:spcBef>
              <a:spcAft>
                <a:spcPts val="0"/>
              </a:spcAft>
              <a:buClr>
                <a:schemeClr val="dk1"/>
              </a:buClr>
              <a:buSzPts val="1400"/>
              <a:buFont typeface="Calibri"/>
              <a:buNone/>
              <a:defRPr/>
            </a:lvl3pPr>
            <a:lvl4pPr lvl="3" algn="l">
              <a:spcBef>
                <a:spcPts val="0"/>
              </a:spcBef>
              <a:spcAft>
                <a:spcPts val="0"/>
              </a:spcAft>
              <a:buClr>
                <a:schemeClr val="dk1"/>
              </a:buClr>
              <a:buSzPts val="1400"/>
              <a:buFont typeface="Calibri"/>
              <a:buNone/>
              <a:defRPr/>
            </a:lvl4pPr>
            <a:lvl5pPr lvl="4" algn="l">
              <a:spcBef>
                <a:spcPts val="0"/>
              </a:spcBef>
              <a:spcAft>
                <a:spcPts val="0"/>
              </a:spcAft>
              <a:buClr>
                <a:schemeClr val="dk1"/>
              </a:buClr>
              <a:buSzPts val="1400"/>
              <a:buFont typeface="Calibri"/>
              <a:buNone/>
              <a:defRPr/>
            </a:lvl5pPr>
            <a:lvl6pPr lvl="5" algn="l">
              <a:spcBef>
                <a:spcPts val="0"/>
              </a:spcBef>
              <a:spcAft>
                <a:spcPts val="0"/>
              </a:spcAft>
              <a:buClr>
                <a:schemeClr val="dk1"/>
              </a:buClr>
              <a:buSzPts val="1400"/>
              <a:buFont typeface="Calibri"/>
              <a:buNone/>
              <a:defRPr/>
            </a:lvl6pPr>
            <a:lvl7pPr lvl="6" algn="l">
              <a:spcBef>
                <a:spcPts val="0"/>
              </a:spcBef>
              <a:spcAft>
                <a:spcPts val="0"/>
              </a:spcAft>
              <a:buClr>
                <a:schemeClr val="dk1"/>
              </a:buClr>
              <a:buSzPts val="1400"/>
              <a:buFont typeface="Calibri"/>
              <a:buNone/>
              <a:defRPr/>
            </a:lvl7pPr>
            <a:lvl8pPr lvl="7" algn="l">
              <a:spcBef>
                <a:spcPts val="0"/>
              </a:spcBef>
              <a:spcAft>
                <a:spcPts val="0"/>
              </a:spcAft>
              <a:buClr>
                <a:schemeClr val="dk1"/>
              </a:buClr>
              <a:buSzPts val="1400"/>
              <a:buFont typeface="Calibri"/>
              <a:buNone/>
              <a:defRPr/>
            </a:lvl8pPr>
            <a:lvl9pPr lvl="8" algn="l">
              <a:spcBef>
                <a:spcPts val="0"/>
              </a:spcBef>
              <a:spcAft>
                <a:spcPts val="0"/>
              </a:spcAft>
              <a:buClr>
                <a:schemeClr val="dk1"/>
              </a:buClr>
              <a:buSzPts val="1400"/>
              <a:buFont typeface="Calibri"/>
              <a:buNone/>
              <a:defRPr/>
            </a:lvl9pPr>
          </a:lstStyle>
          <a:p/>
        </p:txBody>
      </p:sp>
      <p:sp>
        <p:nvSpPr>
          <p:cNvPr id="193" name="Google Shape;193;p9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Clr>
                <a:srgbClr val="888888"/>
              </a:buClr>
              <a:buSzPts val="1400"/>
              <a:buFont typeface="Calibri"/>
              <a:buNone/>
              <a:defRPr/>
            </a:lvl1pPr>
            <a:lvl2pPr lvl="1" algn="l">
              <a:spcBef>
                <a:spcPts val="0"/>
              </a:spcBef>
              <a:spcAft>
                <a:spcPts val="0"/>
              </a:spcAft>
              <a:buClr>
                <a:schemeClr val="dk1"/>
              </a:buClr>
              <a:buSzPts val="1400"/>
              <a:buFont typeface="Calibri"/>
              <a:buNone/>
              <a:defRPr/>
            </a:lvl2pPr>
            <a:lvl3pPr lvl="2" algn="l">
              <a:spcBef>
                <a:spcPts val="0"/>
              </a:spcBef>
              <a:spcAft>
                <a:spcPts val="0"/>
              </a:spcAft>
              <a:buClr>
                <a:schemeClr val="dk1"/>
              </a:buClr>
              <a:buSzPts val="1400"/>
              <a:buFont typeface="Calibri"/>
              <a:buNone/>
              <a:defRPr/>
            </a:lvl3pPr>
            <a:lvl4pPr lvl="3" algn="l">
              <a:spcBef>
                <a:spcPts val="0"/>
              </a:spcBef>
              <a:spcAft>
                <a:spcPts val="0"/>
              </a:spcAft>
              <a:buClr>
                <a:schemeClr val="dk1"/>
              </a:buClr>
              <a:buSzPts val="1400"/>
              <a:buFont typeface="Calibri"/>
              <a:buNone/>
              <a:defRPr/>
            </a:lvl4pPr>
            <a:lvl5pPr lvl="4" algn="l">
              <a:spcBef>
                <a:spcPts val="0"/>
              </a:spcBef>
              <a:spcAft>
                <a:spcPts val="0"/>
              </a:spcAft>
              <a:buClr>
                <a:schemeClr val="dk1"/>
              </a:buClr>
              <a:buSzPts val="1400"/>
              <a:buFont typeface="Calibri"/>
              <a:buNone/>
              <a:defRPr/>
            </a:lvl5pPr>
            <a:lvl6pPr lvl="5" algn="l">
              <a:spcBef>
                <a:spcPts val="0"/>
              </a:spcBef>
              <a:spcAft>
                <a:spcPts val="0"/>
              </a:spcAft>
              <a:buClr>
                <a:schemeClr val="dk1"/>
              </a:buClr>
              <a:buSzPts val="1400"/>
              <a:buFont typeface="Calibri"/>
              <a:buNone/>
              <a:defRPr/>
            </a:lvl6pPr>
            <a:lvl7pPr lvl="6" algn="l">
              <a:spcBef>
                <a:spcPts val="0"/>
              </a:spcBef>
              <a:spcAft>
                <a:spcPts val="0"/>
              </a:spcAft>
              <a:buClr>
                <a:schemeClr val="dk1"/>
              </a:buClr>
              <a:buSzPts val="1400"/>
              <a:buFont typeface="Calibri"/>
              <a:buNone/>
              <a:defRPr/>
            </a:lvl7pPr>
            <a:lvl8pPr lvl="7" algn="l">
              <a:spcBef>
                <a:spcPts val="0"/>
              </a:spcBef>
              <a:spcAft>
                <a:spcPts val="0"/>
              </a:spcAft>
              <a:buClr>
                <a:schemeClr val="dk1"/>
              </a:buClr>
              <a:buSzPts val="1400"/>
              <a:buFont typeface="Calibri"/>
              <a:buNone/>
              <a:defRPr/>
            </a:lvl8pPr>
            <a:lvl9pPr lvl="8" algn="l">
              <a:spcBef>
                <a:spcPts val="0"/>
              </a:spcBef>
              <a:spcAft>
                <a:spcPts val="0"/>
              </a:spcAft>
              <a:buClr>
                <a:schemeClr val="dk1"/>
              </a:buClr>
              <a:buSzPts val="1400"/>
              <a:buFont typeface="Calibri"/>
              <a:buNone/>
              <a:defRPr/>
            </a:lvl9pPr>
          </a:lstStyle>
          <a:p/>
        </p:txBody>
      </p:sp>
      <p:sp>
        <p:nvSpPr>
          <p:cNvPr id="194" name="Google Shape;194;p9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195" name="Shape 195"/>
        <p:cNvGrpSpPr/>
        <p:nvPr/>
      </p:nvGrpSpPr>
      <p:grpSpPr>
        <a:xfrm>
          <a:off x="0" y="0"/>
          <a:ext cx="0" cy="0"/>
          <a:chOff x="0" y="0"/>
          <a:chExt cx="0" cy="0"/>
        </a:xfrm>
      </p:grpSpPr>
      <p:sp>
        <p:nvSpPr>
          <p:cNvPr id="196" name="Google Shape;196;p9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7" name="Google Shape;197;p93"/>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98" name="Google Shape;198;p93"/>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99" name="Google Shape;199;p9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rgbClr val="888888"/>
              </a:buClr>
              <a:buSzPts val="1400"/>
              <a:buFont typeface="Calibri"/>
              <a:buNone/>
              <a:defRPr/>
            </a:lvl1pPr>
            <a:lvl2pPr lvl="1" algn="l">
              <a:spcBef>
                <a:spcPts val="0"/>
              </a:spcBef>
              <a:spcAft>
                <a:spcPts val="0"/>
              </a:spcAft>
              <a:buClr>
                <a:schemeClr val="dk1"/>
              </a:buClr>
              <a:buSzPts val="1400"/>
              <a:buFont typeface="Calibri"/>
              <a:buNone/>
              <a:defRPr/>
            </a:lvl2pPr>
            <a:lvl3pPr lvl="2" algn="l">
              <a:spcBef>
                <a:spcPts val="0"/>
              </a:spcBef>
              <a:spcAft>
                <a:spcPts val="0"/>
              </a:spcAft>
              <a:buClr>
                <a:schemeClr val="dk1"/>
              </a:buClr>
              <a:buSzPts val="1400"/>
              <a:buFont typeface="Calibri"/>
              <a:buNone/>
              <a:defRPr/>
            </a:lvl3pPr>
            <a:lvl4pPr lvl="3" algn="l">
              <a:spcBef>
                <a:spcPts val="0"/>
              </a:spcBef>
              <a:spcAft>
                <a:spcPts val="0"/>
              </a:spcAft>
              <a:buClr>
                <a:schemeClr val="dk1"/>
              </a:buClr>
              <a:buSzPts val="1400"/>
              <a:buFont typeface="Calibri"/>
              <a:buNone/>
              <a:defRPr/>
            </a:lvl4pPr>
            <a:lvl5pPr lvl="4" algn="l">
              <a:spcBef>
                <a:spcPts val="0"/>
              </a:spcBef>
              <a:spcAft>
                <a:spcPts val="0"/>
              </a:spcAft>
              <a:buClr>
                <a:schemeClr val="dk1"/>
              </a:buClr>
              <a:buSzPts val="1400"/>
              <a:buFont typeface="Calibri"/>
              <a:buNone/>
              <a:defRPr/>
            </a:lvl5pPr>
            <a:lvl6pPr lvl="5" algn="l">
              <a:spcBef>
                <a:spcPts val="0"/>
              </a:spcBef>
              <a:spcAft>
                <a:spcPts val="0"/>
              </a:spcAft>
              <a:buClr>
                <a:schemeClr val="dk1"/>
              </a:buClr>
              <a:buSzPts val="1400"/>
              <a:buFont typeface="Calibri"/>
              <a:buNone/>
              <a:defRPr/>
            </a:lvl6pPr>
            <a:lvl7pPr lvl="6" algn="l">
              <a:spcBef>
                <a:spcPts val="0"/>
              </a:spcBef>
              <a:spcAft>
                <a:spcPts val="0"/>
              </a:spcAft>
              <a:buClr>
                <a:schemeClr val="dk1"/>
              </a:buClr>
              <a:buSzPts val="1400"/>
              <a:buFont typeface="Calibri"/>
              <a:buNone/>
              <a:defRPr/>
            </a:lvl7pPr>
            <a:lvl8pPr lvl="7" algn="l">
              <a:spcBef>
                <a:spcPts val="0"/>
              </a:spcBef>
              <a:spcAft>
                <a:spcPts val="0"/>
              </a:spcAft>
              <a:buClr>
                <a:schemeClr val="dk1"/>
              </a:buClr>
              <a:buSzPts val="1400"/>
              <a:buFont typeface="Calibri"/>
              <a:buNone/>
              <a:defRPr/>
            </a:lvl8pPr>
            <a:lvl9pPr lvl="8" algn="l">
              <a:spcBef>
                <a:spcPts val="0"/>
              </a:spcBef>
              <a:spcAft>
                <a:spcPts val="0"/>
              </a:spcAft>
              <a:buClr>
                <a:schemeClr val="dk1"/>
              </a:buClr>
              <a:buSzPts val="1400"/>
              <a:buFont typeface="Calibri"/>
              <a:buNone/>
              <a:defRPr/>
            </a:lvl9pPr>
          </a:lstStyle>
          <a:p/>
        </p:txBody>
      </p:sp>
      <p:sp>
        <p:nvSpPr>
          <p:cNvPr id="200" name="Google Shape;200;p9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Clr>
                <a:srgbClr val="888888"/>
              </a:buClr>
              <a:buSzPts val="1400"/>
              <a:buFont typeface="Calibri"/>
              <a:buNone/>
              <a:defRPr/>
            </a:lvl1pPr>
            <a:lvl2pPr lvl="1" algn="l">
              <a:spcBef>
                <a:spcPts val="0"/>
              </a:spcBef>
              <a:spcAft>
                <a:spcPts val="0"/>
              </a:spcAft>
              <a:buClr>
                <a:schemeClr val="dk1"/>
              </a:buClr>
              <a:buSzPts val="1400"/>
              <a:buFont typeface="Calibri"/>
              <a:buNone/>
              <a:defRPr/>
            </a:lvl2pPr>
            <a:lvl3pPr lvl="2" algn="l">
              <a:spcBef>
                <a:spcPts val="0"/>
              </a:spcBef>
              <a:spcAft>
                <a:spcPts val="0"/>
              </a:spcAft>
              <a:buClr>
                <a:schemeClr val="dk1"/>
              </a:buClr>
              <a:buSzPts val="1400"/>
              <a:buFont typeface="Calibri"/>
              <a:buNone/>
              <a:defRPr/>
            </a:lvl3pPr>
            <a:lvl4pPr lvl="3" algn="l">
              <a:spcBef>
                <a:spcPts val="0"/>
              </a:spcBef>
              <a:spcAft>
                <a:spcPts val="0"/>
              </a:spcAft>
              <a:buClr>
                <a:schemeClr val="dk1"/>
              </a:buClr>
              <a:buSzPts val="1400"/>
              <a:buFont typeface="Calibri"/>
              <a:buNone/>
              <a:defRPr/>
            </a:lvl4pPr>
            <a:lvl5pPr lvl="4" algn="l">
              <a:spcBef>
                <a:spcPts val="0"/>
              </a:spcBef>
              <a:spcAft>
                <a:spcPts val="0"/>
              </a:spcAft>
              <a:buClr>
                <a:schemeClr val="dk1"/>
              </a:buClr>
              <a:buSzPts val="1400"/>
              <a:buFont typeface="Calibri"/>
              <a:buNone/>
              <a:defRPr/>
            </a:lvl5pPr>
            <a:lvl6pPr lvl="5" algn="l">
              <a:spcBef>
                <a:spcPts val="0"/>
              </a:spcBef>
              <a:spcAft>
                <a:spcPts val="0"/>
              </a:spcAft>
              <a:buClr>
                <a:schemeClr val="dk1"/>
              </a:buClr>
              <a:buSzPts val="1400"/>
              <a:buFont typeface="Calibri"/>
              <a:buNone/>
              <a:defRPr/>
            </a:lvl6pPr>
            <a:lvl7pPr lvl="6" algn="l">
              <a:spcBef>
                <a:spcPts val="0"/>
              </a:spcBef>
              <a:spcAft>
                <a:spcPts val="0"/>
              </a:spcAft>
              <a:buClr>
                <a:schemeClr val="dk1"/>
              </a:buClr>
              <a:buSzPts val="1400"/>
              <a:buFont typeface="Calibri"/>
              <a:buNone/>
              <a:defRPr/>
            </a:lvl7pPr>
            <a:lvl8pPr lvl="7" algn="l">
              <a:spcBef>
                <a:spcPts val="0"/>
              </a:spcBef>
              <a:spcAft>
                <a:spcPts val="0"/>
              </a:spcAft>
              <a:buClr>
                <a:schemeClr val="dk1"/>
              </a:buClr>
              <a:buSzPts val="1400"/>
              <a:buFont typeface="Calibri"/>
              <a:buNone/>
              <a:defRPr/>
            </a:lvl8pPr>
            <a:lvl9pPr lvl="8" algn="l">
              <a:spcBef>
                <a:spcPts val="0"/>
              </a:spcBef>
              <a:spcAft>
                <a:spcPts val="0"/>
              </a:spcAft>
              <a:buClr>
                <a:schemeClr val="dk1"/>
              </a:buClr>
              <a:buSzPts val="1400"/>
              <a:buFont typeface="Calibri"/>
              <a:buNone/>
              <a:defRPr/>
            </a:lvl9pPr>
          </a:lstStyle>
          <a:p/>
        </p:txBody>
      </p:sp>
      <p:sp>
        <p:nvSpPr>
          <p:cNvPr id="201" name="Google Shape;201;p9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202" name="Shape 202"/>
        <p:cNvGrpSpPr/>
        <p:nvPr/>
      </p:nvGrpSpPr>
      <p:grpSpPr>
        <a:xfrm>
          <a:off x="0" y="0"/>
          <a:ext cx="0" cy="0"/>
          <a:chOff x="0" y="0"/>
          <a:chExt cx="0" cy="0"/>
        </a:xfrm>
      </p:grpSpPr>
      <p:sp>
        <p:nvSpPr>
          <p:cNvPr id="203" name="Google Shape;203;p94"/>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4" name="Google Shape;204;p94"/>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205" name="Google Shape;205;p94"/>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06" name="Google Shape;206;p94"/>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207" name="Google Shape;207;p94"/>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08" name="Google Shape;208;p9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rgbClr val="888888"/>
              </a:buClr>
              <a:buSzPts val="1400"/>
              <a:buFont typeface="Calibri"/>
              <a:buNone/>
              <a:defRPr/>
            </a:lvl1pPr>
            <a:lvl2pPr lvl="1" algn="l">
              <a:spcBef>
                <a:spcPts val="0"/>
              </a:spcBef>
              <a:spcAft>
                <a:spcPts val="0"/>
              </a:spcAft>
              <a:buClr>
                <a:schemeClr val="dk1"/>
              </a:buClr>
              <a:buSzPts val="1400"/>
              <a:buFont typeface="Calibri"/>
              <a:buNone/>
              <a:defRPr/>
            </a:lvl2pPr>
            <a:lvl3pPr lvl="2" algn="l">
              <a:spcBef>
                <a:spcPts val="0"/>
              </a:spcBef>
              <a:spcAft>
                <a:spcPts val="0"/>
              </a:spcAft>
              <a:buClr>
                <a:schemeClr val="dk1"/>
              </a:buClr>
              <a:buSzPts val="1400"/>
              <a:buFont typeface="Calibri"/>
              <a:buNone/>
              <a:defRPr/>
            </a:lvl3pPr>
            <a:lvl4pPr lvl="3" algn="l">
              <a:spcBef>
                <a:spcPts val="0"/>
              </a:spcBef>
              <a:spcAft>
                <a:spcPts val="0"/>
              </a:spcAft>
              <a:buClr>
                <a:schemeClr val="dk1"/>
              </a:buClr>
              <a:buSzPts val="1400"/>
              <a:buFont typeface="Calibri"/>
              <a:buNone/>
              <a:defRPr/>
            </a:lvl4pPr>
            <a:lvl5pPr lvl="4" algn="l">
              <a:spcBef>
                <a:spcPts val="0"/>
              </a:spcBef>
              <a:spcAft>
                <a:spcPts val="0"/>
              </a:spcAft>
              <a:buClr>
                <a:schemeClr val="dk1"/>
              </a:buClr>
              <a:buSzPts val="1400"/>
              <a:buFont typeface="Calibri"/>
              <a:buNone/>
              <a:defRPr/>
            </a:lvl5pPr>
            <a:lvl6pPr lvl="5" algn="l">
              <a:spcBef>
                <a:spcPts val="0"/>
              </a:spcBef>
              <a:spcAft>
                <a:spcPts val="0"/>
              </a:spcAft>
              <a:buClr>
                <a:schemeClr val="dk1"/>
              </a:buClr>
              <a:buSzPts val="1400"/>
              <a:buFont typeface="Calibri"/>
              <a:buNone/>
              <a:defRPr/>
            </a:lvl6pPr>
            <a:lvl7pPr lvl="6" algn="l">
              <a:spcBef>
                <a:spcPts val="0"/>
              </a:spcBef>
              <a:spcAft>
                <a:spcPts val="0"/>
              </a:spcAft>
              <a:buClr>
                <a:schemeClr val="dk1"/>
              </a:buClr>
              <a:buSzPts val="1400"/>
              <a:buFont typeface="Calibri"/>
              <a:buNone/>
              <a:defRPr/>
            </a:lvl7pPr>
            <a:lvl8pPr lvl="7" algn="l">
              <a:spcBef>
                <a:spcPts val="0"/>
              </a:spcBef>
              <a:spcAft>
                <a:spcPts val="0"/>
              </a:spcAft>
              <a:buClr>
                <a:schemeClr val="dk1"/>
              </a:buClr>
              <a:buSzPts val="1400"/>
              <a:buFont typeface="Calibri"/>
              <a:buNone/>
              <a:defRPr/>
            </a:lvl8pPr>
            <a:lvl9pPr lvl="8" algn="l">
              <a:spcBef>
                <a:spcPts val="0"/>
              </a:spcBef>
              <a:spcAft>
                <a:spcPts val="0"/>
              </a:spcAft>
              <a:buClr>
                <a:schemeClr val="dk1"/>
              </a:buClr>
              <a:buSzPts val="1400"/>
              <a:buFont typeface="Calibri"/>
              <a:buNone/>
              <a:defRPr/>
            </a:lvl9pPr>
          </a:lstStyle>
          <a:p/>
        </p:txBody>
      </p:sp>
      <p:sp>
        <p:nvSpPr>
          <p:cNvPr id="209" name="Google Shape;209;p9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Clr>
                <a:srgbClr val="888888"/>
              </a:buClr>
              <a:buSzPts val="1400"/>
              <a:buFont typeface="Calibri"/>
              <a:buNone/>
              <a:defRPr/>
            </a:lvl1pPr>
            <a:lvl2pPr lvl="1" algn="l">
              <a:spcBef>
                <a:spcPts val="0"/>
              </a:spcBef>
              <a:spcAft>
                <a:spcPts val="0"/>
              </a:spcAft>
              <a:buClr>
                <a:schemeClr val="dk1"/>
              </a:buClr>
              <a:buSzPts val="1400"/>
              <a:buFont typeface="Calibri"/>
              <a:buNone/>
              <a:defRPr/>
            </a:lvl2pPr>
            <a:lvl3pPr lvl="2" algn="l">
              <a:spcBef>
                <a:spcPts val="0"/>
              </a:spcBef>
              <a:spcAft>
                <a:spcPts val="0"/>
              </a:spcAft>
              <a:buClr>
                <a:schemeClr val="dk1"/>
              </a:buClr>
              <a:buSzPts val="1400"/>
              <a:buFont typeface="Calibri"/>
              <a:buNone/>
              <a:defRPr/>
            </a:lvl3pPr>
            <a:lvl4pPr lvl="3" algn="l">
              <a:spcBef>
                <a:spcPts val="0"/>
              </a:spcBef>
              <a:spcAft>
                <a:spcPts val="0"/>
              </a:spcAft>
              <a:buClr>
                <a:schemeClr val="dk1"/>
              </a:buClr>
              <a:buSzPts val="1400"/>
              <a:buFont typeface="Calibri"/>
              <a:buNone/>
              <a:defRPr/>
            </a:lvl4pPr>
            <a:lvl5pPr lvl="4" algn="l">
              <a:spcBef>
                <a:spcPts val="0"/>
              </a:spcBef>
              <a:spcAft>
                <a:spcPts val="0"/>
              </a:spcAft>
              <a:buClr>
                <a:schemeClr val="dk1"/>
              </a:buClr>
              <a:buSzPts val="1400"/>
              <a:buFont typeface="Calibri"/>
              <a:buNone/>
              <a:defRPr/>
            </a:lvl5pPr>
            <a:lvl6pPr lvl="5" algn="l">
              <a:spcBef>
                <a:spcPts val="0"/>
              </a:spcBef>
              <a:spcAft>
                <a:spcPts val="0"/>
              </a:spcAft>
              <a:buClr>
                <a:schemeClr val="dk1"/>
              </a:buClr>
              <a:buSzPts val="1400"/>
              <a:buFont typeface="Calibri"/>
              <a:buNone/>
              <a:defRPr/>
            </a:lvl6pPr>
            <a:lvl7pPr lvl="6" algn="l">
              <a:spcBef>
                <a:spcPts val="0"/>
              </a:spcBef>
              <a:spcAft>
                <a:spcPts val="0"/>
              </a:spcAft>
              <a:buClr>
                <a:schemeClr val="dk1"/>
              </a:buClr>
              <a:buSzPts val="1400"/>
              <a:buFont typeface="Calibri"/>
              <a:buNone/>
              <a:defRPr/>
            </a:lvl7pPr>
            <a:lvl8pPr lvl="7" algn="l">
              <a:spcBef>
                <a:spcPts val="0"/>
              </a:spcBef>
              <a:spcAft>
                <a:spcPts val="0"/>
              </a:spcAft>
              <a:buClr>
                <a:schemeClr val="dk1"/>
              </a:buClr>
              <a:buSzPts val="1400"/>
              <a:buFont typeface="Calibri"/>
              <a:buNone/>
              <a:defRPr/>
            </a:lvl8pPr>
            <a:lvl9pPr lvl="8" algn="l">
              <a:spcBef>
                <a:spcPts val="0"/>
              </a:spcBef>
              <a:spcAft>
                <a:spcPts val="0"/>
              </a:spcAft>
              <a:buClr>
                <a:schemeClr val="dk1"/>
              </a:buClr>
              <a:buSzPts val="1400"/>
              <a:buFont typeface="Calibri"/>
              <a:buNone/>
              <a:defRPr/>
            </a:lvl9pPr>
          </a:lstStyle>
          <a:p/>
        </p:txBody>
      </p:sp>
      <p:sp>
        <p:nvSpPr>
          <p:cNvPr id="210" name="Google Shape;210;p9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11" name="Shape 211"/>
        <p:cNvGrpSpPr/>
        <p:nvPr/>
      </p:nvGrpSpPr>
      <p:grpSpPr>
        <a:xfrm>
          <a:off x="0" y="0"/>
          <a:ext cx="0" cy="0"/>
          <a:chOff x="0" y="0"/>
          <a:chExt cx="0" cy="0"/>
        </a:xfrm>
      </p:grpSpPr>
      <p:sp>
        <p:nvSpPr>
          <p:cNvPr id="212" name="Google Shape;212;p9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3" name="Google Shape;213;p9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rgbClr val="888888"/>
              </a:buClr>
              <a:buSzPts val="1400"/>
              <a:buFont typeface="Calibri"/>
              <a:buNone/>
              <a:defRPr/>
            </a:lvl1pPr>
            <a:lvl2pPr lvl="1" algn="l">
              <a:spcBef>
                <a:spcPts val="0"/>
              </a:spcBef>
              <a:spcAft>
                <a:spcPts val="0"/>
              </a:spcAft>
              <a:buClr>
                <a:schemeClr val="dk1"/>
              </a:buClr>
              <a:buSzPts val="1400"/>
              <a:buFont typeface="Calibri"/>
              <a:buNone/>
              <a:defRPr/>
            </a:lvl2pPr>
            <a:lvl3pPr lvl="2" algn="l">
              <a:spcBef>
                <a:spcPts val="0"/>
              </a:spcBef>
              <a:spcAft>
                <a:spcPts val="0"/>
              </a:spcAft>
              <a:buClr>
                <a:schemeClr val="dk1"/>
              </a:buClr>
              <a:buSzPts val="1400"/>
              <a:buFont typeface="Calibri"/>
              <a:buNone/>
              <a:defRPr/>
            </a:lvl3pPr>
            <a:lvl4pPr lvl="3" algn="l">
              <a:spcBef>
                <a:spcPts val="0"/>
              </a:spcBef>
              <a:spcAft>
                <a:spcPts val="0"/>
              </a:spcAft>
              <a:buClr>
                <a:schemeClr val="dk1"/>
              </a:buClr>
              <a:buSzPts val="1400"/>
              <a:buFont typeface="Calibri"/>
              <a:buNone/>
              <a:defRPr/>
            </a:lvl4pPr>
            <a:lvl5pPr lvl="4" algn="l">
              <a:spcBef>
                <a:spcPts val="0"/>
              </a:spcBef>
              <a:spcAft>
                <a:spcPts val="0"/>
              </a:spcAft>
              <a:buClr>
                <a:schemeClr val="dk1"/>
              </a:buClr>
              <a:buSzPts val="1400"/>
              <a:buFont typeface="Calibri"/>
              <a:buNone/>
              <a:defRPr/>
            </a:lvl5pPr>
            <a:lvl6pPr lvl="5" algn="l">
              <a:spcBef>
                <a:spcPts val="0"/>
              </a:spcBef>
              <a:spcAft>
                <a:spcPts val="0"/>
              </a:spcAft>
              <a:buClr>
                <a:schemeClr val="dk1"/>
              </a:buClr>
              <a:buSzPts val="1400"/>
              <a:buFont typeface="Calibri"/>
              <a:buNone/>
              <a:defRPr/>
            </a:lvl6pPr>
            <a:lvl7pPr lvl="6" algn="l">
              <a:spcBef>
                <a:spcPts val="0"/>
              </a:spcBef>
              <a:spcAft>
                <a:spcPts val="0"/>
              </a:spcAft>
              <a:buClr>
                <a:schemeClr val="dk1"/>
              </a:buClr>
              <a:buSzPts val="1400"/>
              <a:buFont typeface="Calibri"/>
              <a:buNone/>
              <a:defRPr/>
            </a:lvl7pPr>
            <a:lvl8pPr lvl="7" algn="l">
              <a:spcBef>
                <a:spcPts val="0"/>
              </a:spcBef>
              <a:spcAft>
                <a:spcPts val="0"/>
              </a:spcAft>
              <a:buClr>
                <a:schemeClr val="dk1"/>
              </a:buClr>
              <a:buSzPts val="1400"/>
              <a:buFont typeface="Calibri"/>
              <a:buNone/>
              <a:defRPr/>
            </a:lvl8pPr>
            <a:lvl9pPr lvl="8" algn="l">
              <a:spcBef>
                <a:spcPts val="0"/>
              </a:spcBef>
              <a:spcAft>
                <a:spcPts val="0"/>
              </a:spcAft>
              <a:buClr>
                <a:schemeClr val="dk1"/>
              </a:buClr>
              <a:buSzPts val="1400"/>
              <a:buFont typeface="Calibri"/>
              <a:buNone/>
              <a:defRPr/>
            </a:lvl9pPr>
          </a:lstStyle>
          <a:p/>
        </p:txBody>
      </p:sp>
      <p:sp>
        <p:nvSpPr>
          <p:cNvPr id="214" name="Google Shape;214;p9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Clr>
                <a:srgbClr val="888888"/>
              </a:buClr>
              <a:buSzPts val="1400"/>
              <a:buFont typeface="Calibri"/>
              <a:buNone/>
              <a:defRPr/>
            </a:lvl1pPr>
            <a:lvl2pPr lvl="1" algn="l">
              <a:spcBef>
                <a:spcPts val="0"/>
              </a:spcBef>
              <a:spcAft>
                <a:spcPts val="0"/>
              </a:spcAft>
              <a:buClr>
                <a:schemeClr val="dk1"/>
              </a:buClr>
              <a:buSzPts val="1400"/>
              <a:buFont typeface="Calibri"/>
              <a:buNone/>
              <a:defRPr/>
            </a:lvl2pPr>
            <a:lvl3pPr lvl="2" algn="l">
              <a:spcBef>
                <a:spcPts val="0"/>
              </a:spcBef>
              <a:spcAft>
                <a:spcPts val="0"/>
              </a:spcAft>
              <a:buClr>
                <a:schemeClr val="dk1"/>
              </a:buClr>
              <a:buSzPts val="1400"/>
              <a:buFont typeface="Calibri"/>
              <a:buNone/>
              <a:defRPr/>
            </a:lvl3pPr>
            <a:lvl4pPr lvl="3" algn="l">
              <a:spcBef>
                <a:spcPts val="0"/>
              </a:spcBef>
              <a:spcAft>
                <a:spcPts val="0"/>
              </a:spcAft>
              <a:buClr>
                <a:schemeClr val="dk1"/>
              </a:buClr>
              <a:buSzPts val="1400"/>
              <a:buFont typeface="Calibri"/>
              <a:buNone/>
              <a:defRPr/>
            </a:lvl4pPr>
            <a:lvl5pPr lvl="4" algn="l">
              <a:spcBef>
                <a:spcPts val="0"/>
              </a:spcBef>
              <a:spcAft>
                <a:spcPts val="0"/>
              </a:spcAft>
              <a:buClr>
                <a:schemeClr val="dk1"/>
              </a:buClr>
              <a:buSzPts val="1400"/>
              <a:buFont typeface="Calibri"/>
              <a:buNone/>
              <a:defRPr/>
            </a:lvl5pPr>
            <a:lvl6pPr lvl="5" algn="l">
              <a:spcBef>
                <a:spcPts val="0"/>
              </a:spcBef>
              <a:spcAft>
                <a:spcPts val="0"/>
              </a:spcAft>
              <a:buClr>
                <a:schemeClr val="dk1"/>
              </a:buClr>
              <a:buSzPts val="1400"/>
              <a:buFont typeface="Calibri"/>
              <a:buNone/>
              <a:defRPr/>
            </a:lvl6pPr>
            <a:lvl7pPr lvl="6" algn="l">
              <a:spcBef>
                <a:spcPts val="0"/>
              </a:spcBef>
              <a:spcAft>
                <a:spcPts val="0"/>
              </a:spcAft>
              <a:buClr>
                <a:schemeClr val="dk1"/>
              </a:buClr>
              <a:buSzPts val="1400"/>
              <a:buFont typeface="Calibri"/>
              <a:buNone/>
              <a:defRPr/>
            </a:lvl7pPr>
            <a:lvl8pPr lvl="7" algn="l">
              <a:spcBef>
                <a:spcPts val="0"/>
              </a:spcBef>
              <a:spcAft>
                <a:spcPts val="0"/>
              </a:spcAft>
              <a:buClr>
                <a:schemeClr val="dk1"/>
              </a:buClr>
              <a:buSzPts val="1400"/>
              <a:buFont typeface="Calibri"/>
              <a:buNone/>
              <a:defRPr/>
            </a:lvl8pPr>
            <a:lvl9pPr lvl="8" algn="l">
              <a:spcBef>
                <a:spcPts val="0"/>
              </a:spcBef>
              <a:spcAft>
                <a:spcPts val="0"/>
              </a:spcAft>
              <a:buClr>
                <a:schemeClr val="dk1"/>
              </a:buClr>
              <a:buSzPts val="1400"/>
              <a:buFont typeface="Calibri"/>
              <a:buNone/>
              <a:defRPr/>
            </a:lvl9pPr>
          </a:lstStyle>
          <a:p/>
        </p:txBody>
      </p:sp>
      <p:sp>
        <p:nvSpPr>
          <p:cNvPr id="215" name="Google Shape;215;p9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216" name="Shape 216"/>
        <p:cNvGrpSpPr/>
        <p:nvPr/>
      </p:nvGrpSpPr>
      <p:grpSpPr>
        <a:xfrm>
          <a:off x="0" y="0"/>
          <a:ext cx="0" cy="0"/>
          <a:chOff x="0" y="0"/>
          <a:chExt cx="0" cy="0"/>
        </a:xfrm>
      </p:grpSpPr>
      <p:sp>
        <p:nvSpPr>
          <p:cNvPr id="217" name="Google Shape;217;p9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rgbClr val="888888"/>
              </a:buClr>
              <a:buSzPts val="1400"/>
              <a:buFont typeface="Calibri"/>
              <a:buNone/>
              <a:defRPr/>
            </a:lvl1pPr>
            <a:lvl2pPr lvl="1" algn="l">
              <a:spcBef>
                <a:spcPts val="0"/>
              </a:spcBef>
              <a:spcAft>
                <a:spcPts val="0"/>
              </a:spcAft>
              <a:buClr>
                <a:schemeClr val="dk1"/>
              </a:buClr>
              <a:buSzPts val="1400"/>
              <a:buFont typeface="Calibri"/>
              <a:buNone/>
              <a:defRPr/>
            </a:lvl2pPr>
            <a:lvl3pPr lvl="2" algn="l">
              <a:spcBef>
                <a:spcPts val="0"/>
              </a:spcBef>
              <a:spcAft>
                <a:spcPts val="0"/>
              </a:spcAft>
              <a:buClr>
                <a:schemeClr val="dk1"/>
              </a:buClr>
              <a:buSzPts val="1400"/>
              <a:buFont typeface="Calibri"/>
              <a:buNone/>
              <a:defRPr/>
            </a:lvl3pPr>
            <a:lvl4pPr lvl="3" algn="l">
              <a:spcBef>
                <a:spcPts val="0"/>
              </a:spcBef>
              <a:spcAft>
                <a:spcPts val="0"/>
              </a:spcAft>
              <a:buClr>
                <a:schemeClr val="dk1"/>
              </a:buClr>
              <a:buSzPts val="1400"/>
              <a:buFont typeface="Calibri"/>
              <a:buNone/>
              <a:defRPr/>
            </a:lvl4pPr>
            <a:lvl5pPr lvl="4" algn="l">
              <a:spcBef>
                <a:spcPts val="0"/>
              </a:spcBef>
              <a:spcAft>
                <a:spcPts val="0"/>
              </a:spcAft>
              <a:buClr>
                <a:schemeClr val="dk1"/>
              </a:buClr>
              <a:buSzPts val="1400"/>
              <a:buFont typeface="Calibri"/>
              <a:buNone/>
              <a:defRPr/>
            </a:lvl5pPr>
            <a:lvl6pPr lvl="5" algn="l">
              <a:spcBef>
                <a:spcPts val="0"/>
              </a:spcBef>
              <a:spcAft>
                <a:spcPts val="0"/>
              </a:spcAft>
              <a:buClr>
                <a:schemeClr val="dk1"/>
              </a:buClr>
              <a:buSzPts val="1400"/>
              <a:buFont typeface="Calibri"/>
              <a:buNone/>
              <a:defRPr/>
            </a:lvl6pPr>
            <a:lvl7pPr lvl="6" algn="l">
              <a:spcBef>
                <a:spcPts val="0"/>
              </a:spcBef>
              <a:spcAft>
                <a:spcPts val="0"/>
              </a:spcAft>
              <a:buClr>
                <a:schemeClr val="dk1"/>
              </a:buClr>
              <a:buSzPts val="1400"/>
              <a:buFont typeface="Calibri"/>
              <a:buNone/>
              <a:defRPr/>
            </a:lvl7pPr>
            <a:lvl8pPr lvl="7" algn="l">
              <a:spcBef>
                <a:spcPts val="0"/>
              </a:spcBef>
              <a:spcAft>
                <a:spcPts val="0"/>
              </a:spcAft>
              <a:buClr>
                <a:schemeClr val="dk1"/>
              </a:buClr>
              <a:buSzPts val="1400"/>
              <a:buFont typeface="Calibri"/>
              <a:buNone/>
              <a:defRPr/>
            </a:lvl8pPr>
            <a:lvl9pPr lvl="8" algn="l">
              <a:spcBef>
                <a:spcPts val="0"/>
              </a:spcBef>
              <a:spcAft>
                <a:spcPts val="0"/>
              </a:spcAft>
              <a:buClr>
                <a:schemeClr val="dk1"/>
              </a:buClr>
              <a:buSzPts val="1400"/>
              <a:buFont typeface="Calibri"/>
              <a:buNone/>
              <a:defRPr/>
            </a:lvl9pPr>
          </a:lstStyle>
          <a:p/>
        </p:txBody>
      </p:sp>
      <p:sp>
        <p:nvSpPr>
          <p:cNvPr id="218" name="Google Shape;218;p9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Clr>
                <a:srgbClr val="888888"/>
              </a:buClr>
              <a:buSzPts val="1400"/>
              <a:buFont typeface="Calibri"/>
              <a:buNone/>
              <a:defRPr/>
            </a:lvl1pPr>
            <a:lvl2pPr lvl="1" algn="l">
              <a:spcBef>
                <a:spcPts val="0"/>
              </a:spcBef>
              <a:spcAft>
                <a:spcPts val="0"/>
              </a:spcAft>
              <a:buClr>
                <a:schemeClr val="dk1"/>
              </a:buClr>
              <a:buSzPts val="1400"/>
              <a:buFont typeface="Calibri"/>
              <a:buNone/>
              <a:defRPr/>
            </a:lvl2pPr>
            <a:lvl3pPr lvl="2" algn="l">
              <a:spcBef>
                <a:spcPts val="0"/>
              </a:spcBef>
              <a:spcAft>
                <a:spcPts val="0"/>
              </a:spcAft>
              <a:buClr>
                <a:schemeClr val="dk1"/>
              </a:buClr>
              <a:buSzPts val="1400"/>
              <a:buFont typeface="Calibri"/>
              <a:buNone/>
              <a:defRPr/>
            </a:lvl3pPr>
            <a:lvl4pPr lvl="3" algn="l">
              <a:spcBef>
                <a:spcPts val="0"/>
              </a:spcBef>
              <a:spcAft>
                <a:spcPts val="0"/>
              </a:spcAft>
              <a:buClr>
                <a:schemeClr val="dk1"/>
              </a:buClr>
              <a:buSzPts val="1400"/>
              <a:buFont typeface="Calibri"/>
              <a:buNone/>
              <a:defRPr/>
            </a:lvl4pPr>
            <a:lvl5pPr lvl="4" algn="l">
              <a:spcBef>
                <a:spcPts val="0"/>
              </a:spcBef>
              <a:spcAft>
                <a:spcPts val="0"/>
              </a:spcAft>
              <a:buClr>
                <a:schemeClr val="dk1"/>
              </a:buClr>
              <a:buSzPts val="1400"/>
              <a:buFont typeface="Calibri"/>
              <a:buNone/>
              <a:defRPr/>
            </a:lvl5pPr>
            <a:lvl6pPr lvl="5" algn="l">
              <a:spcBef>
                <a:spcPts val="0"/>
              </a:spcBef>
              <a:spcAft>
                <a:spcPts val="0"/>
              </a:spcAft>
              <a:buClr>
                <a:schemeClr val="dk1"/>
              </a:buClr>
              <a:buSzPts val="1400"/>
              <a:buFont typeface="Calibri"/>
              <a:buNone/>
              <a:defRPr/>
            </a:lvl6pPr>
            <a:lvl7pPr lvl="6" algn="l">
              <a:spcBef>
                <a:spcPts val="0"/>
              </a:spcBef>
              <a:spcAft>
                <a:spcPts val="0"/>
              </a:spcAft>
              <a:buClr>
                <a:schemeClr val="dk1"/>
              </a:buClr>
              <a:buSzPts val="1400"/>
              <a:buFont typeface="Calibri"/>
              <a:buNone/>
              <a:defRPr/>
            </a:lvl7pPr>
            <a:lvl8pPr lvl="7" algn="l">
              <a:spcBef>
                <a:spcPts val="0"/>
              </a:spcBef>
              <a:spcAft>
                <a:spcPts val="0"/>
              </a:spcAft>
              <a:buClr>
                <a:schemeClr val="dk1"/>
              </a:buClr>
              <a:buSzPts val="1400"/>
              <a:buFont typeface="Calibri"/>
              <a:buNone/>
              <a:defRPr/>
            </a:lvl8pPr>
            <a:lvl9pPr lvl="8" algn="l">
              <a:spcBef>
                <a:spcPts val="0"/>
              </a:spcBef>
              <a:spcAft>
                <a:spcPts val="0"/>
              </a:spcAft>
              <a:buClr>
                <a:schemeClr val="dk1"/>
              </a:buClr>
              <a:buSzPts val="1400"/>
              <a:buFont typeface="Calibri"/>
              <a:buNone/>
              <a:defRPr/>
            </a:lvl9pPr>
          </a:lstStyle>
          <a:p/>
        </p:txBody>
      </p:sp>
      <p:sp>
        <p:nvSpPr>
          <p:cNvPr id="219" name="Google Shape;219;p9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220" name="Shape 220"/>
        <p:cNvGrpSpPr/>
        <p:nvPr/>
      </p:nvGrpSpPr>
      <p:grpSpPr>
        <a:xfrm>
          <a:off x="0" y="0"/>
          <a:ext cx="0" cy="0"/>
          <a:chOff x="0" y="0"/>
          <a:chExt cx="0" cy="0"/>
        </a:xfrm>
      </p:grpSpPr>
      <p:sp>
        <p:nvSpPr>
          <p:cNvPr id="221" name="Google Shape;221;p97"/>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2" name="Google Shape;222;p97"/>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223" name="Google Shape;223;p97"/>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224" name="Google Shape;224;p9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rgbClr val="888888"/>
              </a:buClr>
              <a:buSzPts val="1400"/>
              <a:buFont typeface="Calibri"/>
              <a:buNone/>
              <a:defRPr/>
            </a:lvl1pPr>
            <a:lvl2pPr lvl="1" algn="l">
              <a:spcBef>
                <a:spcPts val="0"/>
              </a:spcBef>
              <a:spcAft>
                <a:spcPts val="0"/>
              </a:spcAft>
              <a:buClr>
                <a:schemeClr val="dk1"/>
              </a:buClr>
              <a:buSzPts val="1400"/>
              <a:buFont typeface="Calibri"/>
              <a:buNone/>
              <a:defRPr/>
            </a:lvl2pPr>
            <a:lvl3pPr lvl="2" algn="l">
              <a:spcBef>
                <a:spcPts val="0"/>
              </a:spcBef>
              <a:spcAft>
                <a:spcPts val="0"/>
              </a:spcAft>
              <a:buClr>
                <a:schemeClr val="dk1"/>
              </a:buClr>
              <a:buSzPts val="1400"/>
              <a:buFont typeface="Calibri"/>
              <a:buNone/>
              <a:defRPr/>
            </a:lvl3pPr>
            <a:lvl4pPr lvl="3" algn="l">
              <a:spcBef>
                <a:spcPts val="0"/>
              </a:spcBef>
              <a:spcAft>
                <a:spcPts val="0"/>
              </a:spcAft>
              <a:buClr>
                <a:schemeClr val="dk1"/>
              </a:buClr>
              <a:buSzPts val="1400"/>
              <a:buFont typeface="Calibri"/>
              <a:buNone/>
              <a:defRPr/>
            </a:lvl4pPr>
            <a:lvl5pPr lvl="4" algn="l">
              <a:spcBef>
                <a:spcPts val="0"/>
              </a:spcBef>
              <a:spcAft>
                <a:spcPts val="0"/>
              </a:spcAft>
              <a:buClr>
                <a:schemeClr val="dk1"/>
              </a:buClr>
              <a:buSzPts val="1400"/>
              <a:buFont typeface="Calibri"/>
              <a:buNone/>
              <a:defRPr/>
            </a:lvl5pPr>
            <a:lvl6pPr lvl="5" algn="l">
              <a:spcBef>
                <a:spcPts val="0"/>
              </a:spcBef>
              <a:spcAft>
                <a:spcPts val="0"/>
              </a:spcAft>
              <a:buClr>
                <a:schemeClr val="dk1"/>
              </a:buClr>
              <a:buSzPts val="1400"/>
              <a:buFont typeface="Calibri"/>
              <a:buNone/>
              <a:defRPr/>
            </a:lvl6pPr>
            <a:lvl7pPr lvl="6" algn="l">
              <a:spcBef>
                <a:spcPts val="0"/>
              </a:spcBef>
              <a:spcAft>
                <a:spcPts val="0"/>
              </a:spcAft>
              <a:buClr>
                <a:schemeClr val="dk1"/>
              </a:buClr>
              <a:buSzPts val="1400"/>
              <a:buFont typeface="Calibri"/>
              <a:buNone/>
              <a:defRPr/>
            </a:lvl7pPr>
            <a:lvl8pPr lvl="7" algn="l">
              <a:spcBef>
                <a:spcPts val="0"/>
              </a:spcBef>
              <a:spcAft>
                <a:spcPts val="0"/>
              </a:spcAft>
              <a:buClr>
                <a:schemeClr val="dk1"/>
              </a:buClr>
              <a:buSzPts val="1400"/>
              <a:buFont typeface="Calibri"/>
              <a:buNone/>
              <a:defRPr/>
            </a:lvl8pPr>
            <a:lvl9pPr lvl="8" algn="l">
              <a:spcBef>
                <a:spcPts val="0"/>
              </a:spcBef>
              <a:spcAft>
                <a:spcPts val="0"/>
              </a:spcAft>
              <a:buClr>
                <a:schemeClr val="dk1"/>
              </a:buClr>
              <a:buSzPts val="1400"/>
              <a:buFont typeface="Calibri"/>
              <a:buNone/>
              <a:defRPr/>
            </a:lvl9pPr>
          </a:lstStyle>
          <a:p/>
        </p:txBody>
      </p:sp>
      <p:sp>
        <p:nvSpPr>
          <p:cNvPr id="225" name="Google Shape;225;p9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Clr>
                <a:srgbClr val="888888"/>
              </a:buClr>
              <a:buSzPts val="1400"/>
              <a:buFont typeface="Calibri"/>
              <a:buNone/>
              <a:defRPr/>
            </a:lvl1pPr>
            <a:lvl2pPr lvl="1" algn="l">
              <a:spcBef>
                <a:spcPts val="0"/>
              </a:spcBef>
              <a:spcAft>
                <a:spcPts val="0"/>
              </a:spcAft>
              <a:buClr>
                <a:schemeClr val="dk1"/>
              </a:buClr>
              <a:buSzPts val="1400"/>
              <a:buFont typeface="Calibri"/>
              <a:buNone/>
              <a:defRPr/>
            </a:lvl2pPr>
            <a:lvl3pPr lvl="2" algn="l">
              <a:spcBef>
                <a:spcPts val="0"/>
              </a:spcBef>
              <a:spcAft>
                <a:spcPts val="0"/>
              </a:spcAft>
              <a:buClr>
                <a:schemeClr val="dk1"/>
              </a:buClr>
              <a:buSzPts val="1400"/>
              <a:buFont typeface="Calibri"/>
              <a:buNone/>
              <a:defRPr/>
            </a:lvl3pPr>
            <a:lvl4pPr lvl="3" algn="l">
              <a:spcBef>
                <a:spcPts val="0"/>
              </a:spcBef>
              <a:spcAft>
                <a:spcPts val="0"/>
              </a:spcAft>
              <a:buClr>
                <a:schemeClr val="dk1"/>
              </a:buClr>
              <a:buSzPts val="1400"/>
              <a:buFont typeface="Calibri"/>
              <a:buNone/>
              <a:defRPr/>
            </a:lvl4pPr>
            <a:lvl5pPr lvl="4" algn="l">
              <a:spcBef>
                <a:spcPts val="0"/>
              </a:spcBef>
              <a:spcAft>
                <a:spcPts val="0"/>
              </a:spcAft>
              <a:buClr>
                <a:schemeClr val="dk1"/>
              </a:buClr>
              <a:buSzPts val="1400"/>
              <a:buFont typeface="Calibri"/>
              <a:buNone/>
              <a:defRPr/>
            </a:lvl5pPr>
            <a:lvl6pPr lvl="5" algn="l">
              <a:spcBef>
                <a:spcPts val="0"/>
              </a:spcBef>
              <a:spcAft>
                <a:spcPts val="0"/>
              </a:spcAft>
              <a:buClr>
                <a:schemeClr val="dk1"/>
              </a:buClr>
              <a:buSzPts val="1400"/>
              <a:buFont typeface="Calibri"/>
              <a:buNone/>
              <a:defRPr/>
            </a:lvl6pPr>
            <a:lvl7pPr lvl="6" algn="l">
              <a:spcBef>
                <a:spcPts val="0"/>
              </a:spcBef>
              <a:spcAft>
                <a:spcPts val="0"/>
              </a:spcAft>
              <a:buClr>
                <a:schemeClr val="dk1"/>
              </a:buClr>
              <a:buSzPts val="1400"/>
              <a:buFont typeface="Calibri"/>
              <a:buNone/>
              <a:defRPr/>
            </a:lvl7pPr>
            <a:lvl8pPr lvl="7" algn="l">
              <a:spcBef>
                <a:spcPts val="0"/>
              </a:spcBef>
              <a:spcAft>
                <a:spcPts val="0"/>
              </a:spcAft>
              <a:buClr>
                <a:schemeClr val="dk1"/>
              </a:buClr>
              <a:buSzPts val="1400"/>
              <a:buFont typeface="Calibri"/>
              <a:buNone/>
              <a:defRPr/>
            </a:lvl8pPr>
            <a:lvl9pPr lvl="8" algn="l">
              <a:spcBef>
                <a:spcPts val="0"/>
              </a:spcBef>
              <a:spcAft>
                <a:spcPts val="0"/>
              </a:spcAft>
              <a:buClr>
                <a:schemeClr val="dk1"/>
              </a:buClr>
              <a:buSzPts val="1400"/>
              <a:buFont typeface="Calibri"/>
              <a:buNone/>
              <a:defRPr/>
            </a:lvl9pPr>
          </a:lstStyle>
          <a:p/>
        </p:txBody>
      </p:sp>
      <p:sp>
        <p:nvSpPr>
          <p:cNvPr id="226" name="Google Shape;226;p9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227" name="Shape 227"/>
        <p:cNvGrpSpPr/>
        <p:nvPr/>
      </p:nvGrpSpPr>
      <p:grpSpPr>
        <a:xfrm>
          <a:off x="0" y="0"/>
          <a:ext cx="0" cy="0"/>
          <a:chOff x="0" y="0"/>
          <a:chExt cx="0" cy="0"/>
        </a:xfrm>
      </p:grpSpPr>
      <p:sp>
        <p:nvSpPr>
          <p:cNvPr id="228" name="Google Shape;228;p98"/>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9" name="Google Shape;229;p98"/>
          <p:cNvSpPr/>
          <p:nvPr>
            <p:ph idx="2" type="pic"/>
          </p:nvPr>
        </p:nvSpPr>
        <p:spPr>
          <a:xfrm>
            <a:off x="5183188" y="987425"/>
            <a:ext cx="6172200" cy="4873625"/>
          </a:xfrm>
          <a:prstGeom prst="rect">
            <a:avLst/>
          </a:prstGeom>
          <a:noFill/>
          <a:ln>
            <a:noFill/>
          </a:ln>
        </p:spPr>
      </p:sp>
      <p:sp>
        <p:nvSpPr>
          <p:cNvPr id="230" name="Google Shape;230;p98"/>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231" name="Google Shape;231;p9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rgbClr val="888888"/>
              </a:buClr>
              <a:buSzPts val="1400"/>
              <a:buFont typeface="Calibri"/>
              <a:buNone/>
              <a:defRPr/>
            </a:lvl1pPr>
            <a:lvl2pPr lvl="1" algn="l">
              <a:spcBef>
                <a:spcPts val="0"/>
              </a:spcBef>
              <a:spcAft>
                <a:spcPts val="0"/>
              </a:spcAft>
              <a:buClr>
                <a:schemeClr val="dk1"/>
              </a:buClr>
              <a:buSzPts val="1400"/>
              <a:buFont typeface="Calibri"/>
              <a:buNone/>
              <a:defRPr/>
            </a:lvl2pPr>
            <a:lvl3pPr lvl="2" algn="l">
              <a:spcBef>
                <a:spcPts val="0"/>
              </a:spcBef>
              <a:spcAft>
                <a:spcPts val="0"/>
              </a:spcAft>
              <a:buClr>
                <a:schemeClr val="dk1"/>
              </a:buClr>
              <a:buSzPts val="1400"/>
              <a:buFont typeface="Calibri"/>
              <a:buNone/>
              <a:defRPr/>
            </a:lvl3pPr>
            <a:lvl4pPr lvl="3" algn="l">
              <a:spcBef>
                <a:spcPts val="0"/>
              </a:spcBef>
              <a:spcAft>
                <a:spcPts val="0"/>
              </a:spcAft>
              <a:buClr>
                <a:schemeClr val="dk1"/>
              </a:buClr>
              <a:buSzPts val="1400"/>
              <a:buFont typeface="Calibri"/>
              <a:buNone/>
              <a:defRPr/>
            </a:lvl4pPr>
            <a:lvl5pPr lvl="4" algn="l">
              <a:spcBef>
                <a:spcPts val="0"/>
              </a:spcBef>
              <a:spcAft>
                <a:spcPts val="0"/>
              </a:spcAft>
              <a:buClr>
                <a:schemeClr val="dk1"/>
              </a:buClr>
              <a:buSzPts val="1400"/>
              <a:buFont typeface="Calibri"/>
              <a:buNone/>
              <a:defRPr/>
            </a:lvl5pPr>
            <a:lvl6pPr lvl="5" algn="l">
              <a:spcBef>
                <a:spcPts val="0"/>
              </a:spcBef>
              <a:spcAft>
                <a:spcPts val="0"/>
              </a:spcAft>
              <a:buClr>
                <a:schemeClr val="dk1"/>
              </a:buClr>
              <a:buSzPts val="1400"/>
              <a:buFont typeface="Calibri"/>
              <a:buNone/>
              <a:defRPr/>
            </a:lvl6pPr>
            <a:lvl7pPr lvl="6" algn="l">
              <a:spcBef>
                <a:spcPts val="0"/>
              </a:spcBef>
              <a:spcAft>
                <a:spcPts val="0"/>
              </a:spcAft>
              <a:buClr>
                <a:schemeClr val="dk1"/>
              </a:buClr>
              <a:buSzPts val="1400"/>
              <a:buFont typeface="Calibri"/>
              <a:buNone/>
              <a:defRPr/>
            </a:lvl7pPr>
            <a:lvl8pPr lvl="7" algn="l">
              <a:spcBef>
                <a:spcPts val="0"/>
              </a:spcBef>
              <a:spcAft>
                <a:spcPts val="0"/>
              </a:spcAft>
              <a:buClr>
                <a:schemeClr val="dk1"/>
              </a:buClr>
              <a:buSzPts val="1400"/>
              <a:buFont typeface="Calibri"/>
              <a:buNone/>
              <a:defRPr/>
            </a:lvl8pPr>
            <a:lvl9pPr lvl="8" algn="l">
              <a:spcBef>
                <a:spcPts val="0"/>
              </a:spcBef>
              <a:spcAft>
                <a:spcPts val="0"/>
              </a:spcAft>
              <a:buClr>
                <a:schemeClr val="dk1"/>
              </a:buClr>
              <a:buSzPts val="1400"/>
              <a:buFont typeface="Calibri"/>
              <a:buNone/>
              <a:defRPr/>
            </a:lvl9pPr>
          </a:lstStyle>
          <a:p/>
        </p:txBody>
      </p:sp>
      <p:sp>
        <p:nvSpPr>
          <p:cNvPr id="232" name="Google Shape;232;p9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Clr>
                <a:srgbClr val="888888"/>
              </a:buClr>
              <a:buSzPts val="1400"/>
              <a:buFont typeface="Calibri"/>
              <a:buNone/>
              <a:defRPr/>
            </a:lvl1pPr>
            <a:lvl2pPr lvl="1" algn="l">
              <a:spcBef>
                <a:spcPts val="0"/>
              </a:spcBef>
              <a:spcAft>
                <a:spcPts val="0"/>
              </a:spcAft>
              <a:buClr>
                <a:schemeClr val="dk1"/>
              </a:buClr>
              <a:buSzPts val="1400"/>
              <a:buFont typeface="Calibri"/>
              <a:buNone/>
              <a:defRPr/>
            </a:lvl2pPr>
            <a:lvl3pPr lvl="2" algn="l">
              <a:spcBef>
                <a:spcPts val="0"/>
              </a:spcBef>
              <a:spcAft>
                <a:spcPts val="0"/>
              </a:spcAft>
              <a:buClr>
                <a:schemeClr val="dk1"/>
              </a:buClr>
              <a:buSzPts val="1400"/>
              <a:buFont typeface="Calibri"/>
              <a:buNone/>
              <a:defRPr/>
            </a:lvl3pPr>
            <a:lvl4pPr lvl="3" algn="l">
              <a:spcBef>
                <a:spcPts val="0"/>
              </a:spcBef>
              <a:spcAft>
                <a:spcPts val="0"/>
              </a:spcAft>
              <a:buClr>
                <a:schemeClr val="dk1"/>
              </a:buClr>
              <a:buSzPts val="1400"/>
              <a:buFont typeface="Calibri"/>
              <a:buNone/>
              <a:defRPr/>
            </a:lvl4pPr>
            <a:lvl5pPr lvl="4" algn="l">
              <a:spcBef>
                <a:spcPts val="0"/>
              </a:spcBef>
              <a:spcAft>
                <a:spcPts val="0"/>
              </a:spcAft>
              <a:buClr>
                <a:schemeClr val="dk1"/>
              </a:buClr>
              <a:buSzPts val="1400"/>
              <a:buFont typeface="Calibri"/>
              <a:buNone/>
              <a:defRPr/>
            </a:lvl5pPr>
            <a:lvl6pPr lvl="5" algn="l">
              <a:spcBef>
                <a:spcPts val="0"/>
              </a:spcBef>
              <a:spcAft>
                <a:spcPts val="0"/>
              </a:spcAft>
              <a:buClr>
                <a:schemeClr val="dk1"/>
              </a:buClr>
              <a:buSzPts val="1400"/>
              <a:buFont typeface="Calibri"/>
              <a:buNone/>
              <a:defRPr/>
            </a:lvl6pPr>
            <a:lvl7pPr lvl="6" algn="l">
              <a:spcBef>
                <a:spcPts val="0"/>
              </a:spcBef>
              <a:spcAft>
                <a:spcPts val="0"/>
              </a:spcAft>
              <a:buClr>
                <a:schemeClr val="dk1"/>
              </a:buClr>
              <a:buSzPts val="1400"/>
              <a:buFont typeface="Calibri"/>
              <a:buNone/>
              <a:defRPr/>
            </a:lvl7pPr>
            <a:lvl8pPr lvl="7" algn="l">
              <a:spcBef>
                <a:spcPts val="0"/>
              </a:spcBef>
              <a:spcAft>
                <a:spcPts val="0"/>
              </a:spcAft>
              <a:buClr>
                <a:schemeClr val="dk1"/>
              </a:buClr>
              <a:buSzPts val="1400"/>
              <a:buFont typeface="Calibri"/>
              <a:buNone/>
              <a:defRPr/>
            </a:lvl8pPr>
            <a:lvl9pPr lvl="8" algn="l">
              <a:spcBef>
                <a:spcPts val="0"/>
              </a:spcBef>
              <a:spcAft>
                <a:spcPts val="0"/>
              </a:spcAft>
              <a:buClr>
                <a:schemeClr val="dk1"/>
              </a:buClr>
              <a:buSzPts val="1400"/>
              <a:buFont typeface="Calibri"/>
              <a:buNone/>
              <a:defRPr/>
            </a:lvl9pPr>
          </a:lstStyle>
          <a:p/>
        </p:txBody>
      </p:sp>
      <p:sp>
        <p:nvSpPr>
          <p:cNvPr id="233" name="Google Shape;233;p9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234" name="Shape 234"/>
        <p:cNvGrpSpPr/>
        <p:nvPr/>
      </p:nvGrpSpPr>
      <p:grpSpPr>
        <a:xfrm>
          <a:off x="0" y="0"/>
          <a:ext cx="0" cy="0"/>
          <a:chOff x="0" y="0"/>
          <a:chExt cx="0" cy="0"/>
        </a:xfrm>
      </p:grpSpPr>
      <p:sp>
        <p:nvSpPr>
          <p:cNvPr id="235" name="Google Shape;235;p9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6" name="Google Shape;236;p99"/>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37" name="Google Shape;237;p9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rgbClr val="888888"/>
              </a:buClr>
              <a:buSzPts val="1400"/>
              <a:buFont typeface="Calibri"/>
              <a:buNone/>
              <a:defRPr/>
            </a:lvl1pPr>
            <a:lvl2pPr lvl="1" algn="l">
              <a:spcBef>
                <a:spcPts val="0"/>
              </a:spcBef>
              <a:spcAft>
                <a:spcPts val="0"/>
              </a:spcAft>
              <a:buClr>
                <a:schemeClr val="dk1"/>
              </a:buClr>
              <a:buSzPts val="1400"/>
              <a:buFont typeface="Calibri"/>
              <a:buNone/>
              <a:defRPr/>
            </a:lvl2pPr>
            <a:lvl3pPr lvl="2" algn="l">
              <a:spcBef>
                <a:spcPts val="0"/>
              </a:spcBef>
              <a:spcAft>
                <a:spcPts val="0"/>
              </a:spcAft>
              <a:buClr>
                <a:schemeClr val="dk1"/>
              </a:buClr>
              <a:buSzPts val="1400"/>
              <a:buFont typeface="Calibri"/>
              <a:buNone/>
              <a:defRPr/>
            </a:lvl3pPr>
            <a:lvl4pPr lvl="3" algn="l">
              <a:spcBef>
                <a:spcPts val="0"/>
              </a:spcBef>
              <a:spcAft>
                <a:spcPts val="0"/>
              </a:spcAft>
              <a:buClr>
                <a:schemeClr val="dk1"/>
              </a:buClr>
              <a:buSzPts val="1400"/>
              <a:buFont typeface="Calibri"/>
              <a:buNone/>
              <a:defRPr/>
            </a:lvl4pPr>
            <a:lvl5pPr lvl="4" algn="l">
              <a:spcBef>
                <a:spcPts val="0"/>
              </a:spcBef>
              <a:spcAft>
                <a:spcPts val="0"/>
              </a:spcAft>
              <a:buClr>
                <a:schemeClr val="dk1"/>
              </a:buClr>
              <a:buSzPts val="1400"/>
              <a:buFont typeface="Calibri"/>
              <a:buNone/>
              <a:defRPr/>
            </a:lvl5pPr>
            <a:lvl6pPr lvl="5" algn="l">
              <a:spcBef>
                <a:spcPts val="0"/>
              </a:spcBef>
              <a:spcAft>
                <a:spcPts val="0"/>
              </a:spcAft>
              <a:buClr>
                <a:schemeClr val="dk1"/>
              </a:buClr>
              <a:buSzPts val="1400"/>
              <a:buFont typeface="Calibri"/>
              <a:buNone/>
              <a:defRPr/>
            </a:lvl6pPr>
            <a:lvl7pPr lvl="6" algn="l">
              <a:spcBef>
                <a:spcPts val="0"/>
              </a:spcBef>
              <a:spcAft>
                <a:spcPts val="0"/>
              </a:spcAft>
              <a:buClr>
                <a:schemeClr val="dk1"/>
              </a:buClr>
              <a:buSzPts val="1400"/>
              <a:buFont typeface="Calibri"/>
              <a:buNone/>
              <a:defRPr/>
            </a:lvl7pPr>
            <a:lvl8pPr lvl="7" algn="l">
              <a:spcBef>
                <a:spcPts val="0"/>
              </a:spcBef>
              <a:spcAft>
                <a:spcPts val="0"/>
              </a:spcAft>
              <a:buClr>
                <a:schemeClr val="dk1"/>
              </a:buClr>
              <a:buSzPts val="1400"/>
              <a:buFont typeface="Calibri"/>
              <a:buNone/>
              <a:defRPr/>
            </a:lvl8pPr>
            <a:lvl9pPr lvl="8" algn="l">
              <a:spcBef>
                <a:spcPts val="0"/>
              </a:spcBef>
              <a:spcAft>
                <a:spcPts val="0"/>
              </a:spcAft>
              <a:buClr>
                <a:schemeClr val="dk1"/>
              </a:buClr>
              <a:buSzPts val="1400"/>
              <a:buFont typeface="Calibri"/>
              <a:buNone/>
              <a:defRPr/>
            </a:lvl9pPr>
          </a:lstStyle>
          <a:p/>
        </p:txBody>
      </p:sp>
      <p:sp>
        <p:nvSpPr>
          <p:cNvPr id="238" name="Google Shape;238;p9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Clr>
                <a:srgbClr val="888888"/>
              </a:buClr>
              <a:buSzPts val="1400"/>
              <a:buFont typeface="Calibri"/>
              <a:buNone/>
              <a:defRPr/>
            </a:lvl1pPr>
            <a:lvl2pPr lvl="1" algn="l">
              <a:spcBef>
                <a:spcPts val="0"/>
              </a:spcBef>
              <a:spcAft>
                <a:spcPts val="0"/>
              </a:spcAft>
              <a:buClr>
                <a:schemeClr val="dk1"/>
              </a:buClr>
              <a:buSzPts val="1400"/>
              <a:buFont typeface="Calibri"/>
              <a:buNone/>
              <a:defRPr/>
            </a:lvl2pPr>
            <a:lvl3pPr lvl="2" algn="l">
              <a:spcBef>
                <a:spcPts val="0"/>
              </a:spcBef>
              <a:spcAft>
                <a:spcPts val="0"/>
              </a:spcAft>
              <a:buClr>
                <a:schemeClr val="dk1"/>
              </a:buClr>
              <a:buSzPts val="1400"/>
              <a:buFont typeface="Calibri"/>
              <a:buNone/>
              <a:defRPr/>
            </a:lvl3pPr>
            <a:lvl4pPr lvl="3" algn="l">
              <a:spcBef>
                <a:spcPts val="0"/>
              </a:spcBef>
              <a:spcAft>
                <a:spcPts val="0"/>
              </a:spcAft>
              <a:buClr>
                <a:schemeClr val="dk1"/>
              </a:buClr>
              <a:buSzPts val="1400"/>
              <a:buFont typeface="Calibri"/>
              <a:buNone/>
              <a:defRPr/>
            </a:lvl4pPr>
            <a:lvl5pPr lvl="4" algn="l">
              <a:spcBef>
                <a:spcPts val="0"/>
              </a:spcBef>
              <a:spcAft>
                <a:spcPts val="0"/>
              </a:spcAft>
              <a:buClr>
                <a:schemeClr val="dk1"/>
              </a:buClr>
              <a:buSzPts val="1400"/>
              <a:buFont typeface="Calibri"/>
              <a:buNone/>
              <a:defRPr/>
            </a:lvl5pPr>
            <a:lvl6pPr lvl="5" algn="l">
              <a:spcBef>
                <a:spcPts val="0"/>
              </a:spcBef>
              <a:spcAft>
                <a:spcPts val="0"/>
              </a:spcAft>
              <a:buClr>
                <a:schemeClr val="dk1"/>
              </a:buClr>
              <a:buSzPts val="1400"/>
              <a:buFont typeface="Calibri"/>
              <a:buNone/>
              <a:defRPr/>
            </a:lvl6pPr>
            <a:lvl7pPr lvl="6" algn="l">
              <a:spcBef>
                <a:spcPts val="0"/>
              </a:spcBef>
              <a:spcAft>
                <a:spcPts val="0"/>
              </a:spcAft>
              <a:buClr>
                <a:schemeClr val="dk1"/>
              </a:buClr>
              <a:buSzPts val="1400"/>
              <a:buFont typeface="Calibri"/>
              <a:buNone/>
              <a:defRPr/>
            </a:lvl7pPr>
            <a:lvl8pPr lvl="7" algn="l">
              <a:spcBef>
                <a:spcPts val="0"/>
              </a:spcBef>
              <a:spcAft>
                <a:spcPts val="0"/>
              </a:spcAft>
              <a:buClr>
                <a:schemeClr val="dk1"/>
              </a:buClr>
              <a:buSzPts val="1400"/>
              <a:buFont typeface="Calibri"/>
              <a:buNone/>
              <a:defRPr/>
            </a:lvl8pPr>
            <a:lvl9pPr lvl="8" algn="l">
              <a:spcBef>
                <a:spcPts val="0"/>
              </a:spcBef>
              <a:spcAft>
                <a:spcPts val="0"/>
              </a:spcAft>
              <a:buClr>
                <a:schemeClr val="dk1"/>
              </a:buClr>
              <a:buSzPts val="1400"/>
              <a:buFont typeface="Calibri"/>
              <a:buNone/>
              <a:defRPr/>
            </a:lvl9pPr>
          </a:lstStyle>
          <a:p/>
        </p:txBody>
      </p:sp>
      <p:sp>
        <p:nvSpPr>
          <p:cNvPr id="239" name="Google Shape;239;p9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240" name="Shape 240"/>
        <p:cNvGrpSpPr/>
        <p:nvPr/>
      </p:nvGrpSpPr>
      <p:grpSpPr>
        <a:xfrm>
          <a:off x="0" y="0"/>
          <a:ext cx="0" cy="0"/>
          <a:chOff x="0" y="0"/>
          <a:chExt cx="0" cy="0"/>
        </a:xfrm>
      </p:grpSpPr>
      <p:sp>
        <p:nvSpPr>
          <p:cNvPr id="241" name="Google Shape;241;p100"/>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42" name="Google Shape;242;p100"/>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43" name="Google Shape;243;p10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rgbClr val="888888"/>
              </a:buClr>
              <a:buSzPts val="1400"/>
              <a:buFont typeface="Calibri"/>
              <a:buNone/>
              <a:defRPr/>
            </a:lvl1pPr>
            <a:lvl2pPr lvl="1" algn="l">
              <a:spcBef>
                <a:spcPts val="0"/>
              </a:spcBef>
              <a:spcAft>
                <a:spcPts val="0"/>
              </a:spcAft>
              <a:buClr>
                <a:schemeClr val="dk1"/>
              </a:buClr>
              <a:buSzPts val="1400"/>
              <a:buFont typeface="Calibri"/>
              <a:buNone/>
              <a:defRPr/>
            </a:lvl2pPr>
            <a:lvl3pPr lvl="2" algn="l">
              <a:spcBef>
                <a:spcPts val="0"/>
              </a:spcBef>
              <a:spcAft>
                <a:spcPts val="0"/>
              </a:spcAft>
              <a:buClr>
                <a:schemeClr val="dk1"/>
              </a:buClr>
              <a:buSzPts val="1400"/>
              <a:buFont typeface="Calibri"/>
              <a:buNone/>
              <a:defRPr/>
            </a:lvl3pPr>
            <a:lvl4pPr lvl="3" algn="l">
              <a:spcBef>
                <a:spcPts val="0"/>
              </a:spcBef>
              <a:spcAft>
                <a:spcPts val="0"/>
              </a:spcAft>
              <a:buClr>
                <a:schemeClr val="dk1"/>
              </a:buClr>
              <a:buSzPts val="1400"/>
              <a:buFont typeface="Calibri"/>
              <a:buNone/>
              <a:defRPr/>
            </a:lvl4pPr>
            <a:lvl5pPr lvl="4" algn="l">
              <a:spcBef>
                <a:spcPts val="0"/>
              </a:spcBef>
              <a:spcAft>
                <a:spcPts val="0"/>
              </a:spcAft>
              <a:buClr>
                <a:schemeClr val="dk1"/>
              </a:buClr>
              <a:buSzPts val="1400"/>
              <a:buFont typeface="Calibri"/>
              <a:buNone/>
              <a:defRPr/>
            </a:lvl5pPr>
            <a:lvl6pPr lvl="5" algn="l">
              <a:spcBef>
                <a:spcPts val="0"/>
              </a:spcBef>
              <a:spcAft>
                <a:spcPts val="0"/>
              </a:spcAft>
              <a:buClr>
                <a:schemeClr val="dk1"/>
              </a:buClr>
              <a:buSzPts val="1400"/>
              <a:buFont typeface="Calibri"/>
              <a:buNone/>
              <a:defRPr/>
            </a:lvl6pPr>
            <a:lvl7pPr lvl="6" algn="l">
              <a:spcBef>
                <a:spcPts val="0"/>
              </a:spcBef>
              <a:spcAft>
                <a:spcPts val="0"/>
              </a:spcAft>
              <a:buClr>
                <a:schemeClr val="dk1"/>
              </a:buClr>
              <a:buSzPts val="1400"/>
              <a:buFont typeface="Calibri"/>
              <a:buNone/>
              <a:defRPr/>
            </a:lvl7pPr>
            <a:lvl8pPr lvl="7" algn="l">
              <a:spcBef>
                <a:spcPts val="0"/>
              </a:spcBef>
              <a:spcAft>
                <a:spcPts val="0"/>
              </a:spcAft>
              <a:buClr>
                <a:schemeClr val="dk1"/>
              </a:buClr>
              <a:buSzPts val="1400"/>
              <a:buFont typeface="Calibri"/>
              <a:buNone/>
              <a:defRPr/>
            </a:lvl8pPr>
            <a:lvl9pPr lvl="8" algn="l">
              <a:spcBef>
                <a:spcPts val="0"/>
              </a:spcBef>
              <a:spcAft>
                <a:spcPts val="0"/>
              </a:spcAft>
              <a:buClr>
                <a:schemeClr val="dk1"/>
              </a:buClr>
              <a:buSzPts val="1400"/>
              <a:buFont typeface="Calibri"/>
              <a:buNone/>
              <a:defRPr/>
            </a:lvl9pPr>
          </a:lstStyle>
          <a:p/>
        </p:txBody>
      </p:sp>
      <p:sp>
        <p:nvSpPr>
          <p:cNvPr id="244" name="Google Shape;244;p10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Clr>
                <a:srgbClr val="888888"/>
              </a:buClr>
              <a:buSzPts val="1400"/>
              <a:buFont typeface="Calibri"/>
              <a:buNone/>
              <a:defRPr/>
            </a:lvl1pPr>
            <a:lvl2pPr lvl="1" algn="l">
              <a:spcBef>
                <a:spcPts val="0"/>
              </a:spcBef>
              <a:spcAft>
                <a:spcPts val="0"/>
              </a:spcAft>
              <a:buClr>
                <a:schemeClr val="dk1"/>
              </a:buClr>
              <a:buSzPts val="1400"/>
              <a:buFont typeface="Calibri"/>
              <a:buNone/>
              <a:defRPr/>
            </a:lvl2pPr>
            <a:lvl3pPr lvl="2" algn="l">
              <a:spcBef>
                <a:spcPts val="0"/>
              </a:spcBef>
              <a:spcAft>
                <a:spcPts val="0"/>
              </a:spcAft>
              <a:buClr>
                <a:schemeClr val="dk1"/>
              </a:buClr>
              <a:buSzPts val="1400"/>
              <a:buFont typeface="Calibri"/>
              <a:buNone/>
              <a:defRPr/>
            </a:lvl3pPr>
            <a:lvl4pPr lvl="3" algn="l">
              <a:spcBef>
                <a:spcPts val="0"/>
              </a:spcBef>
              <a:spcAft>
                <a:spcPts val="0"/>
              </a:spcAft>
              <a:buClr>
                <a:schemeClr val="dk1"/>
              </a:buClr>
              <a:buSzPts val="1400"/>
              <a:buFont typeface="Calibri"/>
              <a:buNone/>
              <a:defRPr/>
            </a:lvl4pPr>
            <a:lvl5pPr lvl="4" algn="l">
              <a:spcBef>
                <a:spcPts val="0"/>
              </a:spcBef>
              <a:spcAft>
                <a:spcPts val="0"/>
              </a:spcAft>
              <a:buClr>
                <a:schemeClr val="dk1"/>
              </a:buClr>
              <a:buSzPts val="1400"/>
              <a:buFont typeface="Calibri"/>
              <a:buNone/>
              <a:defRPr/>
            </a:lvl5pPr>
            <a:lvl6pPr lvl="5" algn="l">
              <a:spcBef>
                <a:spcPts val="0"/>
              </a:spcBef>
              <a:spcAft>
                <a:spcPts val="0"/>
              </a:spcAft>
              <a:buClr>
                <a:schemeClr val="dk1"/>
              </a:buClr>
              <a:buSzPts val="1400"/>
              <a:buFont typeface="Calibri"/>
              <a:buNone/>
              <a:defRPr/>
            </a:lvl6pPr>
            <a:lvl7pPr lvl="6" algn="l">
              <a:spcBef>
                <a:spcPts val="0"/>
              </a:spcBef>
              <a:spcAft>
                <a:spcPts val="0"/>
              </a:spcAft>
              <a:buClr>
                <a:schemeClr val="dk1"/>
              </a:buClr>
              <a:buSzPts val="1400"/>
              <a:buFont typeface="Calibri"/>
              <a:buNone/>
              <a:defRPr/>
            </a:lvl7pPr>
            <a:lvl8pPr lvl="7" algn="l">
              <a:spcBef>
                <a:spcPts val="0"/>
              </a:spcBef>
              <a:spcAft>
                <a:spcPts val="0"/>
              </a:spcAft>
              <a:buClr>
                <a:schemeClr val="dk1"/>
              </a:buClr>
              <a:buSzPts val="1400"/>
              <a:buFont typeface="Calibri"/>
              <a:buNone/>
              <a:defRPr/>
            </a:lvl8pPr>
            <a:lvl9pPr lvl="8" algn="l">
              <a:spcBef>
                <a:spcPts val="0"/>
              </a:spcBef>
              <a:spcAft>
                <a:spcPts val="0"/>
              </a:spcAft>
              <a:buClr>
                <a:schemeClr val="dk1"/>
              </a:buClr>
              <a:buSzPts val="1400"/>
              <a:buFont typeface="Calibri"/>
              <a:buNone/>
              <a:defRPr/>
            </a:lvl9pPr>
          </a:lstStyle>
          <a:p/>
        </p:txBody>
      </p:sp>
      <p:sp>
        <p:nvSpPr>
          <p:cNvPr id="245" name="Google Shape;245;p10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48_Title Slide">
  <p:cSld name="48_Title Slide">
    <p:spTree>
      <p:nvGrpSpPr>
        <p:cNvPr id="252" name="Shape 252"/>
        <p:cNvGrpSpPr/>
        <p:nvPr/>
      </p:nvGrpSpPr>
      <p:grpSpPr>
        <a:xfrm>
          <a:off x="0" y="0"/>
          <a:ext cx="0" cy="0"/>
          <a:chOff x="0" y="0"/>
          <a:chExt cx="0" cy="0"/>
        </a:xfrm>
      </p:grpSpPr>
      <p:sp>
        <p:nvSpPr>
          <p:cNvPr id="253" name="Google Shape;253;p50"/>
          <p:cNvSpPr/>
          <p:nvPr>
            <p:ph idx="2" type="pic"/>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2">
                                  <p:stCondLst>
                                    <p:cond delay="500"/>
                                  </p:stCondLst>
                                  <p:childTnLst>
                                    <p:set>
                                      <p:cBhvr>
                                        <p:cTn dur="1" fill="hold">
                                          <p:stCondLst>
                                            <p:cond delay="0"/>
                                          </p:stCondLst>
                                        </p:cTn>
                                        <p:tgtEl>
                                          <p:spTgt spid="253"/>
                                        </p:tgtEl>
                                        <p:attrNameLst>
                                          <p:attrName>style.visibility</p:attrName>
                                        </p:attrNameLst>
                                      </p:cBhvr>
                                      <p:to>
                                        <p:strVal val="visible"/>
                                      </p:to>
                                    </p:set>
                                    <p:anim calcmode="lin" valueType="num">
                                      <p:cBhvr additive="base">
                                        <p:cTn dur="500"/>
                                        <p:tgtEl>
                                          <p:spTgt spid="253"/>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4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254" name="Shape 254"/>
        <p:cNvGrpSpPr/>
        <p:nvPr/>
      </p:nvGrpSpPr>
      <p:grpSpPr>
        <a:xfrm>
          <a:off x="0" y="0"/>
          <a:ext cx="0" cy="0"/>
          <a:chOff x="0" y="0"/>
          <a:chExt cx="0" cy="0"/>
        </a:xfrm>
      </p:grpSpPr>
      <p:sp>
        <p:nvSpPr>
          <p:cNvPr id="255" name="Google Shape;255;p76"/>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6" name="Google Shape;256;p76"/>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257" name="Google Shape;257;p7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8" name="Google Shape;258;p7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9" name="Google Shape;259;p7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60" name="Shape 260"/>
        <p:cNvGrpSpPr/>
        <p:nvPr/>
      </p:nvGrpSpPr>
      <p:grpSpPr>
        <a:xfrm>
          <a:off x="0" y="0"/>
          <a:ext cx="0" cy="0"/>
          <a:chOff x="0" y="0"/>
          <a:chExt cx="0" cy="0"/>
        </a:xfrm>
      </p:grpSpPr>
      <p:sp>
        <p:nvSpPr>
          <p:cNvPr id="261" name="Google Shape;261;p7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62" name="Google Shape;262;p77"/>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63" name="Google Shape;263;p7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4" name="Google Shape;264;p7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5" name="Google Shape;265;p7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66" name="Shape 266"/>
        <p:cNvGrpSpPr/>
        <p:nvPr/>
      </p:nvGrpSpPr>
      <p:grpSpPr>
        <a:xfrm>
          <a:off x="0" y="0"/>
          <a:ext cx="0" cy="0"/>
          <a:chOff x="0" y="0"/>
          <a:chExt cx="0" cy="0"/>
        </a:xfrm>
      </p:grpSpPr>
      <p:sp>
        <p:nvSpPr>
          <p:cNvPr id="267" name="Google Shape;267;p78"/>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68" name="Google Shape;268;p78"/>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269" name="Google Shape;269;p7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0" name="Google Shape;270;p7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1" name="Google Shape;271;p7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272" name="Shape 272"/>
        <p:cNvGrpSpPr/>
        <p:nvPr/>
      </p:nvGrpSpPr>
      <p:grpSpPr>
        <a:xfrm>
          <a:off x="0" y="0"/>
          <a:ext cx="0" cy="0"/>
          <a:chOff x="0" y="0"/>
          <a:chExt cx="0" cy="0"/>
        </a:xfrm>
      </p:grpSpPr>
      <p:sp>
        <p:nvSpPr>
          <p:cNvPr id="273" name="Google Shape;273;p7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74" name="Google Shape;274;p79"/>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75" name="Google Shape;275;p79"/>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76" name="Google Shape;276;p7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7" name="Google Shape;277;p7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8" name="Google Shape;278;p7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279" name="Shape 279"/>
        <p:cNvGrpSpPr/>
        <p:nvPr/>
      </p:nvGrpSpPr>
      <p:grpSpPr>
        <a:xfrm>
          <a:off x="0" y="0"/>
          <a:ext cx="0" cy="0"/>
          <a:chOff x="0" y="0"/>
          <a:chExt cx="0" cy="0"/>
        </a:xfrm>
      </p:grpSpPr>
      <p:sp>
        <p:nvSpPr>
          <p:cNvPr id="280" name="Google Shape;280;p80"/>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81" name="Google Shape;281;p80"/>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282" name="Google Shape;282;p80"/>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83" name="Google Shape;283;p80"/>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284" name="Google Shape;284;p80"/>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85" name="Google Shape;285;p8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6" name="Google Shape;286;p8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7" name="Google Shape;287;p8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88" name="Shape 288"/>
        <p:cNvGrpSpPr/>
        <p:nvPr/>
      </p:nvGrpSpPr>
      <p:grpSpPr>
        <a:xfrm>
          <a:off x="0" y="0"/>
          <a:ext cx="0" cy="0"/>
          <a:chOff x="0" y="0"/>
          <a:chExt cx="0" cy="0"/>
        </a:xfrm>
      </p:grpSpPr>
      <p:sp>
        <p:nvSpPr>
          <p:cNvPr id="289" name="Google Shape;289;p8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0" name="Google Shape;290;p8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1" name="Google Shape;291;p8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2" name="Google Shape;292;p8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293" name="Shape 293"/>
        <p:cNvGrpSpPr/>
        <p:nvPr/>
      </p:nvGrpSpPr>
      <p:grpSpPr>
        <a:xfrm>
          <a:off x="0" y="0"/>
          <a:ext cx="0" cy="0"/>
          <a:chOff x="0" y="0"/>
          <a:chExt cx="0" cy="0"/>
        </a:xfrm>
      </p:grpSpPr>
      <p:sp>
        <p:nvSpPr>
          <p:cNvPr id="294" name="Google Shape;294;p8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5" name="Google Shape;295;p8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6" name="Google Shape;296;p8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297" name="Shape 297"/>
        <p:cNvGrpSpPr/>
        <p:nvPr/>
      </p:nvGrpSpPr>
      <p:grpSpPr>
        <a:xfrm>
          <a:off x="0" y="0"/>
          <a:ext cx="0" cy="0"/>
          <a:chOff x="0" y="0"/>
          <a:chExt cx="0" cy="0"/>
        </a:xfrm>
      </p:grpSpPr>
      <p:sp>
        <p:nvSpPr>
          <p:cNvPr id="298" name="Google Shape;298;p83"/>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9" name="Google Shape;299;p83"/>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300" name="Google Shape;300;p83"/>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301" name="Google Shape;301;p8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2" name="Google Shape;302;p8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3" name="Google Shape;303;p8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304" name="Shape 304"/>
        <p:cNvGrpSpPr/>
        <p:nvPr/>
      </p:nvGrpSpPr>
      <p:grpSpPr>
        <a:xfrm>
          <a:off x="0" y="0"/>
          <a:ext cx="0" cy="0"/>
          <a:chOff x="0" y="0"/>
          <a:chExt cx="0" cy="0"/>
        </a:xfrm>
      </p:grpSpPr>
      <p:sp>
        <p:nvSpPr>
          <p:cNvPr id="305" name="Google Shape;305;p84"/>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06" name="Google Shape;306;p84"/>
          <p:cNvSpPr/>
          <p:nvPr>
            <p:ph idx="2" type="pic"/>
          </p:nvPr>
        </p:nvSpPr>
        <p:spPr>
          <a:xfrm>
            <a:off x="5183188" y="987425"/>
            <a:ext cx="6172200" cy="4873625"/>
          </a:xfrm>
          <a:prstGeom prst="rect">
            <a:avLst/>
          </a:prstGeom>
          <a:noFill/>
          <a:ln>
            <a:noFill/>
          </a:ln>
        </p:spPr>
      </p:sp>
      <p:sp>
        <p:nvSpPr>
          <p:cNvPr id="307" name="Google Shape;307;p84"/>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308" name="Google Shape;308;p8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9" name="Google Shape;309;p8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0" name="Google Shape;310;p8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311" name="Shape 311"/>
        <p:cNvGrpSpPr/>
        <p:nvPr/>
      </p:nvGrpSpPr>
      <p:grpSpPr>
        <a:xfrm>
          <a:off x="0" y="0"/>
          <a:ext cx="0" cy="0"/>
          <a:chOff x="0" y="0"/>
          <a:chExt cx="0" cy="0"/>
        </a:xfrm>
      </p:grpSpPr>
      <p:sp>
        <p:nvSpPr>
          <p:cNvPr id="312" name="Google Shape;312;p8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3" name="Google Shape;313;p85"/>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14" name="Google Shape;314;p8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5" name="Google Shape;315;p8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6" name="Google Shape;316;p8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317" name="Shape 317"/>
        <p:cNvGrpSpPr/>
        <p:nvPr/>
      </p:nvGrpSpPr>
      <p:grpSpPr>
        <a:xfrm>
          <a:off x="0" y="0"/>
          <a:ext cx="0" cy="0"/>
          <a:chOff x="0" y="0"/>
          <a:chExt cx="0" cy="0"/>
        </a:xfrm>
      </p:grpSpPr>
      <p:sp>
        <p:nvSpPr>
          <p:cNvPr id="318" name="Google Shape;318;p86"/>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9" name="Google Shape;319;p86"/>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20" name="Google Shape;320;p8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1" name="Google Shape;321;p8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2" name="Google Shape;322;p8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8_Title Slide">
  <p:cSld name="8_Title Slide">
    <p:spTree>
      <p:nvGrpSpPr>
        <p:cNvPr id="323" name="Shape 323"/>
        <p:cNvGrpSpPr/>
        <p:nvPr/>
      </p:nvGrpSpPr>
      <p:grpSpPr>
        <a:xfrm>
          <a:off x="0" y="0"/>
          <a:ext cx="0" cy="0"/>
          <a:chOff x="0" y="0"/>
          <a:chExt cx="0" cy="0"/>
        </a:xfrm>
      </p:grpSpPr>
      <p:sp>
        <p:nvSpPr>
          <p:cNvPr id="324" name="Google Shape;324;p87"/>
          <p:cNvSpPr/>
          <p:nvPr>
            <p:ph idx="2" type="pic"/>
          </p:nvPr>
        </p:nvSpPr>
        <p:spPr>
          <a:xfrm>
            <a:off x="0" y="0"/>
            <a:ext cx="12192000" cy="6858000"/>
          </a:xfrm>
          <a:prstGeom prst="rect">
            <a:avLst/>
          </a:prstGeom>
          <a:noFill/>
          <a:ln>
            <a:noFill/>
          </a:ln>
        </p:spPr>
      </p:sp>
    </p:spTree>
  </p:cSld>
  <p:clrMapOvr>
    <a:masterClrMapping/>
  </p:clrMapOvr>
</p:sldLayout>
</file>

<file path=ppt/slideLayouts/slideLayout5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3_Title Slide">
  <p:cSld name="23_Title Slide">
    <p:spTree>
      <p:nvGrpSpPr>
        <p:cNvPr id="325" name="Shape 325"/>
        <p:cNvGrpSpPr/>
        <p:nvPr/>
      </p:nvGrpSpPr>
      <p:grpSpPr>
        <a:xfrm>
          <a:off x="0" y="0"/>
          <a:ext cx="0" cy="0"/>
          <a:chOff x="0" y="0"/>
          <a:chExt cx="0" cy="0"/>
        </a:xfrm>
      </p:grpSpPr>
      <p:sp>
        <p:nvSpPr>
          <p:cNvPr id="326" name="Google Shape;326;p88"/>
          <p:cNvSpPr/>
          <p:nvPr>
            <p:ph idx="2" type="pic"/>
          </p:nvPr>
        </p:nvSpPr>
        <p:spPr>
          <a:xfrm>
            <a:off x="1" y="0"/>
            <a:ext cx="9740898" cy="5962650"/>
          </a:xfrm>
          <a:prstGeom prst="rect">
            <a:avLst/>
          </a:prstGeom>
          <a:solidFill>
            <a:srgbClr val="D8D8D8">
              <a:alpha val="49803"/>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1">
                                  <p:stCondLst>
                                    <p:cond delay="0"/>
                                  </p:stCondLst>
                                  <p:childTnLst>
                                    <p:set>
                                      <p:cBhvr>
                                        <p:cTn dur="1" fill="hold">
                                          <p:stCondLst>
                                            <p:cond delay="0"/>
                                          </p:stCondLst>
                                        </p:cTn>
                                        <p:tgtEl>
                                          <p:spTgt spid="326"/>
                                        </p:tgtEl>
                                        <p:attrNameLst>
                                          <p:attrName>style.visibility</p:attrName>
                                        </p:attrNameLst>
                                      </p:cBhvr>
                                      <p:to>
                                        <p:strVal val="visible"/>
                                      </p:to>
                                    </p:set>
                                    <p:anim calcmode="lin" valueType="num">
                                      <p:cBhvr additive="base">
                                        <p:cTn dur="500"/>
                                        <p:tgtEl>
                                          <p:spTgt spid="326"/>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5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3_Title Slide">
  <p:cSld name="33_Title Slide">
    <p:spTree>
      <p:nvGrpSpPr>
        <p:cNvPr id="327" name="Shape 327"/>
        <p:cNvGrpSpPr/>
        <p:nvPr/>
      </p:nvGrpSpPr>
      <p:grpSpPr>
        <a:xfrm>
          <a:off x="0" y="0"/>
          <a:ext cx="0" cy="0"/>
          <a:chOff x="0" y="0"/>
          <a:chExt cx="0" cy="0"/>
        </a:xfrm>
      </p:grpSpPr>
      <p:sp>
        <p:nvSpPr>
          <p:cNvPr id="328" name="Google Shape;328;p89"/>
          <p:cNvSpPr/>
          <p:nvPr>
            <p:ph idx="2" type="pic"/>
          </p:nvPr>
        </p:nvSpPr>
        <p:spPr>
          <a:xfrm>
            <a:off x="0" y="1"/>
            <a:ext cx="6826172" cy="6857998"/>
          </a:xfrm>
          <a:prstGeom prst="rect">
            <a:avLst/>
          </a:prstGeom>
          <a:solidFill>
            <a:srgbClr val="D8D8D8">
              <a:alpha val="49803"/>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8">
                                  <p:stCondLst>
                                    <p:cond delay="0"/>
                                  </p:stCondLst>
                                  <p:childTnLst>
                                    <p:set>
                                      <p:cBhvr>
                                        <p:cTn dur="1" fill="hold">
                                          <p:stCondLst>
                                            <p:cond delay="0"/>
                                          </p:stCondLst>
                                        </p:cTn>
                                        <p:tgtEl>
                                          <p:spTgt spid="328"/>
                                        </p:tgtEl>
                                        <p:attrNameLst>
                                          <p:attrName>style.visibility</p:attrName>
                                        </p:attrNameLst>
                                      </p:cBhvr>
                                      <p:to>
                                        <p:strVal val="visible"/>
                                      </p:to>
                                    </p:set>
                                    <p:anim calcmode="lin" valueType="num">
                                      <p:cBhvr additive="base">
                                        <p:cTn dur="500"/>
                                        <p:tgtEl>
                                          <p:spTgt spid="328"/>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slideLayout" Target="../slideLayouts/slideLayout12.xml"/><Relationship Id="rId12" Type="http://schemas.openxmlformats.org/officeDocument/2006/relationships/slideLayout" Target="../slideLayouts/slideLayout11.xml"/><Relationship Id="rId1" Type="http://schemas.openxmlformats.org/officeDocument/2006/relationships/image" Target="../media/image11.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15" Type="http://schemas.openxmlformats.org/officeDocument/2006/relationships/slideLayout" Target="../slideLayouts/slideLayout14.xml"/><Relationship Id="rId14" Type="http://schemas.openxmlformats.org/officeDocument/2006/relationships/slideLayout" Target="../slideLayouts/slideLayout13.xml"/><Relationship Id="rId17" Type="http://schemas.openxmlformats.org/officeDocument/2006/relationships/theme" Target="../theme/theme5.xml"/><Relationship Id="rId16" Type="http://schemas.openxmlformats.org/officeDocument/2006/relationships/slideLayout" Target="../slideLayouts/slideLayout15.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6.xml"/><Relationship Id="rId10" Type="http://schemas.openxmlformats.org/officeDocument/2006/relationships/slideLayout" Target="../slideLayouts/slideLayout25.xml"/><Relationship Id="rId13" Type="http://schemas.openxmlformats.org/officeDocument/2006/relationships/theme" Target="../theme/theme4.xml"/><Relationship Id="rId12" Type="http://schemas.openxmlformats.org/officeDocument/2006/relationships/slideLayout" Target="../slideLayouts/slideLayout27.xml"/><Relationship Id="rId1" Type="http://schemas.openxmlformats.org/officeDocument/2006/relationships/slideLayout" Target="../slideLayouts/slideLayout16.xml"/><Relationship Id="rId2" Type="http://schemas.openxmlformats.org/officeDocument/2006/relationships/slideLayout" Target="../slideLayouts/slideLayout17.xml"/><Relationship Id="rId3" Type="http://schemas.openxmlformats.org/officeDocument/2006/relationships/slideLayout" Target="../slideLayouts/slideLayout18.xml"/><Relationship Id="rId4" Type="http://schemas.openxmlformats.org/officeDocument/2006/relationships/slideLayout" Target="../slideLayouts/slideLayout19.xml"/><Relationship Id="rId9" Type="http://schemas.openxmlformats.org/officeDocument/2006/relationships/slideLayout" Target="../slideLayouts/slideLayout24.xml"/><Relationship Id="rId5" Type="http://schemas.openxmlformats.org/officeDocument/2006/relationships/slideLayout" Target="../slideLayouts/slideLayout20.xml"/><Relationship Id="rId6" Type="http://schemas.openxmlformats.org/officeDocument/2006/relationships/slideLayout" Target="../slideLayouts/slideLayout21.xml"/><Relationship Id="rId7" Type="http://schemas.openxmlformats.org/officeDocument/2006/relationships/slideLayout" Target="../slideLayouts/slideLayout22.xml"/><Relationship Id="rId8" Type="http://schemas.openxmlformats.org/officeDocument/2006/relationships/slideLayout" Target="../slideLayouts/slideLayout23.xml"/></Relationships>
</file>

<file path=ppt/slideMasters/_rels/slideMaster3.xml.rels><?xml version="1.0" encoding="UTF-8" standalone="yes"?><Relationships xmlns="http://schemas.openxmlformats.org/package/2006/relationships"><Relationship Id="rId11" Type="http://schemas.openxmlformats.org/officeDocument/2006/relationships/slideLayout" Target="../slideLayouts/slideLayout38.xml"/><Relationship Id="rId10" Type="http://schemas.openxmlformats.org/officeDocument/2006/relationships/slideLayout" Target="../slideLayouts/slideLayout37.xml"/><Relationship Id="rId13" Type="http://schemas.openxmlformats.org/officeDocument/2006/relationships/theme" Target="../theme/theme1.xml"/><Relationship Id="rId12" Type="http://schemas.openxmlformats.org/officeDocument/2006/relationships/slideLayout" Target="../slideLayouts/slideLayout39.xml"/><Relationship Id="rId1" Type="http://schemas.openxmlformats.org/officeDocument/2006/relationships/slideLayout" Target="../slideLayouts/slideLayout28.xml"/><Relationship Id="rId2" Type="http://schemas.openxmlformats.org/officeDocument/2006/relationships/slideLayout" Target="../slideLayouts/slideLayout29.xml"/><Relationship Id="rId3" Type="http://schemas.openxmlformats.org/officeDocument/2006/relationships/slideLayout" Target="../slideLayouts/slideLayout30.xml"/><Relationship Id="rId4" Type="http://schemas.openxmlformats.org/officeDocument/2006/relationships/slideLayout" Target="../slideLayouts/slideLayout31.xml"/><Relationship Id="rId9" Type="http://schemas.openxmlformats.org/officeDocument/2006/relationships/slideLayout" Target="../slideLayouts/slideLayout36.xml"/><Relationship Id="rId5" Type="http://schemas.openxmlformats.org/officeDocument/2006/relationships/slideLayout" Target="../slideLayouts/slideLayout32.xml"/><Relationship Id="rId6" Type="http://schemas.openxmlformats.org/officeDocument/2006/relationships/slideLayout" Target="../slideLayouts/slideLayout33.xml"/><Relationship Id="rId7" Type="http://schemas.openxmlformats.org/officeDocument/2006/relationships/slideLayout" Target="../slideLayouts/slideLayout34.xml"/><Relationship Id="rId8" Type="http://schemas.openxmlformats.org/officeDocument/2006/relationships/slideLayout" Target="../slideLayouts/slideLayout35.xml"/></Relationships>
</file>

<file path=ppt/slideMasters/_rels/slideMaster4.xml.rels><?xml version="1.0" encoding="UTF-8" standalone="yes"?><Relationships xmlns="http://schemas.openxmlformats.org/package/2006/relationships"><Relationship Id="rId11" Type="http://schemas.openxmlformats.org/officeDocument/2006/relationships/slideLayout" Target="../slideLayouts/slideLayout49.xml"/><Relationship Id="rId10" Type="http://schemas.openxmlformats.org/officeDocument/2006/relationships/slideLayout" Target="../slideLayouts/slideLayout48.xml"/><Relationship Id="rId13" Type="http://schemas.openxmlformats.org/officeDocument/2006/relationships/slideLayout" Target="../slideLayouts/slideLayout51.xml"/><Relationship Id="rId12" Type="http://schemas.openxmlformats.org/officeDocument/2006/relationships/slideLayout" Target="../slideLayouts/slideLayout50.xml"/><Relationship Id="rId1" Type="http://schemas.openxmlformats.org/officeDocument/2006/relationships/image" Target="../media/image11.png"/><Relationship Id="rId2" Type="http://schemas.openxmlformats.org/officeDocument/2006/relationships/slideLayout" Target="../slideLayouts/slideLayout40.xml"/><Relationship Id="rId3" Type="http://schemas.openxmlformats.org/officeDocument/2006/relationships/slideLayout" Target="../slideLayouts/slideLayout41.xml"/><Relationship Id="rId4" Type="http://schemas.openxmlformats.org/officeDocument/2006/relationships/slideLayout" Target="../slideLayouts/slideLayout42.xml"/><Relationship Id="rId9" Type="http://schemas.openxmlformats.org/officeDocument/2006/relationships/slideLayout" Target="../slideLayouts/slideLayout47.xml"/><Relationship Id="rId15" Type="http://schemas.openxmlformats.org/officeDocument/2006/relationships/slideLayout" Target="../slideLayouts/slideLayout53.xml"/><Relationship Id="rId14" Type="http://schemas.openxmlformats.org/officeDocument/2006/relationships/slideLayout" Target="../slideLayouts/slideLayout52.xml"/><Relationship Id="rId17" Type="http://schemas.openxmlformats.org/officeDocument/2006/relationships/theme" Target="../theme/theme2.xml"/><Relationship Id="rId16" Type="http://schemas.openxmlformats.org/officeDocument/2006/relationships/slideLayout" Target="../slideLayouts/slideLayout54.xml"/><Relationship Id="rId5" Type="http://schemas.openxmlformats.org/officeDocument/2006/relationships/slideLayout" Target="../slideLayouts/slideLayout43.xml"/><Relationship Id="rId6" Type="http://schemas.openxmlformats.org/officeDocument/2006/relationships/slideLayout" Target="../slideLayouts/slideLayout44.xml"/><Relationship Id="rId7" Type="http://schemas.openxmlformats.org/officeDocument/2006/relationships/slideLayout" Target="../slideLayouts/slideLayout45.xml"/><Relationship Id="rId8" Type="http://schemas.openxmlformats.org/officeDocument/2006/relationships/slideLayout" Target="../slideLayouts/slideLayout46.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mt="76000"/>
          </a:blip>
          <a:stretch>
            <a:fillRect/>
          </a:stretch>
        </a:blipFill>
      </p:bgPr>
    </p:bg>
    <p:spTree>
      <p:nvGrpSpPr>
        <p:cNvPr id="9" name="Shape 9"/>
        <p:cNvGrpSpPr/>
        <p:nvPr/>
      </p:nvGrpSpPr>
      <p:grpSpPr>
        <a:xfrm>
          <a:off x="0" y="0"/>
          <a:ext cx="0" cy="0"/>
          <a:chOff x="0" y="0"/>
          <a:chExt cx="0" cy="0"/>
        </a:xfrm>
      </p:grpSpPr>
      <p:sp>
        <p:nvSpPr>
          <p:cNvPr id="10" name="Google Shape;10;p4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1" name="Google Shape;11;p43"/>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4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Clr>
                <a:srgbClr val="888888"/>
              </a:buClr>
              <a:buSzPts val="1400"/>
              <a:buFont typeface="Calibri"/>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9pPr>
          </a:lstStyle>
          <a:p/>
        </p:txBody>
      </p:sp>
      <p:sp>
        <p:nvSpPr>
          <p:cNvPr id="13" name="Google Shape;13;p4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Clr>
                <a:srgbClr val="888888"/>
              </a:buClr>
              <a:buSzPts val="1400"/>
              <a:buFont typeface="Calibri"/>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9pPr>
          </a:lstStyle>
          <a:p/>
        </p:txBody>
      </p:sp>
      <p:sp>
        <p:nvSpPr>
          <p:cNvPr id="14" name="Google Shape;14;p4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2" name="Shape 92"/>
        <p:cNvGrpSpPr/>
        <p:nvPr/>
      </p:nvGrpSpPr>
      <p:grpSpPr>
        <a:xfrm>
          <a:off x="0" y="0"/>
          <a:ext cx="0" cy="0"/>
          <a:chOff x="0" y="0"/>
          <a:chExt cx="0" cy="0"/>
        </a:xfrm>
      </p:grpSpPr>
      <p:sp>
        <p:nvSpPr>
          <p:cNvPr id="93" name="Google Shape;93;p4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94" name="Google Shape;94;p45"/>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95" name="Google Shape;95;p4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6" name="Google Shape;96;p4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7" name="Google Shape;97;p4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 id="2147483676"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69" name="Shape 169"/>
        <p:cNvGrpSpPr/>
        <p:nvPr/>
      </p:nvGrpSpPr>
      <p:grpSpPr>
        <a:xfrm>
          <a:off x="0" y="0"/>
          <a:ext cx="0" cy="0"/>
          <a:chOff x="0" y="0"/>
          <a:chExt cx="0" cy="0"/>
        </a:xfrm>
      </p:grpSpPr>
      <p:sp>
        <p:nvSpPr>
          <p:cNvPr id="170" name="Google Shape;170;p4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71" name="Google Shape;171;p47"/>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72" name="Google Shape;172;p4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Clr>
                <a:srgbClr val="888888"/>
              </a:buClr>
              <a:buSzPts val="1400"/>
              <a:buFont typeface="Calibri"/>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9pPr>
          </a:lstStyle>
          <a:p/>
        </p:txBody>
      </p:sp>
      <p:sp>
        <p:nvSpPr>
          <p:cNvPr id="173" name="Google Shape;173;p4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Clr>
                <a:srgbClr val="888888"/>
              </a:buClr>
              <a:buSzPts val="1400"/>
              <a:buFont typeface="Calibri"/>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9pPr>
          </a:lstStyle>
          <a:p/>
        </p:txBody>
      </p:sp>
      <p:sp>
        <p:nvSpPr>
          <p:cNvPr id="174" name="Google Shape;174;p4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mt="76000"/>
          </a:blip>
          <a:stretch>
            <a:fillRect/>
          </a:stretch>
        </a:blipFill>
      </p:bgPr>
    </p:bg>
    <p:spTree>
      <p:nvGrpSpPr>
        <p:cNvPr id="246" name="Shape 246"/>
        <p:cNvGrpSpPr/>
        <p:nvPr/>
      </p:nvGrpSpPr>
      <p:grpSpPr>
        <a:xfrm>
          <a:off x="0" y="0"/>
          <a:ext cx="0" cy="0"/>
          <a:chOff x="0" y="0"/>
          <a:chExt cx="0" cy="0"/>
        </a:xfrm>
      </p:grpSpPr>
      <p:sp>
        <p:nvSpPr>
          <p:cNvPr id="247" name="Google Shape;247;p4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248" name="Google Shape;248;p49"/>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249" name="Google Shape;249;p4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sz="1200">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250" name="Google Shape;250;p4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sz="1200">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251" name="Google Shape;251;p4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 id="2147483701" r:id="rId12"/>
    <p:sldLayoutId id="2147483702" r:id="rId13"/>
    <p:sldLayoutId id="2147483703" r:id="rId14"/>
    <p:sldLayoutId id="2147483704" r:id="rId15"/>
    <p:sldLayoutId id="2147483705" r:id="rId16"/>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9.jpg"/><Relationship Id="rId4" Type="http://schemas.openxmlformats.org/officeDocument/2006/relationships/image" Target="../media/image12.png"/><Relationship Id="rId5"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9.jpg"/><Relationship Id="rId4" Type="http://schemas.openxmlformats.org/officeDocument/2006/relationships/image" Target="../media/image12.png"/><Relationship Id="rId5"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3.xml"/><Relationship Id="rId3" Type="http://schemas.openxmlformats.org/officeDocument/2006/relationships/image" Target="../media/image12.png"/><Relationship Id="rId4" Type="http://schemas.openxmlformats.org/officeDocument/2006/relationships/image" Target="../media/image7.png"/><Relationship Id="rId5" Type="http://schemas.openxmlformats.org/officeDocument/2006/relationships/image" Target="../media/image13.png"/><Relationship Id="rId6" Type="http://schemas.openxmlformats.org/officeDocument/2006/relationships/image" Target="../media/image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4.xml"/><Relationship Id="rId3" Type="http://schemas.openxmlformats.org/officeDocument/2006/relationships/image" Target="../media/image12.png"/><Relationship Id="rId4" Type="http://schemas.openxmlformats.org/officeDocument/2006/relationships/image" Target="../media/image7.png"/><Relationship Id="rId5" Type="http://schemas.openxmlformats.org/officeDocument/2006/relationships/image" Target="../media/image14.png"/><Relationship Id="rId6" Type="http://schemas.openxmlformats.org/officeDocument/2006/relationships/image" Target="../media/image13.png"/><Relationship Id="rId7" Type="http://schemas.openxmlformats.org/officeDocument/2006/relationships/image" Target="../media/image8.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5.xml"/><Relationship Id="rId3" Type="http://schemas.openxmlformats.org/officeDocument/2006/relationships/image" Target="../media/image12.png"/><Relationship Id="rId4" Type="http://schemas.openxmlformats.org/officeDocument/2006/relationships/image" Target="../media/image7.png"/><Relationship Id="rId5" Type="http://schemas.openxmlformats.org/officeDocument/2006/relationships/image" Target="../media/image14.png"/><Relationship Id="rId6" Type="http://schemas.openxmlformats.org/officeDocument/2006/relationships/image" Target="../media/image13.png"/><Relationship Id="rId7" Type="http://schemas.openxmlformats.org/officeDocument/2006/relationships/image" Target="../media/image21.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6.xml"/><Relationship Id="rId3" Type="http://schemas.openxmlformats.org/officeDocument/2006/relationships/image" Target="../media/image12.png"/><Relationship Id="rId4" Type="http://schemas.openxmlformats.org/officeDocument/2006/relationships/image" Target="../media/image7.png"/><Relationship Id="rId5" Type="http://schemas.openxmlformats.org/officeDocument/2006/relationships/image" Target="../media/image14.png"/><Relationship Id="rId6" Type="http://schemas.openxmlformats.org/officeDocument/2006/relationships/image" Target="../media/image13.png"/><Relationship Id="rId7" Type="http://schemas.openxmlformats.org/officeDocument/2006/relationships/image" Target="../media/image17.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7.xml"/><Relationship Id="rId3" Type="http://schemas.openxmlformats.org/officeDocument/2006/relationships/image" Target="../media/image12.png"/><Relationship Id="rId4" Type="http://schemas.openxmlformats.org/officeDocument/2006/relationships/image" Target="../media/image7.png"/><Relationship Id="rId5" Type="http://schemas.openxmlformats.org/officeDocument/2006/relationships/image" Target="../media/image13.png"/><Relationship Id="rId6" Type="http://schemas.openxmlformats.org/officeDocument/2006/relationships/image" Target="../media/image18.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8.xml"/><Relationship Id="rId3" Type="http://schemas.openxmlformats.org/officeDocument/2006/relationships/image" Target="../media/image22.png"/><Relationship Id="rId4" Type="http://schemas.openxmlformats.org/officeDocument/2006/relationships/image" Target="../media/image12.png"/><Relationship Id="rId5" Type="http://schemas.openxmlformats.org/officeDocument/2006/relationships/image" Target="../media/image7.png"/><Relationship Id="rId6" Type="http://schemas.openxmlformats.org/officeDocument/2006/relationships/image" Target="../media/image13.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9.xml"/><Relationship Id="rId3" Type="http://schemas.openxmlformats.org/officeDocument/2006/relationships/image" Target="../media/image12.png"/><Relationship Id="rId4" Type="http://schemas.openxmlformats.org/officeDocument/2006/relationships/image" Target="../media/image7.png"/><Relationship Id="rId5" Type="http://schemas.openxmlformats.org/officeDocument/2006/relationships/image" Target="../media/image14.png"/><Relationship Id="rId6" Type="http://schemas.openxmlformats.org/officeDocument/2006/relationships/image" Target="../media/image13.png"/><Relationship Id="rId7" Type="http://schemas.openxmlformats.org/officeDocument/2006/relationships/image" Target="../media/image19.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0.xml"/><Relationship Id="rId3" Type="http://schemas.openxmlformats.org/officeDocument/2006/relationships/image" Target="../media/image12.png"/><Relationship Id="rId4" Type="http://schemas.openxmlformats.org/officeDocument/2006/relationships/image" Target="../media/image7.png"/><Relationship Id="rId5" Type="http://schemas.openxmlformats.org/officeDocument/2006/relationships/image" Target="../media/image14.png"/><Relationship Id="rId6" Type="http://schemas.openxmlformats.org/officeDocument/2006/relationships/image" Target="../media/image13.png"/><Relationship Id="rId7" Type="http://schemas.openxmlformats.org/officeDocument/2006/relationships/image" Target="../media/image23.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1.xml"/><Relationship Id="rId3" Type="http://schemas.openxmlformats.org/officeDocument/2006/relationships/image" Target="../media/image12.png"/><Relationship Id="rId4" Type="http://schemas.openxmlformats.org/officeDocument/2006/relationships/image" Target="../media/image7.png"/><Relationship Id="rId5" Type="http://schemas.openxmlformats.org/officeDocument/2006/relationships/image" Target="../media/image14.png"/><Relationship Id="rId6" Type="http://schemas.openxmlformats.org/officeDocument/2006/relationships/image" Target="../media/image13.png"/><Relationship Id="rId7" Type="http://schemas.openxmlformats.org/officeDocument/2006/relationships/image" Target="../media/image33.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2.xml"/><Relationship Id="rId3" Type="http://schemas.openxmlformats.org/officeDocument/2006/relationships/image" Target="../media/image12.png"/><Relationship Id="rId4" Type="http://schemas.openxmlformats.org/officeDocument/2006/relationships/image" Target="../media/image7.png"/><Relationship Id="rId5" Type="http://schemas.openxmlformats.org/officeDocument/2006/relationships/image" Target="../media/image14.png"/><Relationship Id="rId6" Type="http://schemas.openxmlformats.org/officeDocument/2006/relationships/image" Target="../media/image13.png"/><Relationship Id="rId7" Type="http://schemas.openxmlformats.org/officeDocument/2006/relationships/image" Target="../media/image26.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3.xml"/><Relationship Id="rId3" Type="http://schemas.openxmlformats.org/officeDocument/2006/relationships/image" Target="../media/image47.png"/><Relationship Id="rId4" Type="http://schemas.openxmlformats.org/officeDocument/2006/relationships/image" Target="../media/image12.png"/><Relationship Id="rId5" Type="http://schemas.openxmlformats.org/officeDocument/2006/relationships/image" Target="../media/image7.png"/><Relationship Id="rId6" Type="http://schemas.openxmlformats.org/officeDocument/2006/relationships/image" Target="../media/image13.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4.xml"/><Relationship Id="rId3" Type="http://schemas.openxmlformats.org/officeDocument/2006/relationships/image" Target="../media/image12.png"/><Relationship Id="rId4" Type="http://schemas.openxmlformats.org/officeDocument/2006/relationships/image" Target="../media/image7.png"/><Relationship Id="rId5" Type="http://schemas.openxmlformats.org/officeDocument/2006/relationships/image" Target="../media/image14.png"/><Relationship Id="rId6" Type="http://schemas.openxmlformats.org/officeDocument/2006/relationships/image" Target="../media/image13.png"/><Relationship Id="rId7" Type="http://schemas.openxmlformats.org/officeDocument/2006/relationships/image" Target="../media/image25.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5.xml"/><Relationship Id="rId3" Type="http://schemas.openxmlformats.org/officeDocument/2006/relationships/image" Target="../media/image12.png"/><Relationship Id="rId4" Type="http://schemas.openxmlformats.org/officeDocument/2006/relationships/image" Target="../media/image7.png"/><Relationship Id="rId5" Type="http://schemas.openxmlformats.org/officeDocument/2006/relationships/image" Target="../media/image14.png"/><Relationship Id="rId6" Type="http://schemas.openxmlformats.org/officeDocument/2006/relationships/image" Target="../media/image13.png"/><Relationship Id="rId7" Type="http://schemas.openxmlformats.org/officeDocument/2006/relationships/image" Target="../media/image29.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6.xml"/><Relationship Id="rId3" Type="http://schemas.openxmlformats.org/officeDocument/2006/relationships/image" Target="../media/image12.png"/><Relationship Id="rId4" Type="http://schemas.openxmlformats.org/officeDocument/2006/relationships/image" Target="../media/image7.png"/><Relationship Id="rId5" Type="http://schemas.openxmlformats.org/officeDocument/2006/relationships/image" Target="../media/image14.png"/><Relationship Id="rId6" Type="http://schemas.openxmlformats.org/officeDocument/2006/relationships/image" Target="../media/image13.png"/><Relationship Id="rId7" Type="http://schemas.openxmlformats.org/officeDocument/2006/relationships/image" Target="../media/image28.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7.xml"/><Relationship Id="rId3" Type="http://schemas.openxmlformats.org/officeDocument/2006/relationships/image" Target="../media/image12.png"/><Relationship Id="rId4" Type="http://schemas.openxmlformats.org/officeDocument/2006/relationships/image" Target="../media/image7.png"/><Relationship Id="rId5" Type="http://schemas.openxmlformats.org/officeDocument/2006/relationships/image" Target="../media/image14.png"/><Relationship Id="rId6" Type="http://schemas.openxmlformats.org/officeDocument/2006/relationships/image" Target="../media/image13.png"/><Relationship Id="rId7" Type="http://schemas.openxmlformats.org/officeDocument/2006/relationships/image" Target="../media/image39.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8.xml"/><Relationship Id="rId3" Type="http://schemas.openxmlformats.org/officeDocument/2006/relationships/image" Target="../media/image12.png"/><Relationship Id="rId4" Type="http://schemas.openxmlformats.org/officeDocument/2006/relationships/image" Target="../media/image7.png"/><Relationship Id="rId5" Type="http://schemas.openxmlformats.org/officeDocument/2006/relationships/image" Target="../media/image14.png"/><Relationship Id="rId6" Type="http://schemas.openxmlformats.org/officeDocument/2006/relationships/image" Target="../media/image13.png"/><Relationship Id="rId7" Type="http://schemas.openxmlformats.org/officeDocument/2006/relationships/image" Target="../media/image56.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9.xml"/><Relationship Id="rId3" Type="http://schemas.openxmlformats.org/officeDocument/2006/relationships/image" Target="../media/image12.png"/><Relationship Id="rId4" Type="http://schemas.openxmlformats.org/officeDocument/2006/relationships/image" Target="../media/image7.png"/><Relationship Id="rId5" Type="http://schemas.openxmlformats.org/officeDocument/2006/relationships/image" Target="../media/image13.png"/><Relationship Id="rId6" Type="http://schemas.openxmlformats.org/officeDocument/2006/relationships/image" Target="../media/image27.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20.xml"/><Relationship Id="rId3" Type="http://schemas.openxmlformats.org/officeDocument/2006/relationships/image" Target="../media/image12.png"/><Relationship Id="rId4" Type="http://schemas.openxmlformats.org/officeDocument/2006/relationships/image" Target="../media/image7.png"/><Relationship Id="rId5" Type="http://schemas.openxmlformats.org/officeDocument/2006/relationships/image" Target="../media/image14.png"/><Relationship Id="rId6" Type="http://schemas.openxmlformats.org/officeDocument/2006/relationships/image" Target="../media/image13.png"/><Relationship Id="rId7" Type="http://schemas.openxmlformats.org/officeDocument/2006/relationships/image" Target="../media/image35.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21.xml"/><Relationship Id="rId3" Type="http://schemas.openxmlformats.org/officeDocument/2006/relationships/image" Target="../media/image12.png"/><Relationship Id="rId4" Type="http://schemas.openxmlformats.org/officeDocument/2006/relationships/image" Target="../media/image7.png"/><Relationship Id="rId5" Type="http://schemas.openxmlformats.org/officeDocument/2006/relationships/image" Target="../media/image14.png"/><Relationship Id="rId6" Type="http://schemas.openxmlformats.org/officeDocument/2006/relationships/image" Target="../media/image13.png"/><Relationship Id="rId7" Type="http://schemas.openxmlformats.org/officeDocument/2006/relationships/image" Target="../media/image32.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22.xml"/><Relationship Id="rId3" Type="http://schemas.openxmlformats.org/officeDocument/2006/relationships/image" Target="../media/image12.png"/><Relationship Id="rId4" Type="http://schemas.openxmlformats.org/officeDocument/2006/relationships/image" Target="../media/image7.png"/><Relationship Id="rId5" Type="http://schemas.openxmlformats.org/officeDocument/2006/relationships/image" Target="../media/image14.png"/><Relationship Id="rId6" Type="http://schemas.openxmlformats.org/officeDocument/2006/relationships/image" Target="../media/image13.png"/><Relationship Id="rId7" Type="http://schemas.openxmlformats.org/officeDocument/2006/relationships/image" Target="../media/image24.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23.xml"/><Relationship Id="rId3" Type="http://schemas.openxmlformats.org/officeDocument/2006/relationships/image" Target="../media/image12.png"/><Relationship Id="rId4" Type="http://schemas.openxmlformats.org/officeDocument/2006/relationships/image" Target="../media/image7.png"/><Relationship Id="rId5" Type="http://schemas.openxmlformats.org/officeDocument/2006/relationships/image" Target="../media/image13.png"/><Relationship Id="rId6" Type="http://schemas.openxmlformats.org/officeDocument/2006/relationships/image" Target="../media/image30.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24.xml"/><Relationship Id="rId3" Type="http://schemas.openxmlformats.org/officeDocument/2006/relationships/image" Target="../media/image12.png"/><Relationship Id="rId4" Type="http://schemas.openxmlformats.org/officeDocument/2006/relationships/image" Target="../media/image7.png"/><Relationship Id="rId5" Type="http://schemas.openxmlformats.org/officeDocument/2006/relationships/image" Target="../media/image14.png"/><Relationship Id="rId6" Type="http://schemas.openxmlformats.org/officeDocument/2006/relationships/image" Target="../media/image13.png"/><Relationship Id="rId7" Type="http://schemas.openxmlformats.org/officeDocument/2006/relationships/image" Target="../media/image37.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25.xml"/><Relationship Id="rId3" Type="http://schemas.openxmlformats.org/officeDocument/2006/relationships/image" Target="../media/image12.png"/><Relationship Id="rId4" Type="http://schemas.openxmlformats.org/officeDocument/2006/relationships/image" Target="../media/image7.png"/><Relationship Id="rId5" Type="http://schemas.openxmlformats.org/officeDocument/2006/relationships/image" Target="../media/image14.png"/><Relationship Id="rId6" Type="http://schemas.openxmlformats.org/officeDocument/2006/relationships/image" Target="../media/image13.png"/><Relationship Id="rId7" Type="http://schemas.openxmlformats.org/officeDocument/2006/relationships/image" Target="../media/image42.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26.xml"/><Relationship Id="rId3" Type="http://schemas.openxmlformats.org/officeDocument/2006/relationships/image" Target="../media/image12.png"/><Relationship Id="rId4" Type="http://schemas.openxmlformats.org/officeDocument/2006/relationships/image" Target="../media/image7.png"/><Relationship Id="rId5" Type="http://schemas.openxmlformats.org/officeDocument/2006/relationships/image" Target="../media/image14.png"/><Relationship Id="rId6" Type="http://schemas.openxmlformats.org/officeDocument/2006/relationships/image" Target="../media/image13.png"/><Relationship Id="rId7" Type="http://schemas.openxmlformats.org/officeDocument/2006/relationships/image" Target="../media/image31.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27.xml"/><Relationship Id="rId3" Type="http://schemas.openxmlformats.org/officeDocument/2006/relationships/image" Target="../media/image12.png"/><Relationship Id="rId4" Type="http://schemas.openxmlformats.org/officeDocument/2006/relationships/image" Target="../media/image7.png"/><Relationship Id="rId5" Type="http://schemas.openxmlformats.org/officeDocument/2006/relationships/image" Target="../media/image14.png"/><Relationship Id="rId6" Type="http://schemas.openxmlformats.org/officeDocument/2006/relationships/image" Target="../media/image13.png"/><Relationship Id="rId7" Type="http://schemas.openxmlformats.org/officeDocument/2006/relationships/image" Target="../media/image34.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28.xml"/><Relationship Id="rId3" Type="http://schemas.openxmlformats.org/officeDocument/2006/relationships/image" Target="../media/image12.png"/><Relationship Id="rId4" Type="http://schemas.openxmlformats.org/officeDocument/2006/relationships/image" Target="../media/image7.png"/><Relationship Id="rId5" Type="http://schemas.openxmlformats.org/officeDocument/2006/relationships/image" Target="../media/image14.png"/><Relationship Id="rId6" Type="http://schemas.openxmlformats.org/officeDocument/2006/relationships/image" Target="../media/image13.png"/><Relationship Id="rId7" Type="http://schemas.openxmlformats.org/officeDocument/2006/relationships/image" Target="../media/image38.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29.xml"/><Relationship Id="rId3" Type="http://schemas.openxmlformats.org/officeDocument/2006/relationships/image" Target="../media/image12.png"/><Relationship Id="rId4" Type="http://schemas.openxmlformats.org/officeDocument/2006/relationships/image" Target="../media/image7.png"/><Relationship Id="rId5" Type="http://schemas.openxmlformats.org/officeDocument/2006/relationships/image" Target="../media/image13.png"/><Relationship Id="rId6" Type="http://schemas.openxmlformats.org/officeDocument/2006/relationships/image" Target="../media/image40.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30.xml"/><Relationship Id="rId3" Type="http://schemas.openxmlformats.org/officeDocument/2006/relationships/image" Target="../media/image12.png"/><Relationship Id="rId4" Type="http://schemas.openxmlformats.org/officeDocument/2006/relationships/image" Target="../media/image7.png"/><Relationship Id="rId5" Type="http://schemas.openxmlformats.org/officeDocument/2006/relationships/image" Target="../media/image14.png"/><Relationship Id="rId6" Type="http://schemas.openxmlformats.org/officeDocument/2006/relationships/image" Target="../media/image13.png"/><Relationship Id="rId7" Type="http://schemas.openxmlformats.org/officeDocument/2006/relationships/image" Target="../media/image41.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31.xml"/><Relationship Id="rId3" Type="http://schemas.openxmlformats.org/officeDocument/2006/relationships/image" Target="../media/image12.png"/><Relationship Id="rId4" Type="http://schemas.openxmlformats.org/officeDocument/2006/relationships/image" Target="../media/image7.png"/><Relationship Id="rId5" Type="http://schemas.openxmlformats.org/officeDocument/2006/relationships/image" Target="../media/image14.png"/><Relationship Id="rId6" Type="http://schemas.openxmlformats.org/officeDocument/2006/relationships/image" Target="../media/image13.png"/><Relationship Id="rId7" Type="http://schemas.openxmlformats.org/officeDocument/2006/relationships/image" Target="../media/image36.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32.xml"/><Relationship Id="rId3" Type="http://schemas.openxmlformats.org/officeDocument/2006/relationships/image" Target="../media/image12.png"/><Relationship Id="rId4" Type="http://schemas.openxmlformats.org/officeDocument/2006/relationships/image" Target="../media/image7.png"/><Relationship Id="rId5" Type="http://schemas.openxmlformats.org/officeDocument/2006/relationships/image" Target="../media/image14.png"/><Relationship Id="rId6" Type="http://schemas.openxmlformats.org/officeDocument/2006/relationships/image" Target="../media/image13.png"/><Relationship Id="rId7" Type="http://schemas.openxmlformats.org/officeDocument/2006/relationships/image" Target="../media/image50.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33.xml"/><Relationship Id="rId3" Type="http://schemas.openxmlformats.org/officeDocument/2006/relationships/image" Target="../media/image12.png"/><Relationship Id="rId4" Type="http://schemas.openxmlformats.org/officeDocument/2006/relationships/image" Target="../media/image7.png"/><Relationship Id="rId5" Type="http://schemas.openxmlformats.org/officeDocument/2006/relationships/image" Target="../media/image14.png"/><Relationship Id="rId6" Type="http://schemas.openxmlformats.org/officeDocument/2006/relationships/image" Target="../media/image13.png"/><Relationship Id="rId7" Type="http://schemas.openxmlformats.org/officeDocument/2006/relationships/image" Target="../media/image54.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34.xml"/><Relationship Id="rId3" Type="http://schemas.openxmlformats.org/officeDocument/2006/relationships/image" Target="../media/image12.png"/><Relationship Id="rId4" Type="http://schemas.openxmlformats.org/officeDocument/2006/relationships/image" Target="../media/image7.png"/><Relationship Id="rId5" Type="http://schemas.openxmlformats.org/officeDocument/2006/relationships/image" Target="../media/image14.png"/><Relationship Id="rId6" Type="http://schemas.openxmlformats.org/officeDocument/2006/relationships/image" Target="../media/image13.png"/><Relationship Id="rId7" Type="http://schemas.openxmlformats.org/officeDocument/2006/relationships/image" Target="../media/image46.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35.xml"/><Relationship Id="rId3" Type="http://schemas.openxmlformats.org/officeDocument/2006/relationships/image" Target="../media/image12.png"/><Relationship Id="rId4" Type="http://schemas.openxmlformats.org/officeDocument/2006/relationships/image" Target="../media/image7.png"/><Relationship Id="rId5" Type="http://schemas.openxmlformats.org/officeDocument/2006/relationships/image" Target="../media/image14.png"/><Relationship Id="rId6" Type="http://schemas.openxmlformats.org/officeDocument/2006/relationships/image" Target="../media/image13.png"/><Relationship Id="rId7" Type="http://schemas.openxmlformats.org/officeDocument/2006/relationships/image" Target="../media/image43.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36.xml"/><Relationship Id="rId3" Type="http://schemas.openxmlformats.org/officeDocument/2006/relationships/image" Target="../media/image12.png"/><Relationship Id="rId4" Type="http://schemas.openxmlformats.org/officeDocument/2006/relationships/image" Target="../media/image7.png"/><Relationship Id="rId5" Type="http://schemas.openxmlformats.org/officeDocument/2006/relationships/image" Target="../media/image14.png"/><Relationship Id="rId6" Type="http://schemas.openxmlformats.org/officeDocument/2006/relationships/image" Target="../media/image13.png"/><Relationship Id="rId7" Type="http://schemas.openxmlformats.org/officeDocument/2006/relationships/image" Target="../media/image45.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37.xml"/><Relationship Id="rId3" Type="http://schemas.openxmlformats.org/officeDocument/2006/relationships/image" Target="../media/image12.png"/><Relationship Id="rId4" Type="http://schemas.openxmlformats.org/officeDocument/2006/relationships/image" Target="../media/image7.png"/><Relationship Id="rId5" Type="http://schemas.openxmlformats.org/officeDocument/2006/relationships/image" Target="../media/image14.png"/><Relationship Id="rId6" Type="http://schemas.openxmlformats.org/officeDocument/2006/relationships/image" Target="../media/image13.png"/><Relationship Id="rId7" Type="http://schemas.openxmlformats.org/officeDocument/2006/relationships/image" Target="../media/image51.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38.xml"/><Relationship Id="rId3" Type="http://schemas.openxmlformats.org/officeDocument/2006/relationships/image" Target="../media/image12.png"/><Relationship Id="rId4" Type="http://schemas.openxmlformats.org/officeDocument/2006/relationships/image" Target="../media/image7.png"/><Relationship Id="rId5" Type="http://schemas.openxmlformats.org/officeDocument/2006/relationships/image" Target="../media/image14.png"/><Relationship Id="rId6" Type="http://schemas.openxmlformats.org/officeDocument/2006/relationships/image" Target="../media/image13.png"/><Relationship Id="rId7" Type="http://schemas.openxmlformats.org/officeDocument/2006/relationships/image" Target="../media/image49.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39.xml"/><Relationship Id="rId3" Type="http://schemas.openxmlformats.org/officeDocument/2006/relationships/image" Target="../media/image12.png"/><Relationship Id="rId4" Type="http://schemas.openxmlformats.org/officeDocument/2006/relationships/image" Target="../media/image7.png"/><Relationship Id="rId5" Type="http://schemas.openxmlformats.org/officeDocument/2006/relationships/image" Target="../media/image14.png"/><Relationship Id="rId6" Type="http://schemas.openxmlformats.org/officeDocument/2006/relationships/image" Target="../media/image13.png"/><Relationship Id="rId7" Type="http://schemas.openxmlformats.org/officeDocument/2006/relationships/image" Target="../media/image44.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40.xml"/><Relationship Id="rId3" Type="http://schemas.openxmlformats.org/officeDocument/2006/relationships/image" Target="../media/image12.png"/><Relationship Id="rId4" Type="http://schemas.openxmlformats.org/officeDocument/2006/relationships/image" Target="../media/image7.png"/><Relationship Id="rId5" Type="http://schemas.openxmlformats.org/officeDocument/2006/relationships/image" Target="../media/image14.png"/><Relationship Id="rId6" Type="http://schemas.openxmlformats.org/officeDocument/2006/relationships/image" Target="../media/image13.png"/><Relationship Id="rId7" Type="http://schemas.openxmlformats.org/officeDocument/2006/relationships/image" Target="../media/image48.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8.xml"/><Relationship Id="rId2" Type="http://schemas.openxmlformats.org/officeDocument/2006/relationships/notesSlide" Target="../notesSlides/notesSlide41.xml"/><Relationship Id="rId3" Type="http://schemas.openxmlformats.org/officeDocument/2006/relationships/image" Target="../media/image12.png"/><Relationship Id="rId4" Type="http://schemas.openxmlformats.org/officeDocument/2006/relationships/image" Target="../media/image7.png"/><Relationship Id="rId5" Type="http://schemas.openxmlformats.org/officeDocument/2006/relationships/image" Target="../media/image14.png"/><Relationship Id="rId6" Type="http://schemas.openxmlformats.org/officeDocument/2006/relationships/image" Target="../media/image13.png"/><Relationship Id="rId7" Type="http://schemas.openxmlformats.org/officeDocument/2006/relationships/image" Target="../media/image55.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40.xml"/><Relationship Id="rId2" Type="http://schemas.openxmlformats.org/officeDocument/2006/relationships/notesSlide" Target="../notesSlides/notesSlide42.xml"/><Relationship Id="rId3" Type="http://schemas.openxmlformats.org/officeDocument/2006/relationships/image" Target="../media/image58.png"/><Relationship Id="rId4" Type="http://schemas.openxmlformats.org/officeDocument/2006/relationships/image" Target="../media/image52.png"/><Relationship Id="rId5" Type="http://schemas.openxmlformats.org/officeDocument/2006/relationships/image" Target="../media/image53.png"/><Relationship Id="rId6"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3" name="Shape 333"/>
        <p:cNvGrpSpPr/>
        <p:nvPr/>
      </p:nvGrpSpPr>
      <p:grpSpPr>
        <a:xfrm>
          <a:off x="0" y="0"/>
          <a:ext cx="0" cy="0"/>
          <a:chOff x="0" y="0"/>
          <a:chExt cx="0" cy="0"/>
        </a:xfrm>
      </p:grpSpPr>
      <p:grpSp>
        <p:nvGrpSpPr>
          <p:cNvPr id="334" name="Google Shape;334;p1"/>
          <p:cNvGrpSpPr/>
          <p:nvPr/>
        </p:nvGrpSpPr>
        <p:grpSpPr>
          <a:xfrm>
            <a:off x="321733" y="0"/>
            <a:ext cx="2024825" cy="1879600"/>
            <a:chOff x="321733" y="0"/>
            <a:chExt cx="2024825" cy="1879600"/>
          </a:xfrm>
        </p:grpSpPr>
        <p:sp>
          <p:nvSpPr>
            <p:cNvPr id="335" name="Google Shape;335;p1"/>
            <p:cNvSpPr/>
            <p:nvPr/>
          </p:nvSpPr>
          <p:spPr>
            <a:xfrm>
              <a:off x="321733" y="0"/>
              <a:ext cx="1821625" cy="1100667"/>
            </a:xfrm>
            <a:prstGeom prst="parallelogram">
              <a:avLst>
                <a:gd fmla="val 97502" name="adj"/>
              </a:avLst>
            </a:prstGeom>
            <a:solidFill>
              <a:schemeClr val="lt1">
                <a:alpha val="6274"/>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336" name="Google Shape;336;p1"/>
            <p:cNvSpPr/>
            <p:nvPr/>
          </p:nvSpPr>
          <p:spPr>
            <a:xfrm>
              <a:off x="524933" y="778933"/>
              <a:ext cx="1821625" cy="1100667"/>
            </a:xfrm>
            <a:prstGeom prst="parallelogram">
              <a:avLst>
                <a:gd fmla="val 97502" name="adj"/>
              </a:avLst>
            </a:prstGeom>
            <a:solidFill>
              <a:schemeClr val="lt1">
                <a:alpha val="6274"/>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sp>
        <p:nvSpPr>
          <p:cNvPr id="337" name="Google Shape;337;p1"/>
          <p:cNvSpPr/>
          <p:nvPr/>
        </p:nvSpPr>
        <p:spPr>
          <a:xfrm flipH="1" rot="10800000">
            <a:off x="4889591" y="-44450"/>
            <a:ext cx="1549309" cy="2063750"/>
          </a:xfrm>
          <a:custGeom>
            <a:rect b="b" l="l" r="r" t="t"/>
            <a:pathLst>
              <a:path extrusionOk="0" h="2063750" w="1549309">
                <a:moveTo>
                  <a:pt x="0" y="2063750"/>
                </a:moveTo>
                <a:lnTo>
                  <a:pt x="812755" y="0"/>
                </a:lnTo>
                <a:lnTo>
                  <a:pt x="1549309" y="2057400"/>
                </a:lnTo>
                <a:lnTo>
                  <a:pt x="0" y="2063750"/>
                </a:lnTo>
                <a:close/>
              </a:path>
            </a:pathLst>
          </a:custGeom>
          <a:solidFill>
            <a:srgbClr val="2D3956"/>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338" name="Google Shape;338;p1"/>
          <p:cNvSpPr txBox="1"/>
          <p:nvPr/>
        </p:nvSpPr>
        <p:spPr>
          <a:xfrm>
            <a:off x="7213235" y="4393038"/>
            <a:ext cx="4886463" cy="40011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2D3956"/>
              </a:buClr>
              <a:buSzPts val="2000"/>
              <a:buFont typeface="Stardos Stencil"/>
              <a:buNone/>
            </a:pPr>
            <a:r>
              <a:rPr b="0" i="0" lang="en-US" sz="2000" u="none" cap="none" strike="noStrike">
                <a:solidFill>
                  <a:srgbClr val="2D3956"/>
                </a:solidFill>
                <a:latin typeface="Stardos Stencil"/>
                <a:ea typeface="Stardos Stencil"/>
                <a:cs typeface="Stardos Stencil"/>
                <a:sym typeface="Stardos Stencil"/>
              </a:rPr>
              <a:t>Prepared by Dr. HEBA ZIAD</a:t>
            </a:r>
            <a:endParaRPr b="0" i="0" sz="2000" u="none" cap="none" strike="noStrike">
              <a:solidFill>
                <a:srgbClr val="2D3956"/>
              </a:solidFill>
              <a:latin typeface="Stardos Stencil"/>
              <a:ea typeface="Stardos Stencil"/>
              <a:cs typeface="Stardos Stencil"/>
              <a:sym typeface="Stardos Stencil"/>
            </a:endParaRPr>
          </a:p>
        </p:txBody>
      </p:sp>
      <p:sp>
        <p:nvSpPr>
          <p:cNvPr id="339" name="Google Shape;339;p1"/>
          <p:cNvSpPr/>
          <p:nvPr/>
        </p:nvSpPr>
        <p:spPr>
          <a:xfrm>
            <a:off x="-57150" y="-19050"/>
            <a:ext cx="7452000" cy="6912000"/>
          </a:xfrm>
          <a:custGeom>
            <a:rect b="b" l="l" r="r" t="t"/>
            <a:pathLst>
              <a:path extrusionOk="0" h="6934200" w="7372350">
                <a:moveTo>
                  <a:pt x="38100" y="19050"/>
                </a:moveTo>
                <a:lnTo>
                  <a:pt x="4743450" y="0"/>
                </a:lnTo>
                <a:lnTo>
                  <a:pt x="7372350" y="6915150"/>
                </a:lnTo>
                <a:lnTo>
                  <a:pt x="0" y="6934200"/>
                </a:lnTo>
                <a:lnTo>
                  <a:pt x="38100" y="19050"/>
                </a:lnTo>
                <a:close/>
              </a:path>
            </a:pathLst>
          </a:custGeom>
          <a:blipFill rotWithShape="1">
            <a:blip r:embed="rId3">
              <a:alphaModFix amt="76000"/>
            </a:blip>
            <a:stretch>
              <a:fillRect b="0" l="0" r="0" t="-998"/>
            </a:stretch>
          </a:blip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340" name="Google Shape;340;p1"/>
          <p:cNvSpPr txBox="1"/>
          <p:nvPr/>
        </p:nvSpPr>
        <p:spPr>
          <a:xfrm>
            <a:off x="6550866" y="2424037"/>
            <a:ext cx="5641134" cy="1323439"/>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8E5A6D"/>
              </a:buClr>
              <a:buSzPts val="4000"/>
              <a:buFont typeface="Tajawal Medium"/>
              <a:buNone/>
            </a:pPr>
            <a:r>
              <a:rPr b="1" i="0" lang="en-US" sz="4000" u="none" cap="none" strike="noStrike">
                <a:solidFill>
                  <a:srgbClr val="8E5A6D"/>
                </a:solidFill>
                <a:latin typeface="Tajawal Medium"/>
                <a:ea typeface="Tajawal Medium"/>
                <a:cs typeface="Tajawal Medium"/>
                <a:sym typeface="Tajawal Medium"/>
              </a:rPr>
              <a:t>DIGITAL MARKETING</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8E5A6D"/>
              </a:buClr>
              <a:buSzPts val="4000"/>
              <a:buFont typeface="Tajawal Medium"/>
              <a:buNone/>
            </a:pPr>
            <a:r>
              <a:rPr b="1" i="0" lang="en-US" sz="4000" u="none" cap="none" strike="noStrike">
                <a:solidFill>
                  <a:srgbClr val="8E5A6D"/>
                </a:solidFill>
                <a:latin typeface="Tajawal Medium"/>
                <a:ea typeface="Tajawal Medium"/>
                <a:cs typeface="Tajawal Medium"/>
                <a:sym typeface="Tajawal Medium"/>
              </a:rPr>
              <a:t>APPLICATIONS</a:t>
            </a:r>
            <a:endParaRPr b="1" i="0" sz="4000" u="none" cap="none" strike="noStrike">
              <a:solidFill>
                <a:srgbClr val="8E5A6D"/>
              </a:solidFill>
              <a:latin typeface="Tajawal Medium"/>
              <a:ea typeface="Tajawal Medium"/>
              <a:cs typeface="Tajawal Medium"/>
              <a:sym typeface="Tajawal Medium"/>
            </a:endParaRPr>
          </a:p>
        </p:txBody>
      </p:sp>
      <p:sp>
        <p:nvSpPr>
          <p:cNvPr id="341" name="Google Shape;341;p1"/>
          <p:cNvSpPr/>
          <p:nvPr/>
        </p:nvSpPr>
        <p:spPr>
          <a:xfrm>
            <a:off x="6594457" y="6043084"/>
            <a:ext cx="3516608" cy="529167"/>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2D3956"/>
              </a:buClr>
              <a:buSzPts val="2800"/>
              <a:buFont typeface="Tajawal Medium"/>
              <a:buNone/>
            </a:pPr>
            <a:r>
              <a:rPr b="1" i="0" lang="en-US" sz="2800" u="none" cap="none" strike="noStrike">
                <a:solidFill>
                  <a:srgbClr val="2D3956"/>
                </a:solidFill>
                <a:latin typeface="Tajawal Medium"/>
                <a:ea typeface="Tajawal Medium"/>
                <a:cs typeface="Tajawal Medium"/>
                <a:sym typeface="Tajawal Medium"/>
              </a:rPr>
              <a:t>lecture 7</a:t>
            </a:r>
            <a:endParaRPr b="0" i="0" sz="1400" u="none" cap="none" strike="noStrike">
              <a:solidFill>
                <a:srgbClr val="000000"/>
              </a:solidFill>
              <a:latin typeface="Arial"/>
              <a:ea typeface="Arial"/>
              <a:cs typeface="Arial"/>
              <a:sym typeface="Arial"/>
            </a:endParaRPr>
          </a:p>
        </p:txBody>
      </p:sp>
      <p:pic>
        <p:nvPicPr>
          <p:cNvPr id="342" name="Google Shape;342;p1"/>
          <p:cNvPicPr preferRelativeResize="0"/>
          <p:nvPr/>
        </p:nvPicPr>
        <p:blipFill rotWithShape="1">
          <a:blip r:embed="rId4">
            <a:alphaModFix/>
          </a:blip>
          <a:srcRect b="0" l="0" r="0" t="0"/>
          <a:stretch/>
        </p:blipFill>
        <p:spPr>
          <a:xfrm>
            <a:off x="8993573" y="-394321"/>
            <a:ext cx="2876694" cy="2544327"/>
          </a:xfrm>
          <a:prstGeom prst="rect">
            <a:avLst/>
          </a:prstGeom>
          <a:noFill/>
          <a:ln>
            <a:noFill/>
          </a:ln>
        </p:spPr>
      </p:pic>
      <p:sp>
        <p:nvSpPr>
          <p:cNvPr id="343" name="Google Shape;343;p1"/>
          <p:cNvSpPr/>
          <p:nvPr/>
        </p:nvSpPr>
        <p:spPr>
          <a:xfrm rot="4043456">
            <a:off x="-1195569" y="4256637"/>
            <a:ext cx="5381392" cy="134671"/>
          </a:xfrm>
          <a:prstGeom prst="parallelogram">
            <a:avLst>
              <a:gd fmla="val 25000" name="adj"/>
            </a:avLst>
          </a:prstGeom>
          <a:solidFill>
            <a:srgbClr val="FAC748"/>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344" name="Google Shape;344;p1"/>
          <p:cNvSpPr/>
          <p:nvPr/>
        </p:nvSpPr>
        <p:spPr>
          <a:xfrm>
            <a:off x="-39134" y="1752222"/>
            <a:ext cx="2084784" cy="5143500"/>
          </a:xfrm>
          <a:prstGeom prst="rtTriangle">
            <a:avLst/>
          </a:prstGeom>
          <a:solidFill>
            <a:srgbClr val="2D3956"/>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345" name="Google Shape;345;p1"/>
          <p:cNvSpPr txBox="1"/>
          <p:nvPr/>
        </p:nvSpPr>
        <p:spPr>
          <a:xfrm>
            <a:off x="7081460" y="5327472"/>
            <a:ext cx="3262432" cy="40011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2D3956"/>
              </a:buClr>
              <a:buSzPts val="2000"/>
              <a:buFont typeface="Tajawal Medium"/>
              <a:buNone/>
            </a:pPr>
            <a:r>
              <a:rPr b="0" i="0" lang="en-US" sz="2000" u="none" cap="none" strike="noStrike">
                <a:solidFill>
                  <a:srgbClr val="2D3956"/>
                </a:solidFill>
                <a:latin typeface="Tajawal Medium"/>
                <a:ea typeface="Tajawal Medium"/>
                <a:cs typeface="Tajawal Medium"/>
                <a:sym typeface="Tajawal Medium"/>
              </a:rPr>
              <a:t>COURSE CODE - MKT720</a:t>
            </a:r>
            <a:endParaRPr b="0" i="0" sz="2000" u="none" cap="none" strike="noStrike">
              <a:solidFill>
                <a:srgbClr val="2D3956"/>
              </a:solidFill>
              <a:latin typeface="Tajawal Medium"/>
              <a:ea typeface="Tajawal Medium"/>
              <a:cs typeface="Tajawal Medium"/>
              <a:sym typeface="Tajawal Medium"/>
            </a:endParaRPr>
          </a:p>
        </p:txBody>
      </p:sp>
      <p:pic>
        <p:nvPicPr>
          <p:cNvPr id="346" name="Google Shape;346;p1"/>
          <p:cNvPicPr preferRelativeResize="0"/>
          <p:nvPr/>
        </p:nvPicPr>
        <p:blipFill rotWithShape="1">
          <a:blip r:embed="rId5">
            <a:alphaModFix/>
          </a:blip>
          <a:srcRect b="0" l="0" r="0" t="0"/>
          <a:stretch/>
        </p:blipFill>
        <p:spPr>
          <a:xfrm>
            <a:off x="313679" y="372325"/>
            <a:ext cx="2457656" cy="670874"/>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1" name="Shape 351"/>
        <p:cNvGrpSpPr/>
        <p:nvPr/>
      </p:nvGrpSpPr>
      <p:grpSpPr>
        <a:xfrm>
          <a:off x="0" y="0"/>
          <a:ext cx="0" cy="0"/>
          <a:chOff x="0" y="0"/>
          <a:chExt cx="0" cy="0"/>
        </a:xfrm>
      </p:grpSpPr>
      <p:grpSp>
        <p:nvGrpSpPr>
          <p:cNvPr id="352" name="Google Shape;352;p2"/>
          <p:cNvGrpSpPr/>
          <p:nvPr/>
        </p:nvGrpSpPr>
        <p:grpSpPr>
          <a:xfrm>
            <a:off x="321733" y="0"/>
            <a:ext cx="2024825" cy="1879600"/>
            <a:chOff x="321733" y="0"/>
            <a:chExt cx="2024825" cy="1879600"/>
          </a:xfrm>
        </p:grpSpPr>
        <p:sp>
          <p:nvSpPr>
            <p:cNvPr id="353" name="Google Shape;353;p2"/>
            <p:cNvSpPr/>
            <p:nvPr/>
          </p:nvSpPr>
          <p:spPr>
            <a:xfrm>
              <a:off x="321733" y="0"/>
              <a:ext cx="1821625" cy="1100667"/>
            </a:xfrm>
            <a:prstGeom prst="parallelogram">
              <a:avLst>
                <a:gd fmla="val 97502" name="adj"/>
              </a:avLst>
            </a:prstGeom>
            <a:solidFill>
              <a:schemeClr val="lt1">
                <a:alpha val="6274"/>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354" name="Google Shape;354;p2"/>
            <p:cNvSpPr/>
            <p:nvPr/>
          </p:nvSpPr>
          <p:spPr>
            <a:xfrm>
              <a:off x="524933" y="778933"/>
              <a:ext cx="1821625" cy="1100667"/>
            </a:xfrm>
            <a:prstGeom prst="parallelogram">
              <a:avLst>
                <a:gd fmla="val 97502" name="adj"/>
              </a:avLst>
            </a:prstGeom>
            <a:solidFill>
              <a:schemeClr val="lt1">
                <a:alpha val="6274"/>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sp>
        <p:nvSpPr>
          <p:cNvPr id="355" name="Google Shape;355;p2"/>
          <p:cNvSpPr/>
          <p:nvPr/>
        </p:nvSpPr>
        <p:spPr>
          <a:xfrm flipH="1" rot="10800000">
            <a:off x="4263543" y="0"/>
            <a:ext cx="1549309" cy="2063750"/>
          </a:xfrm>
          <a:custGeom>
            <a:rect b="b" l="l" r="r" t="t"/>
            <a:pathLst>
              <a:path extrusionOk="0" h="2063750" w="1549309">
                <a:moveTo>
                  <a:pt x="0" y="2063750"/>
                </a:moveTo>
                <a:lnTo>
                  <a:pt x="812755" y="0"/>
                </a:lnTo>
                <a:lnTo>
                  <a:pt x="1549309" y="2057400"/>
                </a:lnTo>
                <a:lnTo>
                  <a:pt x="0" y="2063750"/>
                </a:lnTo>
                <a:close/>
              </a:path>
            </a:pathLst>
          </a:custGeom>
          <a:solidFill>
            <a:srgbClr val="2D3956"/>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356" name="Google Shape;356;p2"/>
          <p:cNvSpPr txBox="1"/>
          <p:nvPr/>
        </p:nvSpPr>
        <p:spPr>
          <a:xfrm>
            <a:off x="6083866" y="2598883"/>
            <a:ext cx="5795152" cy="3693278"/>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1F3864"/>
              </a:buClr>
              <a:buSzPts val="1800"/>
              <a:buFont typeface="Times New Roman"/>
              <a:buNone/>
            </a:pPr>
            <a:r>
              <a:rPr b="1" i="0" lang="en-US" sz="1800" u="none" cap="none" strike="noStrike">
                <a:solidFill>
                  <a:srgbClr val="1F3864"/>
                </a:solidFill>
                <a:latin typeface="Times New Roman"/>
                <a:ea typeface="Times New Roman"/>
                <a:cs typeface="Times New Roman"/>
                <a:sym typeface="Times New Roman"/>
              </a:rPr>
              <a:t>Chapter at a glance</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Calibri"/>
              <a:buNone/>
            </a:pPr>
            <a:r>
              <a:t/>
            </a:r>
            <a:endParaRPr b="1" i="0" sz="1800" u="none" cap="none" strike="noStrike">
              <a:solidFill>
                <a:srgbClr val="1F3864"/>
              </a:solidFill>
              <a:latin typeface="Times New Roman"/>
              <a:ea typeface="Times New Roman"/>
              <a:cs typeface="Times New Roman"/>
              <a:sym typeface="Times New Roman"/>
            </a:endParaRPr>
          </a:p>
          <a:p>
            <a:pPr indent="-285750" lvl="0" marL="285750" marR="0" rtl="0" algn="l">
              <a:lnSpc>
                <a:spcPct val="100000"/>
              </a:lnSpc>
              <a:spcBef>
                <a:spcPts val="0"/>
              </a:spcBef>
              <a:spcAft>
                <a:spcPts val="0"/>
              </a:spcAft>
              <a:buClr>
                <a:srgbClr val="1F3864"/>
              </a:buClr>
              <a:buSzPts val="1600"/>
              <a:buFont typeface="Noto Sans Symbols"/>
              <a:buChar char="⮚"/>
            </a:pPr>
            <a:r>
              <a:rPr b="1" i="0" lang="en-US" sz="1600" u="none" cap="none" strike="noStrike">
                <a:solidFill>
                  <a:srgbClr val="1F3864"/>
                </a:solidFill>
                <a:latin typeface="Times New Roman"/>
                <a:ea typeface="Times New Roman"/>
                <a:cs typeface="Times New Roman"/>
                <a:sym typeface="Times New Roman"/>
              </a:rPr>
              <a:t>Main topics</a:t>
            </a:r>
            <a:endParaRPr b="1" i="0" sz="1600" u="none" cap="none" strike="noStrike">
              <a:solidFill>
                <a:srgbClr val="1F3864"/>
              </a:solidFill>
              <a:latin typeface="Times New Roman"/>
              <a:ea typeface="Times New Roman"/>
              <a:cs typeface="Times New Roman"/>
              <a:sym typeface="Times New Roman"/>
            </a:endParaRPr>
          </a:p>
          <a:p>
            <a:pPr indent="-342900" lvl="0" marL="342900" marR="0" rtl="0" algn="l">
              <a:lnSpc>
                <a:spcPct val="200000"/>
              </a:lnSpc>
              <a:spcBef>
                <a:spcPts val="0"/>
              </a:spcBef>
              <a:spcAft>
                <a:spcPts val="0"/>
              </a:spcAft>
              <a:buClr>
                <a:srgbClr val="2D3956"/>
              </a:buClr>
              <a:buSzPts val="1400"/>
              <a:buFont typeface="Courier New"/>
              <a:buChar char="o"/>
            </a:pPr>
            <a:r>
              <a:rPr b="0" i="0" lang="en-US" sz="1400" u="none" cap="none" strike="noStrike">
                <a:solidFill>
                  <a:srgbClr val="2D3956"/>
                </a:solidFill>
                <a:latin typeface="Arial"/>
                <a:ea typeface="Arial"/>
                <a:cs typeface="Arial"/>
                <a:sym typeface="Arial"/>
              </a:rPr>
              <a:t>Planning websites, app design and redesign projects </a:t>
            </a:r>
            <a:endParaRPr b="0" i="0" sz="1400" u="none" cap="none" strike="noStrike">
              <a:solidFill>
                <a:srgbClr val="2D3956"/>
              </a:solidFill>
              <a:latin typeface="Arial"/>
              <a:ea typeface="Arial"/>
              <a:cs typeface="Arial"/>
              <a:sym typeface="Arial"/>
            </a:endParaRPr>
          </a:p>
          <a:p>
            <a:pPr indent="-342900" lvl="0" marL="342900" marR="0" rtl="0" algn="l">
              <a:lnSpc>
                <a:spcPct val="200000"/>
              </a:lnSpc>
              <a:spcBef>
                <a:spcPts val="0"/>
              </a:spcBef>
              <a:spcAft>
                <a:spcPts val="0"/>
              </a:spcAft>
              <a:buClr>
                <a:srgbClr val="2D3956"/>
              </a:buClr>
              <a:buSzPts val="1400"/>
              <a:buFont typeface="Courier New"/>
              <a:buChar char="o"/>
            </a:pPr>
            <a:r>
              <a:rPr b="0" i="0" lang="en-US" sz="1400" u="none" cap="none" strike="noStrike">
                <a:solidFill>
                  <a:srgbClr val="2D3956"/>
                </a:solidFill>
                <a:latin typeface="Arial"/>
                <a:ea typeface="Arial"/>
                <a:cs typeface="Arial"/>
                <a:sym typeface="Arial"/>
              </a:rPr>
              <a:t> Initiation of a digital experience project</a:t>
            </a:r>
            <a:endParaRPr/>
          </a:p>
          <a:p>
            <a:pPr indent="-342900" lvl="0" marL="342900" marR="0" rtl="0" algn="l">
              <a:lnSpc>
                <a:spcPct val="200000"/>
              </a:lnSpc>
              <a:spcBef>
                <a:spcPts val="0"/>
              </a:spcBef>
              <a:spcAft>
                <a:spcPts val="0"/>
              </a:spcAft>
              <a:buClr>
                <a:srgbClr val="2D3956"/>
              </a:buClr>
              <a:buSzPts val="1400"/>
              <a:buFont typeface="Courier New"/>
              <a:buChar char="o"/>
            </a:pPr>
            <a:r>
              <a:rPr b="0" i="0" lang="en-US" sz="1400" u="none" cap="none" strike="noStrike">
                <a:solidFill>
                  <a:srgbClr val="2D3956"/>
                </a:solidFill>
                <a:latin typeface="Arial"/>
                <a:ea typeface="Arial"/>
                <a:cs typeface="Arial"/>
                <a:sym typeface="Arial"/>
              </a:rPr>
              <a:t> Defining site or app requirements</a:t>
            </a:r>
            <a:endParaRPr/>
          </a:p>
          <a:p>
            <a:pPr indent="-342900" lvl="0" marL="342900" marR="0" rtl="0" algn="l">
              <a:lnSpc>
                <a:spcPct val="200000"/>
              </a:lnSpc>
              <a:spcBef>
                <a:spcPts val="0"/>
              </a:spcBef>
              <a:spcAft>
                <a:spcPts val="0"/>
              </a:spcAft>
              <a:buClr>
                <a:srgbClr val="2D3956"/>
              </a:buClr>
              <a:buSzPts val="1400"/>
              <a:buFont typeface="Courier New"/>
              <a:buChar char="o"/>
            </a:pPr>
            <a:r>
              <a:rPr b="0" i="0" lang="en-US" sz="1400" u="none" cap="none" strike="noStrike">
                <a:solidFill>
                  <a:srgbClr val="2D3956"/>
                </a:solidFill>
                <a:latin typeface="Arial"/>
                <a:ea typeface="Arial"/>
                <a:cs typeface="Arial"/>
                <a:sym typeface="Arial"/>
              </a:rPr>
              <a:t> Designing the user experience</a:t>
            </a:r>
            <a:endParaRPr b="0" i="0" sz="1400" u="none" cap="none" strike="noStrike">
              <a:solidFill>
                <a:srgbClr val="2D3956"/>
              </a:solidFill>
              <a:latin typeface="Arial"/>
              <a:ea typeface="Arial"/>
              <a:cs typeface="Arial"/>
              <a:sym typeface="Arial"/>
            </a:endParaRPr>
          </a:p>
          <a:p>
            <a:pPr indent="-254000" lvl="0" marL="342900" marR="0" rtl="0" algn="l">
              <a:lnSpc>
                <a:spcPct val="200000"/>
              </a:lnSpc>
              <a:spcBef>
                <a:spcPts val="0"/>
              </a:spcBef>
              <a:spcAft>
                <a:spcPts val="0"/>
              </a:spcAft>
              <a:buClr>
                <a:srgbClr val="000000"/>
              </a:buClr>
              <a:buSzPts val="1400"/>
              <a:buFont typeface="Courier New"/>
              <a:buNone/>
            </a:pPr>
            <a:r>
              <a:t/>
            </a:r>
            <a:endParaRPr b="0" i="0" sz="1400" u="none" cap="none" strike="noStrike">
              <a:solidFill>
                <a:srgbClr val="2D3956"/>
              </a:solidFill>
              <a:latin typeface="Times New Roman"/>
              <a:ea typeface="Times New Roman"/>
              <a:cs typeface="Times New Roman"/>
              <a:sym typeface="Times New Roman"/>
            </a:endParaRPr>
          </a:p>
          <a:p>
            <a:pPr indent="-254000" lvl="0" marL="342900" marR="0" rtl="0" algn="l">
              <a:lnSpc>
                <a:spcPct val="200000"/>
              </a:lnSpc>
              <a:spcBef>
                <a:spcPts val="0"/>
              </a:spcBef>
              <a:spcAft>
                <a:spcPts val="0"/>
              </a:spcAft>
              <a:buClr>
                <a:srgbClr val="000000"/>
              </a:buClr>
              <a:buSzPts val="1400"/>
              <a:buFont typeface="Courier New"/>
              <a:buNone/>
            </a:pPr>
            <a:r>
              <a:t/>
            </a:r>
            <a:endParaRPr b="0" i="0" sz="14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400"/>
              <a:buFont typeface="Calibri"/>
              <a:buNone/>
            </a:pPr>
            <a:r>
              <a:t/>
            </a:r>
            <a:endParaRPr b="0" i="0" sz="1400" u="none" cap="none" strike="noStrike">
              <a:solidFill>
                <a:srgbClr val="2D3956"/>
              </a:solidFill>
              <a:latin typeface="Times New Roman"/>
              <a:ea typeface="Times New Roman"/>
              <a:cs typeface="Times New Roman"/>
              <a:sym typeface="Times New Roman"/>
            </a:endParaRPr>
          </a:p>
        </p:txBody>
      </p:sp>
      <p:sp>
        <p:nvSpPr>
          <p:cNvPr id="357" name="Google Shape;357;p2"/>
          <p:cNvSpPr/>
          <p:nvPr/>
        </p:nvSpPr>
        <p:spPr>
          <a:xfrm>
            <a:off x="-57150" y="-19050"/>
            <a:ext cx="6651607" cy="6912000"/>
          </a:xfrm>
          <a:custGeom>
            <a:rect b="b" l="l" r="r" t="t"/>
            <a:pathLst>
              <a:path extrusionOk="0" h="6934200" w="7372350">
                <a:moveTo>
                  <a:pt x="38100" y="19050"/>
                </a:moveTo>
                <a:lnTo>
                  <a:pt x="4743450" y="0"/>
                </a:lnTo>
                <a:lnTo>
                  <a:pt x="7372350" y="6915150"/>
                </a:lnTo>
                <a:lnTo>
                  <a:pt x="0" y="6934200"/>
                </a:lnTo>
                <a:lnTo>
                  <a:pt x="38100" y="19050"/>
                </a:lnTo>
                <a:close/>
              </a:path>
            </a:pathLst>
          </a:custGeom>
          <a:blipFill rotWithShape="1">
            <a:blip r:embed="rId3">
              <a:alphaModFix amt="76000"/>
            </a:blip>
            <a:stretch>
              <a:fillRect b="0" l="0" r="0" t="-998"/>
            </a:stretch>
          </a:blip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358" name="Google Shape;358;p2"/>
          <p:cNvSpPr txBox="1"/>
          <p:nvPr/>
        </p:nvSpPr>
        <p:spPr>
          <a:xfrm>
            <a:off x="5890829" y="1329266"/>
            <a:ext cx="5967300" cy="7080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852F4A"/>
              </a:buClr>
              <a:buSzPts val="2000"/>
              <a:buFont typeface="Times New Roman"/>
              <a:buNone/>
            </a:pPr>
            <a:r>
              <a:rPr b="1" lang="en-US" sz="2000">
                <a:solidFill>
                  <a:srgbClr val="852F4A"/>
                </a:solidFill>
                <a:latin typeface="Times New Roman"/>
                <a:ea typeface="Times New Roman"/>
                <a:cs typeface="Times New Roman"/>
                <a:sym typeface="Times New Roman"/>
              </a:rPr>
              <a:t>DELIVERING</a:t>
            </a:r>
            <a:r>
              <a:rPr b="1" i="0" lang="en-US" sz="2000" u="none" cap="none" strike="noStrike">
                <a:solidFill>
                  <a:srgbClr val="852F4A"/>
                </a:solidFill>
                <a:latin typeface="Times New Roman"/>
                <a:ea typeface="Times New Roman"/>
                <a:cs typeface="Times New Roman"/>
                <a:sym typeface="Times New Roman"/>
              </a:rPr>
              <a:t> THE DIGITAL CUSTOMER </a:t>
            </a:r>
            <a:r>
              <a:rPr b="1" lang="en-US" sz="2000">
                <a:solidFill>
                  <a:srgbClr val="852F4A"/>
                </a:solidFill>
                <a:latin typeface="Times New Roman"/>
                <a:ea typeface="Times New Roman"/>
                <a:cs typeface="Times New Roman"/>
                <a:sym typeface="Times New Roman"/>
              </a:rPr>
              <a:t>EXPERIENCE</a:t>
            </a:r>
            <a:endParaRPr b="1" i="0" sz="2000" u="none" cap="none" strike="noStrike">
              <a:solidFill>
                <a:srgbClr val="852F4A"/>
              </a:solidFill>
              <a:latin typeface="Times New Roman"/>
              <a:ea typeface="Times New Roman"/>
              <a:cs typeface="Times New Roman"/>
              <a:sym typeface="Times New Roman"/>
            </a:endParaRPr>
          </a:p>
        </p:txBody>
      </p:sp>
      <p:sp>
        <p:nvSpPr>
          <p:cNvPr id="359" name="Google Shape;359;p2"/>
          <p:cNvSpPr/>
          <p:nvPr/>
        </p:nvSpPr>
        <p:spPr>
          <a:xfrm>
            <a:off x="6594456" y="6399112"/>
            <a:ext cx="3516608" cy="427408"/>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2D3956"/>
              </a:buClr>
              <a:buSzPts val="2400"/>
              <a:buFont typeface="Tajawal Medium"/>
              <a:buNone/>
            </a:pPr>
            <a:r>
              <a:rPr b="1" i="0" lang="en-US" sz="2400" u="none" cap="none" strike="noStrike">
                <a:solidFill>
                  <a:srgbClr val="2D3956"/>
                </a:solidFill>
                <a:latin typeface="Tajawal Medium"/>
                <a:ea typeface="Tajawal Medium"/>
                <a:cs typeface="Tajawal Medium"/>
                <a:sym typeface="Tajawal Medium"/>
              </a:rPr>
              <a:t>Lecture 7</a:t>
            </a:r>
            <a:endParaRPr b="1" i="0" sz="2400" u="none" cap="none" strike="noStrike">
              <a:solidFill>
                <a:srgbClr val="2D3956"/>
              </a:solidFill>
              <a:latin typeface="Tajawal Medium"/>
              <a:ea typeface="Tajawal Medium"/>
              <a:cs typeface="Tajawal Medium"/>
              <a:sym typeface="Tajawal Medium"/>
            </a:endParaRPr>
          </a:p>
        </p:txBody>
      </p:sp>
      <p:pic>
        <p:nvPicPr>
          <p:cNvPr id="360" name="Google Shape;360;p2"/>
          <p:cNvPicPr preferRelativeResize="0"/>
          <p:nvPr/>
        </p:nvPicPr>
        <p:blipFill rotWithShape="1">
          <a:blip r:embed="rId4">
            <a:alphaModFix/>
          </a:blip>
          <a:srcRect b="0" l="0" r="0" t="0"/>
          <a:stretch/>
        </p:blipFill>
        <p:spPr>
          <a:xfrm>
            <a:off x="8981442" y="-701267"/>
            <a:ext cx="2876694" cy="2544327"/>
          </a:xfrm>
          <a:prstGeom prst="rect">
            <a:avLst/>
          </a:prstGeom>
          <a:noFill/>
          <a:ln>
            <a:noFill/>
          </a:ln>
        </p:spPr>
      </p:pic>
      <p:sp>
        <p:nvSpPr>
          <p:cNvPr id="361" name="Google Shape;361;p2"/>
          <p:cNvSpPr/>
          <p:nvPr/>
        </p:nvSpPr>
        <p:spPr>
          <a:xfrm rot="4043456">
            <a:off x="-1148190" y="4249383"/>
            <a:ext cx="5381392" cy="134671"/>
          </a:xfrm>
          <a:prstGeom prst="parallelogram">
            <a:avLst>
              <a:gd fmla="val 25000" name="adj"/>
            </a:avLst>
          </a:prstGeom>
          <a:solidFill>
            <a:srgbClr val="FAC748"/>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362" name="Google Shape;362;p2"/>
          <p:cNvSpPr/>
          <p:nvPr/>
        </p:nvSpPr>
        <p:spPr>
          <a:xfrm>
            <a:off x="-50377" y="1714500"/>
            <a:ext cx="2084784" cy="5143500"/>
          </a:xfrm>
          <a:prstGeom prst="rtTriangle">
            <a:avLst/>
          </a:prstGeom>
          <a:solidFill>
            <a:srgbClr val="2D3956"/>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363" name="Google Shape;363;p2"/>
          <p:cNvSpPr txBox="1"/>
          <p:nvPr/>
        </p:nvSpPr>
        <p:spPr>
          <a:xfrm>
            <a:off x="2985553" y="6307667"/>
            <a:ext cx="3262432" cy="40011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2D3956"/>
              </a:buClr>
              <a:buSzPts val="2000"/>
              <a:buFont typeface="Tajawal Medium"/>
              <a:buNone/>
            </a:pPr>
            <a:r>
              <a:rPr b="0" i="0" lang="en-US" sz="2000" u="none" cap="none" strike="noStrike">
                <a:solidFill>
                  <a:srgbClr val="2D3956"/>
                </a:solidFill>
                <a:latin typeface="Tajawal Medium"/>
                <a:ea typeface="Tajawal Medium"/>
                <a:cs typeface="Tajawal Medium"/>
                <a:sym typeface="Tajawal Medium"/>
              </a:rPr>
              <a:t>COURSE CODE - MKT720</a:t>
            </a:r>
            <a:endParaRPr b="0" i="0" sz="2000" u="none" cap="none" strike="noStrike">
              <a:solidFill>
                <a:srgbClr val="2D3956"/>
              </a:solidFill>
              <a:latin typeface="Tajawal Medium"/>
              <a:ea typeface="Tajawal Medium"/>
              <a:cs typeface="Tajawal Medium"/>
              <a:sym typeface="Tajawal Medium"/>
            </a:endParaRPr>
          </a:p>
        </p:txBody>
      </p:sp>
      <p:pic>
        <p:nvPicPr>
          <p:cNvPr id="364" name="Google Shape;364;p2"/>
          <p:cNvPicPr preferRelativeResize="0"/>
          <p:nvPr/>
        </p:nvPicPr>
        <p:blipFill rotWithShape="1">
          <a:blip r:embed="rId5">
            <a:alphaModFix/>
          </a:blip>
          <a:srcRect b="0" l="0" r="0" t="0"/>
          <a:stretch/>
        </p:blipFill>
        <p:spPr>
          <a:xfrm>
            <a:off x="313679" y="372325"/>
            <a:ext cx="2457656" cy="670874"/>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8" name="Shape 368"/>
        <p:cNvGrpSpPr/>
        <p:nvPr/>
      </p:nvGrpSpPr>
      <p:grpSpPr>
        <a:xfrm>
          <a:off x="0" y="0"/>
          <a:ext cx="0" cy="0"/>
          <a:chOff x="0" y="0"/>
          <a:chExt cx="0" cy="0"/>
        </a:xfrm>
      </p:grpSpPr>
      <p:sp>
        <p:nvSpPr>
          <p:cNvPr id="369" name="Google Shape;369;p3"/>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370" name="Google Shape;370;p3"/>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371" name="Google Shape;371;p3"/>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372" name="Google Shape;372;p3"/>
          <p:cNvPicPr preferRelativeResize="0"/>
          <p:nvPr/>
        </p:nvPicPr>
        <p:blipFill rotWithShape="1">
          <a:blip r:embed="rId5">
            <a:alphaModFix/>
          </a:blip>
          <a:srcRect b="0" l="0" r="0" t="0"/>
          <a:stretch/>
        </p:blipFill>
        <p:spPr>
          <a:xfrm>
            <a:off x="9667031" y="757948"/>
            <a:ext cx="1879649" cy="309233"/>
          </a:xfrm>
          <a:prstGeom prst="rect">
            <a:avLst/>
          </a:prstGeom>
          <a:noFill/>
          <a:ln>
            <a:noFill/>
          </a:ln>
        </p:spPr>
      </p:pic>
      <p:sp>
        <p:nvSpPr>
          <p:cNvPr id="373" name="Google Shape;373;p3"/>
          <p:cNvSpPr/>
          <p:nvPr/>
        </p:nvSpPr>
        <p:spPr>
          <a:xfrm>
            <a:off x="477520" y="1428065"/>
            <a:ext cx="6096000" cy="36933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374" name="Google Shape;374;p3"/>
          <p:cNvSpPr/>
          <p:nvPr/>
        </p:nvSpPr>
        <p:spPr>
          <a:xfrm>
            <a:off x="399481" y="1210835"/>
            <a:ext cx="7510260" cy="5078313"/>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i="0" lang="en-US" sz="1800" u="none" cap="none" strike="noStrike">
                <a:solidFill>
                  <a:srgbClr val="8E5A6D"/>
                </a:solidFill>
                <a:latin typeface="Times New Roman"/>
                <a:ea typeface="Times New Roman"/>
                <a:cs typeface="Times New Roman"/>
                <a:sym typeface="Times New Roman"/>
              </a:rPr>
              <a:t>What is a digital customer experience?</a:t>
            </a:r>
            <a:endParaRPr/>
          </a:p>
          <a:p>
            <a:pPr indent="0" lvl="0" marL="0" marR="0" rtl="0" algn="just">
              <a:spcBef>
                <a:spcPts val="0"/>
              </a:spcBef>
              <a:spcAft>
                <a:spcPts val="0"/>
              </a:spcAft>
              <a:buNone/>
            </a:pPr>
            <a:r>
              <a:t/>
            </a:r>
            <a:endParaRPr b="0" i="0" sz="1800" u="none" cap="none" strike="noStrike">
              <a:solidFill>
                <a:srgbClr val="8E5A6D"/>
              </a:solidFill>
              <a:latin typeface="Times New Roman"/>
              <a:ea typeface="Times New Roman"/>
              <a:cs typeface="Times New Roman"/>
              <a:sym typeface="Times New Roman"/>
            </a:endParaRPr>
          </a:p>
          <a:p>
            <a:pPr indent="0" lvl="0" marL="0" marR="0" rtl="0" algn="just">
              <a:spcBef>
                <a:spcPts val="0"/>
              </a:spcBef>
              <a:spcAft>
                <a:spcPts val="0"/>
              </a:spcAft>
              <a:buNone/>
            </a:pPr>
            <a:r>
              <a:rPr b="0" i="0" lang="en-US" sz="1800" u="none" cap="none" strike="noStrike">
                <a:solidFill>
                  <a:srgbClr val="8E5A6D"/>
                </a:solidFill>
                <a:latin typeface="Times New Roman"/>
                <a:ea typeface="Times New Roman"/>
                <a:cs typeface="Times New Roman"/>
                <a:sym typeface="Times New Roman"/>
              </a:rPr>
              <a:t>Digital customer experience refers to all customer interactions with your brand. An example of this can be a prospect visiting your website, interacting with your brand on social media, reading an email, or even using the mobile app.</a:t>
            </a:r>
            <a:endParaRPr/>
          </a:p>
          <a:p>
            <a:pPr indent="0" lvl="0" marL="0" marR="0" rtl="0" algn="just">
              <a:spcBef>
                <a:spcPts val="0"/>
              </a:spcBef>
              <a:spcAft>
                <a:spcPts val="0"/>
              </a:spcAft>
              <a:buNone/>
            </a:pPr>
            <a:r>
              <a:t/>
            </a:r>
            <a:endParaRPr b="0" i="0" sz="1800" u="none" cap="none" strike="noStrike">
              <a:solidFill>
                <a:srgbClr val="8E5A6D"/>
              </a:solidFill>
              <a:latin typeface="Times New Roman"/>
              <a:ea typeface="Times New Roman"/>
              <a:cs typeface="Times New Roman"/>
              <a:sym typeface="Times New Roman"/>
            </a:endParaRPr>
          </a:p>
          <a:p>
            <a:pPr indent="0" lvl="0" marL="0" marR="0" rtl="0" algn="just">
              <a:spcBef>
                <a:spcPts val="0"/>
              </a:spcBef>
              <a:spcAft>
                <a:spcPts val="0"/>
              </a:spcAft>
              <a:buNone/>
            </a:pPr>
            <a:r>
              <a:rPr b="0" i="0" lang="en-US" sz="1800" u="none" cap="none" strike="noStrike">
                <a:solidFill>
                  <a:srgbClr val="8E5A6D"/>
                </a:solidFill>
                <a:latin typeface="Times New Roman"/>
                <a:ea typeface="Times New Roman"/>
                <a:cs typeface="Times New Roman"/>
                <a:sym typeface="Times New Roman"/>
              </a:rPr>
              <a:t>A digital customer experience is measured as a whole, and what matters, in the end, is the perception customers take away about your brand. So, here are a few questions you must ask yourself to ensure you get the digital customer experience right:</a:t>
            </a:r>
            <a:endParaRPr/>
          </a:p>
          <a:p>
            <a:pPr indent="0" lvl="0" marL="0" marR="0" rtl="0" algn="just">
              <a:spcBef>
                <a:spcPts val="0"/>
              </a:spcBef>
              <a:spcAft>
                <a:spcPts val="0"/>
              </a:spcAft>
              <a:buNone/>
            </a:pPr>
            <a:r>
              <a:t/>
            </a:r>
            <a:endParaRPr b="0" i="0" sz="1800" u="none" cap="none" strike="noStrike">
              <a:solidFill>
                <a:srgbClr val="8E5A6D"/>
              </a:solidFill>
              <a:latin typeface="Times New Roman"/>
              <a:ea typeface="Times New Roman"/>
              <a:cs typeface="Times New Roman"/>
              <a:sym typeface="Times New Roman"/>
            </a:endParaRPr>
          </a:p>
          <a:p>
            <a:pPr indent="-285750" lvl="0" marL="285750" marR="0" rtl="0" algn="just">
              <a:spcBef>
                <a:spcPts val="0"/>
              </a:spcBef>
              <a:spcAft>
                <a:spcPts val="0"/>
              </a:spcAft>
              <a:buClr>
                <a:srgbClr val="8E5A6D"/>
              </a:buClr>
              <a:buSzPts val="1800"/>
              <a:buFont typeface="Noto Sans Symbols"/>
              <a:buChar char="▪"/>
            </a:pPr>
            <a:r>
              <a:rPr b="0" i="0" lang="en-US" sz="1800" u="none" cap="none" strike="noStrike">
                <a:solidFill>
                  <a:srgbClr val="8E5A6D"/>
                </a:solidFill>
                <a:latin typeface="Times New Roman"/>
                <a:ea typeface="Times New Roman"/>
                <a:cs typeface="Times New Roman"/>
                <a:sym typeface="Times New Roman"/>
              </a:rPr>
              <a:t>How is it to place an order on a website or fill out a contact form? Is it bothersome or smooth?</a:t>
            </a:r>
            <a:endParaRPr/>
          </a:p>
          <a:p>
            <a:pPr indent="-285750" lvl="0" marL="285750" marR="0" rtl="0" algn="just">
              <a:spcBef>
                <a:spcPts val="0"/>
              </a:spcBef>
              <a:spcAft>
                <a:spcPts val="0"/>
              </a:spcAft>
              <a:buClr>
                <a:srgbClr val="8E5A6D"/>
              </a:buClr>
              <a:buSzPts val="1800"/>
              <a:buFont typeface="Noto Sans Symbols"/>
              <a:buChar char="▪"/>
            </a:pPr>
            <a:r>
              <a:rPr b="0" i="0" lang="en-US" sz="1800" u="none" cap="none" strike="noStrike">
                <a:solidFill>
                  <a:srgbClr val="8E5A6D"/>
                </a:solidFill>
                <a:latin typeface="Times New Roman"/>
                <a:ea typeface="Times New Roman"/>
                <a:cs typeface="Times New Roman"/>
                <a:sym typeface="Times New Roman"/>
              </a:rPr>
              <a:t>How much time does it take for your website to load?</a:t>
            </a:r>
            <a:endParaRPr/>
          </a:p>
          <a:p>
            <a:pPr indent="-285750" lvl="0" marL="285750" marR="0" rtl="0" algn="just">
              <a:spcBef>
                <a:spcPts val="0"/>
              </a:spcBef>
              <a:spcAft>
                <a:spcPts val="0"/>
              </a:spcAft>
              <a:buClr>
                <a:srgbClr val="8E5A6D"/>
              </a:buClr>
              <a:buSzPts val="1800"/>
              <a:buFont typeface="Noto Sans Symbols"/>
              <a:buChar char="▪"/>
            </a:pPr>
            <a:r>
              <a:rPr b="0" i="0" lang="en-US" sz="1800" u="none" cap="none" strike="noStrike">
                <a:solidFill>
                  <a:srgbClr val="8E5A6D"/>
                </a:solidFill>
                <a:latin typeface="Times New Roman"/>
                <a:ea typeface="Times New Roman"/>
                <a:cs typeface="Times New Roman"/>
                <a:sym typeface="Times New Roman"/>
              </a:rPr>
              <a:t>How do you come across on social media? Do you respond to questions on time and respond to comments?</a:t>
            </a:r>
            <a:endParaRPr/>
          </a:p>
          <a:p>
            <a:pPr indent="-285750" lvl="0" marL="285750" marR="0" rtl="0" algn="just">
              <a:spcBef>
                <a:spcPts val="0"/>
              </a:spcBef>
              <a:spcAft>
                <a:spcPts val="0"/>
              </a:spcAft>
              <a:buClr>
                <a:srgbClr val="8E5A6D"/>
              </a:buClr>
              <a:buSzPts val="1800"/>
              <a:buFont typeface="Noto Sans Symbols"/>
              <a:buChar char="▪"/>
            </a:pPr>
            <a:r>
              <a:rPr b="0" i="0" lang="en-US" sz="1800" u="none" cap="none" strike="noStrike">
                <a:solidFill>
                  <a:srgbClr val="8E5A6D"/>
                </a:solidFill>
                <a:latin typeface="Times New Roman"/>
                <a:ea typeface="Times New Roman"/>
                <a:cs typeface="Times New Roman"/>
                <a:sym typeface="Times New Roman"/>
              </a:rPr>
              <a:t>How often do customers open your emails? Do they frequently unsubscribe to your newsletters?</a:t>
            </a:r>
            <a:endParaRPr/>
          </a:p>
        </p:txBody>
      </p:sp>
      <p:sp>
        <p:nvSpPr>
          <p:cNvPr id="375" name="Google Shape;375;p3"/>
          <p:cNvSpPr/>
          <p:nvPr/>
        </p:nvSpPr>
        <p:spPr>
          <a:xfrm>
            <a:off x="8219529" y="4858941"/>
            <a:ext cx="3770449" cy="184665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a:p>
            <a:pPr indent="-171450" lvl="0" marL="171450" marR="0" rtl="0" algn="just">
              <a:spcBef>
                <a:spcPts val="0"/>
              </a:spcBef>
              <a:spcAft>
                <a:spcPts val="0"/>
              </a:spcAft>
              <a:buClr>
                <a:srgbClr val="8E5A6D"/>
              </a:buClr>
              <a:buSzPts val="1200"/>
              <a:buFont typeface="Noto Sans Symbols"/>
              <a:buChar char="⮚"/>
            </a:pPr>
            <a:r>
              <a:rPr b="1" lang="en-US" sz="1200">
                <a:solidFill>
                  <a:srgbClr val="8E5A6D"/>
                </a:solidFill>
                <a:latin typeface="Times New Roman"/>
                <a:ea typeface="Times New Roman"/>
                <a:cs typeface="Times New Roman"/>
                <a:sym typeface="Times New Roman"/>
              </a:rPr>
              <a:t>Digital customer experience </a:t>
            </a:r>
            <a:r>
              <a:rPr lang="en-US" sz="1200">
                <a:solidFill>
                  <a:srgbClr val="8E5A6D"/>
                </a:solidFill>
                <a:latin typeface="Times New Roman"/>
                <a:ea typeface="Times New Roman"/>
                <a:cs typeface="Times New Roman"/>
                <a:sym typeface="Times New Roman"/>
              </a:rPr>
              <a:t>A brand's total digital experience includes a brand's presence on different platforms including desktop website, mobile site and apps, ads on gaming platforms and digital in-store. The quality of digital experience is based on the combination of rational and emotional factors of using a company's online services that influences customers' perceptions of a brand online.</a:t>
            </a:r>
            <a:endParaRPr/>
          </a:p>
        </p:txBody>
      </p:sp>
      <p:pic>
        <p:nvPicPr>
          <p:cNvPr id="376" name="Google Shape;376;p3"/>
          <p:cNvPicPr preferRelativeResize="0"/>
          <p:nvPr/>
        </p:nvPicPr>
        <p:blipFill rotWithShape="1">
          <a:blip r:embed="rId6">
            <a:alphaModFix/>
          </a:blip>
          <a:srcRect b="0" l="0" r="0" t="0"/>
          <a:stretch/>
        </p:blipFill>
        <p:spPr>
          <a:xfrm>
            <a:off x="8421552" y="1620092"/>
            <a:ext cx="3366404" cy="3480228"/>
          </a:xfrm>
          <a:prstGeom prst="rect">
            <a:avLst/>
          </a:prstGeom>
          <a:noFill/>
          <a:ln>
            <a:noFill/>
          </a:ln>
        </p:spPr>
      </p:pic>
    </p:spTree>
  </p:cSld>
  <p:clrMapOvr>
    <a:masterClrMapping/>
  </p:clrMapOvr>
  <p:transition advTm="7132" spd="slow">
    <p:comb/>
  </p:transition>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0" name="Shape 380"/>
        <p:cNvGrpSpPr/>
        <p:nvPr/>
      </p:nvGrpSpPr>
      <p:grpSpPr>
        <a:xfrm>
          <a:off x="0" y="0"/>
          <a:ext cx="0" cy="0"/>
          <a:chOff x="0" y="0"/>
          <a:chExt cx="0" cy="0"/>
        </a:xfrm>
      </p:grpSpPr>
      <p:sp>
        <p:nvSpPr>
          <p:cNvPr id="381" name="Google Shape;381;p4"/>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382" name="Google Shape;382;p4"/>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383" name="Google Shape;383;p4"/>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384" name="Google Shape;384;p4"/>
          <p:cNvPicPr preferRelativeResize="0"/>
          <p:nvPr/>
        </p:nvPicPr>
        <p:blipFill rotWithShape="1">
          <a:blip r:embed="rId5">
            <a:alphaModFix/>
          </a:blip>
          <a:srcRect b="0" l="0" r="0" t="0"/>
          <a:stretch/>
        </p:blipFill>
        <p:spPr>
          <a:xfrm>
            <a:off x="9667031" y="5962451"/>
            <a:ext cx="2167470" cy="591661"/>
          </a:xfrm>
          <a:prstGeom prst="rect">
            <a:avLst/>
          </a:prstGeom>
          <a:noFill/>
          <a:ln>
            <a:noFill/>
          </a:ln>
        </p:spPr>
      </p:pic>
      <p:pic>
        <p:nvPicPr>
          <p:cNvPr id="385" name="Google Shape;385;p4"/>
          <p:cNvPicPr preferRelativeResize="0"/>
          <p:nvPr/>
        </p:nvPicPr>
        <p:blipFill rotWithShape="1">
          <a:blip r:embed="rId6">
            <a:alphaModFix/>
          </a:blip>
          <a:srcRect b="0" l="0" r="0" t="0"/>
          <a:stretch/>
        </p:blipFill>
        <p:spPr>
          <a:xfrm>
            <a:off x="9667031" y="757948"/>
            <a:ext cx="1879649" cy="309233"/>
          </a:xfrm>
          <a:prstGeom prst="rect">
            <a:avLst/>
          </a:prstGeom>
          <a:noFill/>
          <a:ln>
            <a:noFill/>
          </a:ln>
        </p:spPr>
      </p:pic>
      <p:sp>
        <p:nvSpPr>
          <p:cNvPr id="386" name="Google Shape;386;p4"/>
          <p:cNvSpPr/>
          <p:nvPr/>
        </p:nvSpPr>
        <p:spPr>
          <a:xfrm>
            <a:off x="245860" y="912564"/>
            <a:ext cx="6898640" cy="5909310"/>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1800">
                <a:solidFill>
                  <a:srgbClr val="1F3864"/>
                </a:solidFill>
                <a:latin typeface="Times New Roman"/>
                <a:ea typeface="Times New Roman"/>
                <a:cs typeface="Times New Roman"/>
                <a:sym typeface="Times New Roman"/>
              </a:rPr>
              <a:t>Creating effective digital experiences Given the popularity of digital devices for finding out about brands and services, improving the capability to create and maintain these effective online brand presences is a key part digital marketing.</a:t>
            </a:r>
            <a:endParaRPr/>
          </a:p>
          <a:p>
            <a:pPr indent="0" lvl="0" marL="0" marR="0" rtl="0" algn="l">
              <a:spcBef>
                <a:spcPts val="0"/>
              </a:spcBef>
              <a:spcAft>
                <a:spcPts val="0"/>
              </a:spcAft>
              <a:buNone/>
            </a:pPr>
            <a:r>
              <a:t/>
            </a:r>
            <a:endParaRPr sz="1800">
              <a:solidFill>
                <a:srgbClr val="1F3864"/>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800">
                <a:solidFill>
                  <a:srgbClr val="1F3864"/>
                </a:solidFill>
                <a:latin typeface="Times New Roman"/>
                <a:ea typeface="Times New Roman"/>
                <a:cs typeface="Times New Roman"/>
                <a:sym typeface="Times New Roman"/>
              </a:rPr>
              <a:t>'Effective' also means the presence must support and add value to the brand to the results for the company.</a:t>
            </a:r>
            <a:endParaRPr/>
          </a:p>
          <a:p>
            <a:pPr indent="0" lvl="0" marL="0" marR="0" rtl="0" algn="just">
              <a:spcBef>
                <a:spcPts val="0"/>
              </a:spcBef>
              <a:spcAft>
                <a:spcPts val="0"/>
              </a:spcAft>
              <a:buNone/>
            </a:pPr>
            <a:r>
              <a:rPr lang="en-US" sz="1800">
                <a:solidFill>
                  <a:srgbClr val="1F3864"/>
                </a:solidFill>
                <a:latin typeface="Times New Roman"/>
                <a:ea typeface="Times New Roman"/>
                <a:cs typeface="Times New Roman"/>
                <a:sym typeface="Times New Roman"/>
              </a:rPr>
              <a:t>Conversion rate optimization (CRO) is increasingly being used by companies to improve the commercial contribution of online presence to a business</a:t>
            </a:r>
            <a:endParaRPr/>
          </a:p>
          <a:p>
            <a:pPr indent="0" lvl="0" marL="0" marR="0" rtl="0" algn="l">
              <a:spcBef>
                <a:spcPts val="0"/>
              </a:spcBef>
              <a:spcAft>
                <a:spcPts val="0"/>
              </a:spcAft>
              <a:buNone/>
            </a:pPr>
            <a:r>
              <a:t/>
            </a:r>
            <a:endParaRPr sz="1800">
              <a:solidFill>
                <a:srgbClr val="1F3864"/>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800">
                <a:solidFill>
                  <a:srgbClr val="1F3864"/>
                </a:solidFill>
                <a:latin typeface="Times New Roman"/>
                <a:ea typeface="Times New Roman"/>
                <a:cs typeface="Times New Roman"/>
                <a:sym typeface="Times New Roman"/>
              </a:rPr>
              <a:t>A good site should always begin with the user. </a:t>
            </a:r>
            <a:endParaRPr sz="1800">
              <a:solidFill>
                <a:srgbClr val="1F3864"/>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800">
                <a:solidFill>
                  <a:srgbClr val="1F3864"/>
                </a:solidFill>
                <a:latin typeface="Times New Roman"/>
                <a:ea typeface="Times New Roman"/>
                <a:cs typeface="Times New Roman"/>
                <a:sym typeface="Times New Roman"/>
              </a:rPr>
              <a:t>Understand who the customer is, </a:t>
            </a:r>
            <a:endParaRPr sz="1800">
              <a:solidFill>
                <a:srgbClr val="1F3864"/>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800">
                <a:solidFill>
                  <a:srgbClr val="1F3864"/>
                </a:solidFill>
                <a:latin typeface="Times New Roman"/>
                <a:ea typeface="Times New Roman"/>
                <a:cs typeface="Times New Roman"/>
                <a:sym typeface="Times New Roman"/>
              </a:rPr>
              <a:t>how they use the channel to shop, </a:t>
            </a:r>
            <a:endParaRPr sz="1800">
              <a:solidFill>
                <a:srgbClr val="1F3864"/>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800">
                <a:solidFill>
                  <a:srgbClr val="1F3864"/>
                </a:solidFill>
                <a:latin typeface="Times New Roman"/>
                <a:ea typeface="Times New Roman"/>
                <a:cs typeface="Times New Roman"/>
                <a:sym typeface="Times New Roman"/>
              </a:rPr>
              <a:t>and understand how the marketplace works in that category.</a:t>
            </a:r>
            <a:endParaRPr/>
          </a:p>
          <a:p>
            <a:pPr indent="0" lvl="0" marL="0" marR="0" rtl="0" algn="just">
              <a:spcBef>
                <a:spcPts val="0"/>
              </a:spcBef>
              <a:spcAft>
                <a:spcPts val="0"/>
              </a:spcAft>
              <a:buNone/>
            </a:pPr>
            <a:r>
              <a:t/>
            </a:r>
            <a:endParaRPr sz="1800">
              <a:solidFill>
                <a:srgbClr val="1F3864"/>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800">
                <a:solidFill>
                  <a:srgbClr val="1F3864"/>
                </a:solidFill>
                <a:latin typeface="Times New Roman"/>
                <a:ea typeface="Times New Roman"/>
                <a:cs typeface="Times New Roman"/>
                <a:sym typeface="Times New Roman"/>
              </a:rPr>
              <a:t>This includes understanding who your competitors are and how they operate online. You need continuous research, feedback and usability testing to continue to monitor and evolve the customer experience online. Customers want convenience and ease of ordering. They want a site that is quick to download, well-structured and easy to navigate</a:t>
            </a:r>
            <a:endParaRPr b="0" i="0" sz="1800" u="none" cap="none" strike="noStrike">
              <a:solidFill>
                <a:srgbClr val="1F3864"/>
              </a:solidFill>
              <a:latin typeface="Times New Roman"/>
              <a:ea typeface="Times New Roman"/>
              <a:cs typeface="Times New Roman"/>
              <a:sym typeface="Times New Roman"/>
            </a:endParaRPr>
          </a:p>
        </p:txBody>
      </p:sp>
      <p:pic>
        <p:nvPicPr>
          <p:cNvPr id="387" name="Google Shape;387;p4"/>
          <p:cNvPicPr preferRelativeResize="0"/>
          <p:nvPr/>
        </p:nvPicPr>
        <p:blipFill rotWithShape="1">
          <a:blip r:embed="rId7">
            <a:alphaModFix/>
          </a:blip>
          <a:srcRect b="0" l="0" r="0" t="0"/>
          <a:stretch/>
        </p:blipFill>
        <p:spPr>
          <a:xfrm>
            <a:off x="8138161" y="1693862"/>
            <a:ext cx="3408520" cy="2420938"/>
          </a:xfrm>
          <a:prstGeom prst="rect">
            <a:avLst/>
          </a:prstGeom>
          <a:noFill/>
          <a:ln>
            <a:noFill/>
          </a:ln>
        </p:spPr>
      </p:pic>
      <p:sp>
        <p:nvSpPr>
          <p:cNvPr id="388" name="Google Shape;388;p4"/>
          <p:cNvSpPr/>
          <p:nvPr/>
        </p:nvSpPr>
        <p:spPr>
          <a:xfrm>
            <a:off x="8043380" y="4346128"/>
            <a:ext cx="3503300" cy="1384995"/>
          </a:xfrm>
          <a:prstGeom prst="rect">
            <a:avLst/>
          </a:prstGeom>
          <a:noFill/>
          <a:ln>
            <a:noFill/>
          </a:ln>
        </p:spPr>
        <p:txBody>
          <a:bodyPr anchorCtr="0" anchor="t" bIns="45700" lIns="91425" spcFirstLastPara="1" rIns="91425" wrap="square" tIns="45700">
            <a:spAutoFit/>
          </a:bodyPr>
          <a:lstStyle/>
          <a:p>
            <a:pPr indent="-171450" lvl="0" marL="171450" marR="0" rtl="0" algn="just">
              <a:spcBef>
                <a:spcPts val="0"/>
              </a:spcBef>
              <a:spcAft>
                <a:spcPts val="0"/>
              </a:spcAft>
              <a:buClr>
                <a:srgbClr val="8E5A6D"/>
              </a:buClr>
              <a:buSzPts val="1200"/>
              <a:buFont typeface="Noto Sans Symbols"/>
              <a:buChar char="⮚"/>
            </a:pPr>
            <a:r>
              <a:rPr b="1" lang="en-US" sz="1200">
                <a:solidFill>
                  <a:srgbClr val="8E5A6D"/>
                </a:solidFill>
                <a:latin typeface="Times New Roman"/>
                <a:ea typeface="Times New Roman"/>
                <a:cs typeface="Times New Roman"/>
                <a:sym typeface="Times New Roman"/>
              </a:rPr>
              <a:t>Conversion rate optimization (CRO) </a:t>
            </a:r>
            <a:r>
              <a:rPr lang="en-US" sz="1200">
                <a:solidFill>
                  <a:srgbClr val="8E5A6D"/>
                </a:solidFill>
                <a:latin typeface="Times New Roman"/>
                <a:ea typeface="Times New Roman"/>
                <a:cs typeface="Times New Roman"/>
                <a:sym typeface="Times New Roman"/>
              </a:rPr>
              <a:t>Improving the commercial returns from a transactional site through increasing conversion to key goals such as sales, quotes, bookings or leads.</a:t>
            </a:r>
            <a:endParaRPr/>
          </a:p>
          <a:p>
            <a:pPr indent="-171450" lvl="0" marL="171450" marR="0" rtl="0" algn="just">
              <a:spcBef>
                <a:spcPts val="0"/>
              </a:spcBef>
              <a:spcAft>
                <a:spcPts val="0"/>
              </a:spcAft>
              <a:buClr>
                <a:srgbClr val="8E5A6D"/>
              </a:buClr>
              <a:buSzPts val="1200"/>
              <a:buFont typeface="Noto Sans Symbols"/>
              <a:buChar char="⮚"/>
            </a:pPr>
            <a:r>
              <a:rPr lang="en-US" sz="1200">
                <a:solidFill>
                  <a:srgbClr val="8E5A6D"/>
                </a:solidFill>
                <a:latin typeface="Times New Roman"/>
                <a:ea typeface="Times New Roman"/>
                <a:cs typeface="Times New Roman"/>
                <a:sym typeface="Times New Roman"/>
              </a:rPr>
              <a:t> </a:t>
            </a:r>
            <a:r>
              <a:rPr b="1" lang="en-US" sz="1200">
                <a:solidFill>
                  <a:srgbClr val="8E5A6D"/>
                </a:solidFill>
                <a:latin typeface="Times New Roman"/>
                <a:ea typeface="Times New Roman"/>
                <a:cs typeface="Times New Roman"/>
                <a:sym typeface="Times New Roman"/>
              </a:rPr>
              <a:t>CRO</a:t>
            </a:r>
            <a:r>
              <a:rPr lang="en-US" sz="1200">
                <a:solidFill>
                  <a:srgbClr val="8E5A6D"/>
                </a:solidFill>
                <a:latin typeface="Times New Roman"/>
                <a:ea typeface="Times New Roman"/>
                <a:cs typeface="Times New Roman"/>
                <a:sym typeface="Times New Roman"/>
              </a:rPr>
              <a:t> combines customer and competitor research with evaluation of customer behavior using web analytics and AB and multivariate testing </a:t>
            </a:r>
            <a:endParaRPr/>
          </a:p>
        </p:txBody>
      </p:sp>
    </p:spTree>
  </p:cSld>
  <p:clrMapOvr>
    <a:masterClrMapping/>
  </p:clrMapOvr>
  <p:transition advTm="7132" spd="slow">
    <p:comb/>
  </p:transition>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2" name="Shape 392"/>
        <p:cNvGrpSpPr/>
        <p:nvPr/>
      </p:nvGrpSpPr>
      <p:grpSpPr>
        <a:xfrm>
          <a:off x="0" y="0"/>
          <a:ext cx="0" cy="0"/>
          <a:chOff x="0" y="0"/>
          <a:chExt cx="0" cy="0"/>
        </a:xfrm>
      </p:grpSpPr>
      <p:sp>
        <p:nvSpPr>
          <p:cNvPr id="393" name="Google Shape;393;p5"/>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394" name="Google Shape;394;p5"/>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395" name="Google Shape;395;p5"/>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396" name="Google Shape;396;p5"/>
          <p:cNvPicPr preferRelativeResize="0"/>
          <p:nvPr/>
        </p:nvPicPr>
        <p:blipFill rotWithShape="1">
          <a:blip r:embed="rId5">
            <a:alphaModFix/>
          </a:blip>
          <a:srcRect b="0" l="0" r="0" t="0"/>
          <a:stretch/>
        </p:blipFill>
        <p:spPr>
          <a:xfrm>
            <a:off x="9667031" y="5962451"/>
            <a:ext cx="2167470" cy="591661"/>
          </a:xfrm>
          <a:prstGeom prst="rect">
            <a:avLst/>
          </a:prstGeom>
          <a:noFill/>
          <a:ln>
            <a:noFill/>
          </a:ln>
        </p:spPr>
      </p:pic>
      <p:pic>
        <p:nvPicPr>
          <p:cNvPr id="397" name="Google Shape;397;p5"/>
          <p:cNvPicPr preferRelativeResize="0"/>
          <p:nvPr/>
        </p:nvPicPr>
        <p:blipFill rotWithShape="1">
          <a:blip r:embed="rId6">
            <a:alphaModFix/>
          </a:blip>
          <a:srcRect b="0" l="0" r="0" t="0"/>
          <a:stretch/>
        </p:blipFill>
        <p:spPr>
          <a:xfrm>
            <a:off x="9667031" y="757948"/>
            <a:ext cx="1879649" cy="309233"/>
          </a:xfrm>
          <a:prstGeom prst="rect">
            <a:avLst/>
          </a:prstGeom>
          <a:noFill/>
          <a:ln>
            <a:noFill/>
          </a:ln>
        </p:spPr>
      </p:pic>
      <p:sp>
        <p:nvSpPr>
          <p:cNvPr id="398" name="Google Shape;398;p5"/>
          <p:cNvSpPr/>
          <p:nvPr/>
        </p:nvSpPr>
        <p:spPr>
          <a:xfrm>
            <a:off x="477520" y="1428065"/>
            <a:ext cx="6096000" cy="36933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pic>
        <p:nvPicPr>
          <p:cNvPr id="399" name="Google Shape;399;p5"/>
          <p:cNvPicPr preferRelativeResize="0"/>
          <p:nvPr/>
        </p:nvPicPr>
        <p:blipFill rotWithShape="1">
          <a:blip r:embed="rId7">
            <a:alphaModFix/>
          </a:blip>
          <a:srcRect b="0" l="0" r="0" t="0"/>
          <a:stretch/>
        </p:blipFill>
        <p:spPr>
          <a:xfrm>
            <a:off x="2895600" y="757948"/>
            <a:ext cx="9296400" cy="6024880"/>
          </a:xfrm>
          <a:prstGeom prst="rect">
            <a:avLst/>
          </a:prstGeom>
          <a:noFill/>
          <a:ln>
            <a:noFill/>
          </a:ln>
        </p:spPr>
      </p:pic>
      <p:sp>
        <p:nvSpPr>
          <p:cNvPr id="400" name="Google Shape;400;p5"/>
          <p:cNvSpPr/>
          <p:nvPr/>
        </p:nvSpPr>
        <p:spPr>
          <a:xfrm>
            <a:off x="256020" y="1997798"/>
            <a:ext cx="4354758" cy="3970318"/>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1800">
                <a:solidFill>
                  <a:srgbClr val="1E4E79"/>
                </a:solidFill>
                <a:latin typeface="Times New Roman"/>
                <a:ea typeface="Times New Roman"/>
                <a:cs typeface="Times New Roman"/>
                <a:sym typeface="Times New Roman"/>
              </a:rPr>
              <a:t>You can see that creating effective online experiences is a challenge since there are many practical issues to consider, </a:t>
            </a:r>
            <a:endParaRPr sz="1800">
              <a:solidFill>
                <a:srgbClr val="1E4E79"/>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800">
                <a:solidFill>
                  <a:srgbClr val="1E4E79"/>
                </a:solidFill>
                <a:latin typeface="Times New Roman"/>
                <a:ea typeface="Times New Roman"/>
                <a:cs typeface="Times New Roman"/>
                <a:sym typeface="Times New Roman"/>
              </a:rPr>
              <a:t>This is based on a diagram suggested that delivering the online experience promised by a brand requires delivering rational values, emotional values and promised experience (based on rational and emotional values). </a:t>
            </a:r>
            <a:endParaRPr sz="1800">
              <a:solidFill>
                <a:srgbClr val="1E4E79"/>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800">
                <a:solidFill>
                  <a:srgbClr val="1E4E79"/>
                </a:solidFill>
                <a:latin typeface="Times New Roman"/>
                <a:ea typeface="Times New Roman"/>
                <a:cs typeface="Times New Roman"/>
                <a:sym typeface="Times New Roman"/>
              </a:rPr>
              <a:t>The factors that influence the online customer experience can be presented in a pyramid form of success factors, as is shown in Figure. The diagram also highlights the importance of delivering service-quality online, </a:t>
            </a:r>
            <a:endParaRPr/>
          </a:p>
        </p:txBody>
      </p:sp>
    </p:spTree>
  </p:cSld>
  <p:clrMapOvr>
    <a:masterClrMapping/>
  </p:clrMapOvr>
  <p:transition advTm="7132" spd="slow">
    <p:comb/>
  </p:transition>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4" name="Shape 404"/>
        <p:cNvGrpSpPr/>
        <p:nvPr/>
      </p:nvGrpSpPr>
      <p:grpSpPr>
        <a:xfrm>
          <a:off x="0" y="0"/>
          <a:ext cx="0" cy="0"/>
          <a:chOff x="0" y="0"/>
          <a:chExt cx="0" cy="0"/>
        </a:xfrm>
      </p:grpSpPr>
      <p:sp>
        <p:nvSpPr>
          <p:cNvPr id="405" name="Google Shape;405;p6"/>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406" name="Google Shape;406;p6"/>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407" name="Google Shape;407;p6"/>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408" name="Google Shape;408;p6"/>
          <p:cNvPicPr preferRelativeResize="0"/>
          <p:nvPr/>
        </p:nvPicPr>
        <p:blipFill rotWithShape="1">
          <a:blip r:embed="rId5">
            <a:alphaModFix/>
          </a:blip>
          <a:srcRect b="0" l="0" r="0" t="0"/>
          <a:stretch/>
        </p:blipFill>
        <p:spPr>
          <a:xfrm>
            <a:off x="9667031" y="5962451"/>
            <a:ext cx="2167470" cy="591661"/>
          </a:xfrm>
          <a:prstGeom prst="rect">
            <a:avLst/>
          </a:prstGeom>
          <a:noFill/>
          <a:ln>
            <a:noFill/>
          </a:ln>
        </p:spPr>
      </p:pic>
      <p:pic>
        <p:nvPicPr>
          <p:cNvPr id="409" name="Google Shape;409;p6"/>
          <p:cNvPicPr preferRelativeResize="0"/>
          <p:nvPr/>
        </p:nvPicPr>
        <p:blipFill rotWithShape="1">
          <a:blip r:embed="rId6">
            <a:alphaModFix/>
          </a:blip>
          <a:srcRect b="0" l="0" r="0" t="0"/>
          <a:stretch/>
        </p:blipFill>
        <p:spPr>
          <a:xfrm>
            <a:off x="9667031" y="757948"/>
            <a:ext cx="1879649" cy="309233"/>
          </a:xfrm>
          <a:prstGeom prst="rect">
            <a:avLst/>
          </a:prstGeom>
          <a:noFill/>
          <a:ln>
            <a:noFill/>
          </a:ln>
        </p:spPr>
      </p:pic>
      <p:sp>
        <p:nvSpPr>
          <p:cNvPr id="410" name="Google Shape;410;p6"/>
          <p:cNvSpPr/>
          <p:nvPr/>
        </p:nvSpPr>
        <p:spPr>
          <a:xfrm>
            <a:off x="477520" y="1428065"/>
            <a:ext cx="6096000" cy="36933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411" name="Google Shape;411;p6"/>
          <p:cNvSpPr/>
          <p:nvPr/>
        </p:nvSpPr>
        <p:spPr>
          <a:xfrm>
            <a:off x="245860" y="903105"/>
            <a:ext cx="7262380" cy="6001643"/>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1600">
                <a:solidFill>
                  <a:srgbClr val="1F3864"/>
                </a:solidFill>
                <a:latin typeface="Times New Roman"/>
                <a:ea typeface="Times New Roman"/>
                <a:cs typeface="Times New Roman"/>
                <a:sym typeface="Times New Roman"/>
              </a:rPr>
              <a:t>This analysis was performed across five dimensions of brand equity, assessed by asking the questions below - they provide an excellent framework that can be applied to assess and benchmark the quality of brand experience for different types of website:</a:t>
            </a:r>
            <a:endParaRPr sz="1800">
              <a:solidFill>
                <a:srgbClr val="1F3864"/>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600">
                <a:solidFill>
                  <a:srgbClr val="1F3864"/>
                </a:solidFill>
                <a:latin typeface="Times New Roman"/>
                <a:ea typeface="Times New Roman"/>
                <a:cs typeface="Times New Roman"/>
                <a:sym typeface="Times New Roman"/>
              </a:rPr>
              <a:t>1 Emotional connection</a:t>
            </a:r>
            <a:endParaRPr/>
          </a:p>
          <a:p>
            <a:pPr indent="0" lvl="0" marL="0" marR="0" rtl="0" algn="just">
              <a:spcBef>
                <a:spcPts val="0"/>
              </a:spcBef>
              <a:spcAft>
                <a:spcPts val="0"/>
              </a:spcAft>
              <a:buNone/>
            </a:pPr>
            <a:r>
              <a:rPr lang="en-US" sz="1600">
                <a:solidFill>
                  <a:srgbClr val="1F3864"/>
                </a:solidFill>
                <a:latin typeface="Times New Roman"/>
                <a:ea typeface="Times New Roman"/>
                <a:cs typeface="Times New Roman"/>
                <a:sym typeface="Times New Roman"/>
              </a:rPr>
              <a:t>Q1: I feel related to the type of people who are (X]'s customers.</a:t>
            </a:r>
            <a:endParaRPr/>
          </a:p>
          <a:p>
            <a:pPr indent="0" lvl="0" marL="0" marR="0" rtl="0" algn="just">
              <a:spcBef>
                <a:spcPts val="0"/>
              </a:spcBef>
              <a:spcAft>
                <a:spcPts val="0"/>
              </a:spcAft>
              <a:buNone/>
            </a:pPr>
            <a:r>
              <a:rPr lang="en-US" sz="1600">
                <a:solidFill>
                  <a:srgbClr val="1F3864"/>
                </a:solidFill>
                <a:latin typeface="Times New Roman"/>
                <a:ea typeface="Times New Roman"/>
                <a:cs typeface="Times New Roman"/>
                <a:sym typeface="Times New Roman"/>
              </a:rPr>
              <a:t>Q2: I feel as though [X] actually cares about me.</a:t>
            </a:r>
            <a:endParaRPr/>
          </a:p>
          <a:p>
            <a:pPr indent="0" lvl="0" marL="0" marR="0" rtl="0" algn="just">
              <a:spcBef>
                <a:spcPts val="0"/>
              </a:spcBef>
              <a:spcAft>
                <a:spcPts val="0"/>
              </a:spcAft>
              <a:buNone/>
            </a:pPr>
            <a:r>
              <a:rPr lang="en-US" sz="1600">
                <a:solidFill>
                  <a:srgbClr val="1F3864"/>
                </a:solidFill>
                <a:latin typeface="Times New Roman"/>
                <a:ea typeface="Times New Roman"/>
                <a:cs typeface="Times New Roman"/>
                <a:sym typeface="Times New Roman"/>
              </a:rPr>
              <a:t>Q3: I feel as though [X] really understands me.</a:t>
            </a:r>
            <a:endParaRPr/>
          </a:p>
          <a:p>
            <a:pPr indent="0" lvl="0" marL="0" marR="0" rtl="0" algn="just">
              <a:spcBef>
                <a:spcPts val="0"/>
              </a:spcBef>
              <a:spcAft>
                <a:spcPts val="0"/>
              </a:spcAft>
              <a:buNone/>
            </a:pPr>
            <a:r>
              <a:t/>
            </a:r>
            <a:endParaRPr sz="1600">
              <a:solidFill>
                <a:srgbClr val="1F3864"/>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600">
                <a:solidFill>
                  <a:srgbClr val="1F3864"/>
                </a:solidFill>
                <a:latin typeface="Times New Roman"/>
                <a:ea typeface="Times New Roman"/>
                <a:cs typeface="Times New Roman"/>
                <a:sym typeface="Times New Roman"/>
              </a:rPr>
              <a:t>2 Online experience</a:t>
            </a:r>
            <a:endParaRPr/>
          </a:p>
          <a:p>
            <a:pPr indent="0" lvl="0" marL="0" marR="0" rtl="0" algn="just">
              <a:spcBef>
                <a:spcPts val="0"/>
              </a:spcBef>
              <a:spcAft>
                <a:spcPts val="0"/>
              </a:spcAft>
              <a:buNone/>
            </a:pPr>
            <a:r>
              <a:rPr lang="en-US" sz="1600">
                <a:solidFill>
                  <a:srgbClr val="1F3864"/>
                </a:solidFill>
                <a:latin typeface="Times New Roman"/>
                <a:ea typeface="Times New Roman"/>
                <a:cs typeface="Times New Roman"/>
                <a:sym typeface="Times New Roman"/>
              </a:rPr>
              <a:t>Q4: [X]'s website provides easy-to-follow search paths.</a:t>
            </a:r>
            <a:endParaRPr/>
          </a:p>
          <a:p>
            <a:pPr indent="0" lvl="0" marL="0" marR="0" rtl="0" algn="just">
              <a:spcBef>
                <a:spcPts val="0"/>
              </a:spcBef>
              <a:spcAft>
                <a:spcPts val="0"/>
              </a:spcAft>
              <a:buNone/>
            </a:pPr>
            <a:r>
              <a:rPr lang="en-US" sz="1600">
                <a:solidFill>
                  <a:srgbClr val="1F3864"/>
                </a:solidFill>
                <a:latin typeface="Times New Roman"/>
                <a:ea typeface="Times New Roman"/>
                <a:cs typeface="Times New Roman"/>
                <a:sym typeface="Times New Roman"/>
              </a:rPr>
              <a:t>O5: I never feel lost when navigating through [X]'s website.</a:t>
            </a:r>
            <a:endParaRPr/>
          </a:p>
          <a:p>
            <a:pPr indent="0" lvl="0" marL="0" marR="0" rtl="0" algn="just">
              <a:spcBef>
                <a:spcPts val="0"/>
              </a:spcBef>
              <a:spcAft>
                <a:spcPts val="0"/>
              </a:spcAft>
              <a:buNone/>
            </a:pPr>
            <a:r>
              <a:rPr lang="en-US" sz="1600">
                <a:solidFill>
                  <a:srgbClr val="1F3864"/>
                </a:solidFill>
                <a:latin typeface="Times New Roman"/>
                <a:ea typeface="Times New Roman"/>
                <a:cs typeface="Times New Roman"/>
                <a:sym typeface="Times New Roman"/>
              </a:rPr>
              <a:t>Q6: I was able to obtain the information I wanted without any delay.</a:t>
            </a:r>
            <a:endParaRPr/>
          </a:p>
          <a:p>
            <a:pPr indent="0" lvl="0" marL="0" marR="0" rtl="0" algn="just">
              <a:spcBef>
                <a:spcPts val="0"/>
              </a:spcBef>
              <a:spcAft>
                <a:spcPts val="0"/>
              </a:spcAft>
              <a:buNone/>
            </a:pPr>
            <a:r>
              <a:t/>
            </a:r>
            <a:endParaRPr sz="1600">
              <a:solidFill>
                <a:srgbClr val="1F3864"/>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600">
                <a:solidFill>
                  <a:srgbClr val="1F3864"/>
                </a:solidFill>
                <a:latin typeface="Times New Roman"/>
                <a:ea typeface="Times New Roman"/>
                <a:cs typeface="Times New Roman"/>
                <a:sym typeface="Times New Roman"/>
              </a:rPr>
              <a:t>3 Responsive service nature</a:t>
            </a:r>
            <a:endParaRPr/>
          </a:p>
          <a:p>
            <a:pPr indent="0" lvl="0" marL="0" marR="0" rtl="0" algn="just">
              <a:spcBef>
                <a:spcPts val="0"/>
              </a:spcBef>
              <a:spcAft>
                <a:spcPts val="0"/>
              </a:spcAft>
              <a:buNone/>
            </a:pPr>
            <a:r>
              <a:rPr lang="en-US" sz="1600">
                <a:solidFill>
                  <a:srgbClr val="1F3864"/>
                </a:solidFill>
                <a:latin typeface="Times New Roman"/>
                <a:ea typeface="Times New Roman"/>
                <a:cs typeface="Times New Roman"/>
                <a:sym typeface="Times New Roman"/>
              </a:rPr>
              <a:t>Q7: [X] is willing and ready to respond to customer needs.</a:t>
            </a:r>
            <a:endParaRPr/>
          </a:p>
          <a:p>
            <a:pPr indent="0" lvl="0" marL="0" marR="0" rtl="0" algn="just">
              <a:spcBef>
                <a:spcPts val="0"/>
              </a:spcBef>
              <a:spcAft>
                <a:spcPts val="0"/>
              </a:spcAft>
              <a:buNone/>
            </a:pPr>
            <a:r>
              <a:rPr lang="en-US" sz="1600">
                <a:solidFill>
                  <a:srgbClr val="1F3864"/>
                </a:solidFill>
                <a:latin typeface="Times New Roman"/>
                <a:ea typeface="Times New Roman"/>
                <a:cs typeface="Times New Roman"/>
                <a:sym typeface="Times New Roman"/>
              </a:rPr>
              <a:t>O8: [X]'s website gives visitors the opportunity to 'talk back' to [X].</a:t>
            </a:r>
            <a:endParaRPr/>
          </a:p>
          <a:p>
            <a:pPr indent="0" lvl="0" marL="0" marR="0" rtl="0" algn="just">
              <a:spcBef>
                <a:spcPts val="0"/>
              </a:spcBef>
              <a:spcAft>
                <a:spcPts val="0"/>
              </a:spcAft>
              <a:buNone/>
            </a:pPr>
            <a:r>
              <a:t/>
            </a:r>
            <a:endParaRPr sz="1600">
              <a:solidFill>
                <a:srgbClr val="1F3864"/>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600">
                <a:solidFill>
                  <a:srgbClr val="1F3864"/>
                </a:solidFill>
                <a:latin typeface="Times New Roman"/>
                <a:ea typeface="Times New Roman"/>
                <a:cs typeface="Times New Roman"/>
                <a:sym typeface="Times New Roman"/>
              </a:rPr>
              <a:t>4 Trust</a:t>
            </a:r>
            <a:endParaRPr/>
          </a:p>
          <a:p>
            <a:pPr indent="0" lvl="0" marL="0" marR="0" rtl="0" algn="just">
              <a:spcBef>
                <a:spcPts val="0"/>
              </a:spcBef>
              <a:spcAft>
                <a:spcPts val="0"/>
              </a:spcAft>
              <a:buNone/>
            </a:pPr>
            <a:r>
              <a:rPr lang="en-US" sz="1600">
                <a:solidFill>
                  <a:srgbClr val="1F3864"/>
                </a:solidFill>
                <a:latin typeface="Times New Roman"/>
                <a:ea typeface="Times New Roman"/>
                <a:cs typeface="Times New Roman"/>
                <a:sym typeface="Times New Roman"/>
              </a:rPr>
              <a:t>Q9: I trust [X] to keep my personal information safe.</a:t>
            </a:r>
            <a:endParaRPr/>
          </a:p>
          <a:p>
            <a:pPr indent="0" lvl="0" marL="0" marR="0" rtl="0" algn="just">
              <a:spcBef>
                <a:spcPts val="0"/>
              </a:spcBef>
              <a:spcAft>
                <a:spcPts val="0"/>
              </a:spcAft>
              <a:buNone/>
            </a:pPr>
            <a:r>
              <a:rPr lang="en-US" sz="1600">
                <a:solidFill>
                  <a:srgbClr val="1F3864"/>
                </a:solidFill>
                <a:latin typeface="Times New Roman"/>
                <a:ea typeface="Times New Roman"/>
                <a:cs typeface="Times New Roman"/>
                <a:sym typeface="Times New Roman"/>
              </a:rPr>
              <a:t>Q10: I feel safe in my transactions with [X].</a:t>
            </a:r>
            <a:endParaRPr/>
          </a:p>
          <a:p>
            <a:pPr indent="0" lvl="0" marL="0" marR="0" rtl="0" algn="just">
              <a:spcBef>
                <a:spcPts val="0"/>
              </a:spcBef>
              <a:spcAft>
                <a:spcPts val="0"/>
              </a:spcAft>
              <a:buNone/>
            </a:pPr>
            <a:r>
              <a:t/>
            </a:r>
            <a:endParaRPr sz="1600">
              <a:solidFill>
                <a:srgbClr val="1F3864"/>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600">
                <a:solidFill>
                  <a:srgbClr val="1F3864"/>
                </a:solidFill>
                <a:latin typeface="Times New Roman"/>
                <a:ea typeface="Times New Roman"/>
                <a:cs typeface="Times New Roman"/>
                <a:sym typeface="Times New Roman"/>
              </a:rPr>
              <a:t>5 Fulfillment</a:t>
            </a:r>
            <a:endParaRPr/>
          </a:p>
          <a:p>
            <a:pPr indent="0" lvl="0" marL="0" marR="0" rtl="0" algn="just">
              <a:spcBef>
                <a:spcPts val="0"/>
              </a:spcBef>
              <a:spcAft>
                <a:spcPts val="0"/>
              </a:spcAft>
              <a:buNone/>
            </a:pPr>
            <a:r>
              <a:rPr lang="en-US" sz="1600">
                <a:solidFill>
                  <a:srgbClr val="1F3864"/>
                </a:solidFill>
                <a:latin typeface="Times New Roman"/>
                <a:ea typeface="Times New Roman"/>
                <a:cs typeface="Times New Roman"/>
                <a:sym typeface="Times New Roman"/>
              </a:rPr>
              <a:t>Q11: I got what I ordered from [X]'s website.</a:t>
            </a:r>
            <a:endParaRPr/>
          </a:p>
          <a:p>
            <a:pPr indent="0" lvl="0" marL="0" marR="0" rtl="0" algn="just">
              <a:spcBef>
                <a:spcPts val="0"/>
              </a:spcBef>
              <a:spcAft>
                <a:spcPts val="0"/>
              </a:spcAft>
              <a:buNone/>
            </a:pPr>
            <a:r>
              <a:rPr lang="en-US" sz="1600">
                <a:solidFill>
                  <a:srgbClr val="1F3864"/>
                </a:solidFill>
                <a:latin typeface="Times New Roman"/>
                <a:ea typeface="Times New Roman"/>
                <a:cs typeface="Times New Roman"/>
                <a:sym typeface="Times New Roman"/>
              </a:rPr>
              <a:t>Q12: The product was delivered in the time promised by [X].</a:t>
            </a:r>
            <a:endParaRPr/>
          </a:p>
        </p:txBody>
      </p:sp>
      <p:pic>
        <p:nvPicPr>
          <p:cNvPr id="412" name="Google Shape;412;p6"/>
          <p:cNvPicPr preferRelativeResize="0"/>
          <p:nvPr/>
        </p:nvPicPr>
        <p:blipFill rotWithShape="1">
          <a:blip r:embed="rId7">
            <a:alphaModFix/>
          </a:blip>
          <a:srcRect b="0" l="0" r="0" t="0"/>
          <a:stretch/>
        </p:blipFill>
        <p:spPr>
          <a:xfrm>
            <a:off x="7701280" y="2093820"/>
            <a:ext cx="3626167" cy="2841992"/>
          </a:xfrm>
          <a:prstGeom prst="rect">
            <a:avLst/>
          </a:prstGeom>
          <a:noFill/>
          <a:ln>
            <a:noFill/>
          </a:ln>
        </p:spPr>
      </p:pic>
    </p:spTree>
  </p:cSld>
  <p:clrMapOvr>
    <a:masterClrMapping/>
  </p:clrMapOvr>
  <p:transition advTm="7132" spd="slow">
    <p:comb/>
  </p:transition>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6" name="Shape 416"/>
        <p:cNvGrpSpPr/>
        <p:nvPr/>
      </p:nvGrpSpPr>
      <p:grpSpPr>
        <a:xfrm>
          <a:off x="0" y="0"/>
          <a:ext cx="0" cy="0"/>
          <a:chOff x="0" y="0"/>
          <a:chExt cx="0" cy="0"/>
        </a:xfrm>
      </p:grpSpPr>
      <p:sp>
        <p:nvSpPr>
          <p:cNvPr id="417" name="Google Shape;417;p7"/>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418" name="Google Shape;418;p7"/>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419" name="Google Shape;419;p7"/>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420" name="Google Shape;420;p7"/>
          <p:cNvPicPr preferRelativeResize="0"/>
          <p:nvPr/>
        </p:nvPicPr>
        <p:blipFill rotWithShape="1">
          <a:blip r:embed="rId5">
            <a:alphaModFix/>
          </a:blip>
          <a:srcRect b="0" l="0" r="0" t="0"/>
          <a:stretch/>
        </p:blipFill>
        <p:spPr>
          <a:xfrm>
            <a:off x="9667031" y="757948"/>
            <a:ext cx="1879649" cy="309233"/>
          </a:xfrm>
          <a:prstGeom prst="rect">
            <a:avLst/>
          </a:prstGeom>
          <a:noFill/>
          <a:ln>
            <a:noFill/>
          </a:ln>
        </p:spPr>
      </p:pic>
      <p:sp>
        <p:nvSpPr>
          <p:cNvPr id="421" name="Google Shape;421;p7"/>
          <p:cNvSpPr/>
          <p:nvPr/>
        </p:nvSpPr>
        <p:spPr>
          <a:xfrm>
            <a:off x="396240" y="1412950"/>
            <a:ext cx="6299200" cy="4832092"/>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2000">
                <a:solidFill>
                  <a:srgbClr val="1F3864"/>
                </a:solidFill>
                <a:latin typeface="Times New Roman"/>
                <a:ea typeface="Times New Roman"/>
                <a:cs typeface="Times New Roman"/>
                <a:sym typeface="Times New Roman"/>
              </a:rPr>
              <a:t>I</a:t>
            </a:r>
            <a:r>
              <a:rPr lang="en-US" sz="1800">
                <a:solidFill>
                  <a:srgbClr val="1F3864"/>
                </a:solidFill>
                <a:latin typeface="Times New Roman"/>
                <a:ea typeface="Times New Roman"/>
                <a:cs typeface="Times New Roman"/>
                <a:sym typeface="Times New Roman"/>
              </a:rPr>
              <a:t>n the context of </a:t>
            </a:r>
            <a:r>
              <a:rPr b="1" lang="en-US" sz="1800">
                <a:solidFill>
                  <a:srgbClr val="1F3864"/>
                </a:solidFill>
                <a:latin typeface="Times New Roman"/>
                <a:ea typeface="Times New Roman"/>
                <a:cs typeface="Times New Roman"/>
                <a:sym typeface="Times New Roman"/>
              </a:rPr>
              <a:t>customer experience management (CXM) </a:t>
            </a:r>
            <a:r>
              <a:rPr lang="en-US" sz="1800">
                <a:solidFill>
                  <a:srgbClr val="1F3864"/>
                </a:solidFill>
                <a:latin typeface="Times New Roman"/>
                <a:ea typeface="Times New Roman"/>
                <a:cs typeface="Times New Roman"/>
                <a:sym typeface="Times New Roman"/>
              </a:rPr>
              <a:t>is limited. there remains a need for both theoretical and conceptual development, and empirical research to determine which digital CX strategies and practices have the most positive influence on organizational performance. </a:t>
            </a:r>
            <a:endParaRPr sz="1800">
              <a:solidFill>
                <a:srgbClr val="1F3864"/>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800">
                <a:solidFill>
                  <a:srgbClr val="1F3864"/>
                </a:solidFill>
                <a:latin typeface="Times New Roman"/>
                <a:ea typeface="Times New Roman"/>
                <a:cs typeface="Times New Roman"/>
                <a:sym typeface="Times New Roman"/>
              </a:rPr>
              <a:t>A digital customer experience is measured as a whole, and what matters, in the end, is the perception customers take away about your brand. So, here are a few questions you must ask yourself to ensure you get the digital customer experience right:</a:t>
            </a:r>
            <a:endParaRPr/>
          </a:p>
          <a:p>
            <a:pPr indent="0" lvl="0" marL="0" marR="0" rtl="0" algn="just">
              <a:spcBef>
                <a:spcPts val="0"/>
              </a:spcBef>
              <a:spcAft>
                <a:spcPts val="0"/>
              </a:spcAft>
              <a:buNone/>
            </a:pPr>
            <a:r>
              <a:t/>
            </a:r>
            <a:endParaRPr sz="1800">
              <a:solidFill>
                <a:srgbClr val="1F3864"/>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800">
                <a:solidFill>
                  <a:srgbClr val="1F3864"/>
                </a:solidFill>
                <a:latin typeface="Times New Roman"/>
                <a:ea typeface="Times New Roman"/>
                <a:cs typeface="Times New Roman"/>
                <a:sym typeface="Times New Roman"/>
              </a:rPr>
              <a:t>How is it to place an order on a website or fill out a contact form? </a:t>
            </a:r>
            <a:endParaRPr sz="1800">
              <a:solidFill>
                <a:srgbClr val="1F3864"/>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800">
                <a:solidFill>
                  <a:srgbClr val="1F3864"/>
                </a:solidFill>
                <a:latin typeface="Times New Roman"/>
                <a:ea typeface="Times New Roman"/>
                <a:cs typeface="Times New Roman"/>
                <a:sym typeface="Times New Roman"/>
              </a:rPr>
              <a:t>Is it bothersome or smooth?</a:t>
            </a:r>
            <a:endParaRPr/>
          </a:p>
          <a:p>
            <a:pPr indent="0" lvl="0" marL="0" marR="0" rtl="0" algn="just">
              <a:spcBef>
                <a:spcPts val="0"/>
              </a:spcBef>
              <a:spcAft>
                <a:spcPts val="0"/>
              </a:spcAft>
              <a:buNone/>
            </a:pPr>
            <a:r>
              <a:rPr lang="en-US" sz="1800">
                <a:solidFill>
                  <a:srgbClr val="1F3864"/>
                </a:solidFill>
                <a:latin typeface="Times New Roman"/>
                <a:ea typeface="Times New Roman"/>
                <a:cs typeface="Times New Roman"/>
                <a:sym typeface="Times New Roman"/>
              </a:rPr>
              <a:t>How much time does it take for your website to load?</a:t>
            </a:r>
            <a:endParaRPr/>
          </a:p>
          <a:p>
            <a:pPr indent="0" lvl="0" marL="0" marR="0" rtl="0" algn="just">
              <a:spcBef>
                <a:spcPts val="0"/>
              </a:spcBef>
              <a:spcAft>
                <a:spcPts val="0"/>
              </a:spcAft>
              <a:buNone/>
            </a:pPr>
            <a:r>
              <a:rPr lang="en-US" sz="1800">
                <a:solidFill>
                  <a:srgbClr val="1F3864"/>
                </a:solidFill>
                <a:latin typeface="Times New Roman"/>
                <a:ea typeface="Times New Roman"/>
                <a:cs typeface="Times New Roman"/>
                <a:sym typeface="Times New Roman"/>
              </a:rPr>
              <a:t>How do you come across on social media? </a:t>
            </a:r>
            <a:endParaRPr sz="1800">
              <a:solidFill>
                <a:srgbClr val="1F3864"/>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800">
                <a:solidFill>
                  <a:srgbClr val="1F3864"/>
                </a:solidFill>
                <a:latin typeface="Times New Roman"/>
                <a:ea typeface="Times New Roman"/>
                <a:cs typeface="Times New Roman"/>
                <a:sym typeface="Times New Roman"/>
              </a:rPr>
              <a:t>Do you respond to questions on time and respond to comments?</a:t>
            </a:r>
            <a:endParaRPr/>
          </a:p>
          <a:p>
            <a:pPr indent="0" lvl="0" marL="0" marR="0" rtl="0" algn="just">
              <a:spcBef>
                <a:spcPts val="0"/>
              </a:spcBef>
              <a:spcAft>
                <a:spcPts val="0"/>
              </a:spcAft>
              <a:buNone/>
            </a:pPr>
            <a:r>
              <a:rPr lang="en-US" sz="1800">
                <a:solidFill>
                  <a:srgbClr val="1F3864"/>
                </a:solidFill>
                <a:latin typeface="Times New Roman"/>
                <a:ea typeface="Times New Roman"/>
                <a:cs typeface="Times New Roman"/>
                <a:sym typeface="Times New Roman"/>
              </a:rPr>
              <a:t>How often do customers open your emails? </a:t>
            </a:r>
            <a:endParaRPr sz="1800">
              <a:solidFill>
                <a:srgbClr val="1F3864"/>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800">
                <a:solidFill>
                  <a:srgbClr val="1F3864"/>
                </a:solidFill>
                <a:latin typeface="Times New Roman"/>
                <a:ea typeface="Times New Roman"/>
                <a:cs typeface="Times New Roman"/>
                <a:sym typeface="Times New Roman"/>
              </a:rPr>
              <a:t>Do they frequently unsubscribe to your newsletters?</a:t>
            </a:r>
            <a:endParaRPr sz="1800">
              <a:solidFill>
                <a:srgbClr val="1F3864"/>
              </a:solidFill>
              <a:latin typeface="Times New Roman"/>
              <a:ea typeface="Times New Roman"/>
              <a:cs typeface="Times New Roman"/>
              <a:sym typeface="Times New Roman"/>
            </a:endParaRPr>
          </a:p>
        </p:txBody>
      </p:sp>
      <p:sp>
        <p:nvSpPr>
          <p:cNvPr id="422" name="Google Shape;422;p7"/>
          <p:cNvSpPr/>
          <p:nvPr/>
        </p:nvSpPr>
        <p:spPr>
          <a:xfrm>
            <a:off x="7201033" y="5300101"/>
            <a:ext cx="4582160" cy="1200329"/>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en-US" sz="1200">
                <a:solidFill>
                  <a:srgbClr val="8E5A6D"/>
                </a:solidFill>
                <a:latin typeface="Times New Roman"/>
                <a:ea typeface="Times New Roman"/>
                <a:cs typeface="Times New Roman"/>
                <a:sym typeface="Times New Roman"/>
              </a:rPr>
              <a:t>Digital customer experience </a:t>
            </a:r>
            <a:r>
              <a:rPr lang="en-US" sz="1200">
                <a:solidFill>
                  <a:srgbClr val="8E5A6D"/>
                </a:solidFill>
                <a:latin typeface="Times New Roman"/>
                <a:ea typeface="Times New Roman"/>
                <a:cs typeface="Times New Roman"/>
                <a:sym typeface="Times New Roman"/>
              </a:rPr>
              <a:t>is the online journey your customers go through while interacting with your brand. This may include activities such as an online search for your product to understand its features, browsing through the online marketplace for reviews, enquiring about customer support or self-service portals for assistance around the service, or interaction on your mobile app. </a:t>
            </a:r>
            <a:endParaRPr/>
          </a:p>
        </p:txBody>
      </p:sp>
      <p:pic>
        <p:nvPicPr>
          <p:cNvPr id="423" name="Google Shape;423;p7"/>
          <p:cNvPicPr preferRelativeResize="0"/>
          <p:nvPr/>
        </p:nvPicPr>
        <p:blipFill rotWithShape="1">
          <a:blip r:embed="rId6">
            <a:alphaModFix/>
          </a:blip>
          <a:srcRect b="0" l="0" r="0" t="0"/>
          <a:stretch/>
        </p:blipFill>
        <p:spPr>
          <a:xfrm>
            <a:off x="6827520" y="1152954"/>
            <a:ext cx="4955673" cy="4125650"/>
          </a:xfrm>
          <a:prstGeom prst="rect">
            <a:avLst/>
          </a:prstGeom>
          <a:noFill/>
          <a:ln>
            <a:noFill/>
          </a:ln>
        </p:spPr>
      </p:pic>
    </p:spTree>
  </p:cSld>
  <p:clrMapOvr>
    <a:masterClrMapping/>
  </p:clrMapOvr>
  <p:transition advTm="7132" spd="slow">
    <p:comb/>
  </p:transition>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7" name="Shape 427"/>
        <p:cNvGrpSpPr/>
        <p:nvPr/>
      </p:nvGrpSpPr>
      <p:grpSpPr>
        <a:xfrm>
          <a:off x="0" y="0"/>
          <a:ext cx="0" cy="0"/>
          <a:chOff x="0" y="0"/>
          <a:chExt cx="0" cy="0"/>
        </a:xfrm>
      </p:grpSpPr>
      <p:pic>
        <p:nvPicPr>
          <p:cNvPr id="428" name="Google Shape;428;p8"/>
          <p:cNvPicPr preferRelativeResize="0"/>
          <p:nvPr/>
        </p:nvPicPr>
        <p:blipFill rotWithShape="1">
          <a:blip r:embed="rId3">
            <a:alphaModFix/>
          </a:blip>
          <a:srcRect b="0" l="0" r="0" t="0"/>
          <a:stretch/>
        </p:blipFill>
        <p:spPr>
          <a:xfrm>
            <a:off x="5557520" y="496678"/>
            <a:ext cx="6878319" cy="6361322"/>
          </a:xfrm>
          <a:prstGeom prst="rect">
            <a:avLst/>
          </a:prstGeom>
          <a:noFill/>
          <a:ln>
            <a:noFill/>
          </a:ln>
        </p:spPr>
      </p:pic>
      <p:sp>
        <p:nvSpPr>
          <p:cNvPr id="429" name="Google Shape;429;p8"/>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430" name="Google Shape;430;p8"/>
          <p:cNvPicPr preferRelativeResize="0"/>
          <p:nvPr/>
        </p:nvPicPr>
        <p:blipFill rotWithShape="1">
          <a:blip r:embed="rId4">
            <a:alphaModFix/>
          </a:blip>
          <a:srcRect b="0" l="0" r="0" t="0"/>
          <a:stretch/>
        </p:blipFill>
        <p:spPr>
          <a:xfrm>
            <a:off x="245860" y="-372928"/>
            <a:ext cx="2036258" cy="1800993"/>
          </a:xfrm>
          <a:prstGeom prst="rect">
            <a:avLst/>
          </a:prstGeom>
          <a:noFill/>
          <a:ln>
            <a:noFill/>
          </a:ln>
        </p:spPr>
      </p:pic>
      <p:pic>
        <p:nvPicPr>
          <p:cNvPr id="431" name="Google Shape;431;p8"/>
          <p:cNvPicPr preferRelativeResize="0"/>
          <p:nvPr/>
        </p:nvPicPr>
        <p:blipFill rotWithShape="1">
          <a:blip r:embed="rId5">
            <a:alphaModFix/>
          </a:blip>
          <a:srcRect b="0" l="0" r="0" t="0"/>
          <a:stretch/>
        </p:blipFill>
        <p:spPr>
          <a:xfrm>
            <a:off x="9425756" y="425241"/>
            <a:ext cx="2362200" cy="142875"/>
          </a:xfrm>
          <a:prstGeom prst="rect">
            <a:avLst/>
          </a:prstGeom>
          <a:noFill/>
          <a:ln>
            <a:noFill/>
          </a:ln>
        </p:spPr>
      </p:pic>
      <p:pic>
        <p:nvPicPr>
          <p:cNvPr id="432" name="Google Shape;432;p8"/>
          <p:cNvPicPr preferRelativeResize="0"/>
          <p:nvPr/>
        </p:nvPicPr>
        <p:blipFill rotWithShape="1">
          <a:blip r:embed="rId6">
            <a:alphaModFix/>
          </a:blip>
          <a:srcRect b="0" l="0" r="0" t="0"/>
          <a:stretch/>
        </p:blipFill>
        <p:spPr>
          <a:xfrm>
            <a:off x="5216951" y="6364120"/>
            <a:ext cx="1879649" cy="309233"/>
          </a:xfrm>
          <a:prstGeom prst="rect">
            <a:avLst/>
          </a:prstGeom>
          <a:noFill/>
          <a:ln>
            <a:noFill/>
          </a:ln>
        </p:spPr>
      </p:pic>
      <p:sp>
        <p:nvSpPr>
          <p:cNvPr id="433" name="Google Shape;433;p8"/>
          <p:cNvSpPr/>
          <p:nvPr/>
        </p:nvSpPr>
        <p:spPr>
          <a:xfrm>
            <a:off x="477520" y="1428065"/>
            <a:ext cx="6096000" cy="36933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434" name="Google Shape;434;p8"/>
          <p:cNvSpPr/>
          <p:nvPr/>
        </p:nvSpPr>
        <p:spPr>
          <a:xfrm>
            <a:off x="609600" y="1318041"/>
            <a:ext cx="5963920" cy="5355312"/>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1800">
                <a:solidFill>
                  <a:srgbClr val="8E5A6D"/>
                </a:solidFill>
                <a:latin typeface="Times New Roman"/>
                <a:ea typeface="Times New Roman"/>
                <a:cs typeface="Times New Roman"/>
                <a:sym typeface="Times New Roman"/>
              </a:rPr>
              <a:t>Figure incorporates many of the factors that are relevant for a transactional e retail site, such as price and promotions, which together form </a:t>
            </a:r>
            <a:r>
              <a:rPr b="1" lang="en-US" sz="1800">
                <a:solidFill>
                  <a:srgbClr val="8E5A6D"/>
                </a:solidFill>
                <a:latin typeface="Times New Roman"/>
                <a:ea typeface="Times New Roman"/>
                <a:cs typeface="Times New Roman"/>
                <a:sym typeface="Times New Roman"/>
              </a:rPr>
              <a:t>web merchandising </a:t>
            </a:r>
            <a:r>
              <a:rPr lang="en-US" sz="1800">
                <a:solidFill>
                  <a:srgbClr val="8E5A6D"/>
                </a:solidFill>
                <a:latin typeface="Times New Roman"/>
                <a:ea typeface="Times New Roman"/>
                <a:cs typeface="Times New Roman"/>
                <a:sym typeface="Times New Roman"/>
              </a:rPr>
              <a:t>,but you can see that many of the rational and emotional values are important to any website. You may not be familiar with some of the terms, such as 'usability" and‘ accessibility (which are delivered through an effective website design),</a:t>
            </a:r>
            <a:endParaRPr/>
          </a:p>
          <a:p>
            <a:pPr indent="0" lvl="0" marL="0" marR="0" rtl="0" algn="just">
              <a:spcBef>
                <a:spcPts val="0"/>
              </a:spcBef>
              <a:spcAft>
                <a:spcPts val="0"/>
              </a:spcAft>
              <a:buNone/>
            </a:pPr>
            <a:r>
              <a:rPr lang="en-US" sz="1800">
                <a:solidFill>
                  <a:srgbClr val="8E5A6D"/>
                </a:solidFill>
                <a:latin typeface="Times New Roman"/>
                <a:ea typeface="Times New Roman"/>
                <a:cs typeface="Times New Roman"/>
                <a:sym typeface="Times New Roman"/>
              </a:rPr>
              <a:t>.In Figure these factors are all associated with using the website, but the online customer experience extends beyond this, so effective designs are based on integrating with the entire </a:t>
            </a:r>
            <a:r>
              <a:rPr b="1" lang="en-US" sz="1800">
                <a:solidFill>
                  <a:srgbClr val="8E5A6D"/>
                </a:solidFill>
                <a:latin typeface="Times New Roman"/>
                <a:ea typeface="Times New Roman"/>
                <a:cs typeface="Times New Roman"/>
                <a:sym typeface="Times New Roman"/>
              </a:rPr>
              <a:t>customer journey </a:t>
            </a:r>
            <a:r>
              <a:rPr lang="en-US" sz="1800">
                <a:solidFill>
                  <a:srgbClr val="8E5A6D"/>
                </a:solidFill>
                <a:latin typeface="Times New Roman"/>
                <a:ea typeface="Times New Roman"/>
                <a:cs typeface="Times New Roman"/>
                <a:sym typeface="Times New Roman"/>
              </a:rPr>
              <a:t>for different audiences and different scenarios to achieve the best result. So design of online presence also needs to look at the bigger picture:</a:t>
            </a:r>
            <a:endParaRPr/>
          </a:p>
          <a:p>
            <a:pPr indent="0" lvl="0" marL="0" marR="0" rtl="0" algn="just">
              <a:spcBef>
                <a:spcPts val="0"/>
              </a:spcBef>
              <a:spcAft>
                <a:spcPts val="0"/>
              </a:spcAft>
              <a:buNone/>
            </a:pPr>
            <a:r>
              <a:rPr lang="en-US" sz="1800">
                <a:solidFill>
                  <a:srgbClr val="8E5A6D"/>
                </a:solidFill>
                <a:latin typeface="Times New Roman"/>
                <a:ea typeface="Times New Roman"/>
                <a:cs typeface="Times New Roman"/>
                <a:sym typeface="Times New Roman"/>
              </a:rPr>
              <a:t>• ease of locating the site through search engines </a:t>
            </a:r>
            <a:endParaRPr sz="1800">
              <a:solidFill>
                <a:srgbClr val="8E5A6D"/>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800">
                <a:solidFill>
                  <a:srgbClr val="8E5A6D"/>
                </a:solidFill>
                <a:latin typeface="Times New Roman"/>
                <a:ea typeface="Times New Roman"/>
                <a:cs typeface="Times New Roman"/>
                <a:sym typeface="Times New Roman"/>
              </a:rPr>
              <a:t>• services provided by partners online on other websites:</a:t>
            </a:r>
            <a:endParaRPr/>
          </a:p>
          <a:p>
            <a:pPr indent="0" lvl="0" marL="0" marR="0" rtl="0" algn="just">
              <a:spcBef>
                <a:spcPts val="0"/>
              </a:spcBef>
              <a:spcAft>
                <a:spcPts val="0"/>
              </a:spcAft>
              <a:buNone/>
            </a:pPr>
            <a:r>
              <a:rPr lang="en-US" sz="1800">
                <a:solidFill>
                  <a:srgbClr val="8E5A6D"/>
                </a:solidFill>
                <a:latin typeface="Times New Roman"/>
                <a:ea typeface="Times New Roman"/>
                <a:cs typeface="Times New Roman"/>
                <a:sym typeface="Times New Roman"/>
              </a:rPr>
              <a:t>• quality of outbound communications such as e-newsletters;</a:t>
            </a:r>
            <a:endParaRPr/>
          </a:p>
          <a:p>
            <a:pPr indent="0" lvl="0" marL="0" marR="0" rtl="0" algn="just">
              <a:spcBef>
                <a:spcPts val="0"/>
              </a:spcBef>
              <a:spcAft>
                <a:spcPts val="0"/>
              </a:spcAft>
              <a:buNone/>
            </a:pPr>
            <a:r>
              <a:rPr lang="en-US" sz="1800">
                <a:solidFill>
                  <a:srgbClr val="8E5A6D"/>
                </a:solidFill>
                <a:latin typeface="Times New Roman"/>
                <a:ea typeface="Times New Roman"/>
                <a:cs typeface="Times New Roman"/>
                <a:sym typeface="Times New Roman"/>
              </a:rPr>
              <a:t>• quality of processing inbound email communications from customers communications and touchpoints such as store and phone as part</a:t>
            </a:r>
            <a:endParaRPr/>
          </a:p>
        </p:txBody>
      </p:sp>
    </p:spTree>
  </p:cSld>
  <p:clrMapOvr>
    <a:masterClrMapping/>
  </p:clrMapOvr>
  <p:transition advTm="7132" spd="slow">
    <p:comb/>
  </p:transition>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8" name="Shape 438"/>
        <p:cNvGrpSpPr/>
        <p:nvPr/>
      </p:nvGrpSpPr>
      <p:grpSpPr>
        <a:xfrm>
          <a:off x="0" y="0"/>
          <a:ext cx="0" cy="0"/>
          <a:chOff x="0" y="0"/>
          <a:chExt cx="0" cy="0"/>
        </a:xfrm>
      </p:grpSpPr>
      <p:sp>
        <p:nvSpPr>
          <p:cNvPr id="439" name="Google Shape;439;p9"/>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440" name="Google Shape;440;p9"/>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441" name="Google Shape;441;p9"/>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442" name="Google Shape;442;p9"/>
          <p:cNvPicPr preferRelativeResize="0"/>
          <p:nvPr/>
        </p:nvPicPr>
        <p:blipFill rotWithShape="1">
          <a:blip r:embed="rId5">
            <a:alphaModFix/>
          </a:blip>
          <a:srcRect b="0" l="0" r="0" t="0"/>
          <a:stretch/>
        </p:blipFill>
        <p:spPr>
          <a:xfrm>
            <a:off x="9523120" y="6145494"/>
            <a:ext cx="2167470" cy="591661"/>
          </a:xfrm>
          <a:prstGeom prst="rect">
            <a:avLst/>
          </a:prstGeom>
          <a:noFill/>
          <a:ln>
            <a:noFill/>
          </a:ln>
        </p:spPr>
      </p:pic>
      <p:pic>
        <p:nvPicPr>
          <p:cNvPr id="443" name="Google Shape;443;p9"/>
          <p:cNvPicPr preferRelativeResize="0"/>
          <p:nvPr/>
        </p:nvPicPr>
        <p:blipFill rotWithShape="1">
          <a:blip r:embed="rId6">
            <a:alphaModFix/>
          </a:blip>
          <a:srcRect b="0" l="0" r="0" t="0"/>
          <a:stretch/>
        </p:blipFill>
        <p:spPr>
          <a:xfrm>
            <a:off x="9667031" y="757948"/>
            <a:ext cx="1879649" cy="309233"/>
          </a:xfrm>
          <a:prstGeom prst="rect">
            <a:avLst/>
          </a:prstGeom>
          <a:noFill/>
          <a:ln>
            <a:noFill/>
          </a:ln>
        </p:spPr>
      </p:pic>
      <p:sp>
        <p:nvSpPr>
          <p:cNvPr id="444" name="Google Shape;444;p9"/>
          <p:cNvSpPr/>
          <p:nvPr/>
        </p:nvSpPr>
        <p:spPr>
          <a:xfrm>
            <a:off x="477520" y="1428065"/>
            <a:ext cx="6096000" cy="36933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445" name="Google Shape;445;p9"/>
          <p:cNvSpPr/>
          <p:nvPr/>
        </p:nvSpPr>
        <p:spPr>
          <a:xfrm>
            <a:off x="214473" y="1067181"/>
            <a:ext cx="6135527" cy="5078313"/>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1800">
                <a:solidFill>
                  <a:srgbClr val="2F5496"/>
                </a:solidFill>
                <a:latin typeface="Times New Roman"/>
                <a:ea typeface="Times New Roman"/>
                <a:cs typeface="Times New Roman"/>
                <a:sym typeface="Times New Roman"/>
              </a:rPr>
              <a:t>Despite the growth in social media, the company website, which today must be effective for users accessing via desktop, smartphone and tablet devices, is still at the heart of online communications. </a:t>
            </a:r>
            <a:endParaRPr sz="1800">
              <a:solidFill>
                <a:srgbClr val="2F5496"/>
              </a:solidFill>
              <a:latin typeface="Times New Roman"/>
              <a:ea typeface="Times New Roman"/>
              <a:cs typeface="Times New Roman"/>
              <a:sym typeface="Times New Roman"/>
            </a:endParaRPr>
          </a:p>
          <a:p>
            <a:pPr indent="0" lvl="0" marL="0" marR="0" rtl="0" algn="just">
              <a:spcBef>
                <a:spcPts val="0"/>
              </a:spcBef>
              <a:spcAft>
                <a:spcPts val="0"/>
              </a:spcAft>
              <a:buNone/>
            </a:pPr>
            <a:r>
              <a:t/>
            </a:r>
            <a:endParaRPr sz="1800">
              <a:solidFill>
                <a:srgbClr val="2F5496"/>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800">
                <a:solidFill>
                  <a:srgbClr val="2F5496"/>
                </a:solidFill>
                <a:latin typeface="Times New Roman"/>
                <a:ea typeface="Times New Roman"/>
                <a:cs typeface="Times New Roman"/>
                <a:sym typeface="Times New Roman"/>
              </a:rPr>
              <a:t>For the experience to be effective, a sound process is needed to design, build and refresh the online experience. In the past, it has been a common mistake among those creating a new website for the first time to 'dive in' and start creative design and content creation without sufficient forward planning. This is still a risk today, but new website design and build projects for existing businesses are less common, although still needed for new startups, new brands or new campaigns. Instead, what has become more common are website redesigns and relaunches and the continuous approach of conversion rate optimization.</a:t>
            </a:r>
            <a:endParaRPr/>
          </a:p>
          <a:p>
            <a:pPr indent="0" lvl="0" marL="0" marR="0" rtl="0" algn="just">
              <a:spcBef>
                <a:spcPts val="0"/>
              </a:spcBef>
              <a:spcAft>
                <a:spcPts val="0"/>
              </a:spcAft>
              <a:buNone/>
            </a:pPr>
            <a:r>
              <a:rPr lang="en-US" sz="1800">
                <a:solidFill>
                  <a:srgbClr val="2F5496"/>
                </a:solidFill>
                <a:latin typeface="Times New Roman"/>
                <a:ea typeface="Times New Roman"/>
                <a:cs typeface="Times New Roman"/>
                <a:sym typeface="Times New Roman"/>
              </a:rPr>
              <a:t>This change in emphasis is illustrated by many larger businesses in the retail sector, which now have teams to continuously boost conversion rates. </a:t>
            </a:r>
            <a:endParaRPr sz="1800">
              <a:solidFill>
                <a:srgbClr val="2F5496"/>
              </a:solidFill>
              <a:latin typeface="Times New Roman"/>
              <a:ea typeface="Times New Roman"/>
              <a:cs typeface="Times New Roman"/>
              <a:sym typeface="Times New Roman"/>
            </a:endParaRPr>
          </a:p>
        </p:txBody>
      </p:sp>
      <p:pic>
        <p:nvPicPr>
          <p:cNvPr id="446" name="Google Shape;446;p9"/>
          <p:cNvPicPr preferRelativeResize="0"/>
          <p:nvPr/>
        </p:nvPicPr>
        <p:blipFill rotWithShape="1">
          <a:blip r:embed="rId7">
            <a:alphaModFix/>
          </a:blip>
          <a:srcRect b="0" l="0" r="0" t="0"/>
          <a:stretch/>
        </p:blipFill>
        <p:spPr>
          <a:xfrm>
            <a:off x="6849736" y="1428065"/>
            <a:ext cx="4586713" cy="2916442"/>
          </a:xfrm>
          <a:prstGeom prst="rect">
            <a:avLst/>
          </a:prstGeom>
          <a:noFill/>
          <a:ln>
            <a:noFill/>
          </a:ln>
        </p:spPr>
      </p:pic>
      <p:sp>
        <p:nvSpPr>
          <p:cNvPr id="447" name="Google Shape;447;p9"/>
          <p:cNvSpPr/>
          <p:nvPr/>
        </p:nvSpPr>
        <p:spPr>
          <a:xfrm>
            <a:off x="6746240" y="4685966"/>
            <a:ext cx="5313680" cy="1569660"/>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en-US" sz="1200">
                <a:solidFill>
                  <a:srgbClr val="8E5A6D"/>
                </a:solidFill>
                <a:latin typeface="Times New Roman"/>
                <a:ea typeface="Times New Roman"/>
                <a:cs typeface="Times New Roman"/>
                <a:sym typeface="Times New Roman"/>
              </a:rPr>
              <a:t>Customer journey </a:t>
            </a:r>
            <a:r>
              <a:rPr lang="en-US" sz="1200">
                <a:solidFill>
                  <a:srgbClr val="8E5A6D"/>
                </a:solidFill>
                <a:latin typeface="Times New Roman"/>
                <a:ea typeface="Times New Roman"/>
                <a:cs typeface="Times New Roman"/>
                <a:sym typeface="Times New Roman"/>
              </a:rPr>
              <a:t>A description of modern </a:t>
            </a:r>
            <a:r>
              <a:rPr lang="en-US" sz="1200">
                <a:solidFill>
                  <a:srgbClr val="8E5A6D"/>
                </a:solidFill>
                <a:latin typeface="Times New Roman"/>
                <a:ea typeface="Times New Roman"/>
                <a:cs typeface="Times New Roman"/>
                <a:sym typeface="Times New Roman"/>
              </a:rPr>
              <a:t>multi channel</a:t>
            </a:r>
            <a:r>
              <a:rPr lang="en-US" sz="1200">
                <a:solidFill>
                  <a:srgbClr val="8E5A6D"/>
                </a:solidFill>
                <a:latin typeface="Times New Roman"/>
                <a:ea typeface="Times New Roman"/>
                <a:cs typeface="Times New Roman"/>
                <a:sym typeface="Times New Roman"/>
              </a:rPr>
              <a:t> buyer behavior as consumers use different media to select suppliers, make purchases and gain customer support </a:t>
            </a:r>
            <a:endParaRPr/>
          </a:p>
          <a:p>
            <a:pPr indent="0" lvl="0" marL="0" marR="0" rtl="0" algn="just">
              <a:spcBef>
                <a:spcPts val="0"/>
              </a:spcBef>
              <a:spcAft>
                <a:spcPts val="0"/>
              </a:spcAft>
              <a:buNone/>
            </a:pPr>
            <a:r>
              <a:rPr b="1" lang="en-US" sz="1200">
                <a:solidFill>
                  <a:srgbClr val="8E5A6D"/>
                </a:solidFill>
                <a:latin typeface="Times New Roman"/>
                <a:ea typeface="Times New Roman"/>
                <a:cs typeface="Times New Roman"/>
                <a:sym typeface="Times New Roman"/>
              </a:rPr>
              <a:t>Web merchandising </a:t>
            </a:r>
            <a:r>
              <a:rPr lang="en-US" sz="1200">
                <a:solidFill>
                  <a:srgbClr val="8E5A6D"/>
                </a:solidFill>
                <a:latin typeface="Times New Roman"/>
                <a:ea typeface="Times New Roman"/>
                <a:cs typeface="Times New Roman"/>
                <a:sym typeface="Times New Roman"/>
              </a:rPr>
              <a:t>The aim of web merchandising is to maximize the sales potential of an online store for each visitor. This means connecting the right products with the right offer to the right visitor, and remembering that the online store is part of a broader experience including online and offline advertising, in-store visits, customer service and delivery.</a:t>
            </a:r>
            <a:endParaRPr/>
          </a:p>
        </p:txBody>
      </p:sp>
    </p:spTree>
  </p:cSld>
  <p:clrMapOvr>
    <a:masterClrMapping/>
  </p:clrMapOvr>
  <p:transition advTm="7132" spd="slow">
    <p:comb/>
  </p:transition>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1" name="Shape 451"/>
        <p:cNvGrpSpPr/>
        <p:nvPr/>
      </p:nvGrpSpPr>
      <p:grpSpPr>
        <a:xfrm>
          <a:off x="0" y="0"/>
          <a:ext cx="0" cy="0"/>
          <a:chOff x="0" y="0"/>
          <a:chExt cx="0" cy="0"/>
        </a:xfrm>
      </p:grpSpPr>
      <p:sp>
        <p:nvSpPr>
          <p:cNvPr id="452" name="Google Shape;452;p10"/>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453" name="Google Shape;453;p10"/>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454" name="Google Shape;454;p10"/>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455" name="Google Shape;455;p10"/>
          <p:cNvPicPr preferRelativeResize="0"/>
          <p:nvPr/>
        </p:nvPicPr>
        <p:blipFill rotWithShape="1">
          <a:blip r:embed="rId5">
            <a:alphaModFix/>
          </a:blip>
          <a:srcRect b="0" l="0" r="0" t="0"/>
          <a:stretch/>
        </p:blipFill>
        <p:spPr>
          <a:xfrm>
            <a:off x="9667031" y="5962451"/>
            <a:ext cx="2167470" cy="591661"/>
          </a:xfrm>
          <a:prstGeom prst="rect">
            <a:avLst/>
          </a:prstGeom>
          <a:noFill/>
          <a:ln>
            <a:noFill/>
          </a:ln>
        </p:spPr>
      </p:pic>
      <p:pic>
        <p:nvPicPr>
          <p:cNvPr id="456" name="Google Shape;456;p10"/>
          <p:cNvPicPr preferRelativeResize="0"/>
          <p:nvPr/>
        </p:nvPicPr>
        <p:blipFill rotWithShape="1">
          <a:blip r:embed="rId6">
            <a:alphaModFix/>
          </a:blip>
          <a:srcRect b="0" l="0" r="0" t="0"/>
          <a:stretch/>
        </p:blipFill>
        <p:spPr>
          <a:xfrm>
            <a:off x="9667031" y="757948"/>
            <a:ext cx="1879649" cy="309233"/>
          </a:xfrm>
          <a:prstGeom prst="rect">
            <a:avLst/>
          </a:prstGeom>
          <a:noFill/>
          <a:ln>
            <a:noFill/>
          </a:ln>
        </p:spPr>
      </p:pic>
      <p:sp>
        <p:nvSpPr>
          <p:cNvPr id="457" name="Google Shape;457;p10"/>
          <p:cNvSpPr/>
          <p:nvPr/>
        </p:nvSpPr>
        <p:spPr>
          <a:xfrm>
            <a:off x="477520" y="1428065"/>
            <a:ext cx="6096000" cy="36933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458" name="Google Shape;458;p10"/>
          <p:cNvSpPr/>
          <p:nvPr/>
        </p:nvSpPr>
        <p:spPr>
          <a:xfrm>
            <a:off x="477520" y="918229"/>
            <a:ext cx="6888480" cy="5078313"/>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1800">
                <a:solidFill>
                  <a:srgbClr val="2F5496"/>
                </a:solidFill>
                <a:latin typeface="Times New Roman"/>
                <a:ea typeface="Times New Roman"/>
                <a:cs typeface="Times New Roman"/>
                <a:sym typeface="Times New Roman"/>
              </a:rPr>
              <a:t>the design and optimization process involves analyzing the needs of owners and users of a site and then deciding on the best way to build the site to fulfil these needs. </a:t>
            </a:r>
            <a:endParaRPr sz="1800">
              <a:solidFill>
                <a:srgbClr val="2F5496"/>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800">
                <a:solidFill>
                  <a:srgbClr val="2F5496"/>
                </a:solidFill>
                <a:latin typeface="Times New Roman"/>
                <a:ea typeface="Times New Roman"/>
                <a:cs typeface="Times New Roman"/>
                <a:sym typeface="Times New Roman"/>
              </a:rPr>
              <a:t>Without a structured plan and careful design, costly reworking is inevitable, as the first version of a site will not achieve the needs of the end users or the business. </a:t>
            </a:r>
            <a:endParaRPr sz="1800">
              <a:solidFill>
                <a:srgbClr val="2F5496"/>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rgbClr val="2F5496"/>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800">
                <a:solidFill>
                  <a:srgbClr val="2F5496"/>
                </a:solidFill>
                <a:latin typeface="Times New Roman"/>
                <a:ea typeface="Times New Roman"/>
                <a:cs typeface="Times New Roman"/>
                <a:sym typeface="Times New Roman"/>
              </a:rPr>
              <a:t>The process of website development summarized is idealized because, for efficiency, many of these activities have to occur in parallel.</a:t>
            </a:r>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just">
              <a:spcBef>
                <a:spcPts val="0"/>
              </a:spcBef>
              <a:spcAft>
                <a:spcPts val="0"/>
              </a:spcAft>
              <a:buNone/>
            </a:pPr>
            <a:r>
              <a:rPr lang="en-US" sz="1800">
                <a:solidFill>
                  <a:srgbClr val="2F5496"/>
                </a:solidFill>
                <a:latin typeface="Times New Roman"/>
                <a:ea typeface="Times New Roman"/>
                <a:cs typeface="Times New Roman"/>
                <a:sym typeface="Times New Roman"/>
              </a:rPr>
              <a:t>The main development tasks that need to be scheduled as part of the planning process for any digital experience are as follows:</a:t>
            </a:r>
            <a:endParaRPr/>
          </a:p>
          <a:p>
            <a:pPr indent="0" lvl="0" marL="0" marR="0" rtl="0" algn="just">
              <a:spcBef>
                <a:spcPts val="0"/>
              </a:spcBef>
              <a:spcAft>
                <a:spcPts val="0"/>
              </a:spcAft>
              <a:buNone/>
            </a:pPr>
            <a:r>
              <a:t/>
            </a:r>
            <a:endParaRPr sz="1800">
              <a:solidFill>
                <a:srgbClr val="2F5496"/>
              </a:solidFill>
              <a:latin typeface="Times New Roman"/>
              <a:ea typeface="Times New Roman"/>
              <a:cs typeface="Times New Roman"/>
              <a:sym typeface="Times New Roman"/>
            </a:endParaRPr>
          </a:p>
          <a:p>
            <a:pPr indent="0" lvl="0" marL="0" marR="0" rtl="0" algn="just">
              <a:spcBef>
                <a:spcPts val="0"/>
              </a:spcBef>
              <a:spcAft>
                <a:spcPts val="0"/>
              </a:spcAft>
              <a:buNone/>
            </a:pPr>
            <a:r>
              <a:rPr b="1" lang="en-US" sz="1800">
                <a:solidFill>
                  <a:srgbClr val="2F5496"/>
                </a:solidFill>
                <a:latin typeface="Times New Roman"/>
                <a:ea typeface="Times New Roman"/>
                <a:cs typeface="Times New Roman"/>
                <a:sym typeface="Times New Roman"/>
              </a:rPr>
              <a:t>1 Pre-development tasks. </a:t>
            </a:r>
            <a:r>
              <a:rPr lang="en-US" sz="1800">
                <a:solidFill>
                  <a:srgbClr val="2F5496"/>
                </a:solidFill>
                <a:latin typeface="Times New Roman"/>
                <a:ea typeface="Times New Roman"/>
                <a:cs typeface="Times New Roman"/>
                <a:sym typeface="Times New Roman"/>
              </a:rPr>
              <a:t>For a new site or app, these include domain name registration and deciding on the company to host the website. They also include preparing a brief that sets out the aims and objectives of the site, and then - if it is intended to outsource the site - presenting the brief to rival agencies to bid for and pitch their offering.</a:t>
            </a:r>
            <a:endParaRPr/>
          </a:p>
        </p:txBody>
      </p:sp>
      <p:pic>
        <p:nvPicPr>
          <p:cNvPr id="459" name="Google Shape;459;p10"/>
          <p:cNvPicPr preferRelativeResize="0"/>
          <p:nvPr/>
        </p:nvPicPr>
        <p:blipFill rotWithShape="1">
          <a:blip r:embed="rId7">
            <a:alphaModFix/>
          </a:blip>
          <a:srcRect b="0" l="0" r="0" t="0"/>
          <a:stretch/>
        </p:blipFill>
        <p:spPr>
          <a:xfrm>
            <a:off x="7933530" y="1797397"/>
            <a:ext cx="3613150" cy="3132319"/>
          </a:xfrm>
          <a:prstGeom prst="rect">
            <a:avLst/>
          </a:prstGeom>
          <a:noFill/>
          <a:ln>
            <a:noFill/>
          </a:ln>
        </p:spPr>
      </p:pic>
    </p:spTree>
  </p:cSld>
  <p:clrMapOvr>
    <a:masterClrMapping/>
  </p:clrMapOvr>
  <p:transition advTm="7132" spd="slow">
    <p:comb/>
  </p:transition>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3" name="Shape 463"/>
        <p:cNvGrpSpPr/>
        <p:nvPr/>
      </p:nvGrpSpPr>
      <p:grpSpPr>
        <a:xfrm>
          <a:off x="0" y="0"/>
          <a:ext cx="0" cy="0"/>
          <a:chOff x="0" y="0"/>
          <a:chExt cx="0" cy="0"/>
        </a:xfrm>
      </p:grpSpPr>
      <p:sp>
        <p:nvSpPr>
          <p:cNvPr id="464" name="Google Shape;464;p11"/>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465" name="Google Shape;465;p11"/>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466" name="Google Shape;466;p11"/>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467" name="Google Shape;467;p11"/>
          <p:cNvPicPr preferRelativeResize="0"/>
          <p:nvPr/>
        </p:nvPicPr>
        <p:blipFill rotWithShape="1">
          <a:blip r:embed="rId5">
            <a:alphaModFix/>
          </a:blip>
          <a:srcRect b="0" l="0" r="0" t="0"/>
          <a:stretch/>
        </p:blipFill>
        <p:spPr>
          <a:xfrm>
            <a:off x="9667031" y="5962451"/>
            <a:ext cx="2167470" cy="591661"/>
          </a:xfrm>
          <a:prstGeom prst="rect">
            <a:avLst/>
          </a:prstGeom>
          <a:noFill/>
          <a:ln>
            <a:noFill/>
          </a:ln>
        </p:spPr>
      </p:pic>
      <p:pic>
        <p:nvPicPr>
          <p:cNvPr id="468" name="Google Shape;468;p11"/>
          <p:cNvPicPr preferRelativeResize="0"/>
          <p:nvPr/>
        </p:nvPicPr>
        <p:blipFill rotWithShape="1">
          <a:blip r:embed="rId6">
            <a:alphaModFix/>
          </a:blip>
          <a:srcRect b="0" l="0" r="0" t="0"/>
          <a:stretch/>
        </p:blipFill>
        <p:spPr>
          <a:xfrm>
            <a:off x="9667031" y="757948"/>
            <a:ext cx="1879649" cy="309233"/>
          </a:xfrm>
          <a:prstGeom prst="rect">
            <a:avLst/>
          </a:prstGeom>
          <a:noFill/>
          <a:ln>
            <a:noFill/>
          </a:ln>
        </p:spPr>
      </p:pic>
      <p:sp>
        <p:nvSpPr>
          <p:cNvPr id="469" name="Google Shape;469;p11"/>
          <p:cNvSpPr/>
          <p:nvPr/>
        </p:nvSpPr>
        <p:spPr>
          <a:xfrm>
            <a:off x="477520" y="1428065"/>
            <a:ext cx="6096000" cy="5355312"/>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en-US" sz="1800">
                <a:solidFill>
                  <a:srgbClr val="2F5496"/>
                </a:solidFill>
                <a:latin typeface="Times New Roman"/>
                <a:ea typeface="Times New Roman"/>
                <a:cs typeface="Times New Roman"/>
                <a:sym typeface="Times New Roman"/>
              </a:rPr>
              <a:t>2 Discovery, analysis and design. </a:t>
            </a:r>
            <a:r>
              <a:rPr lang="en-US" sz="1800">
                <a:solidFill>
                  <a:srgbClr val="2F5496"/>
                </a:solidFill>
                <a:latin typeface="Times New Roman"/>
                <a:ea typeface="Times New Roman"/>
                <a:cs typeface="Times New Roman"/>
                <a:sym typeface="Times New Roman"/>
              </a:rPr>
              <a:t>This is a research phase involving detailed analysis a design of the site, and includes clarification of business objectives, market research identify the audience and typical customer personas and user journeys and their nee defining the information architecture of different content types and prototyping differ functional and visual designs to support the brand.</a:t>
            </a:r>
            <a:endParaRPr/>
          </a:p>
          <a:p>
            <a:pPr indent="0" lvl="0" marL="0" marR="0" rtl="0" algn="just">
              <a:spcBef>
                <a:spcPts val="0"/>
              </a:spcBef>
              <a:spcAft>
                <a:spcPts val="0"/>
              </a:spcAft>
              <a:buNone/>
            </a:pPr>
            <a:r>
              <a:rPr b="1" lang="en-US" sz="1800">
                <a:solidFill>
                  <a:srgbClr val="2F5496"/>
                </a:solidFill>
                <a:latin typeface="Times New Roman"/>
                <a:ea typeface="Times New Roman"/>
                <a:cs typeface="Times New Roman"/>
                <a:sym typeface="Times New Roman"/>
              </a:rPr>
              <a:t>3 Content creation, coding or development and testing. </a:t>
            </a:r>
            <a:r>
              <a:rPr lang="en-US" sz="1800">
                <a:solidFill>
                  <a:srgbClr val="2F5496"/>
                </a:solidFill>
                <a:latin typeface="Times New Roman"/>
                <a:ea typeface="Times New Roman"/>
                <a:cs typeface="Times New Roman"/>
                <a:sym typeface="Times New Roman"/>
              </a:rPr>
              <a:t>Developing the site to create prototypes including integration of content management systems, database integrate usability and performance testing.</a:t>
            </a:r>
            <a:endParaRPr/>
          </a:p>
          <a:p>
            <a:pPr indent="0" lvl="0" marL="0" marR="0" rtl="0" algn="just">
              <a:spcBef>
                <a:spcPts val="0"/>
              </a:spcBef>
              <a:spcAft>
                <a:spcPts val="0"/>
              </a:spcAft>
              <a:buNone/>
            </a:pPr>
            <a:r>
              <a:rPr b="1" lang="en-US" sz="1800">
                <a:solidFill>
                  <a:srgbClr val="2F5496"/>
                </a:solidFill>
                <a:latin typeface="Times New Roman"/>
                <a:ea typeface="Times New Roman"/>
                <a:cs typeface="Times New Roman"/>
                <a:sym typeface="Times New Roman"/>
              </a:rPr>
              <a:t>4 Publishing or launching the site or improvement. </a:t>
            </a:r>
            <a:r>
              <a:rPr lang="en-US" sz="1800">
                <a:solidFill>
                  <a:srgbClr val="2F5496"/>
                </a:solidFill>
                <a:latin typeface="Times New Roman"/>
                <a:ea typeface="Times New Roman"/>
                <a:cs typeface="Times New Roman"/>
                <a:sym typeface="Times New Roman"/>
              </a:rPr>
              <a:t>This is a relatively short stage, involve releases of different versions of an application or website update,. Often a soft launch is used, where the site is updated bi the version is not widely communicated until the owners are sure the site is stable. Son site owners such as Google test features with a limited number of users to assess the impact before the features are rolled out more widely.</a:t>
            </a:r>
            <a:endParaRPr b="0" i="0" sz="1800" u="none" cap="none" strike="noStrike">
              <a:solidFill>
                <a:srgbClr val="2F5496"/>
              </a:solidFill>
              <a:latin typeface="Times New Roman"/>
              <a:ea typeface="Times New Roman"/>
              <a:cs typeface="Times New Roman"/>
              <a:sym typeface="Times New Roman"/>
            </a:endParaRPr>
          </a:p>
        </p:txBody>
      </p:sp>
      <p:pic>
        <p:nvPicPr>
          <p:cNvPr id="470" name="Google Shape;470;p11"/>
          <p:cNvPicPr preferRelativeResize="0"/>
          <p:nvPr/>
        </p:nvPicPr>
        <p:blipFill rotWithShape="1">
          <a:blip r:embed="rId7">
            <a:alphaModFix/>
          </a:blip>
          <a:srcRect b="0" l="0" r="0" t="0"/>
          <a:stretch/>
        </p:blipFill>
        <p:spPr>
          <a:xfrm>
            <a:off x="7389993" y="1835784"/>
            <a:ext cx="4071526" cy="3183255"/>
          </a:xfrm>
          <a:prstGeom prst="rect">
            <a:avLst/>
          </a:prstGeom>
          <a:noFill/>
          <a:ln>
            <a:noFill/>
          </a:ln>
        </p:spPr>
      </p:pic>
    </p:spTree>
  </p:cSld>
  <p:clrMapOvr>
    <a:masterClrMapping/>
  </p:clrMapOvr>
  <p:transition advTm="7132" spd="slow">
    <p:comb/>
  </p:transition>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4" name="Shape 474"/>
        <p:cNvGrpSpPr/>
        <p:nvPr/>
      </p:nvGrpSpPr>
      <p:grpSpPr>
        <a:xfrm>
          <a:off x="0" y="0"/>
          <a:ext cx="0" cy="0"/>
          <a:chOff x="0" y="0"/>
          <a:chExt cx="0" cy="0"/>
        </a:xfrm>
      </p:grpSpPr>
      <p:sp>
        <p:nvSpPr>
          <p:cNvPr id="475" name="Google Shape;475;p12"/>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476" name="Google Shape;476;p12"/>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477" name="Google Shape;477;p12"/>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478" name="Google Shape;478;p12"/>
          <p:cNvPicPr preferRelativeResize="0"/>
          <p:nvPr/>
        </p:nvPicPr>
        <p:blipFill rotWithShape="1">
          <a:blip r:embed="rId5">
            <a:alphaModFix/>
          </a:blip>
          <a:srcRect b="0" l="0" r="0" t="0"/>
          <a:stretch/>
        </p:blipFill>
        <p:spPr>
          <a:xfrm>
            <a:off x="9667031" y="5962451"/>
            <a:ext cx="2167470" cy="591661"/>
          </a:xfrm>
          <a:prstGeom prst="rect">
            <a:avLst/>
          </a:prstGeom>
          <a:noFill/>
          <a:ln>
            <a:noFill/>
          </a:ln>
        </p:spPr>
      </p:pic>
      <p:pic>
        <p:nvPicPr>
          <p:cNvPr id="479" name="Google Shape;479;p12"/>
          <p:cNvPicPr preferRelativeResize="0"/>
          <p:nvPr/>
        </p:nvPicPr>
        <p:blipFill rotWithShape="1">
          <a:blip r:embed="rId6">
            <a:alphaModFix/>
          </a:blip>
          <a:srcRect b="0" l="0" r="0" t="0"/>
          <a:stretch/>
        </p:blipFill>
        <p:spPr>
          <a:xfrm>
            <a:off x="9667031" y="757948"/>
            <a:ext cx="1879649" cy="309233"/>
          </a:xfrm>
          <a:prstGeom prst="rect">
            <a:avLst/>
          </a:prstGeom>
          <a:noFill/>
          <a:ln>
            <a:noFill/>
          </a:ln>
        </p:spPr>
      </p:pic>
      <p:sp>
        <p:nvSpPr>
          <p:cNvPr id="480" name="Google Shape;480;p12"/>
          <p:cNvSpPr/>
          <p:nvPr/>
        </p:nvSpPr>
        <p:spPr>
          <a:xfrm>
            <a:off x="477520" y="1428065"/>
            <a:ext cx="6096000" cy="36933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481" name="Google Shape;481;p12"/>
          <p:cNvSpPr/>
          <p:nvPr/>
        </p:nvSpPr>
        <p:spPr>
          <a:xfrm>
            <a:off x="477520" y="1161137"/>
            <a:ext cx="5943600" cy="4524315"/>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en-US" sz="1800">
                <a:solidFill>
                  <a:srgbClr val="2F5496"/>
                </a:solidFill>
                <a:latin typeface="Times New Roman"/>
                <a:ea typeface="Times New Roman"/>
                <a:cs typeface="Times New Roman"/>
                <a:sym typeface="Times New Roman"/>
              </a:rPr>
              <a:t>5 Pre-launch promotion or communications.</a:t>
            </a:r>
            <a:r>
              <a:rPr lang="en-US" sz="1800">
                <a:solidFill>
                  <a:srgbClr val="2F5496"/>
                </a:solidFill>
                <a:latin typeface="Calibri"/>
                <a:ea typeface="Calibri"/>
                <a:cs typeface="Calibri"/>
                <a:sym typeface="Calibri"/>
              </a:rPr>
              <a:t> Search engine registration and optimization is most important for new sites. Although search engines can readily index a new site they don't give the same level of visibility to new sites (sometimes known as 'the Google sandbox effect), where the site is effectively on trial until it is established with links from other sites indicating its credibility: Briefing the PR company to publicize the launch another example of pre-launch promotion.:</a:t>
            </a:r>
            <a:endParaRPr/>
          </a:p>
          <a:p>
            <a:pPr indent="0" lvl="0" marL="0" marR="0" rtl="0" algn="just">
              <a:spcBef>
                <a:spcPts val="0"/>
              </a:spcBef>
              <a:spcAft>
                <a:spcPts val="0"/>
              </a:spcAft>
              <a:buNone/>
            </a:pPr>
            <a:r>
              <a:rPr lang="en-US" sz="1800">
                <a:solidFill>
                  <a:srgbClr val="2F5496"/>
                </a:solidFill>
                <a:latin typeface="Calibri"/>
                <a:ea typeface="Calibri"/>
                <a:cs typeface="Calibri"/>
                <a:sym typeface="Calibri"/>
              </a:rPr>
              <a:t> </a:t>
            </a:r>
            <a:r>
              <a:rPr b="1" lang="en-US" sz="1800">
                <a:solidFill>
                  <a:srgbClr val="2F5496"/>
                </a:solidFill>
                <a:latin typeface="Calibri"/>
                <a:ea typeface="Calibri"/>
                <a:cs typeface="Calibri"/>
                <a:sym typeface="Calibri"/>
              </a:rPr>
              <a:t>6 Ongoing promotion. </a:t>
            </a:r>
            <a:r>
              <a:rPr lang="en-US" sz="1800">
                <a:solidFill>
                  <a:srgbClr val="2F5496"/>
                </a:solidFill>
                <a:latin typeface="Calibri"/>
                <a:ea typeface="Calibri"/>
                <a:cs typeface="Calibri"/>
                <a:sym typeface="Calibri"/>
              </a:rPr>
              <a:t>The schedule should also allow for promotion after site launch. This might involve structured discount promotions on the site, or competitions that are planned in advance. Many now consider search engine optimization, content marketing and pay-per-click marketing as a continuous, 'always-on' process, and will often employ a third party to help achieve this.</a:t>
            </a:r>
            <a:endParaRPr/>
          </a:p>
        </p:txBody>
      </p:sp>
      <p:pic>
        <p:nvPicPr>
          <p:cNvPr id="482" name="Google Shape;482;p12"/>
          <p:cNvPicPr preferRelativeResize="0"/>
          <p:nvPr/>
        </p:nvPicPr>
        <p:blipFill rotWithShape="1">
          <a:blip r:embed="rId7">
            <a:alphaModFix/>
          </a:blip>
          <a:srcRect b="0" l="0" r="0" t="0"/>
          <a:stretch/>
        </p:blipFill>
        <p:spPr>
          <a:xfrm>
            <a:off x="7216503" y="1858275"/>
            <a:ext cx="3853180" cy="3313082"/>
          </a:xfrm>
          <a:prstGeom prst="rect">
            <a:avLst/>
          </a:prstGeom>
          <a:noFill/>
          <a:ln>
            <a:noFill/>
          </a:ln>
        </p:spPr>
      </p:pic>
    </p:spTree>
  </p:cSld>
  <p:clrMapOvr>
    <a:masterClrMapping/>
  </p:clrMapOvr>
  <p:transition advTm="7132" spd="slow">
    <p:comb/>
  </p:transition>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6" name="Shape 486"/>
        <p:cNvGrpSpPr/>
        <p:nvPr/>
      </p:nvGrpSpPr>
      <p:grpSpPr>
        <a:xfrm>
          <a:off x="0" y="0"/>
          <a:ext cx="0" cy="0"/>
          <a:chOff x="0" y="0"/>
          <a:chExt cx="0" cy="0"/>
        </a:xfrm>
      </p:grpSpPr>
      <p:pic>
        <p:nvPicPr>
          <p:cNvPr id="487" name="Google Shape;487;p13"/>
          <p:cNvPicPr preferRelativeResize="0"/>
          <p:nvPr/>
        </p:nvPicPr>
        <p:blipFill rotWithShape="1">
          <a:blip r:embed="rId3">
            <a:alphaModFix/>
          </a:blip>
          <a:srcRect b="0" l="0" r="0" t="0"/>
          <a:stretch/>
        </p:blipFill>
        <p:spPr>
          <a:xfrm>
            <a:off x="4004441" y="253589"/>
            <a:ext cx="11130456" cy="6226950"/>
          </a:xfrm>
          <a:prstGeom prst="rect">
            <a:avLst/>
          </a:prstGeom>
          <a:noFill/>
          <a:ln>
            <a:noFill/>
          </a:ln>
        </p:spPr>
      </p:pic>
      <p:sp>
        <p:nvSpPr>
          <p:cNvPr id="488" name="Google Shape;488;p13"/>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489" name="Google Shape;489;p13"/>
          <p:cNvPicPr preferRelativeResize="0"/>
          <p:nvPr/>
        </p:nvPicPr>
        <p:blipFill rotWithShape="1">
          <a:blip r:embed="rId4">
            <a:alphaModFix/>
          </a:blip>
          <a:srcRect b="0" l="0" r="0" t="0"/>
          <a:stretch/>
        </p:blipFill>
        <p:spPr>
          <a:xfrm>
            <a:off x="307258" y="-72666"/>
            <a:ext cx="2036258" cy="1800993"/>
          </a:xfrm>
          <a:prstGeom prst="rect">
            <a:avLst/>
          </a:prstGeom>
          <a:noFill/>
          <a:ln>
            <a:noFill/>
          </a:ln>
        </p:spPr>
      </p:pic>
      <p:pic>
        <p:nvPicPr>
          <p:cNvPr id="490" name="Google Shape;490;p13"/>
          <p:cNvPicPr preferRelativeResize="0"/>
          <p:nvPr/>
        </p:nvPicPr>
        <p:blipFill rotWithShape="1">
          <a:blip r:embed="rId5">
            <a:alphaModFix/>
          </a:blip>
          <a:srcRect b="0" l="0" r="0" t="0"/>
          <a:stretch/>
        </p:blipFill>
        <p:spPr>
          <a:xfrm>
            <a:off x="9425756" y="425241"/>
            <a:ext cx="2362200" cy="142875"/>
          </a:xfrm>
          <a:prstGeom prst="rect">
            <a:avLst/>
          </a:prstGeom>
          <a:noFill/>
          <a:ln>
            <a:noFill/>
          </a:ln>
        </p:spPr>
      </p:pic>
      <p:pic>
        <p:nvPicPr>
          <p:cNvPr id="491" name="Google Shape;491;p13"/>
          <p:cNvPicPr preferRelativeResize="0"/>
          <p:nvPr/>
        </p:nvPicPr>
        <p:blipFill rotWithShape="1">
          <a:blip r:embed="rId6">
            <a:alphaModFix/>
          </a:blip>
          <a:srcRect b="0" l="0" r="0" t="0"/>
          <a:stretch/>
        </p:blipFill>
        <p:spPr>
          <a:xfrm>
            <a:off x="4264713" y="6029734"/>
            <a:ext cx="1879649" cy="309233"/>
          </a:xfrm>
          <a:prstGeom prst="rect">
            <a:avLst/>
          </a:prstGeom>
          <a:noFill/>
          <a:ln>
            <a:noFill/>
          </a:ln>
        </p:spPr>
      </p:pic>
      <p:sp>
        <p:nvSpPr>
          <p:cNvPr id="492" name="Google Shape;492;p13"/>
          <p:cNvSpPr/>
          <p:nvPr/>
        </p:nvSpPr>
        <p:spPr>
          <a:xfrm>
            <a:off x="477520" y="1428065"/>
            <a:ext cx="6096000" cy="36933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493" name="Google Shape;493;p13"/>
          <p:cNvSpPr/>
          <p:nvPr/>
        </p:nvSpPr>
        <p:spPr>
          <a:xfrm>
            <a:off x="477520" y="1396535"/>
            <a:ext cx="6096000" cy="3970318"/>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en-US" sz="1800">
                <a:solidFill>
                  <a:srgbClr val="2F5496"/>
                </a:solidFill>
                <a:latin typeface="Times New Roman"/>
                <a:ea typeface="Times New Roman"/>
                <a:cs typeface="Times New Roman"/>
                <a:sym typeface="Times New Roman"/>
              </a:rPr>
              <a:t>7 Ongoing development</a:t>
            </a:r>
            <a:r>
              <a:rPr lang="en-US" sz="1800">
                <a:solidFill>
                  <a:srgbClr val="2F5496"/>
                </a:solidFill>
                <a:latin typeface="Times New Roman"/>
                <a:ea typeface="Times New Roman"/>
                <a:cs typeface="Times New Roman"/>
                <a:sym typeface="Times New Roman"/>
              </a:rPr>
              <a:t>. It used to be common place for there to be a time gap of several years between major website redesigns involving new layout and typography. Although content relating to products, services and promotions would be updated, the layout of page templates remained static. Increased adoption of CRO, means that the process of 1 to 5 is repeated between major updates using an agile development process, </a:t>
            </a:r>
            <a:endParaRPr/>
          </a:p>
          <a:p>
            <a:pPr indent="0" lvl="0" marL="0" marR="0" rtl="0" algn="just">
              <a:spcBef>
                <a:spcPts val="0"/>
              </a:spcBef>
              <a:spcAft>
                <a:spcPts val="0"/>
              </a:spcAft>
              <a:buNone/>
            </a:pPr>
            <a:r>
              <a:t/>
            </a:r>
            <a:endParaRPr sz="1800">
              <a:solidFill>
                <a:srgbClr val="2F5496"/>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800">
                <a:solidFill>
                  <a:srgbClr val="2F5496"/>
                </a:solidFill>
                <a:latin typeface="Times New Roman"/>
                <a:ea typeface="Times New Roman"/>
                <a:cs typeface="Times New Roman"/>
                <a:sym typeface="Times New Roman"/>
              </a:rPr>
              <a:t>It's important to realize that Figure is a simplification of real-world optimization approaches. In reality, iteration of designs using agile development or prototyping is required. Then, once a working version is finalized, it should be tested through user testing and then live testing using CRO including the AB/multivariate testing approaches</a:t>
            </a:r>
            <a:endParaRPr sz="1800">
              <a:solidFill>
                <a:srgbClr val="2F5496"/>
              </a:solidFill>
              <a:latin typeface="Times New Roman"/>
              <a:ea typeface="Times New Roman"/>
              <a:cs typeface="Times New Roman"/>
              <a:sym typeface="Times New Roman"/>
            </a:endParaRPr>
          </a:p>
        </p:txBody>
      </p:sp>
    </p:spTree>
  </p:cSld>
  <p:clrMapOvr>
    <a:masterClrMapping/>
  </p:clrMapOvr>
  <p:transition advTm="7132" spd="slow">
    <p:comb/>
  </p:transition>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7" name="Shape 497"/>
        <p:cNvGrpSpPr/>
        <p:nvPr/>
      </p:nvGrpSpPr>
      <p:grpSpPr>
        <a:xfrm>
          <a:off x="0" y="0"/>
          <a:ext cx="0" cy="0"/>
          <a:chOff x="0" y="0"/>
          <a:chExt cx="0" cy="0"/>
        </a:xfrm>
      </p:grpSpPr>
      <p:sp>
        <p:nvSpPr>
          <p:cNvPr id="498" name="Google Shape;498;p14"/>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499" name="Google Shape;499;p14"/>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500" name="Google Shape;500;p14"/>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501" name="Google Shape;501;p14"/>
          <p:cNvPicPr preferRelativeResize="0"/>
          <p:nvPr/>
        </p:nvPicPr>
        <p:blipFill rotWithShape="1">
          <a:blip r:embed="rId5">
            <a:alphaModFix/>
          </a:blip>
          <a:srcRect b="0" l="0" r="0" t="0"/>
          <a:stretch/>
        </p:blipFill>
        <p:spPr>
          <a:xfrm>
            <a:off x="9667031" y="5962451"/>
            <a:ext cx="2167470" cy="591661"/>
          </a:xfrm>
          <a:prstGeom prst="rect">
            <a:avLst/>
          </a:prstGeom>
          <a:noFill/>
          <a:ln>
            <a:noFill/>
          </a:ln>
        </p:spPr>
      </p:pic>
      <p:pic>
        <p:nvPicPr>
          <p:cNvPr id="502" name="Google Shape;502;p14"/>
          <p:cNvPicPr preferRelativeResize="0"/>
          <p:nvPr/>
        </p:nvPicPr>
        <p:blipFill rotWithShape="1">
          <a:blip r:embed="rId6">
            <a:alphaModFix/>
          </a:blip>
          <a:srcRect b="0" l="0" r="0" t="0"/>
          <a:stretch/>
        </p:blipFill>
        <p:spPr>
          <a:xfrm>
            <a:off x="9667031" y="757948"/>
            <a:ext cx="1879649" cy="309233"/>
          </a:xfrm>
          <a:prstGeom prst="rect">
            <a:avLst/>
          </a:prstGeom>
          <a:noFill/>
          <a:ln>
            <a:noFill/>
          </a:ln>
        </p:spPr>
      </p:pic>
      <p:sp>
        <p:nvSpPr>
          <p:cNvPr id="503" name="Google Shape;503;p14"/>
          <p:cNvSpPr/>
          <p:nvPr/>
        </p:nvSpPr>
        <p:spPr>
          <a:xfrm>
            <a:off x="375920" y="794802"/>
            <a:ext cx="7294879" cy="6063198"/>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en-US" sz="1800">
                <a:solidFill>
                  <a:srgbClr val="2F5496"/>
                </a:solidFill>
                <a:latin typeface="Times New Roman"/>
                <a:ea typeface="Times New Roman"/>
                <a:cs typeface="Times New Roman"/>
                <a:sym typeface="Times New Roman"/>
              </a:rPr>
              <a:t>Prototyping</a:t>
            </a:r>
            <a:endParaRPr/>
          </a:p>
          <a:p>
            <a:pPr indent="0" lvl="0" marL="0" marR="0" rtl="0" algn="just">
              <a:spcBef>
                <a:spcPts val="0"/>
              </a:spcBef>
              <a:spcAft>
                <a:spcPts val="0"/>
              </a:spcAft>
              <a:buNone/>
            </a:pPr>
            <a:r>
              <a:rPr lang="en-US" sz="1600">
                <a:solidFill>
                  <a:srgbClr val="2F5496"/>
                </a:solidFill>
                <a:latin typeface="Times New Roman"/>
                <a:ea typeface="Times New Roman"/>
                <a:cs typeface="Times New Roman"/>
                <a:sym typeface="Times New Roman"/>
              </a:rPr>
              <a:t>Prototypes are trial versions of an entire website or a part of the site being refined that are gradually refined through an iterative process to become closer to the final version. Initial prototypes or 'mockups' may simply be paper prototypes or storyboards, perhaps of a 'wireframe' or screen layout. These may then be extended to include visuals of key static pages. Finally, working prototypes will be produced as HTML code is developed. </a:t>
            </a:r>
            <a:endParaRPr sz="1600">
              <a:solidFill>
                <a:srgbClr val="2F5496"/>
              </a:solidFill>
              <a:latin typeface="Times New Roman"/>
              <a:ea typeface="Times New Roman"/>
              <a:cs typeface="Times New Roman"/>
              <a:sym typeface="Times New Roman"/>
            </a:endParaRPr>
          </a:p>
          <a:p>
            <a:pPr indent="0" lvl="0" marL="0" marR="0" rtl="0" algn="just">
              <a:spcBef>
                <a:spcPts val="0"/>
              </a:spcBef>
              <a:spcAft>
                <a:spcPts val="0"/>
              </a:spcAft>
              <a:buNone/>
            </a:pPr>
            <a:r>
              <a:t/>
            </a:r>
            <a:endParaRPr sz="1600">
              <a:solidFill>
                <a:srgbClr val="2F5496"/>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2000">
                <a:solidFill>
                  <a:srgbClr val="2F5496"/>
                </a:solidFill>
                <a:latin typeface="Times New Roman"/>
                <a:ea typeface="Times New Roman"/>
                <a:cs typeface="Times New Roman"/>
                <a:sym typeface="Times New Roman"/>
              </a:rPr>
              <a:t>T</a:t>
            </a:r>
            <a:r>
              <a:rPr lang="en-US" sz="1600">
                <a:solidFill>
                  <a:srgbClr val="2F5496"/>
                </a:solidFill>
                <a:latin typeface="Times New Roman"/>
                <a:ea typeface="Times New Roman"/>
                <a:cs typeface="Times New Roman"/>
                <a:sym typeface="Times New Roman"/>
              </a:rPr>
              <a:t>he idea is that the design agency or development team and the marketing staff who commissioned the work can review and comment on prototypes, and changes can then be made to the site to incorporate these comments. Prototyping should result in a more effective final site that can be developed more rapidly than a more traditional approach with a long period of requirements determination.</a:t>
            </a:r>
            <a:endParaRPr/>
          </a:p>
          <a:p>
            <a:pPr indent="0" lvl="0" marL="0" marR="0" rtl="0" algn="just">
              <a:spcBef>
                <a:spcPts val="0"/>
              </a:spcBef>
              <a:spcAft>
                <a:spcPts val="0"/>
              </a:spcAft>
              <a:buNone/>
            </a:pPr>
            <a:r>
              <a:t/>
            </a:r>
            <a:endParaRPr sz="1600">
              <a:solidFill>
                <a:srgbClr val="2F5496"/>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600">
                <a:solidFill>
                  <a:srgbClr val="2F5496"/>
                </a:solidFill>
                <a:latin typeface="Times New Roman"/>
                <a:ea typeface="Times New Roman"/>
                <a:cs typeface="Times New Roman"/>
                <a:sym typeface="Times New Roman"/>
              </a:rPr>
              <a:t>Each iteration of the prototype typically passes through the stages which are:</a:t>
            </a:r>
            <a:endParaRPr/>
          </a:p>
          <a:p>
            <a:pPr indent="-342900" lvl="0" marL="342900" marR="0" rtl="0" algn="just">
              <a:spcBef>
                <a:spcPts val="0"/>
              </a:spcBef>
              <a:spcAft>
                <a:spcPts val="0"/>
              </a:spcAft>
              <a:buClr>
                <a:srgbClr val="2F5496"/>
              </a:buClr>
              <a:buSzPts val="1600"/>
              <a:buFont typeface="Calibri"/>
              <a:buAutoNum type="arabicPeriod"/>
            </a:pPr>
            <a:r>
              <a:rPr lang="en-US" sz="1600">
                <a:solidFill>
                  <a:srgbClr val="2F5496"/>
                </a:solidFill>
                <a:latin typeface="Times New Roman"/>
                <a:ea typeface="Times New Roman"/>
                <a:cs typeface="Times New Roman"/>
                <a:sym typeface="Times New Roman"/>
              </a:rPr>
              <a:t>Discovery or analysis. Understanding the requirements of the audience of the site and the requirements of the business, defined by business and marketing strategy (and comments input from previous prototypes).</a:t>
            </a:r>
            <a:endParaRPr/>
          </a:p>
          <a:p>
            <a:pPr indent="-342900" lvl="0" marL="342900" marR="0" rtl="0" algn="just">
              <a:spcBef>
                <a:spcPts val="0"/>
              </a:spcBef>
              <a:spcAft>
                <a:spcPts val="0"/>
              </a:spcAft>
              <a:buClr>
                <a:srgbClr val="2F5496"/>
              </a:buClr>
              <a:buSzPts val="1600"/>
              <a:buFont typeface="Calibri"/>
              <a:buAutoNum type="arabicPeriod"/>
            </a:pPr>
            <a:r>
              <a:rPr lang="en-US" sz="1600">
                <a:solidFill>
                  <a:srgbClr val="2F5496"/>
                </a:solidFill>
                <a:latin typeface="Times New Roman"/>
                <a:ea typeface="Times New Roman"/>
                <a:cs typeface="Times New Roman"/>
                <a:sym typeface="Times New Roman"/>
              </a:rPr>
              <a:t>Design. Specifying different features of the site that will fulfil the requirements of the users and the business as identified during analysis.</a:t>
            </a:r>
            <a:endParaRPr/>
          </a:p>
          <a:p>
            <a:pPr indent="-342900" lvl="0" marL="342900" marR="0" rtl="0" algn="just">
              <a:spcBef>
                <a:spcPts val="0"/>
              </a:spcBef>
              <a:spcAft>
                <a:spcPts val="0"/>
              </a:spcAft>
              <a:buClr>
                <a:srgbClr val="2F5496"/>
              </a:buClr>
              <a:buSzPts val="1600"/>
              <a:buFont typeface="Calibri"/>
              <a:buAutoNum type="arabicPeriod"/>
            </a:pPr>
            <a:r>
              <a:rPr lang="en-US" sz="1600">
                <a:solidFill>
                  <a:srgbClr val="2F5496"/>
                </a:solidFill>
                <a:latin typeface="Times New Roman"/>
                <a:ea typeface="Times New Roman"/>
                <a:cs typeface="Times New Roman"/>
                <a:sym typeface="Times New Roman"/>
              </a:rPr>
              <a:t>Develop. The creation of the web pages and the dynamic content of the website.</a:t>
            </a:r>
            <a:endParaRPr/>
          </a:p>
          <a:p>
            <a:pPr indent="-342900" lvl="0" marL="342900" marR="0" rtl="0" algn="just">
              <a:spcBef>
                <a:spcPts val="0"/>
              </a:spcBef>
              <a:spcAft>
                <a:spcPts val="0"/>
              </a:spcAft>
              <a:buClr>
                <a:srgbClr val="2F5496"/>
              </a:buClr>
              <a:buSzPts val="1600"/>
              <a:buFont typeface="Calibri"/>
              <a:buAutoNum type="arabicPeriod"/>
            </a:pPr>
            <a:r>
              <a:rPr lang="en-US" sz="1600">
                <a:solidFill>
                  <a:srgbClr val="2F5496"/>
                </a:solidFill>
                <a:latin typeface="Times New Roman"/>
                <a:ea typeface="Times New Roman"/>
                <a:cs typeface="Times New Roman"/>
                <a:sym typeface="Times New Roman"/>
              </a:rPr>
              <a:t> Test and review. Structured checks conducted to ensure that different aspects of the site meet the original requirements and work correctly.</a:t>
            </a:r>
            <a:endParaRPr b="0" i="0" sz="1600" u="none" cap="none" strike="noStrike">
              <a:solidFill>
                <a:srgbClr val="2F5496"/>
              </a:solidFill>
              <a:latin typeface="Times New Roman"/>
              <a:ea typeface="Times New Roman"/>
              <a:cs typeface="Times New Roman"/>
              <a:sym typeface="Times New Roman"/>
            </a:endParaRPr>
          </a:p>
        </p:txBody>
      </p:sp>
      <p:pic>
        <p:nvPicPr>
          <p:cNvPr id="504" name="Google Shape;504;p14"/>
          <p:cNvPicPr preferRelativeResize="0"/>
          <p:nvPr/>
        </p:nvPicPr>
        <p:blipFill rotWithShape="1">
          <a:blip r:embed="rId7">
            <a:alphaModFix/>
          </a:blip>
          <a:srcRect b="0" l="0" r="0" t="0"/>
          <a:stretch/>
        </p:blipFill>
        <p:spPr>
          <a:xfrm>
            <a:off x="7884160" y="1893683"/>
            <a:ext cx="4079080" cy="2743200"/>
          </a:xfrm>
          <a:prstGeom prst="rect">
            <a:avLst/>
          </a:prstGeom>
          <a:noFill/>
          <a:ln>
            <a:noFill/>
          </a:ln>
        </p:spPr>
      </p:pic>
      <p:sp>
        <p:nvSpPr>
          <p:cNvPr id="505" name="Google Shape;505;p14"/>
          <p:cNvSpPr/>
          <p:nvPr/>
        </p:nvSpPr>
        <p:spPr>
          <a:xfrm>
            <a:off x="7884160" y="4820977"/>
            <a:ext cx="4307840" cy="646331"/>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en-US" sz="1200">
                <a:solidFill>
                  <a:srgbClr val="8E5A6D"/>
                </a:solidFill>
                <a:latin typeface="Times New Roman"/>
                <a:ea typeface="Times New Roman"/>
                <a:cs typeface="Times New Roman"/>
                <a:sym typeface="Times New Roman"/>
              </a:rPr>
              <a:t>Wireframe</a:t>
            </a:r>
            <a:r>
              <a:rPr lang="en-US" sz="1200">
                <a:solidFill>
                  <a:srgbClr val="8E5A6D"/>
                </a:solidFill>
                <a:latin typeface="Times New Roman"/>
                <a:ea typeface="Times New Roman"/>
                <a:cs typeface="Times New Roman"/>
                <a:sym typeface="Times New Roman"/>
              </a:rPr>
              <a:t> A simplified outline of a single-page template used to define new layout or functionality for part of a website for discussion, iteration and then a brief for implementation.</a:t>
            </a:r>
            <a:endParaRPr/>
          </a:p>
        </p:txBody>
      </p:sp>
      <p:sp>
        <p:nvSpPr>
          <p:cNvPr id="506" name="Google Shape;506;p14"/>
          <p:cNvSpPr/>
          <p:nvPr/>
        </p:nvSpPr>
        <p:spPr>
          <a:xfrm>
            <a:off x="7884160" y="5576380"/>
            <a:ext cx="6096000"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200">
                <a:solidFill>
                  <a:srgbClr val="8E5A6D"/>
                </a:solidFill>
                <a:latin typeface="Times New Roman"/>
                <a:ea typeface="Times New Roman"/>
                <a:cs typeface="Times New Roman"/>
                <a:sym typeface="Times New Roman"/>
              </a:rPr>
              <a:t>Soft launch </a:t>
            </a:r>
            <a:r>
              <a:rPr lang="en-US" sz="1200">
                <a:solidFill>
                  <a:srgbClr val="8E5A6D"/>
                </a:solidFill>
                <a:latin typeface="Times New Roman"/>
                <a:ea typeface="Times New Roman"/>
                <a:cs typeface="Times New Roman"/>
                <a:sym typeface="Times New Roman"/>
              </a:rPr>
              <a:t>A trial version of a site, launched with limited publicity.</a:t>
            </a:r>
            <a:endParaRPr/>
          </a:p>
        </p:txBody>
      </p:sp>
    </p:spTree>
  </p:cSld>
  <p:clrMapOvr>
    <a:masterClrMapping/>
  </p:clrMapOvr>
  <p:transition advTm="7132" spd="slow">
    <p:comb/>
  </p:transition>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0" name="Shape 510"/>
        <p:cNvGrpSpPr/>
        <p:nvPr/>
      </p:nvGrpSpPr>
      <p:grpSpPr>
        <a:xfrm>
          <a:off x="0" y="0"/>
          <a:ext cx="0" cy="0"/>
          <a:chOff x="0" y="0"/>
          <a:chExt cx="0" cy="0"/>
        </a:xfrm>
      </p:grpSpPr>
      <p:sp>
        <p:nvSpPr>
          <p:cNvPr id="511" name="Google Shape;511;p15"/>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512" name="Google Shape;512;p15"/>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513" name="Google Shape;513;p15"/>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514" name="Google Shape;514;p15"/>
          <p:cNvPicPr preferRelativeResize="0"/>
          <p:nvPr/>
        </p:nvPicPr>
        <p:blipFill rotWithShape="1">
          <a:blip r:embed="rId5">
            <a:alphaModFix/>
          </a:blip>
          <a:srcRect b="0" l="0" r="0" t="0"/>
          <a:stretch/>
        </p:blipFill>
        <p:spPr>
          <a:xfrm>
            <a:off x="458709" y="6220465"/>
            <a:ext cx="2167470" cy="591661"/>
          </a:xfrm>
          <a:prstGeom prst="rect">
            <a:avLst/>
          </a:prstGeom>
          <a:noFill/>
          <a:ln>
            <a:noFill/>
          </a:ln>
        </p:spPr>
      </p:pic>
      <p:pic>
        <p:nvPicPr>
          <p:cNvPr id="515" name="Google Shape;515;p15"/>
          <p:cNvPicPr preferRelativeResize="0"/>
          <p:nvPr/>
        </p:nvPicPr>
        <p:blipFill rotWithShape="1">
          <a:blip r:embed="rId6">
            <a:alphaModFix/>
          </a:blip>
          <a:srcRect b="0" l="0" r="0" t="0"/>
          <a:stretch/>
        </p:blipFill>
        <p:spPr>
          <a:xfrm>
            <a:off x="9667031" y="757948"/>
            <a:ext cx="1879649" cy="309233"/>
          </a:xfrm>
          <a:prstGeom prst="rect">
            <a:avLst/>
          </a:prstGeom>
          <a:noFill/>
          <a:ln>
            <a:noFill/>
          </a:ln>
        </p:spPr>
      </p:pic>
      <p:sp>
        <p:nvSpPr>
          <p:cNvPr id="516" name="Google Shape;516;p15"/>
          <p:cNvSpPr/>
          <p:nvPr/>
        </p:nvSpPr>
        <p:spPr>
          <a:xfrm>
            <a:off x="477520" y="1428065"/>
            <a:ext cx="6096000" cy="36933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517" name="Google Shape;517;p15"/>
          <p:cNvSpPr/>
          <p:nvPr/>
        </p:nvSpPr>
        <p:spPr>
          <a:xfrm>
            <a:off x="458709" y="1193700"/>
            <a:ext cx="6096000" cy="4770537"/>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2400">
                <a:solidFill>
                  <a:srgbClr val="8E5A6D"/>
                </a:solidFill>
                <a:latin typeface="Times New Roman"/>
                <a:ea typeface="Times New Roman"/>
                <a:cs typeface="Times New Roman"/>
                <a:sym typeface="Times New Roman"/>
              </a:rPr>
              <a:t>T</a:t>
            </a:r>
            <a:r>
              <a:rPr lang="en-US" sz="2000">
                <a:solidFill>
                  <a:srgbClr val="8E5A6D"/>
                </a:solidFill>
                <a:latin typeface="Times New Roman"/>
                <a:ea typeface="Times New Roman"/>
                <a:cs typeface="Times New Roman"/>
                <a:sym typeface="Times New Roman"/>
              </a:rPr>
              <a:t>oday, the concept of prototyping has been extended across the whole lifecycle for developing website functionality or software applications, where it is known </a:t>
            </a:r>
            <a:r>
              <a:rPr b="1" lang="en-US" sz="2000">
                <a:solidFill>
                  <a:srgbClr val="8E5A6D"/>
                </a:solidFill>
                <a:latin typeface="Times New Roman"/>
                <a:ea typeface="Times New Roman"/>
                <a:cs typeface="Times New Roman"/>
                <a:sym typeface="Times New Roman"/>
              </a:rPr>
              <a:t>as agile software development.</a:t>
            </a:r>
            <a:endParaRPr/>
          </a:p>
          <a:p>
            <a:pPr indent="0" lvl="0" marL="0" marR="0" rtl="0" algn="just">
              <a:spcBef>
                <a:spcPts val="0"/>
              </a:spcBef>
              <a:spcAft>
                <a:spcPts val="0"/>
              </a:spcAft>
              <a:buNone/>
            </a:pPr>
            <a:r>
              <a:rPr lang="en-US" sz="2000">
                <a:solidFill>
                  <a:srgbClr val="8E5A6D"/>
                </a:solidFill>
                <a:latin typeface="Times New Roman"/>
                <a:ea typeface="Times New Roman"/>
                <a:cs typeface="Times New Roman"/>
                <a:sym typeface="Times New Roman"/>
              </a:rPr>
              <a:t> The goal of agile development is to be able to create stable releases more frequently than traditional development methodologies, i.e. new functionality will be introduced through several releases each month rather than a more significant release every few weeks, months or even years. </a:t>
            </a:r>
            <a:endParaRPr sz="2000">
              <a:solidFill>
                <a:srgbClr val="8E5A6D"/>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2000">
                <a:solidFill>
                  <a:srgbClr val="8E5A6D"/>
                </a:solidFill>
                <a:latin typeface="Times New Roman"/>
                <a:ea typeface="Times New Roman"/>
                <a:cs typeface="Times New Roman"/>
                <a:sym typeface="Times New Roman"/>
              </a:rPr>
              <a:t>The approach is sometimes known as 'permanent beta'.</a:t>
            </a:r>
            <a:endParaRPr/>
          </a:p>
          <a:p>
            <a:pPr indent="0" lvl="0" marL="0" marR="0" rtl="0" algn="just">
              <a:spcBef>
                <a:spcPts val="0"/>
              </a:spcBef>
              <a:spcAft>
                <a:spcPts val="0"/>
              </a:spcAft>
              <a:buNone/>
            </a:pPr>
            <a:r>
              <a:rPr lang="en-US" sz="2000">
                <a:solidFill>
                  <a:srgbClr val="8E5A6D"/>
                </a:solidFill>
                <a:latin typeface="Times New Roman"/>
                <a:ea typeface="Times New Roman"/>
                <a:cs typeface="Times New Roman"/>
                <a:sym typeface="Times New Roman"/>
              </a:rPr>
              <a:t>Another difference with agile development is the emphasis on face-to-face communication to define requirements rather than detailed requirements specifications.</a:t>
            </a:r>
            <a:endParaRPr/>
          </a:p>
        </p:txBody>
      </p:sp>
      <p:pic>
        <p:nvPicPr>
          <p:cNvPr id="518" name="Google Shape;518;p15"/>
          <p:cNvPicPr preferRelativeResize="0"/>
          <p:nvPr/>
        </p:nvPicPr>
        <p:blipFill rotWithShape="1">
          <a:blip r:embed="rId7">
            <a:alphaModFix/>
          </a:blip>
          <a:srcRect b="0" l="0" r="0" t="0"/>
          <a:stretch/>
        </p:blipFill>
        <p:spPr>
          <a:xfrm>
            <a:off x="7489641" y="1699076"/>
            <a:ext cx="4298315" cy="2422421"/>
          </a:xfrm>
          <a:prstGeom prst="rect">
            <a:avLst/>
          </a:prstGeom>
          <a:noFill/>
          <a:ln>
            <a:noFill/>
          </a:ln>
        </p:spPr>
      </p:pic>
      <p:sp>
        <p:nvSpPr>
          <p:cNvPr id="519" name="Google Shape;519;p15"/>
          <p:cNvSpPr/>
          <p:nvPr/>
        </p:nvSpPr>
        <p:spPr>
          <a:xfrm>
            <a:off x="7489641" y="4190628"/>
            <a:ext cx="4218756" cy="2123658"/>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en-US" sz="1200">
                <a:solidFill>
                  <a:srgbClr val="8E5A6D"/>
                </a:solidFill>
                <a:latin typeface="Times New Roman"/>
                <a:ea typeface="Times New Roman"/>
                <a:cs typeface="Times New Roman"/>
                <a:sym typeface="Times New Roman"/>
              </a:rPr>
              <a:t>Prototype </a:t>
            </a:r>
            <a:r>
              <a:rPr lang="en-US" sz="1200">
                <a:solidFill>
                  <a:srgbClr val="8E5A6D"/>
                </a:solidFill>
                <a:latin typeface="Times New Roman"/>
                <a:ea typeface="Times New Roman"/>
                <a:cs typeface="Times New Roman"/>
                <a:sym typeface="Times New Roman"/>
              </a:rPr>
              <a:t>A preliminary version of part, or a framework of all, of a website, which can be reviewed by its target audience or the marketing team. Prototyping is an iterative process in which website users suggest modifications before further prototypes and the final version of the site are developed</a:t>
            </a:r>
            <a:r>
              <a:rPr b="1" lang="en-US" sz="1200">
                <a:solidFill>
                  <a:srgbClr val="8E5A6D"/>
                </a:solidFill>
                <a:latin typeface="Times New Roman"/>
                <a:ea typeface="Times New Roman"/>
                <a:cs typeface="Times New Roman"/>
                <a:sym typeface="Times New Roman"/>
              </a:rPr>
              <a:t>.</a:t>
            </a:r>
            <a:endParaRPr/>
          </a:p>
          <a:p>
            <a:pPr indent="0" lvl="0" marL="0" marR="0" rtl="0" algn="just">
              <a:spcBef>
                <a:spcPts val="0"/>
              </a:spcBef>
              <a:spcAft>
                <a:spcPts val="0"/>
              </a:spcAft>
              <a:buNone/>
            </a:pPr>
            <a:r>
              <a:rPr b="1" lang="en-US" sz="1200">
                <a:solidFill>
                  <a:srgbClr val="8E5A6D"/>
                </a:solidFill>
                <a:latin typeface="Times New Roman"/>
                <a:ea typeface="Times New Roman"/>
                <a:cs typeface="Times New Roman"/>
                <a:sym typeface="Times New Roman"/>
              </a:rPr>
              <a:t>Agile software development </a:t>
            </a:r>
            <a:r>
              <a:rPr lang="en-US" sz="1200">
                <a:solidFill>
                  <a:srgbClr val="8E5A6D"/>
                </a:solidFill>
                <a:latin typeface="Times New Roman"/>
                <a:ea typeface="Times New Roman"/>
                <a:cs typeface="Times New Roman"/>
                <a:sym typeface="Times New Roman"/>
              </a:rPr>
              <a:t>An iterative approach to developing software and website functionality with the emphasis on face-to-face communications to elicit, define and test requirements. Each iteration is effectively a mini-software project including stages of planning, requirements analysis, design, coding, testing and documentation.</a:t>
            </a:r>
            <a:endParaRPr/>
          </a:p>
        </p:txBody>
      </p:sp>
    </p:spTree>
  </p:cSld>
  <p:clrMapOvr>
    <a:masterClrMapping/>
  </p:clrMapOvr>
  <p:transition advTm="7132" spd="slow">
    <p:comb/>
  </p:transition>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3" name="Shape 523"/>
        <p:cNvGrpSpPr/>
        <p:nvPr/>
      </p:nvGrpSpPr>
      <p:grpSpPr>
        <a:xfrm>
          <a:off x="0" y="0"/>
          <a:ext cx="0" cy="0"/>
          <a:chOff x="0" y="0"/>
          <a:chExt cx="0" cy="0"/>
        </a:xfrm>
      </p:grpSpPr>
      <p:sp>
        <p:nvSpPr>
          <p:cNvPr id="524" name="Google Shape;524;p16"/>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525" name="Google Shape;525;p16"/>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526" name="Google Shape;526;p16"/>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527" name="Google Shape;527;p16"/>
          <p:cNvPicPr preferRelativeResize="0"/>
          <p:nvPr/>
        </p:nvPicPr>
        <p:blipFill rotWithShape="1">
          <a:blip r:embed="rId5">
            <a:alphaModFix/>
          </a:blip>
          <a:srcRect b="0" l="0" r="0" t="0"/>
          <a:stretch/>
        </p:blipFill>
        <p:spPr>
          <a:xfrm>
            <a:off x="9379210" y="6078285"/>
            <a:ext cx="2167470" cy="591661"/>
          </a:xfrm>
          <a:prstGeom prst="rect">
            <a:avLst/>
          </a:prstGeom>
          <a:noFill/>
          <a:ln>
            <a:noFill/>
          </a:ln>
        </p:spPr>
      </p:pic>
      <p:pic>
        <p:nvPicPr>
          <p:cNvPr id="528" name="Google Shape;528;p16"/>
          <p:cNvPicPr preferRelativeResize="0"/>
          <p:nvPr/>
        </p:nvPicPr>
        <p:blipFill rotWithShape="1">
          <a:blip r:embed="rId6">
            <a:alphaModFix/>
          </a:blip>
          <a:srcRect b="0" l="0" r="0" t="0"/>
          <a:stretch/>
        </p:blipFill>
        <p:spPr>
          <a:xfrm>
            <a:off x="9667031" y="757948"/>
            <a:ext cx="1879649" cy="309233"/>
          </a:xfrm>
          <a:prstGeom prst="rect">
            <a:avLst/>
          </a:prstGeom>
          <a:noFill/>
          <a:ln>
            <a:noFill/>
          </a:ln>
        </p:spPr>
      </p:pic>
      <p:sp>
        <p:nvSpPr>
          <p:cNvPr id="529" name="Google Shape;529;p16"/>
          <p:cNvSpPr/>
          <p:nvPr/>
        </p:nvSpPr>
        <p:spPr>
          <a:xfrm>
            <a:off x="477520" y="1428065"/>
            <a:ext cx="6096000" cy="36933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pic>
        <p:nvPicPr>
          <p:cNvPr id="530" name="Google Shape;530;p16"/>
          <p:cNvPicPr preferRelativeResize="0"/>
          <p:nvPr/>
        </p:nvPicPr>
        <p:blipFill rotWithShape="1">
          <a:blip r:embed="rId7">
            <a:alphaModFix/>
          </a:blip>
          <a:srcRect b="0" l="0" r="0" t="0"/>
          <a:stretch/>
        </p:blipFill>
        <p:spPr>
          <a:xfrm>
            <a:off x="7396480" y="1428065"/>
            <a:ext cx="4150200" cy="3393286"/>
          </a:xfrm>
          <a:prstGeom prst="rect">
            <a:avLst/>
          </a:prstGeom>
          <a:noFill/>
          <a:ln>
            <a:noFill/>
          </a:ln>
        </p:spPr>
      </p:pic>
      <p:sp>
        <p:nvSpPr>
          <p:cNvPr id="531" name="Google Shape;531;p16"/>
          <p:cNvSpPr/>
          <p:nvPr/>
        </p:nvSpPr>
        <p:spPr>
          <a:xfrm>
            <a:off x="477520" y="1067181"/>
            <a:ext cx="6522720" cy="5632311"/>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en-US" sz="1800">
                <a:solidFill>
                  <a:srgbClr val="8E5A6D"/>
                </a:solidFill>
                <a:latin typeface="Times New Roman"/>
                <a:ea typeface="Times New Roman"/>
                <a:cs typeface="Times New Roman"/>
                <a:sym typeface="Times New Roman"/>
              </a:rPr>
              <a:t>Scrum</a:t>
            </a:r>
            <a:r>
              <a:rPr lang="en-US" sz="1800">
                <a:solidFill>
                  <a:srgbClr val="8E5A6D"/>
                </a:solidFill>
                <a:latin typeface="Times New Roman"/>
                <a:ea typeface="Times New Roman"/>
                <a:cs typeface="Times New Roman"/>
                <a:sym typeface="Times New Roman"/>
              </a:rPr>
              <a:t> is a methodology that supports agile software development.</a:t>
            </a:r>
            <a:endParaRPr sz="1800">
              <a:solidFill>
                <a:srgbClr val="8E5A6D"/>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800">
                <a:solidFill>
                  <a:srgbClr val="8E5A6D"/>
                </a:solidFill>
                <a:latin typeface="Times New Roman"/>
                <a:ea typeface="Times New Roman"/>
                <a:cs typeface="Times New Roman"/>
                <a:sym typeface="Times New Roman"/>
              </a:rPr>
              <a:t>Scrum uses an iterative, incremental approach when delivering products to optimize predictability and control risk, and is built on the theory of empiricism.</a:t>
            </a:r>
            <a:endParaRPr sz="1800">
              <a:solidFill>
                <a:srgbClr val="8E5A6D"/>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800">
                <a:solidFill>
                  <a:srgbClr val="8E5A6D"/>
                </a:solidFill>
                <a:latin typeface="Times New Roman"/>
                <a:ea typeface="Times New Roman"/>
                <a:cs typeface="Times New Roman"/>
                <a:sym typeface="Times New Roman"/>
              </a:rPr>
              <a:t>Empiricism means that knowledge comes from experience and decisions are made based on information available at the time.</a:t>
            </a:r>
            <a:endParaRPr sz="1800">
              <a:solidFill>
                <a:srgbClr val="8E5A6D"/>
              </a:solidFill>
              <a:latin typeface="Times New Roman"/>
              <a:ea typeface="Times New Roman"/>
              <a:cs typeface="Times New Roman"/>
              <a:sym typeface="Times New Roman"/>
            </a:endParaRPr>
          </a:p>
          <a:p>
            <a:pPr indent="-285750" lvl="0" marL="285750" marR="0" rtl="0" algn="just">
              <a:spcBef>
                <a:spcPts val="0"/>
              </a:spcBef>
              <a:spcAft>
                <a:spcPts val="0"/>
              </a:spcAft>
              <a:buClr>
                <a:srgbClr val="8E5A6D"/>
              </a:buClr>
              <a:buSzPts val="1800"/>
              <a:buFont typeface="Noto Sans Symbols"/>
              <a:buChar char="⮚"/>
            </a:pPr>
            <a:r>
              <a:rPr b="1" lang="en-US" sz="1800">
                <a:solidFill>
                  <a:srgbClr val="8E5A6D"/>
                </a:solidFill>
                <a:latin typeface="Times New Roman"/>
                <a:ea typeface="Times New Roman"/>
                <a:cs typeface="Times New Roman"/>
                <a:sym typeface="Times New Roman"/>
              </a:rPr>
              <a:t>There are three pillars that support the theory of empiricism:</a:t>
            </a:r>
            <a:endParaRPr b="1" sz="1800">
              <a:solidFill>
                <a:srgbClr val="8E5A6D"/>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800">
                <a:solidFill>
                  <a:srgbClr val="8E5A6D"/>
                </a:solidFill>
                <a:latin typeface="Times New Roman"/>
                <a:ea typeface="Times New Roman"/>
                <a:cs typeface="Times New Roman"/>
                <a:sym typeface="Times New Roman"/>
              </a:rPr>
              <a:t>Transparency: Key aspects of the process must be visible to those responsible for the outcome.</a:t>
            </a:r>
            <a:endParaRPr/>
          </a:p>
          <a:p>
            <a:pPr indent="0" lvl="0" marL="0" marR="0" rtl="0" algn="just">
              <a:spcBef>
                <a:spcPts val="0"/>
              </a:spcBef>
              <a:spcAft>
                <a:spcPts val="0"/>
              </a:spcAft>
              <a:buNone/>
            </a:pPr>
            <a:r>
              <a:rPr lang="en-US" sz="1800">
                <a:solidFill>
                  <a:srgbClr val="8E5A6D"/>
                </a:solidFill>
                <a:latin typeface="Times New Roman"/>
                <a:ea typeface="Times New Roman"/>
                <a:cs typeface="Times New Roman"/>
                <a:sym typeface="Times New Roman"/>
              </a:rPr>
              <a:t>Inspection: Timely and frequent inspections take place to detect unwanted variances.</a:t>
            </a:r>
            <a:endParaRPr/>
          </a:p>
          <a:p>
            <a:pPr indent="0" lvl="0" marL="0" marR="0" rtl="0" algn="just">
              <a:spcBef>
                <a:spcPts val="0"/>
              </a:spcBef>
              <a:spcAft>
                <a:spcPts val="0"/>
              </a:spcAft>
              <a:buNone/>
            </a:pPr>
            <a:r>
              <a:rPr lang="en-US" sz="1800">
                <a:solidFill>
                  <a:srgbClr val="8E5A6D"/>
                </a:solidFill>
                <a:latin typeface="Times New Roman"/>
                <a:ea typeface="Times New Roman"/>
                <a:cs typeface="Times New Roman"/>
                <a:sym typeface="Times New Roman"/>
              </a:rPr>
              <a:t>Adaptation: Unacceptable variances trigger a change in the process to minimize further deviation.</a:t>
            </a:r>
            <a:endParaRPr/>
          </a:p>
          <a:p>
            <a:pPr indent="0" lvl="0" marL="0" marR="0" rtl="0" algn="just">
              <a:spcBef>
                <a:spcPts val="0"/>
              </a:spcBef>
              <a:spcAft>
                <a:spcPts val="0"/>
              </a:spcAft>
              <a:buNone/>
            </a:pPr>
            <a:r>
              <a:t/>
            </a:r>
            <a:endParaRPr sz="1800">
              <a:solidFill>
                <a:srgbClr val="8E5A6D"/>
              </a:solidFill>
              <a:latin typeface="Times New Roman"/>
              <a:ea typeface="Times New Roman"/>
              <a:cs typeface="Times New Roman"/>
              <a:sym typeface="Times New Roman"/>
            </a:endParaRPr>
          </a:p>
          <a:p>
            <a:pPr indent="-285750" lvl="0" marL="285750" marR="0" rtl="0" algn="just">
              <a:spcBef>
                <a:spcPts val="0"/>
              </a:spcBef>
              <a:spcAft>
                <a:spcPts val="0"/>
              </a:spcAft>
              <a:buClr>
                <a:srgbClr val="8E5A6D"/>
              </a:buClr>
              <a:buSzPts val="1800"/>
              <a:buFont typeface="Noto Sans Symbols"/>
              <a:buChar char="⮚"/>
            </a:pPr>
            <a:r>
              <a:rPr b="1" lang="en-US" sz="1800">
                <a:solidFill>
                  <a:srgbClr val="8E5A6D"/>
                </a:solidFill>
                <a:latin typeface="Times New Roman"/>
                <a:ea typeface="Times New Roman"/>
                <a:cs typeface="Times New Roman"/>
                <a:sym typeface="Times New Roman"/>
              </a:rPr>
              <a:t>Empiricism and its three pillars are underpinned by five Scrum values:</a:t>
            </a:r>
            <a:endParaRPr b="1" sz="1800">
              <a:solidFill>
                <a:srgbClr val="8E5A6D"/>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800">
                <a:solidFill>
                  <a:srgbClr val="8E5A6D"/>
                </a:solidFill>
                <a:latin typeface="Times New Roman"/>
                <a:ea typeface="Times New Roman"/>
                <a:cs typeface="Times New Roman"/>
                <a:sym typeface="Times New Roman"/>
              </a:rPr>
              <a:t>*Commitment    * Courage   *Focus  *Openness *Respect</a:t>
            </a:r>
            <a:endParaRPr sz="1800">
              <a:solidFill>
                <a:srgbClr val="8E5A6D"/>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800">
                <a:solidFill>
                  <a:srgbClr val="8E5A6D"/>
                </a:solidFill>
                <a:latin typeface="Times New Roman"/>
                <a:ea typeface="Times New Roman"/>
                <a:cs typeface="Times New Roman"/>
                <a:sym typeface="Times New Roman"/>
              </a:rPr>
              <a:t>The idea is that working in a consistent way with the courage to learn and adapt helps to foster a culture of continuous improvement and trust.</a:t>
            </a:r>
            <a:endParaRPr/>
          </a:p>
        </p:txBody>
      </p:sp>
      <p:sp>
        <p:nvSpPr>
          <p:cNvPr id="532" name="Google Shape;532;p16"/>
          <p:cNvSpPr/>
          <p:nvPr/>
        </p:nvSpPr>
        <p:spPr>
          <a:xfrm>
            <a:off x="7396480" y="5182235"/>
            <a:ext cx="4591688" cy="83099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200">
                <a:solidFill>
                  <a:srgbClr val="8E5A6D"/>
                </a:solidFill>
                <a:latin typeface="Times New Roman"/>
                <a:ea typeface="Times New Roman"/>
                <a:cs typeface="Times New Roman"/>
                <a:sym typeface="Times New Roman"/>
              </a:rPr>
              <a:t>Scrum</a:t>
            </a:r>
            <a:r>
              <a:rPr lang="en-US" sz="1200">
                <a:solidFill>
                  <a:srgbClr val="8E5A6D"/>
                </a:solidFill>
                <a:latin typeface="Times New Roman"/>
                <a:ea typeface="Times New Roman"/>
                <a:cs typeface="Times New Roman"/>
                <a:sym typeface="Times New Roman"/>
              </a:rPr>
              <a:t> is a methodology that supports agile software development based on 15-30-day sprints to implement features from a product backlog. 'Scrum' refers to a daily project status meeting during the sprint.</a:t>
            </a:r>
            <a:endParaRPr/>
          </a:p>
        </p:txBody>
      </p:sp>
    </p:spTree>
  </p:cSld>
  <p:clrMapOvr>
    <a:masterClrMapping/>
  </p:clrMapOvr>
  <p:transition advTm="7132" spd="slow">
    <p:comb/>
  </p:transition>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6" name="Shape 536"/>
        <p:cNvGrpSpPr/>
        <p:nvPr/>
      </p:nvGrpSpPr>
      <p:grpSpPr>
        <a:xfrm>
          <a:off x="0" y="0"/>
          <a:ext cx="0" cy="0"/>
          <a:chOff x="0" y="0"/>
          <a:chExt cx="0" cy="0"/>
        </a:xfrm>
      </p:grpSpPr>
      <p:sp>
        <p:nvSpPr>
          <p:cNvPr id="537" name="Google Shape;537;p17"/>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538" name="Google Shape;538;p17"/>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539" name="Google Shape;539;p17"/>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540" name="Google Shape;540;p17"/>
          <p:cNvPicPr preferRelativeResize="0"/>
          <p:nvPr/>
        </p:nvPicPr>
        <p:blipFill rotWithShape="1">
          <a:blip r:embed="rId5">
            <a:alphaModFix/>
          </a:blip>
          <a:srcRect b="0" l="0" r="0" t="0"/>
          <a:stretch/>
        </p:blipFill>
        <p:spPr>
          <a:xfrm>
            <a:off x="9667031" y="5962451"/>
            <a:ext cx="2167470" cy="591661"/>
          </a:xfrm>
          <a:prstGeom prst="rect">
            <a:avLst/>
          </a:prstGeom>
          <a:noFill/>
          <a:ln>
            <a:noFill/>
          </a:ln>
        </p:spPr>
      </p:pic>
      <p:pic>
        <p:nvPicPr>
          <p:cNvPr id="541" name="Google Shape;541;p17"/>
          <p:cNvPicPr preferRelativeResize="0"/>
          <p:nvPr/>
        </p:nvPicPr>
        <p:blipFill rotWithShape="1">
          <a:blip r:embed="rId6">
            <a:alphaModFix/>
          </a:blip>
          <a:srcRect b="0" l="0" r="0" t="0"/>
          <a:stretch/>
        </p:blipFill>
        <p:spPr>
          <a:xfrm>
            <a:off x="9667031" y="757948"/>
            <a:ext cx="1879649" cy="309233"/>
          </a:xfrm>
          <a:prstGeom prst="rect">
            <a:avLst/>
          </a:prstGeom>
          <a:noFill/>
          <a:ln>
            <a:noFill/>
          </a:ln>
        </p:spPr>
      </p:pic>
      <p:sp>
        <p:nvSpPr>
          <p:cNvPr id="542" name="Google Shape;542;p17"/>
          <p:cNvSpPr/>
          <p:nvPr/>
        </p:nvSpPr>
        <p:spPr>
          <a:xfrm>
            <a:off x="477520" y="1428065"/>
            <a:ext cx="6096000" cy="36933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543" name="Google Shape;543;p17"/>
          <p:cNvSpPr/>
          <p:nvPr/>
        </p:nvSpPr>
        <p:spPr>
          <a:xfrm>
            <a:off x="477520" y="1297771"/>
            <a:ext cx="6217920" cy="4801314"/>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lang="en-US" sz="1800">
                <a:solidFill>
                  <a:srgbClr val="2F5496"/>
                </a:solidFill>
                <a:latin typeface="Times New Roman"/>
                <a:ea typeface="Times New Roman"/>
                <a:cs typeface="Times New Roman"/>
                <a:sym typeface="Times New Roman"/>
              </a:rPr>
              <a:t>The Agile Manifesto is useful in illustrating the principles of agile programming that contrast with traditional approaches. The text of the manifesto is :We are uncovering better ways of developing software by doing it and helping others it. Through this work we have come to value:</a:t>
            </a:r>
            <a:endParaRPr/>
          </a:p>
          <a:p>
            <a:pPr indent="0" lvl="0" marL="0" marR="0" rtl="0" algn="l">
              <a:spcBef>
                <a:spcPts val="0"/>
              </a:spcBef>
              <a:spcAft>
                <a:spcPts val="0"/>
              </a:spcAft>
              <a:buNone/>
            </a:pPr>
            <a:r>
              <a:t/>
            </a:r>
            <a:endParaRPr sz="1800">
              <a:solidFill>
                <a:srgbClr val="2F5496"/>
              </a:solidFill>
              <a:latin typeface="Times New Roman"/>
              <a:ea typeface="Times New Roman"/>
              <a:cs typeface="Times New Roman"/>
              <a:sym typeface="Times New Roman"/>
            </a:endParaRPr>
          </a:p>
          <a:p>
            <a:pPr indent="0" lvl="0" marL="0" marR="0" rtl="0" algn="l">
              <a:spcBef>
                <a:spcPts val="0"/>
              </a:spcBef>
              <a:spcAft>
                <a:spcPts val="0"/>
              </a:spcAft>
              <a:buNone/>
            </a:pPr>
            <a:r>
              <a:rPr lang="en-US" sz="1800">
                <a:solidFill>
                  <a:srgbClr val="2F5496"/>
                </a:solidFill>
                <a:latin typeface="Times New Roman"/>
                <a:ea typeface="Times New Roman"/>
                <a:cs typeface="Times New Roman"/>
                <a:sym typeface="Times New Roman"/>
              </a:rPr>
              <a:t>• individuals and interactions over processes and tools;</a:t>
            </a:r>
            <a:endParaRPr/>
          </a:p>
          <a:p>
            <a:pPr indent="0" lvl="0" marL="0" marR="0" rtl="0" algn="l">
              <a:spcBef>
                <a:spcPts val="0"/>
              </a:spcBef>
              <a:spcAft>
                <a:spcPts val="0"/>
              </a:spcAft>
              <a:buNone/>
            </a:pPr>
            <a:r>
              <a:t/>
            </a:r>
            <a:endParaRPr sz="1800">
              <a:solidFill>
                <a:srgbClr val="2F5496"/>
              </a:solidFill>
              <a:latin typeface="Times New Roman"/>
              <a:ea typeface="Times New Roman"/>
              <a:cs typeface="Times New Roman"/>
              <a:sym typeface="Times New Roman"/>
            </a:endParaRPr>
          </a:p>
          <a:p>
            <a:pPr indent="0" lvl="0" marL="0" marR="0" rtl="0" algn="l">
              <a:spcBef>
                <a:spcPts val="0"/>
              </a:spcBef>
              <a:spcAft>
                <a:spcPts val="0"/>
              </a:spcAft>
              <a:buNone/>
            </a:pPr>
            <a:r>
              <a:rPr lang="en-US" sz="1800">
                <a:solidFill>
                  <a:srgbClr val="2F5496"/>
                </a:solidFill>
                <a:latin typeface="Times New Roman"/>
                <a:ea typeface="Times New Roman"/>
                <a:cs typeface="Times New Roman"/>
                <a:sym typeface="Times New Roman"/>
              </a:rPr>
              <a:t>• working software over comprehensive documentation;</a:t>
            </a:r>
            <a:endParaRPr/>
          </a:p>
          <a:p>
            <a:pPr indent="0" lvl="0" marL="0" marR="0" rtl="0" algn="l">
              <a:spcBef>
                <a:spcPts val="0"/>
              </a:spcBef>
              <a:spcAft>
                <a:spcPts val="0"/>
              </a:spcAft>
              <a:buNone/>
            </a:pPr>
            <a:r>
              <a:t/>
            </a:r>
            <a:endParaRPr sz="1800">
              <a:solidFill>
                <a:srgbClr val="2F5496"/>
              </a:solidFill>
              <a:latin typeface="Times New Roman"/>
              <a:ea typeface="Times New Roman"/>
              <a:cs typeface="Times New Roman"/>
              <a:sym typeface="Times New Roman"/>
            </a:endParaRPr>
          </a:p>
          <a:p>
            <a:pPr indent="0" lvl="0" marL="0" marR="0" rtl="0" algn="l">
              <a:spcBef>
                <a:spcPts val="0"/>
              </a:spcBef>
              <a:spcAft>
                <a:spcPts val="0"/>
              </a:spcAft>
              <a:buNone/>
            </a:pPr>
            <a:r>
              <a:rPr lang="en-US" sz="1800">
                <a:solidFill>
                  <a:srgbClr val="2F5496"/>
                </a:solidFill>
                <a:latin typeface="Times New Roman"/>
                <a:ea typeface="Times New Roman"/>
                <a:cs typeface="Times New Roman"/>
                <a:sym typeface="Times New Roman"/>
              </a:rPr>
              <a:t>• customer collaboration over contract negotiation;</a:t>
            </a:r>
            <a:endParaRPr/>
          </a:p>
          <a:p>
            <a:pPr indent="0" lvl="0" marL="0" marR="0" rtl="0" algn="l">
              <a:spcBef>
                <a:spcPts val="0"/>
              </a:spcBef>
              <a:spcAft>
                <a:spcPts val="0"/>
              </a:spcAft>
              <a:buNone/>
            </a:pPr>
            <a:r>
              <a:t/>
            </a:r>
            <a:endParaRPr sz="1800">
              <a:solidFill>
                <a:srgbClr val="2F5496"/>
              </a:solidFill>
              <a:latin typeface="Times New Roman"/>
              <a:ea typeface="Times New Roman"/>
              <a:cs typeface="Times New Roman"/>
              <a:sym typeface="Times New Roman"/>
            </a:endParaRPr>
          </a:p>
          <a:p>
            <a:pPr indent="0" lvl="0" marL="0" marR="0" rtl="0" algn="l">
              <a:spcBef>
                <a:spcPts val="0"/>
              </a:spcBef>
              <a:spcAft>
                <a:spcPts val="0"/>
              </a:spcAft>
              <a:buNone/>
            </a:pPr>
            <a:r>
              <a:rPr lang="en-US" sz="1800">
                <a:solidFill>
                  <a:srgbClr val="2F5496"/>
                </a:solidFill>
                <a:latin typeface="Times New Roman"/>
                <a:ea typeface="Times New Roman"/>
                <a:cs typeface="Times New Roman"/>
                <a:sym typeface="Times New Roman"/>
              </a:rPr>
              <a:t>• responding to change over following a plan</a:t>
            </a:r>
            <a:endParaRPr/>
          </a:p>
          <a:p>
            <a:pPr indent="0" lvl="0" marL="0" marR="0" rtl="0" algn="l">
              <a:lnSpc>
                <a:spcPct val="150000"/>
              </a:lnSpc>
              <a:spcBef>
                <a:spcPts val="0"/>
              </a:spcBef>
              <a:spcAft>
                <a:spcPts val="0"/>
              </a:spcAft>
              <a:buNone/>
            </a:pPr>
            <a:r>
              <a:t/>
            </a:r>
            <a:endParaRPr sz="1800">
              <a:solidFill>
                <a:srgbClr val="2F5496"/>
              </a:solidFill>
              <a:latin typeface="Times New Roman"/>
              <a:ea typeface="Times New Roman"/>
              <a:cs typeface="Times New Roman"/>
              <a:sym typeface="Times New Roman"/>
            </a:endParaRPr>
          </a:p>
        </p:txBody>
      </p:sp>
      <p:pic>
        <p:nvPicPr>
          <p:cNvPr id="544" name="Google Shape;544;p17"/>
          <p:cNvPicPr preferRelativeResize="0"/>
          <p:nvPr/>
        </p:nvPicPr>
        <p:blipFill rotWithShape="1">
          <a:blip r:embed="rId7">
            <a:alphaModFix/>
          </a:blip>
          <a:srcRect b="0" l="0" r="0" t="0"/>
          <a:stretch/>
        </p:blipFill>
        <p:spPr>
          <a:xfrm>
            <a:off x="6695439" y="1696198"/>
            <a:ext cx="5220341" cy="3138170"/>
          </a:xfrm>
          <a:prstGeom prst="rect">
            <a:avLst/>
          </a:prstGeom>
          <a:noFill/>
          <a:ln>
            <a:noFill/>
          </a:ln>
        </p:spPr>
      </p:pic>
      <p:sp>
        <p:nvSpPr>
          <p:cNvPr id="545" name="Google Shape;545;p17"/>
          <p:cNvSpPr/>
          <p:nvPr/>
        </p:nvSpPr>
        <p:spPr>
          <a:xfrm>
            <a:off x="7030719" y="4662190"/>
            <a:ext cx="4803781" cy="646331"/>
          </a:xfrm>
          <a:prstGeom prst="rect">
            <a:avLst/>
          </a:prstGeom>
          <a:noFill/>
          <a:ln>
            <a:noFill/>
          </a:ln>
        </p:spPr>
        <p:txBody>
          <a:bodyPr anchorCtr="0" anchor="t" bIns="45700" lIns="91425" spcFirstLastPara="1" rIns="91425" wrap="square" tIns="45700">
            <a:spAutoFit/>
          </a:bodyPr>
          <a:lstStyle/>
          <a:p>
            <a:pPr indent="-171450" lvl="0" marL="171450" marR="0" rtl="0" algn="just">
              <a:spcBef>
                <a:spcPts val="0"/>
              </a:spcBef>
              <a:spcAft>
                <a:spcPts val="0"/>
              </a:spcAft>
              <a:buClr>
                <a:srgbClr val="8E5A6D"/>
              </a:buClr>
              <a:buSzPts val="1200"/>
              <a:buFont typeface="Noto Sans Symbols"/>
              <a:buChar char="⮚"/>
            </a:pPr>
            <a:r>
              <a:rPr b="1" lang="en-US" sz="1200">
                <a:solidFill>
                  <a:srgbClr val="8E5A6D"/>
                </a:solidFill>
                <a:latin typeface="Times New Roman"/>
                <a:ea typeface="Times New Roman"/>
                <a:cs typeface="Times New Roman"/>
                <a:sym typeface="Times New Roman"/>
              </a:rPr>
              <a:t>The Agile Manifesto </a:t>
            </a:r>
            <a:r>
              <a:rPr lang="en-US" sz="1200">
                <a:solidFill>
                  <a:srgbClr val="8E5A6D"/>
                </a:solidFill>
                <a:latin typeface="Times New Roman"/>
                <a:ea typeface="Times New Roman"/>
                <a:cs typeface="Times New Roman"/>
                <a:sym typeface="Times New Roman"/>
              </a:rPr>
              <a:t>is a document that sets out the key values and principles behind the Agile philosophy and serves to help development teams work more efficiently and sustainably.</a:t>
            </a:r>
            <a:endParaRPr/>
          </a:p>
        </p:txBody>
      </p:sp>
    </p:spTree>
  </p:cSld>
  <p:clrMapOvr>
    <a:masterClrMapping/>
  </p:clrMapOvr>
  <p:transition advTm="7132" spd="slow">
    <p:comb/>
  </p:transition>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9" name="Shape 549"/>
        <p:cNvGrpSpPr/>
        <p:nvPr/>
      </p:nvGrpSpPr>
      <p:grpSpPr>
        <a:xfrm>
          <a:off x="0" y="0"/>
          <a:ext cx="0" cy="0"/>
          <a:chOff x="0" y="0"/>
          <a:chExt cx="0" cy="0"/>
        </a:xfrm>
      </p:grpSpPr>
      <p:sp>
        <p:nvSpPr>
          <p:cNvPr id="550" name="Google Shape;550;p18"/>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551" name="Google Shape;551;p18"/>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552" name="Google Shape;552;p18"/>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553" name="Google Shape;553;p18"/>
          <p:cNvPicPr preferRelativeResize="0"/>
          <p:nvPr/>
        </p:nvPicPr>
        <p:blipFill rotWithShape="1">
          <a:blip r:embed="rId5">
            <a:alphaModFix/>
          </a:blip>
          <a:srcRect b="0" l="0" r="0" t="0"/>
          <a:stretch/>
        </p:blipFill>
        <p:spPr>
          <a:xfrm>
            <a:off x="9667031" y="5962451"/>
            <a:ext cx="2167470" cy="591661"/>
          </a:xfrm>
          <a:prstGeom prst="rect">
            <a:avLst/>
          </a:prstGeom>
          <a:noFill/>
          <a:ln>
            <a:noFill/>
          </a:ln>
        </p:spPr>
      </p:pic>
      <p:pic>
        <p:nvPicPr>
          <p:cNvPr id="554" name="Google Shape;554;p18"/>
          <p:cNvPicPr preferRelativeResize="0"/>
          <p:nvPr/>
        </p:nvPicPr>
        <p:blipFill rotWithShape="1">
          <a:blip r:embed="rId6">
            <a:alphaModFix/>
          </a:blip>
          <a:srcRect b="0" l="0" r="0" t="0"/>
          <a:stretch/>
        </p:blipFill>
        <p:spPr>
          <a:xfrm>
            <a:off x="9667031" y="757948"/>
            <a:ext cx="1879649" cy="309233"/>
          </a:xfrm>
          <a:prstGeom prst="rect">
            <a:avLst/>
          </a:prstGeom>
          <a:noFill/>
          <a:ln>
            <a:noFill/>
          </a:ln>
        </p:spPr>
      </p:pic>
      <p:sp>
        <p:nvSpPr>
          <p:cNvPr id="555" name="Google Shape;555;p18"/>
          <p:cNvSpPr/>
          <p:nvPr/>
        </p:nvSpPr>
        <p:spPr>
          <a:xfrm>
            <a:off x="477520" y="1428065"/>
            <a:ext cx="6096000" cy="36933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556" name="Google Shape;556;p18"/>
          <p:cNvSpPr/>
          <p:nvPr/>
        </p:nvSpPr>
        <p:spPr>
          <a:xfrm>
            <a:off x="345440" y="912564"/>
            <a:ext cx="5842000" cy="6001643"/>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lang="en-US" sz="1600">
                <a:solidFill>
                  <a:srgbClr val="2F5496"/>
                </a:solidFill>
                <a:latin typeface="Times New Roman"/>
                <a:ea typeface="Times New Roman"/>
                <a:cs typeface="Times New Roman"/>
                <a:sym typeface="Times New Roman"/>
              </a:rPr>
              <a:t>Closely related to the agile approach is restructuring using the </a:t>
            </a:r>
            <a:r>
              <a:rPr b="1" lang="en-US" sz="1800">
                <a:solidFill>
                  <a:srgbClr val="2F5496"/>
                </a:solidFill>
                <a:latin typeface="Times New Roman"/>
                <a:ea typeface="Times New Roman"/>
                <a:cs typeface="Times New Roman"/>
                <a:sym typeface="Times New Roman"/>
              </a:rPr>
              <a:t>D</a:t>
            </a:r>
            <a:r>
              <a:rPr b="1" lang="en-US" sz="1600">
                <a:solidFill>
                  <a:srgbClr val="2F5496"/>
                </a:solidFill>
                <a:latin typeface="Times New Roman"/>
                <a:ea typeface="Times New Roman"/>
                <a:cs typeface="Times New Roman"/>
                <a:sym typeface="Times New Roman"/>
              </a:rPr>
              <a:t>evOps approach.</a:t>
            </a:r>
            <a:endParaRPr/>
          </a:p>
          <a:p>
            <a:pPr indent="0" lvl="0" marL="0" marR="0" rtl="0" algn="just">
              <a:lnSpc>
                <a:spcPct val="150000"/>
              </a:lnSpc>
              <a:spcBef>
                <a:spcPts val="0"/>
              </a:spcBef>
              <a:spcAft>
                <a:spcPts val="0"/>
              </a:spcAft>
              <a:buNone/>
            </a:pPr>
            <a:r>
              <a:rPr lang="en-US" sz="1600">
                <a:solidFill>
                  <a:srgbClr val="2F5496"/>
                </a:solidFill>
                <a:latin typeface="Times New Roman"/>
                <a:ea typeface="Times New Roman"/>
                <a:cs typeface="Times New Roman"/>
                <a:sym typeface="Times New Roman"/>
              </a:rPr>
              <a:t>An approach to development of systems that involves a more collaborative and closer relationship between development and operations teams with the aim of reducing deployment times and frequency of system updates and improving their stability.</a:t>
            </a:r>
            <a:endParaRPr/>
          </a:p>
          <a:p>
            <a:pPr indent="0" lvl="0" marL="0" marR="0" rtl="0" algn="just">
              <a:lnSpc>
                <a:spcPct val="150000"/>
              </a:lnSpc>
              <a:spcBef>
                <a:spcPts val="0"/>
              </a:spcBef>
              <a:spcAft>
                <a:spcPts val="0"/>
              </a:spcAft>
              <a:buNone/>
            </a:pPr>
            <a:r>
              <a:t/>
            </a:r>
            <a:endParaRPr sz="1600">
              <a:solidFill>
                <a:srgbClr val="2F5496"/>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rPr lang="en-US" sz="1600">
                <a:solidFill>
                  <a:srgbClr val="2F5496"/>
                </a:solidFill>
                <a:latin typeface="Times New Roman"/>
                <a:ea typeface="Times New Roman"/>
                <a:cs typeface="Times New Roman"/>
                <a:sym typeface="Times New Roman"/>
              </a:rPr>
              <a:t>The specific goals of a DevOps approach span the entire delivery pipeline, they include improved deployment frequency, which can lead to faster time to market, lower failure rate of new releases, shortened lead time between fixes, and faster mean time to recovery in the event of a new release crashing or otherwise disabling the current system. Simple processes become increasingly programmable and dynamic using a DevOps approach, which aims to maximize the predictability, efficiency, security and maintainability of operational processes.</a:t>
            </a:r>
            <a:endParaRPr/>
          </a:p>
        </p:txBody>
      </p:sp>
      <p:pic>
        <p:nvPicPr>
          <p:cNvPr id="557" name="Google Shape;557;p18"/>
          <p:cNvPicPr preferRelativeResize="0"/>
          <p:nvPr/>
        </p:nvPicPr>
        <p:blipFill rotWithShape="1">
          <a:blip r:embed="rId7">
            <a:alphaModFix/>
          </a:blip>
          <a:srcRect b="0" l="0" r="0" t="0"/>
          <a:stretch/>
        </p:blipFill>
        <p:spPr>
          <a:xfrm>
            <a:off x="7504563" y="1917294"/>
            <a:ext cx="3842385" cy="2451506"/>
          </a:xfrm>
          <a:prstGeom prst="rect">
            <a:avLst/>
          </a:prstGeom>
          <a:noFill/>
          <a:ln>
            <a:noFill/>
          </a:ln>
        </p:spPr>
      </p:pic>
      <p:sp>
        <p:nvSpPr>
          <p:cNvPr id="558" name="Google Shape;558;p18"/>
          <p:cNvSpPr/>
          <p:nvPr/>
        </p:nvSpPr>
        <p:spPr>
          <a:xfrm>
            <a:off x="7366000" y="4618748"/>
            <a:ext cx="4180680" cy="1200329"/>
          </a:xfrm>
          <a:prstGeom prst="rect">
            <a:avLst/>
          </a:prstGeom>
          <a:noFill/>
          <a:ln>
            <a:noFill/>
          </a:ln>
        </p:spPr>
        <p:txBody>
          <a:bodyPr anchorCtr="0" anchor="t" bIns="45700" lIns="91425" spcFirstLastPara="1" rIns="91425" wrap="square" tIns="45700">
            <a:spAutoFit/>
          </a:bodyPr>
          <a:lstStyle/>
          <a:p>
            <a:pPr indent="-171450" lvl="0" marL="171450" marR="0" rtl="0" algn="just">
              <a:spcBef>
                <a:spcPts val="0"/>
              </a:spcBef>
              <a:spcAft>
                <a:spcPts val="0"/>
              </a:spcAft>
              <a:buClr>
                <a:srgbClr val="8E5A6D"/>
              </a:buClr>
              <a:buSzPts val="1200"/>
              <a:buFont typeface="Noto Sans Symbols"/>
              <a:buChar char="⮚"/>
            </a:pPr>
            <a:r>
              <a:rPr b="1" lang="en-US" sz="1200">
                <a:solidFill>
                  <a:srgbClr val="8E5A6D"/>
                </a:solidFill>
                <a:latin typeface="Times New Roman"/>
                <a:ea typeface="Times New Roman"/>
                <a:cs typeface="Times New Roman"/>
                <a:sym typeface="Times New Roman"/>
              </a:rPr>
              <a:t>DevOps </a:t>
            </a:r>
            <a:r>
              <a:rPr lang="en-US" sz="1200">
                <a:solidFill>
                  <a:srgbClr val="8E5A6D"/>
                </a:solidFill>
                <a:latin typeface="Times New Roman"/>
                <a:ea typeface="Times New Roman"/>
                <a:cs typeface="Times New Roman"/>
                <a:sym typeface="Times New Roman"/>
              </a:rPr>
              <a:t>is an approach to software development that enables teams to build, test, and release software faster and more reliably by incorporating agile principles and practices, such as increased automation and improved collaboration between development and operations teams. Development, testing, and deployment occur in</a:t>
            </a:r>
            <a:endParaRPr/>
          </a:p>
        </p:txBody>
      </p:sp>
    </p:spTree>
  </p:cSld>
  <p:clrMapOvr>
    <a:masterClrMapping/>
  </p:clrMapOvr>
  <p:transition advTm="7132" spd="slow">
    <p:comb/>
  </p:transition>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2" name="Shape 562"/>
        <p:cNvGrpSpPr/>
        <p:nvPr/>
      </p:nvGrpSpPr>
      <p:grpSpPr>
        <a:xfrm>
          <a:off x="0" y="0"/>
          <a:ext cx="0" cy="0"/>
          <a:chOff x="0" y="0"/>
          <a:chExt cx="0" cy="0"/>
        </a:xfrm>
      </p:grpSpPr>
      <p:sp>
        <p:nvSpPr>
          <p:cNvPr id="563" name="Google Shape;563;p19"/>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564" name="Google Shape;564;p19"/>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565" name="Google Shape;565;p19"/>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566" name="Google Shape;566;p19"/>
          <p:cNvPicPr preferRelativeResize="0"/>
          <p:nvPr/>
        </p:nvPicPr>
        <p:blipFill rotWithShape="1">
          <a:blip r:embed="rId5">
            <a:alphaModFix/>
          </a:blip>
          <a:srcRect b="0" l="0" r="0" t="0"/>
          <a:stretch/>
        </p:blipFill>
        <p:spPr>
          <a:xfrm>
            <a:off x="9667031" y="757948"/>
            <a:ext cx="1879649" cy="309233"/>
          </a:xfrm>
          <a:prstGeom prst="rect">
            <a:avLst/>
          </a:prstGeom>
          <a:noFill/>
          <a:ln>
            <a:noFill/>
          </a:ln>
        </p:spPr>
      </p:pic>
      <p:sp>
        <p:nvSpPr>
          <p:cNvPr id="567" name="Google Shape;567;p19"/>
          <p:cNvSpPr/>
          <p:nvPr/>
        </p:nvSpPr>
        <p:spPr>
          <a:xfrm>
            <a:off x="272974" y="1225689"/>
            <a:ext cx="7272540" cy="5632311"/>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1800">
                <a:solidFill>
                  <a:srgbClr val="8E5A6D"/>
                </a:solidFill>
                <a:latin typeface="Times New Roman"/>
                <a:ea typeface="Times New Roman"/>
                <a:cs typeface="Times New Roman"/>
                <a:sym typeface="Times New Roman"/>
              </a:rPr>
              <a:t>Growth hacking Recently, the concept of growth hacking has developed as a way of supporting the profitable growth of businesses through using an agile approach. </a:t>
            </a:r>
            <a:endParaRPr sz="1800">
              <a:solidFill>
                <a:srgbClr val="8E5A6D"/>
              </a:solidFill>
              <a:latin typeface="Times New Roman"/>
              <a:ea typeface="Times New Roman"/>
              <a:cs typeface="Times New Roman"/>
              <a:sym typeface="Times New Roman"/>
            </a:endParaRPr>
          </a:p>
          <a:p>
            <a:pPr indent="0" lvl="0" marL="0" marR="0" rtl="0" algn="just">
              <a:spcBef>
                <a:spcPts val="0"/>
              </a:spcBef>
              <a:spcAft>
                <a:spcPts val="0"/>
              </a:spcAft>
              <a:buNone/>
            </a:pPr>
            <a:r>
              <a:t/>
            </a:r>
            <a:endParaRPr sz="1800">
              <a:solidFill>
                <a:srgbClr val="8E5A6D"/>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800">
                <a:solidFill>
                  <a:srgbClr val="8E5A6D"/>
                </a:solidFill>
                <a:latin typeface="Times New Roman"/>
                <a:ea typeface="Times New Roman"/>
                <a:cs typeface="Times New Roman"/>
                <a:sym typeface="Times New Roman"/>
              </a:rPr>
              <a:t>Growth hackers are a hybrid of marketer and coder, one who looks at the traditional question of 'How do I get customers for my product?' and answers with A/B tests, landing pages, viral factor, email deliverability, and Open Graph. On top of this, they layer the discipline of direct marketing, with its emphasis on quantitative measurement, scenario modelling via spreadsheets, and a lot of database queries.</a:t>
            </a:r>
            <a:endParaRPr/>
          </a:p>
          <a:p>
            <a:pPr indent="0" lvl="0" marL="0" marR="0" rtl="0" algn="just">
              <a:spcBef>
                <a:spcPts val="0"/>
              </a:spcBef>
              <a:spcAft>
                <a:spcPts val="0"/>
              </a:spcAft>
              <a:buNone/>
            </a:pPr>
            <a:r>
              <a:t/>
            </a:r>
            <a:endParaRPr sz="1800">
              <a:solidFill>
                <a:srgbClr val="8E5A6D"/>
              </a:solidFill>
              <a:latin typeface="Times New Roman"/>
              <a:ea typeface="Times New Roman"/>
              <a:cs typeface="Times New Roman"/>
              <a:sym typeface="Times New Roman"/>
            </a:endParaRPr>
          </a:p>
          <a:p>
            <a:pPr indent="0" lvl="0" marL="0" marR="0" rtl="0" algn="just">
              <a:spcBef>
                <a:spcPts val="0"/>
              </a:spcBef>
              <a:spcAft>
                <a:spcPts val="0"/>
              </a:spcAft>
              <a:buNone/>
            </a:pPr>
            <a:r>
              <a:rPr b="1" lang="en-US" sz="1800">
                <a:solidFill>
                  <a:srgbClr val="8E5A6D"/>
                </a:solidFill>
                <a:latin typeface="Times New Roman"/>
                <a:ea typeface="Times New Roman"/>
                <a:cs typeface="Times New Roman"/>
                <a:sym typeface="Times New Roman"/>
              </a:rPr>
              <a:t>How Can a Growth Hacker Benefit Your Business?</a:t>
            </a:r>
            <a:endParaRPr b="1" sz="1800">
              <a:solidFill>
                <a:srgbClr val="8E5A6D"/>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800">
                <a:solidFill>
                  <a:srgbClr val="8E5A6D"/>
                </a:solidFill>
                <a:latin typeface="Times New Roman"/>
                <a:ea typeface="Times New Roman"/>
                <a:cs typeface="Times New Roman"/>
                <a:sym typeface="Times New Roman"/>
              </a:rPr>
              <a:t>Bringing on board a growth hacker means introducing growth hacking into your company. This can see benefits such as:</a:t>
            </a:r>
            <a:endParaRPr sz="1800">
              <a:solidFill>
                <a:srgbClr val="8E5A6D"/>
              </a:solidFill>
              <a:latin typeface="Times New Roman"/>
              <a:ea typeface="Times New Roman"/>
              <a:cs typeface="Times New Roman"/>
              <a:sym typeface="Times New Roman"/>
            </a:endParaRPr>
          </a:p>
          <a:p>
            <a:pPr indent="-285750" lvl="0" marL="285750" marR="0" rtl="0" algn="just">
              <a:spcBef>
                <a:spcPts val="0"/>
              </a:spcBef>
              <a:spcAft>
                <a:spcPts val="0"/>
              </a:spcAft>
              <a:buClr>
                <a:srgbClr val="8E5A6D"/>
              </a:buClr>
              <a:buSzPts val="1800"/>
              <a:buFont typeface="Courier New"/>
              <a:buChar char="o"/>
            </a:pPr>
            <a:r>
              <a:rPr lang="en-US" sz="1800">
                <a:solidFill>
                  <a:srgbClr val="8E5A6D"/>
                </a:solidFill>
                <a:latin typeface="Times New Roman"/>
                <a:ea typeface="Times New Roman"/>
                <a:cs typeface="Times New Roman"/>
                <a:sym typeface="Times New Roman"/>
              </a:rPr>
              <a:t> Flexibility</a:t>
            </a:r>
            <a:endParaRPr/>
          </a:p>
          <a:p>
            <a:pPr indent="-285750" lvl="0" marL="285750" marR="0" rtl="0" algn="just">
              <a:spcBef>
                <a:spcPts val="0"/>
              </a:spcBef>
              <a:spcAft>
                <a:spcPts val="0"/>
              </a:spcAft>
              <a:buClr>
                <a:srgbClr val="8E5A6D"/>
              </a:buClr>
              <a:buSzPts val="1800"/>
              <a:buFont typeface="Courier New"/>
              <a:buChar char="o"/>
            </a:pPr>
            <a:r>
              <a:rPr lang="en-US" sz="1800">
                <a:solidFill>
                  <a:srgbClr val="8E5A6D"/>
                </a:solidFill>
                <a:latin typeface="Times New Roman"/>
                <a:ea typeface="Times New Roman"/>
                <a:cs typeface="Times New Roman"/>
                <a:sym typeface="Times New Roman"/>
              </a:rPr>
              <a:t>The discovery of new business models, or product ideas</a:t>
            </a:r>
            <a:endParaRPr/>
          </a:p>
          <a:p>
            <a:pPr indent="-285750" lvl="0" marL="285750" marR="0" rtl="0" algn="just">
              <a:spcBef>
                <a:spcPts val="0"/>
              </a:spcBef>
              <a:spcAft>
                <a:spcPts val="0"/>
              </a:spcAft>
              <a:buClr>
                <a:srgbClr val="8E5A6D"/>
              </a:buClr>
              <a:buSzPts val="1800"/>
              <a:buFont typeface="Courier New"/>
              <a:buChar char="o"/>
            </a:pPr>
            <a:r>
              <a:rPr lang="en-US" sz="1800">
                <a:solidFill>
                  <a:srgbClr val="8E5A6D"/>
                </a:solidFill>
                <a:latin typeface="Times New Roman"/>
                <a:ea typeface="Times New Roman"/>
                <a:cs typeface="Times New Roman"/>
                <a:sym typeface="Times New Roman"/>
              </a:rPr>
              <a:t>Building brand reputation and identity</a:t>
            </a:r>
            <a:endParaRPr/>
          </a:p>
          <a:p>
            <a:pPr indent="-285750" lvl="0" marL="285750" marR="0" rtl="0" algn="just">
              <a:spcBef>
                <a:spcPts val="0"/>
              </a:spcBef>
              <a:spcAft>
                <a:spcPts val="0"/>
              </a:spcAft>
              <a:buClr>
                <a:srgbClr val="8E5A6D"/>
              </a:buClr>
              <a:buSzPts val="1800"/>
              <a:buFont typeface="Courier New"/>
              <a:buChar char="o"/>
            </a:pPr>
            <a:r>
              <a:rPr lang="en-US" sz="1800">
                <a:solidFill>
                  <a:srgbClr val="8E5A6D"/>
                </a:solidFill>
                <a:latin typeface="Times New Roman"/>
                <a:ea typeface="Times New Roman"/>
                <a:cs typeface="Times New Roman"/>
                <a:sym typeface="Times New Roman"/>
              </a:rPr>
              <a:t>Cost-effectiveness and improved ROI</a:t>
            </a:r>
            <a:endParaRPr/>
          </a:p>
          <a:p>
            <a:pPr indent="-285750" lvl="0" marL="285750" marR="0" rtl="0" algn="just">
              <a:spcBef>
                <a:spcPts val="0"/>
              </a:spcBef>
              <a:spcAft>
                <a:spcPts val="0"/>
              </a:spcAft>
              <a:buClr>
                <a:srgbClr val="8E5A6D"/>
              </a:buClr>
              <a:buSzPts val="1800"/>
              <a:buFont typeface="Courier New"/>
              <a:buChar char="o"/>
            </a:pPr>
            <a:r>
              <a:rPr lang="en-US" sz="1800">
                <a:solidFill>
                  <a:srgbClr val="8E5A6D"/>
                </a:solidFill>
                <a:latin typeface="Times New Roman"/>
                <a:ea typeface="Times New Roman"/>
                <a:cs typeface="Times New Roman"/>
                <a:sym typeface="Times New Roman"/>
              </a:rPr>
              <a:t>Creating a data driven culture in your company</a:t>
            </a:r>
            <a:endParaRPr/>
          </a:p>
          <a:p>
            <a:pPr indent="-285750" lvl="0" marL="285750" marR="0" rtl="0" algn="just">
              <a:spcBef>
                <a:spcPts val="0"/>
              </a:spcBef>
              <a:spcAft>
                <a:spcPts val="0"/>
              </a:spcAft>
              <a:buClr>
                <a:srgbClr val="8E5A6D"/>
              </a:buClr>
              <a:buSzPts val="1800"/>
              <a:buFont typeface="Courier New"/>
              <a:buChar char="o"/>
            </a:pPr>
            <a:r>
              <a:rPr lang="en-US" sz="1800">
                <a:solidFill>
                  <a:srgbClr val="8E5A6D"/>
                </a:solidFill>
                <a:latin typeface="Times New Roman"/>
                <a:ea typeface="Times New Roman"/>
                <a:cs typeface="Times New Roman"/>
                <a:sym typeface="Times New Roman"/>
              </a:rPr>
              <a:t>Conversion rate optimization</a:t>
            </a:r>
            <a:endParaRPr b="0" i="0" sz="1800" u="none" cap="none" strike="noStrike">
              <a:solidFill>
                <a:srgbClr val="8E5A6D"/>
              </a:solidFill>
              <a:latin typeface="Times New Roman"/>
              <a:ea typeface="Times New Roman"/>
              <a:cs typeface="Times New Roman"/>
              <a:sym typeface="Times New Roman"/>
            </a:endParaRPr>
          </a:p>
        </p:txBody>
      </p:sp>
      <p:sp>
        <p:nvSpPr>
          <p:cNvPr id="568" name="Google Shape;568;p19"/>
          <p:cNvSpPr/>
          <p:nvPr/>
        </p:nvSpPr>
        <p:spPr>
          <a:xfrm>
            <a:off x="8210356" y="5057825"/>
            <a:ext cx="3336324" cy="1384995"/>
          </a:xfrm>
          <a:prstGeom prst="rect">
            <a:avLst/>
          </a:prstGeom>
          <a:noFill/>
          <a:ln>
            <a:noFill/>
          </a:ln>
        </p:spPr>
        <p:txBody>
          <a:bodyPr anchorCtr="0" anchor="t" bIns="45700" lIns="91425" spcFirstLastPara="1" rIns="91425" wrap="square" tIns="45700">
            <a:spAutoFit/>
          </a:bodyPr>
          <a:lstStyle/>
          <a:p>
            <a:pPr indent="-171450" lvl="0" marL="171450" marR="0" rtl="0" algn="just">
              <a:spcBef>
                <a:spcPts val="0"/>
              </a:spcBef>
              <a:spcAft>
                <a:spcPts val="0"/>
              </a:spcAft>
              <a:buClr>
                <a:srgbClr val="8E5A6D"/>
              </a:buClr>
              <a:buSzPts val="1200"/>
              <a:buFont typeface="Noto Sans Symbols"/>
              <a:buChar char="⮚"/>
            </a:pPr>
            <a:r>
              <a:rPr b="1" lang="en-US" sz="1200">
                <a:solidFill>
                  <a:srgbClr val="8E5A6D"/>
                </a:solidFill>
                <a:latin typeface="Times New Roman"/>
                <a:ea typeface="Times New Roman"/>
                <a:cs typeface="Times New Roman"/>
                <a:sym typeface="Times New Roman"/>
              </a:rPr>
              <a:t>Growth hacking </a:t>
            </a:r>
            <a:r>
              <a:rPr lang="en-US" sz="1200">
                <a:solidFill>
                  <a:srgbClr val="8E5A6D"/>
                </a:solidFill>
                <a:latin typeface="Times New Roman"/>
                <a:ea typeface="Times New Roman"/>
                <a:cs typeface="Times New Roman"/>
                <a:sym typeface="Times New Roman"/>
              </a:rPr>
              <a:t>A mindset which focuses marketing activities on increasing the scale and profitability of a business through testing and improving techniques for improving the value of audience </a:t>
            </a:r>
            <a:r>
              <a:rPr lang="en-US" sz="1200">
                <a:solidFill>
                  <a:srgbClr val="8E5A6D"/>
                </a:solidFill>
                <a:latin typeface="Times New Roman"/>
                <a:ea typeface="Times New Roman"/>
                <a:cs typeface="Times New Roman"/>
                <a:sym typeface="Times New Roman"/>
              </a:rPr>
              <a:t>touch points</a:t>
            </a:r>
            <a:r>
              <a:rPr lang="en-US" sz="1200">
                <a:solidFill>
                  <a:srgbClr val="8E5A6D"/>
                </a:solidFill>
                <a:latin typeface="Times New Roman"/>
                <a:ea typeface="Times New Roman"/>
                <a:cs typeface="Times New Roman"/>
                <a:sym typeface="Times New Roman"/>
              </a:rPr>
              <a:t> across the customer lifecycle of Reach, Interactions, Conversion and Engagement.</a:t>
            </a:r>
            <a:endParaRPr/>
          </a:p>
        </p:txBody>
      </p:sp>
      <p:pic>
        <p:nvPicPr>
          <p:cNvPr id="569" name="Google Shape;569;p19"/>
          <p:cNvPicPr preferRelativeResize="0"/>
          <p:nvPr/>
        </p:nvPicPr>
        <p:blipFill rotWithShape="1">
          <a:blip r:embed="rId6">
            <a:alphaModFix/>
          </a:blip>
          <a:srcRect b="0" l="0" r="0" t="0"/>
          <a:stretch/>
        </p:blipFill>
        <p:spPr>
          <a:xfrm>
            <a:off x="8148320" y="1428065"/>
            <a:ext cx="3639636" cy="3268876"/>
          </a:xfrm>
          <a:prstGeom prst="rect">
            <a:avLst/>
          </a:prstGeom>
          <a:noFill/>
          <a:ln>
            <a:noFill/>
          </a:ln>
        </p:spPr>
      </p:pic>
    </p:spTree>
  </p:cSld>
  <p:clrMapOvr>
    <a:masterClrMapping/>
  </p:clrMapOvr>
  <p:transition advTm="7132" spd="slow">
    <p:comb/>
  </p:transition>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3" name="Shape 573"/>
        <p:cNvGrpSpPr/>
        <p:nvPr/>
      </p:nvGrpSpPr>
      <p:grpSpPr>
        <a:xfrm>
          <a:off x="0" y="0"/>
          <a:ext cx="0" cy="0"/>
          <a:chOff x="0" y="0"/>
          <a:chExt cx="0" cy="0"/>
        </a:xfrm>
      </p:grpSpPr>
      <p:sp>
        <p:nvSpPr>
          <p:cNvPr id="574" name="Google Shape;574;p20"/>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575" name="Google Shape;575;p20"/>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576" name="Google Shape;576;p20"/>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577" name="Google Shape;577;p20"/>
          <p:cNvPicPr preferRelativeResize="0"/>
          <p:nvPr/>
        </p:nvPicPr>
        <p:blipFill rotWithShape="1">
          <a:blip r:embed="rId5">
            <a:alphaModFix/>
          </a:blip>
          <a:srcRect b="0" l="0" r="0" t="0"/>
          <a:stretch/>
        </p:blipFill>
        <p:spPr>
          <a:xfrm>
            <a:off x="9667031" y="5962451"/>
            <a:ext cx="2167470" cy="591661"/>
          </a:xfrm>
          <a:prstGeom prst="rect">
            <a:avLst/>
          </a:prstGeom>
          <a:noFill/>
          <a:ln>
            <a:noFill/>
          </a:ln>
        </p:spPr>
      </p:pic>
      <p:pic>
        <p:nvPicPr>
          <p:cNvPr id="578" name="Google Shape;578;p20"/>
          <p:cNvPicPr preferRelativeResize="0"/>
          <p:nvPr/>
        </p:nvPicPr>
        <p:blipFill rotWithShape="1">
          <a:blip r:embed="rId6">
            <a:alphaModFix/>
          </a:blip>
          <a:srcRect b="0" l="0" r="0" t="0"/>
          <a:stretch/>
        </p:blipFill>
        <p:spPr>
          <a:xfrm>
            <a:off x="9667031" y="757948"/>
            <a:ext cx="1879649" cy="309233"/>
          </a:xfrm>
          <a:prstGeom prst="rect">
            <a:avLst/>
          </a:prstGeom>
          <a:noFill/>
          <a:ln>
            <a:noFill/>
          </a:ln>
        </p:spPr>
      </p:pic>
      <p:sp>
        <p:nvSpPr>
          <p:cNvPr id="579" name="Google Shape;579;p20"/>
          <p:cNvSpPr/>
          <p:nvPr/>
        </p:nvSpPr>
        <p:spPr>
          <a:xfrm>
            <a:off x="477520" y="1428065"/>
            <a:ext cx="6096000" cy="36933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580" name="Google Shape;580;p20"/>
          <p:cNvSpPr/>
          <p:nvPr/>
        </p:nvSpPr>
        <p:spPr>
          <a:xfrm>
            <a:off x="775455" y="1179968"/>
            <a:ext cx="5798065" cy="4524315"/>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2000">
                <a:solidFill>
                  <a:srgbClr val="2F5496"/>
                </a:solidFill>
                <a:latin typeface="Times New Roman"/>
                <a:ea typeface="Times New Roman"/>
                <a:cs typeface="Times New Roman"/>
                <a:sym typeface="Times New Roman"/>
              </a:rPr>
              <a:t>T</a:t>
            </a:r>
            <a:r>
              <a:rPr lang="en-US" sz="1800">
                <a:solidFill>
                  <a:srgbClr val="2F5496"/>
                </a:solidFill>
                <a:latin typeface="Times New Roman"/>
                <a:ea typeface="Times New Roman"/>
                <a:cs typeface="Times New Roman"/>
                <a:sym typeface="Times New Roman"/>
              </a:rPr>
              <a:t>his quote shows that many of the features such as a focus on testing and learning through conversion rate optimization (CRO) are not new, it shows a change in mindset in how business transformation can be achieved. Another key feature of growth hacking is applying techniques for how to achieve viral growth through encouraging users to share their experience</a:t>
            </a:r>
            <a:endParaRPr/>
          </a:p>
          <a:p>
            <a:pPr indent="0" lvl="0" marL="0" marR="0" rtl="0" algn="just">
              <a:spcBef>
                <a:spcPts val="0"/>
              </a:spcBef>
              <a:spcAft>
                <a:spcPts val="0"/>
              </a:spcAft>
              <a:buNone/>
            </a:pPr>
            <a:r>
              <a:t/>
            </a:r>
            <a:endParaRPr sz="1800">
              <a:solidFill>
                <a:srgbClr val="2F5496"/>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800">
                <a:solidFill>
                  <a:srgbClr val="2F5496"/>
                </a:solidFill>
                <a:latin typeface="Times New Roman"/>
                <a:ea typeface="Times New Roman"/>
                <a:cs typeface="Times New Roman"/>
                <a:sym typeface="Times New Roman"/>
              </a:rPr>
              <a:t>Today encouraging sharing through social sign-on and social sharing is more an approach sought by growth hackers. </a:t>
            </a:r>
            <a:endParaRPr sz="1800">
              <a:solidFill>
                <a:srgbClr val="2F5496"/>
              </a:solidFill>
              <a:latin typeface="Times New Roman"/>
              <a:ea typeface="Times New Roman"/>
              <a:cs typeface="Times New Roman"/>
              <a:sym typeface="Times New Roman"/>
            </a:endParaRPr>
          </a:p>
          <a:p>
            <a:pPr indent="0" lvl="0" marL="0" marR="0" rtl="0" algn="just">
              <a:spcBef>
                <a:spcPts val="0"/>
              </a:spcBef>
              <a:spcAft>
                <a:spcPts val="0"/>
              </a:spcAft>
              <a:buNone/>
            </a:pPr>
            <a:r>
              <a:t/>
            </a:r>
            <a:endParaRPr sz="1800">
              <a:solidFill>
                <a:srgbClr val="2F5496"/>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800">
                <a:solidFill>
                  <a:srgbClr val="2F5496"/>
                </a:solidFill>
                <a:latin typeface="Times New Roman"/>
                <a:ea typeface="Times New Roman"/>
                <a:cs typeface="Times New Roman"/>
                <a:sym typeface="Times New Roman"/>
              </a:rPr>
              <a:t>what to focus on and why it matters:</a:t>
            </a:r>
            <a:endParaRPr/>
          </a:p>
          <a:p>
            <a:pPr indent="0" lvl="0" marL="0" marR="0" rtl="0" algn="just">
              <a:spcBef>
                <a:spcPts val="0"/>
              </a:spcBef>
              <a:spcAft>
                <a:spcPts val="0"/>
              </a:spcAft>
              <a:buNone/>
            </a:pPr>
            <a:r>
              <a:rPr lang="en-US" sz="1800">
                <a:solidFill>
                  <a:srgbClr val="2F5496"/>
                </a:solidFill>
                <a:latin typeface="Times New Roman"/>
                <a:ea typeface="Times New Roman"/>
                <a:cs typeface="Times New Roman"/>
                <a:sym typeface="Times New Roman"/>
              </a:rPr>
              <a:t>• Acquisition: get people in front of your product.</a:t>
            </a:r>
            <a:endParaRPr/>
          </a:p>
          <a:p>
            <a:pPr indent="0" lvl="0" marL="0" marR="0" rtl="0" algn="just">
              <a:spcBef>
                <a:spcPts val="0"/>
              </a:spcBef>
              <a:spcAft>
                <a:spcPts val="0"/>
              </a:spcAft>
              <a:buNone/>
            </a:pPr>
            <a:r>
              <a:rPr lang="en-US" sz="1800">
                <a:solidFill>
                  <a:srgbClr val="2F5496"/>
                </a:solidFill>
                <a:latin typeface="Times New Roman"/>
                <a:ea typeface="Times New Roman"/>
                <a:cs typeface="Times New Roman"/>
                <a:sym typeface="Times New Roman"/>
              </a:rPr>
              <a:t>• Activation: provide a great initial experience.</a:t>
            </a:r>
            <a:endParaRPr/>
          </a:p>
          <a:p>
            <a:pPr indent="0" lvl="0" marL="0" marR="0" rtl="0" algn="just">
              <a:spcBef>
                <a:spcPts val="0"/>
              </a:spcBef>
              <a:spcAft>
                <a:spcPts val="0"/>
              </a:spcAft>
              <a:buNone/>
            </a:pPr>
            <a:r>
              <a:rPr lang="en-US" sz="1800">
                <a:solidFill>
                  <a:srgbClr val="2F5496"/>
                </a:solidFill>
                <a:latin typeface="Times New Roman"/>
                <a:ea typeface="Times New Roman"/>
                <a:cs typeface="Times New Roman"/>
                <a:sym typeface="Times New Roman"/>
              </a:rPr>
              <a:t>• Engagement: keep people engaged, deliver value.</a:t>
            </a:r>
            <a:endParaRPr/>
          </a:p>
          <a:p>
            <a:pPr indent="0" lvl="0" marL="0" marR="0" rtl="0" algn="just">
              <a:spcBef>
                <a:spcPts val="0"/>
              </a:spcBef>
              <a:spcAft>
                <a:spcPts val="0"/>
              </a:spcAft>
              <a:buNone/>
            </a:pPr>
            <a:r>
              <a:rPr lang="en-US" sz="1800">
                <a:solidFill>
                  <a:srgbClr val="2F5496"/>
                </a:solidFill>
                <a:latin typeface="Times New Roman"/>
                <a:ea typeface="Times New Roman"/>
                <a:cs typeface="Times New Roman"/>
                <a:sym typeface="Times New Roman"/>
              </a:rPr>
              <a:t>• Virility: get people to recommend your product.</a:t>
            </a:r>
            <a:endParaRPr/>
          </a:p>
        </p:txBody>
      </p:sp>
      <p:pic>
        <p:nvPicPr>
          <p:cNvPr id="581" name="Google Shape;581;p20"/>
          <p:cNvPicPr preferRelativeResize="0"/>
          <p:nvPr/>
        </p:nvPicPr>
        <p:blipFill rotWithShape="1">
          <a:blip r:embed="rId7">
            <a:alphaModFix/>
          </a:blip>
          <a:srcRect b="0" l="0" r="0" t="0"/>
          <a:stretch/>
        </p:blipFill>
        <p:spPr>
          <a:xfrm>
            <a:off x="6871454" y="1612731"/>
            <a:ext cx="4916501" cy="3533775"/>
          </a:xfrm>
          <a:prstGeom prst="rect">
            <a:avLst/>
          </a:prstGeom>
          <a:noFill/>
          <a:ln>
            <a:noFill/>
          </a:ln>
        </p:spPr>
      </p:pic>
    </p:spTree>
  </p:cSld>
  <p:clrMapOvr>
    <a:masterClrMapping/>
  </p:clrMapOvr>
  <p:transition advTm="7132" spd="slow">
    <p:comb/>
  </p:transition>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5" name="Shape 585"/>
        <p:cNvGrpSpPr/>
        <p:nvPr/>
      </p:nvGrpSpPr>
      <p:grpSpPr>
        <a:xfrm>
          <a:off x="0" y="0"/>
          <a:ext cx="0" cy="0"/>
          <a:chOff x="0" y="0"/>
          <a:chExt cx="0" cy="0"/>
        </a:xfrm>
      </p:grpSpPr>
      <p:sp>
        <p:nvSpPr>
          <p:cNvPr id="586" name="Google Shape;586;p21"/>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587" name="Google Shape;587;p21"/>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588" name="Google Shape;588;p21"/>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589" name="Google Shape;589;p21"/>
          <p:cNvPicPr preferRelativeResize="0"/>
          <p:nvPr/>
        </p:nvPicPr>
        <p:blipFill rotWithShape="1">
          <a:blip r:embed="rId5">
            <a:alphaModFix/>
          </a:blip>
          <a:srcRect b="0" l="0" r="0" t="0"/>
          <a:stretch/>
        </p:blipFill>
        <p:spPr>
          <a:xfrm>
            <a:off x="9667031" y="5962451"/>
            <a:ext cx="2167470" cy="591661"/>
          </a:xfrm>
          <a:prstGeom prst="rect">
            <a:avLst/>
          </a:prstGeom>
          <a:noFill/>
          <a:ln>
            <a:noFill/>
          </a:ln>
        </p:spPr>
      </p:pic>
      <p:pic>
        <p:nvPicPr>
          <p:cNvPr id="590" name="Google Shape;590;p21"/>
          <p:cNvPicPr preferRelativeResize="0"/>
          <p:nvPr/>
        </p:nvPicPr>
        <p:blipFill rotWithShape="1">
          <a:blip r:embed="rId6">
            <a:alphaModFix/>
          </a:blip>
          <a:srcRect b="0" l="0" r="0" t="0"/>
          <a:stretch/>
        </p:blipFill>
        <p:spPr>
          <a:xfrm>
            <a:off x="9667031" y="757948"/>
            <a:ext cx="1879649" cy="309233"/>
          </a:xfrm>
          <a:prstGeom prst="rect">
            <a:avLst/>
          </a:prstGeom>
          <a:noFill/>
          <a:ln>
            <a:noFill/>
          </a:ln>
        </p:spPr>
      </p:pic>
      <p:sp>
        <p:nvSpPr>
          <p:cNvPr id="591" name="Google Shape;591;p21"/>
          <p:cNvSpPr/>
          <p:nvPr/>
        </p:nvSpPr>
        <p:spPr>
          <a:xfrm>
            <a:off x="477520" y="1428065"/>
            <a:ext cx="6096000" cy="36933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592" name="Google Shape;592;p21"/>
          <p:cNvSpPr/>
          <p:nvPr/>
        </p:nvSpPr>
        <p:spPr>
          <a:xfrm>
            <a:off x="792480" y="1428065"/>
            <a:ext cx="6096000" cy="5170646"/>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en-US" sz="2400">
                <a:solidFill>
                  <a:srgbClr val="002060"/>
                </a:solidFill>
                <a:latin typeface="Times New Roman"/>
                <a:ea typeface="Times New Roman"/>
                <a:cs typeface="Times New Roman"/>
                <a:sym typeface="Times New Roman"/>
              </a:rPr>
              <a:t>I</a:t>
            </a:r>
            <a:r>
              <a:rPr b="1" lang="en-US" sz="1800">
                <a:solidFill>
                  <a:srgbClr val="002060"/>
                </a:solidFill>
                <a:latin typeface="Times New Roman"/>
                <a:ea typeface="Times New Roman"/>
                <a:cs typeface="Times New Roman"/>
                <a:sym typeface="Times New Roman"/>
              </a:rPr>
              <a:t>NITIATION OF DIGITAL EXPERIENCE PROJECT</a:t>
            </a:r>
            <a:endParaRPr/>
          </a:p>
          <a:p>
            <a:pPr indent="0" lvl="0" marL="0" marR="0" rtl="0" algn="just">
              <a:spcBef>
                <a:spcPts val="0"/>
              </a:spcBef>
              <a:spcAft>
                <a:spcPts val="0"/>
              </a:spcAft>
              <a:buNone/>
            </a:pPr>
            <a:r>
              <a:t/>
            </a:r>
            <a:endParaRPr sz="1800">
              <a:solidFill>
                <a:srgbClr val="002060"/>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800">
                <a:solidFill>
                  <a:srgbClr val="002060"/>
                </a:solidFill>
                <a:latin typeface="Times New Roman"/>
                <a:ea typeface="Times New Roman"/>
                <a:cs typeface="Times New Roman"/>
                <a:sym typeface="Times New Roman"/>
              </a:rPr>
              <a:t>Before the analysis, design and creation of the website, all major projects will have an initial phase in which the aims and objectives of the website are reviewed, to assess whether it is worthwhile investing in the website and to decide on the amount to invest. The initiation of the website project provides a framework for the project that ensures:</a:t>
            </a:r>
            <a:endParaRPr/>
          </a:p>
          <a:p>
            <a:pPr indent="0" lvl="0" marL="0" marR="0" rtl="0" algn="l">
              <a:spcBef>
                <a:spcPts val="0"/>
              </a:spcBef>
              <a:spcAft>
                <a:spcPts val="0"/>
              </a:spcAft>
              <a:buNone/>
            </a:pPr>
            <a:r>
              <a:t/>
            </a:r>
            <a:endParaRPr sz="1800">
              <a:solidFill>
                <a:srgbClr val="002060"/>
              </a:solidFill>
              <a:latin typeface="Times New Roman"/>
              <a:ea typeface="Times New Roman"/>
              <a:cs typeface="Times New Roman"/>
              <a:sym typeface="Times New Roman"/>
            </a:endParaRPr>
          </a:p>
          <a:p>
            <a:pPr indent="0" lvl="0" marL="0" marR="0" rtl="0" algn="l">
              <a:spcBef>
                <a:spcPts val="0"/>
              </a:spcBef>
              <a:spcAft>
                <a:spcPts val="0"/>
              </a:spcAft>
              <a:buNone/>
            </a:pPr>
            <a:r>
              <a:rPr lang="en-US" sz="1800">
                <a:solidFill>
                  <a:srgbClr val="002060"/>
                </a:solidFill>
                <a:latin typeface="Times New Roman"/>
                <a:ea typeface="Times New Roman"/>
                <a:cs typeface="Times New Roman"/>
                <a:sym typeface="Times New Roman"/>
              </a:rPr>
              <a:t>• there is management and staff commitment to the project;</a:t>
            </a:r>
            <a:endParaRPr/>
          </a:p>
          <a:p>
            <a:pPr indent="0" lvl="0" marL="0" marR="0" rtl="0" algn="l">
              <a:spcBef>
                <a:spcPts val="0"/>
              </a:spcBef>
              <a:spcAft>
                <a:spcPts val="0"/>
              </a:spcAft>
              <a:buNone/>
            </a:pPr>
            <a:r>
              <a:rPr lang="en-US" sz="1800">
                <a:solidFill>
                  <a:srgbClr val="002060"/>
                </a:solidFill>
                <a:latin typeface="Times New Roman"/>
                <a:ea typeface="Times New Roman"/>
                <a:cs typeface="Times New Roman"/>
                <a:sym typeface="Times New Roman"/>
              </a:rPr>
              <a:t>• objectives are clearly defined;</a:t>
            </a:r>
            <a:endParaRPr/>
          </a:p>
          <a:p>
            <a:pPr indent="0" lvl="0" marL="0" marR="0" rtl="0" algn="l">
              <a:spcBef>
                <a:spcPts val="0"/>
              </a:spcBef>
              <a:spcAft>
                <a:spcPts val="0"/>
              </a:spcAft>
              <a:buNone/>
            </a:pPr>
            <a:r>
              <a:rPr lang="en-US" sz="1800">
                <a:solidFill>
                  <a:srgbClr val="002060"/>
                </a:solidFill>
                <a:latin typeface="Times New Roman"/>
                <a:ea typeface="Times New Roman"/>
                <a:cs typeface="Times New Roman"/>
                <a:sym typeface="Times New Roman"/>
              </a:rPr>
              <a:t>• the costs and benefits are reviewed in order that the appropriate amount of investment in the site occurs;</a:t>
            </a:r>
            <a:endParaRPr/>
          </a:p>
          <a:p>
            <a:pPr indent="0" lvl="0" marL="0" marR="0" rtl="0" algn="l">
              <a:spcBef>
                <a:spcPts val="0"/>
              </a:spcBef>
              <a:spcAft>
                <a:spcPts val="0"/>
              </a:spcAft>
              <a:buNone/>
            </a:pPr>
            <a:r>
              <a:rPr lang="en-US" sz="1800">
                <a:solidFill>
                  <a:srgbClr val="002060"/>
                </a:solidFill>
                <a:latin typeface="Times New Roman"/>
                <a:ea typeface="Times New Roman"/>
                <a:cs typeface="Times New Roman"/>
                <a:sym typeface="Times New Roman"/>
              </a:rPr>
              <a:t>• the project will follow a structured path, with clearly identified responsibilities for different aspects such as project management, analysis, promotion and maintenance;</a:t>
            </a:r>
            <a:endParaRPr/>
          </a:p>
          <a:p>
            <a:pPr indent="0" lvl="0" marL="0" marR="0" rtl="0" algn="l">
              <a:spcBef>
                <a:spcPts val="0"/>
              </a:spcBef>
              <a:spcAft>
                <a:spcPts val="0"/>
              </a:spcAft>
              <a:buNone/>
            </a:pPr>
            <a:r>
              <a:rPr lang="en-US" sz="1800">
                <a:solidFill>
                  <a:srgbClr val="002060"/>
                </a:solidFill>
                <a:latin typeface="Times New Roman"/>
                <a:ea typeface="Times New Roman"/>
                <a:cs typeface="Times New Roman"/>
                <a:sym typeface="Times New Roman"/>
              </a:rPr>
              <a:t>• the implementation phase will ensure that important aspects of the project, such as testing and promotion, are not skimped.</a:t>
            </a:r>
            <a:endParaRPr/>
          </a:p>
        </p:txBody>
      </p:sp>
      <p:pic>
        <p:nvPicPr>
          <p:cNvPr id="593" name="Google Shape;593;p21"/>
          <p:cNvPicPr preferRelativeResize="0"/>
          <p:nvPr/>
        </p:nvPicPr>
        <p:blipFill rotWithShape="1">
          <a:blip r:embed="rId7">
            <a:alphaModFix/>
          </a:blip>
          <a:srcRect b="0" l="0" r="0" t="0"/>
          <a:stretch/>
        </p:blipFill>
        <p:spPr>
          <a:xfrm>
            <a:off x="7542555" y="2101444"/>
            <a:ext cx="4245401" cy="3029356"/>
          </a:xfrm>
          <a:prstGeom prst="rect">
            <a:avLst/>
          </a:prstGeom>
          <a:noFill/>
          <a:ln>
            <a:noFill/>
          </a:ln>
        </p:spPr>
      </p:pic>
    </p:spTree>
  </p:cSld>
  <p:clrMapOvr>
    <a:masterClrMapping/>
  </p:clrMapOvr>
  <p:transition advTm="7132" spd="slow">
    <p:comb/>
  </p:transition>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7" name="Shape 597"/>
        <p:cNvGrpSpPr/>
        <p:nvPr/>
      </p:nvGrpSpPr>
      <p:grpSpPr>
        <a:xfrm>
          <a:off x="0" y="0"/>
          <a:ext cx="0" cy="0"/>
          <a:chOff x="0" y="0"/>
          <a:chExt cx="0" cy="0"/>
        </a:xfrm>
      </p:grpSpPr>
      <p:sp>
        <p:nvSpPr>
          <p:cNvPr id="598" name="Google Shape;598;p22"/>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599" name="Google Shape;599;p22"/>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600" name="Google Shape;600;p22"/>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601" name="Google Shape;601;p22"/>
          <p:cNvPicPr preferRelativeResize="0"/>
          <p:nvPr/>
        </p:nvPicPr>
        <p:blipFill rotWithShape="1">
          <a:blip r:embed="rId5">
            <a:alphaModFix/>
          </a:blip>
          <a:srcRect b="0" l="0" r="0" t="0"/>
          <a:stretch/>
        </p:blipFill>
        <p:spPr>
          <a:xfrm>
            <a:off x="9667031" y="5962451"/>
            <a:ext cx="2167470" cy="591661"/>
          </a:xfrm>
          <a:prstGeom prst="rect">
            <a:avLst/>
          </a:prstGeom>
          <a:noFill/>
          <a:ln>
            <a:noFill/>
          </a:ln>
        </p:spPr>
      </p:pic>
      <p:pic>
        <p:nvPicPr>
          <p:cNvPr id="602" name="Google Shape;602;p22"/>
          <p:cNvPicPr preferRelativeResize="0"/>
          <p:nvPr/>
        </p:nvPicPr>
        <p:blipFill rotWithShape="1">
          <a:blip r:embed="rId6">
            <a:alphaModFix/>
          </a:blip>
          <a:srcRect b="0" l="0" r="0" t="0"/>
          <a:stretch/>
        </p:blipFill>
        <p:spPr>
          <a:xfrm>
            <a:off x="9667031" y="757948"/>
            <a:ext cx="1879649" cy="309233"/>
          </a:xfrm>
          <a:prstGeom prst="rect">
            <a:avLst/>
          </a:prstGeom>
          <a:noFill/>
          <a:ln>
            <a:noFill/>
          </a:ln>
        </p:spPr>
      </p:pic>
      <p:sp>
        <p:nvSpPr>
          <p:cNvPr id="603" name="Google Shape;603;p22"/>
          <p:cNvSpPr txBox="1"/>
          <p:nvPr/>
        </p:nvSpPr>
        <p:spPr>
          <a:xfrm>
            <a:off x="406400" y="1341120"/>
            <a:ext cx="6603900" cy="59106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800">
                <a:solidFill>
                  <a:srgbClr val="002060"/>
                </a:solidFill>
                <a:latin typeface="Times New Roman"/>
                <a:ea typeface="Times New Roman"/>
                <a:cs typeface="Times New Roman"/>
                <a:sym typeface="Times New Roman"/>
              </a:rPr>
              <a:t>WEB SITE PERFORMANCE OPTIMIZATION</a:t>
            </a:r>
            <a:endParaRPr/>
          </a:p>
          <a:p>
            <a:pPr indent="0" lvl="0" marL="0" marR="0" rtl="0" algn="l">
              <a:spcBef>
                <a:spcPts val="0"/>
              </a:spcBef>
              <a:spcAft>
                <a:spcPts val="0"/>
              </a:spcAft>
              <a:buNone/>
            </a:pPr>
            <a:r>
              <a:t/>
            </a:r>
            <a:endParaRPr b="1" sz="1800">
              <a:solidFill>
                <a:srgbClr val="002060"/>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800">
                <a:solidFill>
                  <a:srgbClr val="002060"/>
                </a:solidFill>
                <a:latin typeface="Times New Roman"/>
                <a:ea typeface="Times New Roman"/>
                <a:cs typeface="Times New Roman"/>
                <a:sym typeface="Times New Roman"/>
              </a:rPr>
              <a:t>IT'S</a:t>
            </a:r>
            <a:r>
              <a:rPr lang="en-US" sz="1800">
                <a:solidFill>
                  <a:srgbClr val="002060"/>
                </a:solidFill>
                <a:latin typeface="Times New Roman"/>
                <a:ea typeface="Times New Roman"/>
                <a:cs typeface="Times New Roman"/>
                <a:sym typeface="Times New Roman"/>
              </a:rPr>
              <a:t> important for site, owners to recognize that page download performance is essential s success of a site, even when many users have broadband connections and sites are hosted with high bandwidth connections to the Internet . site performance has become more important with the increased adoption of </a:t>
            </a:r>
            <a:r>
              <a:rPr lang="en-US" sz="1800">
                <a:solidFill>
                  <a:srgbClr val="002060"/>
                </a:solidFill>
                <a:latin typeface="Times New Roman"/>
                <a:ea typeface="Times New Roman"/>
                <a:cs typeface="Times New Roman"/>
                <a:sym typeface="Times New Roman"/>
              </a:rPr>
              <a:t>smartphones</a:t>
            </a:r>
            <a:r>
              <a:rPr lang="en-US" sz="1800">
                <a:solidFill>
                  <a:srgbClr val="002060"/>
                </a:solidFill>
                <a:latin typeface="Times New Roman"/>
                <a:ea typeface="Times New Roman"/>
                <a:cs typeface="Times New Roman"/>
                <a:sym typeface="Times New Roman"/>
              </a:rPr>
              <a:t>, which typically have lower bandwidth connections than desktops, </a:t>
            </a:r>
            <a:endParaRPr sz="1800">
              <a:solidFill>
                <a:srgbClr val="002060"/>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800">
                <a:solidFill>
                  <a:srgbClr val="002060"/>
                </a:solidFill>
                <a:latin typeface="Times New Roman"/>
                <a:ea typeface="Times New Roman"/>
                <a:cs typeface="Times New Roman"/>
                <a:sym typeface="Times New Roman"/>
              </a:rPr>
              <a:t>the recommended average user perception of acceptable download time is two seconds, while for the average European website it is around eight seconds. Is worth noting that innovation in the protocols used for transmitting data can help site performance too. </a:t>
            </a:r>
            <a:endParaRPr sz="1800">
              <a:solidFill>
                <a:srgbClr val="002060"/>
              </a:solidFill>
              <a:latin typeface="Times New Roman"/>
              <a:ea typeface="Times New Roman"/>
              <a:cs typeface="Times New Roman"/>
              <a:sym typeface="Times New Roman"/>
            </a:endParaRPr>
          </a:p>
          <a:p>
            <a:pPr indent="0" lvl="0" marL="0" marR="0" rtl="0" algn="just">
              <a:spcBef>
                <a:spcPts val="0"/>
              </a:spcBef>
              <a:spcAft>
                <a:spcPts val="0"/>
              </a:spcAft>
              <a:buNone/>
            </a:pPr>
            <a:r>
              <a:rPr b="1" lang="en-US" sz="1800">
                <a:solidFill>
                  <a:srgbClr val="002060"/>
                </a:solidFill>
                <a:latin typeface="Times New Roman"/>
                <a:ea typeface="Times New Roman"/>
                <a:cs typeface="Times New Roman"/>
                <a:sym typeface="Times New Roman"/>
              </a:rPr>
              <a:t>HTTP/2</a:t>
            </a:r>
            <a:r>
              <a:rPr lang="en-US" sz="1800">
                <a:solidFill>
                  <a:srgbClr val="002060"/>
                </a:solidFill>
                <a:latin typeface="Times New Roman"/>
                <a:ea typeface="Times New Roman"/>
                <a:cs typeface="Times New Roman"/>
                <a:sym typeface="Times New Roman"/>
              </a:rPr>
              <a:t> is a major revision of the HIT network protocol used by the Id Wide Web for data transfer between web browsers and servers, which is potentially and is being rolled out at the time of writing. The majority of sites are now using re "HTTPS' protocol (denoted by the padlock symbol in the browser bar). Google is encouraging sites to use https since it is more secure and it favor's secure "https:// sites when ranking sites</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604" name="Google Shape;604;p22"/>
          <p:cNvPicPr preferRelativeResize="0"/>
          <p:nvPr/>
        </p:nvPicPr>
        <p:blipFill rotWithShape="1">
          <a:blip r:embed="rId7">
            <a:alphaModFix/>
          </a:blip>
          <a:srcRect b="0" l="0" r="0" t="0"/>
          <a:stretch/>
        </p:blipFill>
        <p:spPr>
          <a:xfrm>
            <a:off x="7649953" y="2015013"/>
            <a:ext cx="4034155" cy="2500540"/>
          </a:xfrm>
          <a:prstGeom prst="rect">
            <a:avLst/>
          </a:prstGeom>
          <a:noFill/>
          <a:ln>
            <a:noFill/>
          </a:ln>
        </p:spPr>
      </p:pic>
    </p:spTree>
  </p:cSld>
  <p:clrMapOvr>
    <a:masterClrMapping/>
  </p:clrMapOvr>
  <p:transition advTm="7132" spd="slow">
    <p:comb/>
  </p:transition>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9" name="Shape 609"/>
        <p:cNvGrpSpPr/>
        <p:nvPr/>
      </p:nvGrpSpPr>
      <p:grpSpPr>
        <a:xfrm>
          <a:off x="0" y="0"/>
          <a:ext cx="0" cy="0"/>
          <a:chOff x="0" y="0"/>
          <a:chExt cx="0" cy="0"/>
        </a:xfrm>
      </p:grpSpPr>
      <p:sp>
        <p:nvSpPr>
          <p:cNvPr id="610" name="Google Shape;610;p23"/>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611" name="Google Shape;611;p23"/>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612" name="Google Shape;612;p23"/>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613" name="Google Shape;613;p23"/>
          <p:cNvPicPr preferRelativeResize="0"/>
          <p:nvPr/>
        </p:nvPicPr>
        <p:blipFill rotWithShape="1">
          <a:blip r:embed="rId5">
            <a:alphaModFix/>
          </a:blip>
          <a:srcRect b="0" l="0" r="0" t="0"/>
          <a:stretch/>
        </p:blipFill>
        <p:spPr>
          <a:xfrm>
            <a:off x="9667031" y="757948"/>
            <a:ext cx="1879649" cy="309233"/>
          </a:xfrm>
          <a:prstGeom prst="rect">
            <a:avLst/>
          </a:prstGeom>
          <a:noFill/>
          <a:ln>
            <a:noFill/>
          </a:ln>
        </p:spPr>
      </p:pic>
      <p:sp>
        <p:nvSpPr>
          <p:cNvPr id="614" name="Google Shape;614;p23"/>
          <p:cNvSpPr/>
          <p:nvPr/>
        </p:nvSpPr>
        <p:spPr>
          <a:xfrm>
            <a:off x="345255" y="912564"/>
            <a:ext cx="8219625" cy="5632311"/>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en-US" sz="2000">
                <a:solidFill>
                  <a:srgbClr val="002060"/>
                </a:solidFill>
                <a:latin typeface="Times New Roman"/>
                <a:ea typeface="Times New Roman"/>
                <a:cs typeface="Times New Roman"/>
                <a:sym typeface="Times New Roman"/>
              </a:rPr>
              <a:t>The availability of a website </a:t>
            </a:r>
            <a:endParaRPr b="1" sz="2000">
              <a:solidFill>
                <a:srgbClr val="002060"/>
              </a:solidFill>
              <a:latin typeface="Times New Roman"/>
              <a:ea typeface="Times New Roman"/>
              <a:cs typeface="Times New Roman"/>
              <a:sym typeface="Times New Roman"/>
            </a:endParaRPr>
          </a:p>
          <a:p>
            <a:pPr indent="0" lvl="0" marL="0" marR="0" rtl="0" algn="just">
              <a:spcBef>
                <a:spcPts val="0"/>
              </a:spcBef>
              <a:spcAft>
                <a:spcPts val="0"/>
              </a:spcAft>
              <a:buNone/>
            </a:pPr>
            <a:r>
              <a:t/>
            </a:r>
            <a:endParaRPr b="1" sz="1800">
              <a:solidFill>
                <a:srgbClr val="002060"/>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800">
                <a:solidFill>
                  <a:srgbClr val="002060"/>
                </a:solidFill>
                <a:latin typeface="Times New Roman"/>
                <a:ea typeface="Times New Roman"/>
                <a:cs typeface="Times New Roman"/>
                <a:sym typeface="Times New Roman"/>
              </a:rPr>
              <a:t>is an indication of how easy it is for a user to connect to it. In theory, this figure should be 100 </a:t>
            </a:r>
            <a:r>
              <a:rPr lang="en-US" sz="1800">
                <a:solidFill>
                  <a:srgbClr val="002060"/>
                </a:solidFill>
                <a:latin typeface="Times New Roman"/>
                <a:ea typeface="Times New Roman"/>
                <a:cs typeface="Times New Roman"/>
                <a:sym typeface="Times New Roman"/>
              </a:rPr>
              <a:t>percent</a:t>
            </a:r>
            <a:r>
              <a:rPr lang="en-US" sz="1800">
                <a:solidFill>
                  <a:srgbClr val="002060"/>
                </a:solidFill>
                <a:latin typeface="Times New Roman"/>
                <a:ea typeface="Times New Roman"/>
                <a:cs typeface="Times New Roman"/>
                <a:sym typeface="Times New Roman"/>
              </a:rPr>
              <a:t>, but sometimes, for technical reasons such as failures in the server hardware or upgrades to software, the figure can drop substantially below this. Sites also need to be configured to be able to deal with increased loads at certain times,</a:t>
            </a:r>
            <a:endParaRPr/>
          </a:p>
          <a:p>
            <a:pPr indent="0" lvl="0" marL="0" marR="0" rtl="0" algn="just">
              <a:spcBef>
                <a:spcPts val="0"/>
              </a:spcBef>
              <a:spcAft>
                <a:spcPts val="0"/>
              </a:spcAft>
              <a:buNone/>
            </a:pPr>
            <a:r>
              <a:rPr lang="en-US" sz="1800">
                <a:solidFill>
                  <a:srgbClr val="002060"/>
                </a:solidFill>
                <a:latin typeface="Times New Roman"/>
                <a:ea typeface="Times New Roman"/>
                <a:cs typeface="Times New Roman"/>
                <a:sym typeface="Times New Roman"/>
              </a:rPr>
              <a:t> </a:t>
            </a:r>
            <a:endParaRPr/>
          </a:p>
          <a:p>
            <a:pPr indent="0" lvl="0" marL="0" marR="0" rtl="0" algn="just">
              <a:spcBef>
                <a:spcPts val="0"/>
              </a:spcBef>
              <a:spcAft>
                <a:spcPts val="0"/>
              </a:spcAft>
              <a:buNone/>
            </a:pPr>
            <a:r>
              <a:rPr b="1" lang="en-US" sz="1800">
                <a:solidFill>
                  <a:srgbClr val="002060"/>
                </a:solidFill>
                <a:latin typeface="Times New Roman"/>
                <a:ea typeface="Times New Roman"/>
                <a:cs typeface="Times New Roman"/>
                <a:sym typeface="Times New Roman"/>
              </a:rPr>
              <a:t>Why is High Availability Important?</a:t>
            </a:r>
            <a:endParaRPr/>
          </a:p>
          <a:p>
            <a:pPr indent="0" lvl="0" marL="0" marR="0" rtl="0" algn="just">
              <a:spcBef>
                <a:spcPts val="0"/>
              </a:spcBef>
              <a:spcAft>
                <a:spcPts val="0"/>
              </a:spcAft>
              <a:buNone/>
            </a:pPr>
            <a:r>
              <a:t/>
            </a:r>
            <a:endParaRPr b="1" sz="1800">
              <a:solidFill>
                <a:srgbClr val="002060"/>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800">
                <a:solidFill>
                  <a:srgbClr val="002060"/>
                </a:solidFill>
                <a:latin typeface="Times New Roman"/>
                <a:ea typeface="Times New Roman"/>
                <a:cs typeface="Times New Roman"/>
                <a:sym typeface="Times New Roman"/>
              </a:rPr>
              <a:t>To reduce interruptions and downtime, it is essential to be ready for unexpected events that can bring down servers. At times, emergencies will bring down even the most robust, reliable software and systems. Highly available systems minimize the impact of these events, and can often recover automatically from component or even server failures.</a:t>
            </a:r>
            <a:endParaRPr/>
          </a:p>
          <a:p>
            <a:pPr indent="0" lvl="0" marL="0" marR="0" rtl="0" algn="just">
              <a:spcBef>
                <a:spcPts val="0"/>
              </a:spcBef>
              <a:spcAft>
                <a:spcPts val="0"/>
              </a:spcAft>
              <a:buNone/>
            </a:pPr>
            <a:r>
              <a:t/>
            </a:r>
            <a:endParaRPr sz="1800">
              <a:solidFill>
                <a:srgbClr val="002060"/>
              </a:solidFill>
              <a:latin typeface="Times New Roman"/>
              <a:ea typeface="Times New Roman"/>
              <a:cs typeface="Times New Roman"/>
              <a:sym typeface="Times New Roman"/>
            </a:endParaRPr>
          </a:p>
          <a:p>
            <a:pPr indent="-285750" lvl="0" marL="285750" marR="0" rtl="0" algn="just">
              <a:spcBef>
                <a:spcPts val="0"/>
              </a:spcBef>
              <a:spcAft>
                <a:spcPts val="0"/>
              </a:spcAft>
              <a:buClr>
                <a:srgbClr val="002060"/>
              </a:buClr>
              <a:buSzPts val="1800"/>
              <a:buFont typeface="Noto Sans Symbols"/>
              <a:buChar char="⮚"/>
            </a:pPr>
            <a:r>
              <a:rPr lang="en-US" sz="1800">
                <a:solidFill>
                  <a:srgbClr val="002060"/>
                </a:solidFill>
                <a:latin typeface="Times New Roman"/>
                <a:ea typeface="Times New Roman"/>
                <a:cs typeface="Times New Roman"/>
                <a:sym typeface="Times New Roman"/>
              </a:rPr>
              <a:t>Sites also need to be responsive in terms of speed to render pages to users, since visitors are less likely to remain on site and convert to lead or sale if a page takes a long time to load. So, it's useful to assess download speed and to optimize the design of the page so that it doesn't take too long to render. Services like the Web Page performance</a:t>
            </a:r>
            <a:endParaRPr sz="1800">
              <a:solidFill>
                <a:srgbClr val="002060"/>
              </a:solidFill>
              <a:latin typeface="Times New Roman"/>
              <a:ea typeface="Times New Roman"/>
              <a:cs typeface="Times New Roman"/>
              <a:sym typeface="Times New Roman"/>
            </a:endParaRPr>
          </a:p>
        </p:txBody>
      </p:sp>
      <p:pic>
        <p:nvPicPr>
          <p:cNvPr id="615" name="Google Shape;615;p23"/>
          <p:cNvPicPr preferRelativeResize="0"/>
          <p:nvPr/>
        </p:nvPicPr>
        <p:blipFill rotWithShape="1">
          <a:blip r:embed="rId6">
            <a:alphaModFix/>
          </a:blip>
          <a:srcRect b="0" l="0" r="0" t="0"/>
          <a:stretch/>
        </p:blipFill>
        <p:spPr>
          <a:xfrm>
            <a:off x="9332277" y="1676717"/>
            <a:ext cx="2143125" cy="3250883"/>
          </a:xfrm>
          <a:prstGeom prst="rect">
            <a:avLst/>
          </a:prstGeom>
          <a:noFill/>
          <a:ln>
            <a:noFill/>
          </a:ln>
        </p:spPr>
      </p:pic>
      <p:sp>
        <p:nvSpPr>
          <p:cNvPr id="616" name="Google Shape;616;p23"/>
          <p:cNvSpPr/>
          <p:nvPr/>
        </p:nvSpPr>
        <p:spPr>
          <a:xfrm>
            <a:off x="8909141" y="5112871"/>
            <a:ext cx="2989396" cy="2031325"/>
          </a:xfrm>
          <a:prstGeom prst="rect">
            <a:avLst/>
          </a:prstGeom>
          <a:noFill/>
          <a:ln>
            <a:noFill/>
          </a:ln>
        </p:spPr>
        <p:txBody>
          <a:bodyPr anchorCtr="0" anchor="t" bIns="45700" lIns="91425" spcFirstLastPara="1" rIns="91425" wrap="square" tIns="45700">
            <a:spAutoFit/>
          </a:bodyPr>
          <a:lstStyle/>
          <a:p>
            <a:pPr indent="-171450" lvl="0" marL="171450" marR="0" rtl="0" algn="just">
              <a:spcBef>
                <a:spcPts val="0"/>
              </a:spcBef>
              <a:spcAft>
                <a:spcPts val="0"/>
              </a:spcAft>
              <a:buClr>
                <a:srgbClr val="8E5A6D"/>
              </a:buClr>
              <a:buSzPts val="1200"/>
              <a:buFont typeface="Noto Sans Symbols"/>
              <a:buChar char="⮚"/>
            </a:pPr>
            <a:r>
              <a:rPr b="1" lang="en-US" sz="1200">
                <a:solidFill>
                  <a:srgbClr val="8E5A6D"/>
                </a:solidFill>
                <a:latin typeface="Times New Roman"/>
                <a:ea typeface="Times New Roman"/>
                <a:cs typeface="Times New Roman"/>
                <a:sym typeface="Times New Roman"/>
              </a:rPr>
              <a:t>Website availability </a:t>
            </a:r>
            <a:r>
              <a:rPr lang="en-US" sz="1200">
                <a:solidFill>
                  <a:srgbClr val="8E5A6D"/>
                </a:solidFill>
                <a:latin typeface="Times New Roman"/>
                <a:ea typeface="Times New Roman"/>
                <a:cs typeface="Times New Roman"/>
                <a:sym typeface="Times New Roman"/>
              </a:rPr>
              <a:t>is the amount of time that a website or service can be accessed by users. It is usually calculated as a percentage, and ideally, should be as close to 100% as possible. The “five nines” – or 99.999%, correspond to 5 minutes of downtime per year and is a value worth pursuing.</a:t>
            </a:r>
            <a:endParaRPr/>
          </a:p>
          <a:p>
            <a:pPr indent="0" lvl="0" marL="0" marR="0" rtl="0" algn="l">
              <a:spcBef>
                <a:spcPts val="0"/>
              </a:spcBef>
              <a:spcAft>
                <a:spcPts val="0"/>
              </a:spcAft>
              <a:buNone/>
            </a:pPr>
            <a:r>
              <a:t/>
            </a:r>
            <a:endParaRPr sz="1200">
              <a:solidFill>
                <a:srgbClr val="8E5A6D"/>
              </a:solidFill>
              <a:latin typeface="Times New Roman"/>
              <a:ea typeface="Times New Roman"/>
              <a:cs typeface="Times New Roman"/>
              <a:sym typeface="Times New Roman"/>
            </a:endParaRPr>
          </a:p>
          <a:p>
            <a:pPr indent="0" lvl="0" marL="0" marR="0" rtl="0" algn="l">
              <a:spcBef>
                <a:spcPts val="0"/>
              </a:spcBef>
              <a:spcAft>
                <a:spcPts val="0"/>
              </a:spcAft>
              <a:buNone/>
            </a:pPr>
            <a:r>
              <a:rPr lang="en-US" sz="1800">
                <a:solidFill>
                  <a:schemeClr val="dk1"/>
                </a:solidFill>
                <a:latin typeface="Calibri"/>
                <a:ea typeface="Calibri"/>
                <a:cs typeface="Calibri"/>
                <a:sym typeface="Calibri"/>
              </a:rPr>
              <a:t> </a:t>
            </a:r>
            <a:endParaRPr/>
          </a:p>
        </p:txBody>
      </p:sp>
    </p:spTree>
  </p:cSld>
  <p:clrMapOvr>
    <a:masterClrMapping/>
  </p:clrMapOvr>
  <p:transition advTm="7132" spd="slow">
    <p:comb/>
  </p:transition>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0" name="Shape 620"/>
        <p:cNvGrpSpPr/>
        <p:nvPr/>
      </p:nvGrpSpPr>
      <p:grpSpPr>
        <a:xfrm>
          <a:off x="0" y="0"/>
          <a:ext cx="0" cy="0"/>
          <a:chOff x="0" y="0"/>
          <a:chExt cx="0" cy="0"/>
        </a:xfrm>
      </p:grpSpPr>
      <p:sp>
        <p:nvSpPr>
          <p:cNvPr id="621" name="Google Shape;621;p24"/>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622" name="Google Shape;622;p24"/>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623" name="Google Shape;623;p24"/>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624" name="Google Shape;624;p24"/>
          <p:cNvPicPr preferRelativeResize="0"/>
          <p:nvPr/>
        </p:nvPicPr>
        <p:blipFill rotWithShape="1">
          <a:blip r:embed="rId5">
            <a:alphaModFix/>
          </a:blip>
          <a:srcRect b="0" l="0" r="0" t="0"/>
          <a:stretch/>
        </p:blipFill>
        <p:spPr>
          <a:xfrm>
            <a:off x="9667031" y="5962451"/>
            <a:ext cx="2167470" cy="591661"/>
          </a:xfrm>
          <a:prstGeom prst="rect">
            <a:avLst/>
          </a:prstGeom>
          <a:noFill/>
          <a:ln>
            <a:noFill/>
          </a:ln>
        </p:spPr>
      </p:pic>
      <p:pic>
        <p:nvPicPr>
          <p:cNvPr id="625" name="Google Shape;625;p24"/>
          <p:cNvPicPr preferRelativeResize="0"/>
          <p:nvPr/>
        </p:nvPicPr>
        <p:blipFill rotWithShape="1">
          <a:blip r:embed="rId6">
            <a:alphaModFix/>
          </a:blip>
          <a:srcRect b="0" l="0" r="0" t="0"/>
          <a:stretch/>
        </p:blipFill>
        <p:spPr>
          <a:xfrm>
            <a:off x="9667031" y="757948"/>
            <a:ext cx="1879649" cy="309233"/>
          </a:xfrm>
          <a:prstGeom prst="rect">
            <a:avLst/>
          </a:prstGeom>
          <a:noFill/>
          <a:ln>
            <a:noFill/>
          </a:ln>
        </p:spPr>
      </p:pic>
      <p:sp>
        <p:nvSpPr>
          <p:cNvPr id="626" name="Google Shape;626;p24"/>
          <p:cNvSpPr/>
          <p:nvPr/>
        </p:nvSpPr>
        <p:spPr>
          <a:xfrm>
            <a:off x="721360" y="1200001"/>
            <a:ext cx="6573520" cy="5539978"/>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en-US" sz="1800">
                <a:solidFill>
                  <a:srgbClr val="1F3864"/>
                </a:solidFill>
                <a:latin typeface="Times New Roman"/>
                <a:ea typeface="Times New Roman"/>
                <a:cs typeface="Times New Roman"/>
                <a:sym typeface="Times New Roman"/>
              </a:rPr>
              <a:t>DEFINING SITE OR APP REQUIREMENTS</a:t>
            </a:r>
            <a:endParaRPr/>
          </a:p>
          <a:p>
            <a:pPr indent="0" lvl="0" marL="0" marR="0" rtl="0" algn="just">
              <a:spcBef>
                <a:spcPts val="0"/>
              </a:spcBef>
              <a:spcAft>
                <a:spcPts val="0"/>
              </a:spcAft>
              <a:buNone/>
            </a:pPr>
            <a:r>
              <a:rPr lang="en-US" sz="1600">
                <a:solidFill>
                  <a:srgbClr val="1F3864"/>
                </a:solidFill>
                <a:latin typeface="Times New Roman"/>
                <a:ea typeface="Times New Roman"/>
                <a:cs typeface="Times New Roman"/>
                <a:sym typeface="Times New Roman"/>
              </a:rPr>
              <a:t>The discovery or analysis phase involves using different marketing research techniques to find out the needs of the business and audience, whether it's a website, mobile site, app or company social page. These needs can then be used to drive the design and content of the website. Analysis is not a 'one-off' exercise, but is likely to be repeated for each iteration of the prototype.</a:t>
            </a:r>
            <a:endParaRPr sz="1600">
              <a:solidFill>
                <a:srgbClr val="1F3864"/>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600">
                <a:solidFill>
                  <a:srgbClr val="1F3864"/>
                </a:solidFill>
                <a:latin typeface="Times New Roman"/>
                <a:ea typeface="Times New Roman"/>
                <a:cs typeface="Times New Roman"/>
                <a:sym typeface="Times New Roman"/>
              </a:rPr>
              <a:t> Although analysis and design are separate activities, there tends to be considerable overlap between the two phases. </a:t>
            </a:r>
            <a:endParaRPr sz="1600">
              <a:solidFill>
                <a:srgbClr val="1F3864"/>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600">
                <a:solidFill>
                  <a:srgbClr val="1F3864"/>
                </a:solidFill>
                <a:latin typeface="Times New Roman"/>
                <a:ea typeface="Times New Roman"/>
                <a:cs typeface="Times New Roman"/>
                <a:sym typeface="Times New Roman"/>
              </a:rPr>
              <a:t>In analysis we are seeking to answer the following types of 'who, what, why, how, when, where' questions, each of which has an associated analysis technique:</a:t>
            </a:r>
            <a:endParaRPr sz="1600">
              <a:solidFill>
                <a:srgbClr val="1F3864"/>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600">
                <a:solidFill>
                  <a:srgbClr val="1F3864"/>
                </a:solidFill>
                <a:latin typeface="Times New Roman"/>
                <a:ea typeface="Times New Roman"/>
                <a:cs typeface="Times New Roman"/>
                <a:sym typeface="Times New Roman"/>
              </a:rPr>
              <a:t>• Who are the key audiences for the site or app ?</a:t>
            </a:r>
            <a:endParaRPr sz="1600">
              <a:solidFill>
                <a:srgbClr val="1F3864"/>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600">
                <a:solidFill>
                  <a:srgbClr val="1F3864"/>
                </a:solidFill>
                <a:latin typeface="Times New Roman"/>
                <a:ea typeface="Times New Roman"/>
                <a:cs typeface="Times New Roman"/>
                <a:sym typeface="Times New Roman"/>
              </a:rPr>
              <a:t>• Why should they use the site or app (what will appeal to them)?</a:t>
            </a:r>
            <a:endParaRPr/>
          </a:p>
          <a:p>
            <a:pPr indent="0" lvl="0" marL="0" marR="0" rtl="0" algn="just">
              <a:spcBef>
                <a:spcPts val="0"/>
              </a:spcBef>
              <a:spcAft>
                <a:spcPts val="0"/>
              </a:spcAft>
              <a:buNone/>
            </a:pPr>
            <a:r>
              <a:rPr lang="en-US" sz="1600">
                <a:solidFill>
                  <a:srgbClr val="1F3864"/>
                </a:solidFill>
                <a:latin typeface="Times New Roman"/>
                <a:ea typeface="Times New Roman"/>
                <a:cs typeface="Times New Roman"/>
                <a:sym typeface="Times New Roman"/>
              </a:rPr>
              <a:t>•What should the content of site or app be? </a:t>
            </a:r>
            <a:endParaRPr sz="1600">
              <a:solidFill>
                <a:srgbClr val="1F3864"/>
              </a:solidFill>
              <a:latin typeface="Times New Roman"/>
              <a:ea typeface="Times New Roman"/>
              <a:cs typeface="Times New Roman"/>
              <a:sym typeface="Times New Roman"/>
            </a:endParaRPr>
          </a:p>
          <a:p>
            <a:pPr indent="-285750" lvl="0" marL="285750" marR="0" rtl="0" algn="just">
              <a:spcBef>
                <a:spcPts val="0"/>
              </a:spcBef>
              <a:spcAft>
                <a:spcPts val="0"/>
              </a:spcAft>
              <a:buClr>
                <a:srgbClr val="1F3864"/>
              </a:buClr>
              <a:buSzPts val="1600"/>
              <a:buFont typeface="Arial"/>
              <a:buChar char="•"/>
            </a:pPr>
            <a:r>
              <a:rPr lang="en-US" sz="1600">
                <a:solidFill>
                  <a:srgbClr val="1F3864"/>
                </a:solidFill>
                <a:latin typeface="Times New Roman"/>
                <a:ea typeface="Times New Roman"/>
                <a:cs typeface="Times New Roman"/>
                <a:sym typeface="Times New Roman"/>
              </a:rPr>
              <a:t>Which services will be provided (value proposition)?</a:t>
            </a:r>
            <a:endParaRPr sz="1600">
              <a:solidFill>
                <a:srgbClr val="1F3864"/>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600">
                <a:solidFill>
                  <a:srgbClr val="1F3864"/>
                </a:solidFill>
                <a:latin typeface="Times New Roman"/>
                <a:ea typeface="Times New Roman"/>
                <a:cs typeface="Times New Roman"/>
                <a:sym typeface="Times New Roman"/>
              </a:rPr>
              <a:t>• How will the content be structured (information architecture)?</a:t>
            </a:r>
            <a:endParaRPr sz="1600">
              <a:solidFill>
                <a:srgbClr val="1F3864"/>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600">
                <a:solidFill>
                  <a:srgbClr val="1F3864"/>
                </a:solidFill>
                <a:latin typeface="Times New Roman"/>
                <a:ea typeface="Times New Roman"/>
                <a:cs typeface="Times New Roman"/>
                <a:sym typeface="Times New Roman"/>
              </a:rPr>
              <a:t>• How will navigation occur (findability)?</a:t>
            </a:r>
            <a:endParaRPr sz="1600">
              <a:solidFill>
                <a:srgbClr val="1F3864"/>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600">
                <a:solidFill>
                  <a:srgbClr val="1F3864"/>
                </a:solidFill>
                <a:latin typeface="Times New Roman"/>
                <a:ea typeface="Times New Roman"/>
                <a:cs typeface="Times New Roman"/>
                <a:sym typeface="Times New Roman"/>
              </a:rPr>
              <a:t>•What are the main marketing outcomes we want the experience to deliver, such as registration, leads and sales, and how will we increase them (persuasion and CRO)?</a:t>
            </a:r>
            <a:endParaRPr sz="1600">
              <a:solidFill>
                <a:srgbClr val="1F3864"/>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600">
                <a:solidFill>
                  <a:srgbClr val="1F3864"/>
                </a:solidFill>
                <a:latin typeface="Times New Roman"/>
                <a:ea typeface="Times New Roman"/>
                <a:cs typeface="Times New Roman"/>
                <a:sym typeface="Times New Roman"/>
              </a:rPr>
              <a:t>• Which context, i.e. when, where and on which devices, is the experience accessed: at home, at work or while mobile? </a:t>
            </a:r>
            <a:endParaRPr/>
          </a:p>
        </p:txBody>
      </p:sp>
      <p:pic>
        <p:nvPicPr>
          <p:cNvPr id="627" name="Google Shape;627;p24"/>
          <p:cNvPicPr preferRelativeResize="0"/>
          <p:nvPr/>
        </p:nvPicPr>
        <p:blipFill rotWithShape="1">
          <a:blip r:embed="rId7">
            <a:alphaModFix/>
          </a:blip>
          <a:srcRect b="0" l="0" r="0" t="0"/>
          <a:stretch/>
        </p:blipFill>
        <p:spPr>
          <a:xfrm>
            <a:off x="8097520" y="1802606"/>
            <a:ext cx="3326447" cy="2925354"/>
          </a:xfrm>
          <a:prstGeom prst="rect">
            <a:avLst/>
          </a:prstGeom>
          <a:noFill/>
          <a:ln>
            <a:noFill/>
          </a:ln>
        </p:spPr>
      </p:pic>
    </p:spTree>
  </p:cSld>
  <p:clrMapOvr>
    <a:masterClrMapping/>
  </p:clrMapOvr>
  <p:transition advTm="7132" spd="slow">
    <p:comb/>
  </p:transition>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31" name="Shape 631"/>
        <p:cNvGrpSpPr/>
        <p:nvPr/>
      </p:nvGrpSpPr>
      <p:grpSpPr>
        <a:xfrm>
          <a:off x="0" y="0"/>
          <a:ext cx="0" cy="0"/>
          <a:chOff x="0" y="0"/>
          <a:chExt cx="0" cy="0"/>
        </a:xfrm>
      </p:grpSpPr>
      <p:sp>
        <p:nvSpPr>
          <p:cNvPr id="632" name="Google Shape;632;p25"/>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633" name="Google Shape;633;p25"/>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634" name="Google Shape;634;p25"/>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635" name="Google Shape;635;p25"/>
          <p:cNvPicPr preferRelativeResize="0"/>
          <p:nvPr/>
        </p:nvPicPr>
        <p:blipFill rotWithShape="1">
          <a:blip r:embed="rId5">
            <a:alphaModFix/>
          </a:blip>
          <a:srcRect b="0" l="0" r="0" t="0"/>
          <a:stretch/>
        </p:blipFill>
        <p:spPr>
          <a:xfrm>
            <a:off x="9667031" y="5962451"/>
            <a:ext cx="2167470" cy="591661"/>
          </a:xfrm>
          <a:prstGeom prst="rect">
            <a:avLst/>
          </a:prstGeom>
          <a:noFill/>
          <a:ln>
            <a:noFill/>
          </a:ln>
        </p:spPr>
      </p:pic>
      <p:pic>
        <p:nvPicPr>
          <p:cNvPr id="636" name="Google Shape;636;p25"/>
          <p:cNvPicPr preferRelativeResize="0"/>
          <p:nvPr/>
        </p:nvPicPr>
        <p:blipFill rotWithShape="1">
          <a:blip r:embed="rId6">
            <a:alphaModFix/>
          </a:blip>
          <a:srcRect b="0" l="0" r="0" t="0"/>
          <a:stretch/>
        </p:blipFill>
        <p:spPr>
          <a:xfrm>
            <a:off x="9667031" y="757948"/>
            <a:ext cx="1879649" cy="309233"/>
          </a:xfrm>
          <a:prstGeom prst="rect">
            <a:avLst/>
          </a:prstGeom>
          <a:noFill/>
          <a:ln>
            <a:noFill/>
          </a:ln>
        </p:spPr>
      </p:pic>
      <p:sp>
        <p:nvSpPr>
          <p:cNvPr id="637" name="Google Shape;637;p25"/>
          <p:cNvSpPr/>
          <p:nvPr/>
        </p:nvSpPr>
        <p:spPr>
          <a:xfrm>
            <a:off x="975360" y="1428065"/>
            <a:ext cx="6096000" cy="4832092"/>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2000">
                <a:solidFill>
                  <a:srgbClr val="8E5A6D"/>
                </a:solidFill>
                <a:latin typeface="Times New Roman"/>
                <a:ea typeface="Times New Roman"/>
                <a:cs typeface="Times New Roman"/>
                <a:sym typeface="Times New Roman"/>
              </a:rPr>
              <a:t>T</a:t>
            </a:r>
            <a:r>
              <a:rPr lang="en-US" sz="1800">
                <a:solidFill>
                  <a:srgbClr val="8E5A6D"/>
                </a:solidFill>
                <a:latin typeface="Times New Roman"/>
                <a:ea typeface="Times New Roman"/>
                <a:cs typeface="Times New Roman"/>
                <a:sym typeface="Times New Roman"/>
              </a:rPr>
              <a:t>o help answer these questions, web designers commonly use a research-based approach known as user-centered design, which uses a range of techniques to ensure the site meets user needs. This often involves ethnographic research used to build the website design or customer personas , where there are more details on creating personas that summaries different customer journeys).</a:t>
            </a:r>
            <a:endParaRPr/>
          </a:p>
          <a:p>
            <a:pPr indent="0" lvl="0" marL="0" marR="0" rtl="0" algn="just">
              <a:spcBef>
                <a:spcPts val="0"/>
              </a:spcBef>
              <a:spcAft>
                <a:spcPts val="0"/>
              </a:spcAft>
              <a:buNone/>
            </a:pPr>
            <a:r>
              <a:t/>
            </a:r>
            <a:endParaRPr sz="1800">
              <a:solidFill>
                <a:srgbClr val="8E5A6D"/>
              </a:solidFill>
              <a:latin typeface="Times New Roman"/>
              <a:ea typeface="Times New Roman"/>
              <a:cs typeface="Times New Roman"/>
              <a:sym typeface="Times New Roman"/>
            </a:endParaRPr>
          </a:p>
          <a:p>
            <a:pPr indent="0" lvl="0" marL="0" marR="0" rtl="0" algn="just">
              <a:spcBef>
                <a:spcPts val="0"/>
              </a:spcBef>
              <a:spcAft>
                <a:spcPts val="0"/>
              </a:spcAft>
              <a:buNone/>
            </a:pPr>
            <a:r>
              <a:rPr b="1" lang="en-US" sz="1800">
                <a:solidFill>
                  <a:srgbClr val="8E5A6D"/>
                </a:solidFill>
                <a:latin typeface="Times New Roman"/>
                <a:ea typeface="Times New Roman"/>
                <a:cs typeface="Times New Roman"/>
                <a:sym typeface="Times New Roman"/>
              </a:rPr>
              <a:t>What is User Centered Design?</a:t>
            </a:r>
            <a:endParaRPr/>
          </a:p>
          <a:p>
            <a:pPr indent="0" lvl="0" marL="0" marR="0" rtl="0" algn="just">
              <a:spcBef>
                <a:spcPts val="0"/>
              </a:spcBef>
              <a:spcAft>
                <a:spcPts val="0"/>
              </a:spcAft>
              <a:buNone/>
            </a:pPr>
            <a:r>
              <a:t/>
            </a:r>
            <a:endParaRPr b="1" sz="1800">
              <a:solidFill>
                <a:srgbClr val="8E5A6D"/>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800">
                <a:solidFill>
                  <a:srgbClr val="8E5A6D"/>
                </a:solidFill>
                <a:latin typeface="Times New Roman"/>
                <a:ea typeface="Times New Roman"/>
                <a:cs typeface="Times New Roman"/>
                <a:sym typeface="Times New Roman"/>
              </a:rPr>
              <a:t>User-centered design (UCD) is an iterative design process in which designers focus on the users and their needs in each phase of the design process. In UCD, design teams involve users throughout the design process via a variety of research and design techniques, to create highly usable and accessible products for them.</a:t>
            </a:r>
            <a:endParaRPr/>
          </a:p>
          <a:p>
            <a:pPr indent="0" lvl="0" marL="0" marR="0" rtl="0" algn="just">
              <a:spcBef>
                <a:spcPts val="0"/>
              </a:spcBef>
              <a:spcAft>
                <a:spcPts val="0"/>
              </a:spcAft>
              <a:buNone/>
            </a:pPr>
            <a:r>
              <a:t/>
            </a:r>
            <a:endParaRPr sz="1800">
              <a:solidFill>
                <a:srgbClr val="8E5A6D"/>
              </a:solidFill>
              <a:latin typeface="Calibri"/>
              <a:ea typeface="Calibri"/>
              <a:cs typeface="Calibri"/>
              <a:sym typeface="Calibri"/>
            </a:endParaRPr>
          </a:p>
        </p:txBody>
      </p:sp>
      <p:pic>
        <p:nvPicPr>
          <p:cNvPr id="638" name="Google Shape;638;p25"/>
          <p:cNvPicPr preferRelativeResize="0"/>
          <p:nvPr/>
        </p:nvPicPr>
        <p:blipFill rotWithShape="1">
          <a:blip r:embed="rId7">
            <a:alphaModFix/>
          </a:blip>
          <a:srcRect b="0" l="0" r="0" t="0"/>
          <a:stretch/>
        </p:blipFill>
        <p:spPr>
          <a:xfrm>
            <a:off x="7701482" y="1830515"/>
            <a:ext cx="3561715" cy="2704644"/>
          </a:xfrm>
          <a:prstGeom prst="rect">
            <a:avLst/>
          </a:prstGeom>
          <a:noFill/>
          <a:ln>
            <a:noFill/>
          </a:ln>
        </p:spPr>
      </p:pic>
      <p:sp>
        <p:nvSpPr>
          <p:cNvPr id="639" name="Google Shape;639;p25"/>
          <p:cNvSpPr/>
          <p:nvPr/>
        </p:nvSpPr>
        <p:spPr>
          <a:xfrm>
            <a:off x="7701482" y="4678555"/>
            <a:ext cx="3972358" cy="1384995"/>
          </a:xfrm>
          <a:prstGeom prst="rect">
            <a:avLst/>
          </a:prstGeom>
          <a:noFill/>
          <a:ln>
            <a:noFill/>
          </a:ln>
        </p:spPr>
        <p:txBody>
          <a:bodyPr anchorCtr="0" anchor="t" bIns="45700" lIns="91425" spcFirstLastPara="1" rIns="91425" wrap="square" tIns="45700">
            <a:spAutoFit/>
          </a:bodyPr>
          <a:lstStyle/>
          <a:p>
            <a:pPr indent="-171450" lvl="0" marL="171450" marR="0" rtl="0" algn="just">
              <a:spcBef>
                <a:spcPts val="0"/>
              </a:spcBef>
              <a:spcAft>
                <a:spcPts val="0"/>
              </a:spcAft>
              <a:buClr>
                <a:srgbClr val="8E5A6D"/>
              </a:buClr>
              <a:buSzPts val="1200"/>
              <a:buFont typeface="Noto Sans Symbols"/>
              <a:buChar char="⮚"/>
            </a:pPr>
            <a:r>
              <a:rPr b="1" lang="en-US" sz="1200">
                <a:solidFill>
                  <a:srgbClr val="8E5A6D"/>
                </a:solidFill>
                <a:latin typeface="Times New Roman"/>
                <a:ea typeface="Times New Roman"/>
                <a:cs typeface="Times New Roman"/>
                <a:sym typeface="Times New Roman"/>
              </a:rPr>
              <a:t>User-centered design (UCD) </a:t>
            </a:r>
            <a:r>
              <a:rPr lang="en-US" sz="1200">
                <a:solidFill>
                  <a:srgbClr val="8E5A6D"/>
                </a:solidFill>
                <a:latin typeface="Times New Roman"/>
                <a:ea typeface="Times New Roman"/>
                <a:cs typeface="Times New Roman"/>
                <a:sym typeface="Times New Roman"/>
              </a:rPr>
              <a:t>focuses on product users. By implementing various research techniques, UCD incorporates the needs and feelings of users to guide each phase of product design and development. UCD also heavily emphasizes iteration — ideas are tested and redesigned to achieve usable, satisfying, and emotionally impactful products.</a:t>
            </a:r>
            <a:endParaRPr/>
          </a:p>
        </p:txBody>
      </p:sp>
    </p:spTree>
  </p:cSld>
  <p:clrMapOvr>
    <a:masterClrMapping/>
  </p:clrMapOvr>
  <p:transition advTm="7132" spd="slow">
    <p:comb/>
  </p:transition>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3" name="Shape 643"/>
        <p:cNvGrpSpPr/>
        <p:nvPr/>
      </p:nvGrpSpPr>
      <p:grpSpPr>
        <a:xfrm>
          <a:off x="0" y="0"/>
          <a:ext cx="0" cy="0"/>
          <a:chOff x="0" y="0"/>
          <a:chExt cx="0" cy="0"/>
        </a:xfrm>
      </p:grpSpPr>
      <p:sp>
        <p:nvSpPr>
          <p:cNvPr id="644" name="Google Shape;644;p26"/>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645" name="Google Shape;645;p26"/>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646" name="Google Shape;646;p26"/>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647" name="Google Shape;647;p26"/>
          <p:cNvPicPr preferRelativeResize="0"/>
          <p:nvPr/>
        </p:nvPicPr>
        <p:blipFill rotWithShape="1">
          <a:blip r:embed="rId5">
            <a:alphaModFix/>
          </a:blip>
          <a:srcRect b="0" l="0" r="0" t="0"/>
          <a:stretch/>
        </p:blipFill>
        <p:spPr>
          <a:xfrm>
            <a:off x="9667031" y="5962451"/>
            <a:ext cx="2167470" cy="591661"/>
          </a:xfrm>
          <a:prstGeom prst="rect">
            <a:avLst/>
          </a:prstGeom>
          <a:noFill/>
          <a:ln>
            <a:noFill/>
          </a:ln>
        </p:spPr>
      </p:pic>
      <p:pic>
        <p:nvPicPr>
          <p:cNvPr id="648" name="Google Shape;648;p26"/>
          <p:cNvPicPr preferRelativeResize="0"/>
          <p:nvPr/>
        </p:nvPicPr>
        <p:blipFill rotWithShape="1">
          <a:blip r:embed="rId6">
            <a:alphaModFix/>
          </a:blip>
          <a:srcRect b="0" l="0" r="0" t="0"/>
          <a:stretch/>
        </p:blipFill>
        <p:spPr>
          <a:xfrm>
            <a:off x="9667031" y="757948"/>
            <a:ext cx="1879649" cy="309233"/>
          </a:xfrm>
          <a:prstGeom prst="rect">
            <a:avLst/>
          </a:prstGeom>
          <a:noFill/>
          <a:ln>
            <a:noFill/>
          </a:ln>
        </p:spPr>
      </p:pic>
      <p:sp>
        <p:nvSpPr>
          <p:cNvPr id="649" name="Google Shape;649;p26"/>
          <p:cNvSpPr/>
          <p:nvPr/>
        </p:nvSpPr>
        <p:spPr>
          <a:xfrm>
            <a:off x="236195" y="912564"/>
            <a:ext cx="5748045" cy="55092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rgbClr val="002060"/>
              </a:solidFill>
              <a:latin typeface="Times New Roman"/>
              <a:ea typeface="Times New Roman"/>
              <a:cs typeface="Times New Roman"/>
              <a:sym typeface="Times New Roman"/>
            </a:endParaRPr>
          </a:p>
          <a:p>
            <a:pPr indent="0" lvl="0" marL="0" marR="0" rtl="0" algn="l">
              <a:spcBef>
                <a:spcPts val="0"/>
              </a:spcBef>
              <a:spcAft>
                <a:spcPts val="0"/>
              </a:spcAft>
              <a:buNone/>
            </a:pPr>
            <a:r>
              <a:rPr b="1" lang="en-US" sz="2800">
                <a:solidFill>
                  <a:srgbClr val="002060"/>
                </a:solidFill>
                <a:latin typeface="Times New Roman"/>
                <a:ea typeface="Times New Roman"/>
                <a:cs typeface="Times New Roman"/>
                <a:sym typeface="Times New Roman"/>
              </a:rPr>
              <a:t>4</a:t>
            </a:r>
            <a:r>
              <a:rPr b="1" lang="en-US" sz="1800">
                <a:solidFill>
                  <a:srgbClr val="002060"/>
                </a:solidFill>
                <a:latin typeface="Times New Roman"/>
                <a:ea typeface="Times New Roman"/>
                <a:cs typeface="Times New Roman"/>
                <a:sym typeface="Times New Roman"/>
              </a:rPr>
              <a:t> Phases in User-centered Design</a:t>
            </a:r>
            <a:endParaRPr/>
          </a:p>
          <a:p>
            <a:pPr indent="0" lvl="0" marL="0" marR="0" rtl="0" algn="l">
              <a:spcBef>
                <a:spcPts val="0"/>
              </a:spcBef>
              <a:spcAft>
                <a:spcPts val="0"/>
              </a:spcAft>
              <a:buNone/>
            </a:pPr>
            <a:r>
              <a:t/>
            </a:r>
            <a:endParaRPr b="1" sz="1800">
              <a:solidFill>
                <a:srgbClr val="002060"/>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800">
                <a:solidFill>
                  <a:srgbClr val="002060"/>
                </a:solidFill>
                <a:latin typeface="Times New Roman"/>
                <a:ea typeface="Times New Roman"/>
                <a:cs typeface="Times New Roman"/>
                <a:sym typeface="Times New Roman"/>
              </a:rPr>
              <a:t>Generally, each iteration of the UCD approach involves four distinct phases. First, as designers working in teams, we try to understand the context in which users may use a system. Then, we identify and specify the users’ requirements. A design phase follows, in which the design team develops solutions. The team then proceeds to an evaluation phase. Here, you assess the outcomes of the evaluation against the users’ context and requirements, to check how well a design is performing. More specifically, you see how close it is to a level that matches the </a:t>
            </a:r>
            <a:r>
              <a:rPr lang="en-US" sz="1800">
                <a:solidFill>
                  <a:srgbClr val="002060"/>
                </a:solidFill>
                <a:latin typeface="Times New Roman"/>
                <a:ea typeface="Times New Roman"/>
                <a:cs typeface="Times New Roman"/>
                <a:sym typeface="Times New Roman"/>
              </a:rPr>
              <a:t>user's</a:t>
            </a:r>
            <a:r>
              <a:rPr lang="en-US" sz="1800">
                <a:solidFill>
                  <a:srgbClr val="002060"/>
                </a:solidFill>
                <a:latin typeface="Times New Roman"/>
                <a:ea typeface="Times New Roman"/>
                <a:cs typeface="Times New Roman"/>
                <a:sym typeface="Times New Roman"/>
              </a:rPr>
              <a:t>’ specific context and satisfies all of their relevant needs. From here, your team makes further iterations of these four phases, and you continue until the evaluation results are satisfactory. User-centered design is an iterative process that focuses on an understanding of the users and their context in all stages of design and development.</a:t>
            </a:r>
            <a:endParaRPr/>
          </a:p>
        </p:txBody>
      </p:sp>
      <p:pic>
        <p:nvPicPr>
          <p:cNvPr id="650" name="Google Shape;650;p26"/>
          <p:cNvPicPr preferRelativeResize="0"/>
          <p:nvPr/>
        </p:nvPicPr>
        <p:blipFill rotWithShape="1">
          <a:blip r:embed="rId7">
            <a:alphaModFix/>
          </a:blip>
          <a:srcRect b="0" l="0" r="0" t="0"/>
          <a:stretch/>
        </p:blipFill>
        <p:spPr>
          <a:xfrm>
            <a:off x="5984240" y="1688147"/>
            <a:ext cx="6051550" cy="3400425"/>
          </a:xfrm>
          <a:prstGeom prst="rect">
            <a:avLst/>
          </a:prstGeom>
          <a:noFill/>
          <a:ln>
            <a:noFill/>
          </a:ln>
        </p:spPr>
      </p:pic>
    </p:spTree>
  </p:cSld>
  <p:clrMapOvr>
    <a:masterClrMapping/>
  </p:clrMapOvr>
  <p:transition advTm="7132" spd="slow">
    <p:comb/>
  </p:transition>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54" name="Shape 654"/>
        <p:cNvGrpSpPr/>
        <p:nvPr/>
      </p:nvGrpSpPr>
      <p:grpSpPr>
        <a:xfrm>
          <a:off x="0" y="0"/>
          <a:ext cx="0" cy="0"/>
          <a:chOff x="0" y="0"/>
          <a:chExt cx="0" cy="0"/>
        </a:xfrm>
      </p:grpSpPr>
      <p:sp>
        <p:nvSpPr>
          <p:cNvPr id="655" name="Google Shape;655;p27"/>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656" name="Google Shape;656;p27"/>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657" name="Google Shape;657;p27"/>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658" name="Google Shape;658;p27"/>
          <p:cNvPicPr preferRelativeResize="0"/>
          <p:nvPr/>
        </p:nvPicPr>
        <p:blipFill rotWithShape="1">
          <a:blip r:embed="rId5">
            <a:alphaModFix/>
          </a:blip>
          <a:srcRect b="0" l="0" r="0" t="0"/>
          <a:stretch/>
        </p:blipFill>
        <p:spPr>
          <a:xfrm>
            <a:off x="9667031" y="5962451"/>
            <a:ext cx="2167470" cy="591661"/>
          </a:xfrm>
          <a:prstGeom prst="rect">
            <a:avLst/>
          </a:prstGeom>
          <a:noFill/>
          <a:ln>
            <a:noFill/>
          </a:ln>
        </p:spPr>
      </p:pic>
      <p:pic>
        <p:nvPicPr>
          <p:cNvPr id="659" name="Google Shape;659;p27"/>
          <p:cNvPicPr preferRelativeResize="0"/>
          <p:nvPr/>
        </p:nvPicPr>
        <p:blipFill rotWithShape="1">
          <a:blip r:embed="rId6">
            <a:alphaModFix/>
          </a:blip>
          <a:srcRect b="0" l="0" r="0" t="0"/>
          <a:stretch/>
        </p:blipFill>
        <p:spPr>
          <a:xfrm>
            <a:off x="9667031" y="757948"/>
            <a:ext cx="1879649" cy="309233"/>
          </a:xfrm>
          <a:prstGeom prst="rect">
            <a:avLst/>
          </a:prstGeom>
          <a:noFill/>
          <a:ln>
            <a:noFill/>
          </a:ln>
        </p:spPr>
      </p:pic>
      <p:sp>
        <p:nvSpPr>
          <p:cNvPr id="660" name="Google Shape;660;p27"/>
          <p:cNvSpPr/>
          <p:nvPr/>
        </p:nvSpPr>
        <p:spPr>
          <a:xfrm>
            <a:off x="441800" y="1067181"/>
            <a:ext cx="7808120" cy="5632311"/>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1800">
                <a:solidFill>
                  <a:srgbClr val="8E5A6D"/>
                </a:solidFill>
                <a:latin typeface="Times New Roman"/>
                <a:ea typeface="Times New Roman"/>
                <a:cs typeface="Times New Roman"/>
                <a:sym typeface="Times New Roman"/>
              </a:rPr>
              <a:t>With a focus on user- centered design, there is a risk that business requirements to achieve marketing outcomes may be marginalized. A marketing-led site design is informed by marketing objectives and tactics. A common approach is to base the design on achieving the performance drivers of successful digital marketing </a:t>
            </a:r>
            <a:endParaRPr sz="1800">
              <a:solidFill>
                <a:srgbClr val="8E5A6D"/>
              </a:solidFill>
              <a:latin typeface="Times New Roman"/>
              <a:ea typeface="Times New Roman"/>
              <a:cs typeface="Times New Roman"/>
              <a:sym typeface="Times New Roman"/>
            </a:endParaRPr>
          </a:p>
          <a:p>
            <a:pPr indent="0" lvl="0" marL="0" marR="0" rtl="0" algn="just">
              <a:spcBef>
                <a:spcPts val="0"/>
              </a:spcBef>
              <a:spcAft>
                <a:spcPts val="0"/>
              </a:spcAft>
              <a:buNone/>
            </a:pPr>
            <a:r>
              <a:t/>
            </a:r>
            <a:endParaRPr sz="1800">
              <a:solidFill>
                <a:srgbClr val="8E5A6D"/>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800">
                <a:solidFill>
                  <a:srgbClr val="8E5A6D"/>
                </a:solidFill>
                <a:latin typeface="Times New Roman"/>
                <a:ea typeface="Times New Roman"/>
                <a:cs typeface="Times New Roman"/>
                <a:sym typeface="Times New Roman"/>
              </a:rPr>
              <a:t>Design will be led by these performance drivers as follows:</a:t>
            </a:r>
            <a:endParaRPr/>
          </a:p>
          <a:p>
            <a:pPr indent="0" lvl="0" marL="0" marR="0" rtl="0" algn="just">
              <a:spcBef>
                <a:spcPts val="0"/>
              </a:spcBef>
              <a:spcAft>
                <a:spcPts val="0"/>
              </a:spcAft>
              <a:buNone/>
            </a:pPr>
            <a:r>
              <a:t/>
            </a:r>
            <a:endParaRPr sz="1800">
              <a:solidFill>
                <a:srgbClr val="8E5A6D"/>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800">
                <a:solidFill>
                  <a:srgbClr val="8E5A6D"/>
                </a:solidFill>
                <a:latin typeface="Times New Roman"/>
                <a:ea typeface="Times New Roman"/>
                <a:cs typeface="Times New Roman"/>
                <a:sym typeface="Times New Roman"/>
              </a:rPr>
              <a:t>• </a:t>
            </a:r>
            <a:r>
              <a:rPr b="1" lang="en-US" sz="1800">
                <a:solidFill>
                  <a:srgbClr val="8E5A6D"/>
                </a:solidFill>
                <a:latin typeface="Times New Roman"/>
                <a:ea typeface="Times New Roman"/>
                <a:cs typeface="Times New Roman"/>
                <a:sym typeface="Times New Roman"/>
              </a:rPr>
              <a:t>Customer acquisition. </a:t>
            </a:r>
            <a:r>
              <a:rPr lang="en-US" sz="1800">
                <a:solidFill>
                  <a:srgbClr val="8E5A6D"/>
                </a:solidFill>
                <a:latin typeface="Times New Roman"/>
                <a:ea typeface="Times New Roman"/>
                <a:cs typeface="Times New Roman"/>
                <a:sym typeface="Times New Roman"/>
              </a:rPr>
              <a:t>The online value proposition must be clear. Appropriate incentives for customer acquisition and permission marketing </a:t>
            </a:r>
            <a:endParaRPr sz="1800">
              <a:solidFill>
                <a:srgbClr val="8E5A6D"/>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800">
                <a:solidFill>
                  <a:srgbClr val="8E5A6D"/>
                </a:solidFill>
                <a:latin typeface="Times New Roman"/>
                <a:ea typeface="Times New Roman"/>
                <a:cs typeface="Times New Roman"/>
                <a:sym typeface="Times New Roman"/>
              </a:rPr>
              <a:t>• </a:t>
            </a:r>
            <a:r>
              <a:rPr b="1" lang="en-US" sz="1800">
                <a:solidFill>
                  <a:srgbClr val="8E5A6D"/>
                </a:solidFill>
                <a:latin typeface="Times New Roman"/>
                <a:ea typeface="Times New Roman"/>
                <a:cs typeface="Times New Roman"/>
                <a:sym typeface="Times New Roman"/>
              </a:rPr>
              <a:t>Customer conversion. </a:t>
            </a:r>
            <a:r>
              <a:rPr lang="en-US" sz="1800">
                <a:solidFill>
                  <a:srgbClr val="8E5A6D"/>
                </a:solidFill>
                <a:latin typeface="Times New Roman"/>
                <a:ea typeface="Times New Roman"/>
                <a:cs typeface="Times New Roman"/>
                <a:sym typeface="Times New Roman"/>
              </a:rPr>
              <a:t>The site must engage first-time visitors. Call to action for customer acquisition and retention offers must be prominent, with benefits clearly explained. The fulfilment of the offer or purchase must be as simple as possible to avoid attrition during this process.</a:t>
            </a:r>
            <a:endParaRPr/>
          </a:p>
          <a:p>
            <a:pPr indent="0" lvl="0" marL="0" marR="0" rtl="0" algn="just">
              <a:spcBef>
                <a:spcPts val="0"/>
              </a:spcBef>
              <a:spcAft>
                <a:spcPts val="0"/>
              </a:spcAft>
              <a:buNone/>
            </a:pPr>
            <a:r>
              <a:rPr lang="en-US" sz="1800">
                <a:solidFill>
                  <a:srgbClr val="8E5A6D"/>
                </a:solidFill>
                <a:latin typeface="Times New Roman"/>
                <a:ea typeface="Times New Roman"/>
                <a:cs typeface="Times New Roman"/>
                <a:sym typeface="Times New Roman"/>
              </a:rPr>
              <a:t>• </a:t>
            </a:r>
            <a:r>
              <a:rPr b="1" lang="en-US" sz="1800">
                <a:solidFill>
                  <a:srgbClr val="8E5A6D"/>
                </a:solidFill>
                <a:latin typeface="Times New Roman"/>
                <a:ea typeface="Times New Roman"/>
                <a:cs typeface="Times New Roman"/>
                <a:sym typeface="Times New Roman"/>
              </a:rPr>
              <a:t>Customer retention. </a:t>
            </a:r>
            <a:r>
              <a:rPr lang="en-US" sz="1800">
                <a:solidFill>
                  <a:srgbClr val="8E5A6D"/>
                </a:solidFill>
                <a:latin typeface="Times New Roman"/>
                <a:ea typeface="Times New Roman"/>
                <a:cs typeface="Times New Roman"/>
                <a:sym typeface="Times New Roman"/>
              </a:rPr>
              <a:t>Appropriate incentives, content and customer service information to encourage repeat visits and business must be available </a:t>
            </a:r>
            <a:endParaRPr sz="1800">
              <a:solidFill>
                <a:srgbClr val="8E5A6D"/>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800">
                <a:solidFill>
                  <a:srgbClr val="8E5A6D"/>
                </a:solidFill>
                <a:latin typeface="Times New Roman"/>
                <a:ea typeface="Times New Roman"/>
                <a:cs typeface="Times New Roman"/>
                <a:sym typeface="Times New Roman"/>
              </a:rPr>
              <a:t>• </a:t>
            </a:r>
            <a:r>
              <a:rPr b="1" lang="en-US" sz="1800">
                <a:solidFill>
                  <a:srgbClr val="8E5A6D"/>
                </a:solidFill>
                <a:latin typeface="Times New Roman"/>
                <a:ea typeface="Times New Roman"/>
                <a:cs typeface="Times New Roman"/>
                <a:sym typeface="Times New Roman"/>
              </a:rPr>
              <a:t>Service quality. </a:t>
            </a:r>
            <a:r>
              <a:rPr lang="en-US" sz="1800">
                <a:solidFill>
                  <a:srgbClr val="8E5A6D"/>
                </a:solidFill>
                <a:latin typeface="Times New Roman"/>
                <a:ea typeface="Times New Roman"/>
                <a:cs typeface="Times New Roman"/>
                <a:sym typeface="Times New Roman"/>
              </a:rPr>
              <a:t>This has been covered in this chapter. Service quality is affected by site navigation, performance, availability and responsiveness to enquiries.</a:t>
            </a:r>
            <a:endParaRPr/>
          </a:p>
          <a:p>
            <a:pPr indent="0" lvl="0" marL="0" marR="0" rtl="0" algn="just">
              <a:spcBef>
                <a:spcPts val="0"/>
              </a:spcBef>
              <a:spcAft>
                <a:spcPts val="0"/>
              </a:spcAft>
              <a:buNone/>
            </a:pPr>
            <a:r>
              <a:rPr b="1" lang="en-US" sz="1800">
                <a:solidFill>
                  <a:srgbClr val="8E5A6D"/>
                </a:solidFill>
                <a:latin typeface="Times New Roman"/>
                <a:ea typeface="Times New Roman"/>
                <a:cs typeface="Times New Roman"/>
                <a:sym typeface="Times New Roman"/>
              </a:rPr>
              <a:t>• Branding. </a:t>
            </a:r>
            <a:r>
              <a:rPr lang="en-US" sz="1800">
                <a:solidFill>
                  <a:srgbClr val="8E5A6D"/>
                </a:solidFill>
                <a:latin typeface="Times New Roman"/>
                <a:ea typeface="Times New Roman"/>
                <a:cs typeface="Times New Roman"/>
                <a:sym typeface="Times New Roman"/>
              </a:rPr>
              <a:t>The brand offer must be clearly explained and interaction with the brand must be possible. Marketing-led site design is also known as persuasion marketing. </a:t>
            </a:r>
            <a:endParaRPr/>
          </a:p>
        </p:txBody>
      </p:sp>
      <p:pic>
        <p:nvPicPr>
          <p:cNvPr id="661" name="Google Shape;661;p27"/>
          <p:cNvPicPr preferRelativeResize="0"/>
          <p:nvPr/>
        </p:nvPicPr>
        <p:blipFill rotWithShape="1">
          <a:blip r:embed="rId7">
            <a:alphaModFix/>
          </a:blip>
          <a:srcRect b="0" l="0" r="0" t="0"/>
          <a:stretch/>
        </p:blipFill>
        <p:spPr>
          <a:xfrm>
            <a:off x="8527140" y="1752056"/>
            <a:ext cx="3307361" cy="3525520"/>
          </a:xfrm>
          <a:prstGeom prst="rect">
            <a:avLst/>
          </a:prstGeom>
          <a:noFill/>
          <a:ln>
            <a:noFill/>
          </a:ln>
        </p:spPr>
      </p:pic>
    </p:spTree>
  </p:cSld>
  <p:clrMapOvr>
    <a:masterClrMapping/>
  </p:clrMapOvr>
  <p:transition advTm="7132" spd="slow">
    <p:comb/>
  </p:transition>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65" name="Shape 665"/>
        <p:cNvGrpSpPr/>
        <p:nvPr/>
      </p:nvGrpSpPr>
      <p:grpSpPr>
        <a:xfrm>
          <a:off x="0" y="0"/>
          <a:ext cx="0" cy="0"/>
          <a:chOff x="0" y="0"/>
          <a:chExt cx="0" cy="0"/>
        </a:xfrm>
      </p:grpSpPr>
      <p:sp>
        <p:nvSpPr>
          <p:cNvPr id="666" name="Google Shape;666;p28"/>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667" name="Google Shape;667;p28"/>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668" name="Google Shape;668;p28"/>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669" name="Google Shape;669;p28"/>
          <p:cNvPicPr preferRelativeResize="0"/>
          <p:nvPr/>
        </p:nvPicPr>
        <p:blipFill rotWithShape="1">
          <a:blip r:embed="rId5">
            <a:alphaModFix/>
          </a:blip>
          <a:srcRect b="0" l="0" r="0" t="0"/>
          <a:stretch/>
        </p:blipFill>
        <p:spPr>
          <a:xfrm>
            <a:off x="9143093" y="6215778"/>
            <a:ext cx="2167470" cy="591661"/>
          </a:xfrm>
          <a:prstGeom prst="rect">
            <a:avLst/>
          </a:prstGeom>
          <a:noFill/>
          <a:ln>
            <a:noFill/>
          </a:ln>
        </p:spPr>
      </p:pic>
      <p:pic>
        <p:nvPicPr>
          <p:cNvPr id="670" name="Google Shape;670;p28"/>
          <p:cNvPicPr preferRelativeResize="0"/>
          <p:nvPr/>
        </p:nvPicPr>
        <p:blipFill rotWithShape="1">
          <a:blip r:embed="rId6">
            <a:alphaModFix/>
          </a:blip>
          <a:srcRect b="0" l="0" r="0" t="0"/>
          <a:stretch/>
        </p:blipFill>
        <p:spPr>
          <a:xfrm>
            <a:off x="9667031" y="757948"/>
            <a:ext cx="1879649" cy="309233"/>
          </a:xfrm>
          <a:prstGeom prst="rect">
            <a:avLst/>
          </a:prstGeom>
          <a:noFill/>
          <a:ln>
            <a:noFill/>
          </a:ln>
        </p:spPr>
      </p:pic>
      <p:sp>
        <p:nvSpPr>
          <p:cNvPr id="671" name="Google Shape;671;p28"/>
          <p:cNvSpPr/>
          <p:nvPr/>
        </p:nvSpPr>
        <p:spPr>
          <a:xfrm>
            <a:off x="589280" y="1280775"/>
            <a:ext cx="6096000" cy="480131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rgbClr val="8E5A6D"/>
                </a:solidFill>
                <a:latin typeface="Times New Roman"/>
                <a:ea typeface="Times New Roman"/>
                <a:cs typeface="Times New Roman"/>
                <a:sym typeface="Times New Roman"/>
              </a:rPr>
              <a:t>During the wireframe and storyboard phase we ask three critical questions of every page a visitor will see:</a:t>
            </a:r>
            <a:endParaRPr/>
          </a:p>
          <a:p>
            <a:pPr indent="0" lvl="0" marL="0" marR="0" rtl="0" algn="l">
              <a:spcBef>
                <a:spcPts val="0"/>
              </a:spcBef>
              <a:spcAft>
                <a:spcPts val="0"/>
              </a:spcAft>
              <a:buNone/>
            </a:pPr>
            <a:r>
              <a:t/>
            </a:r>
            <a:endParaRPr sz="1800">
              <a:solidFill>
                <a:srgbClr val="8E5A6D"/>
              </a:solidFill>
              <a:latin typeface="Times New Roman"/>
              <a:ea typeface="Times New Roman"/>
              <a:cs typeface="Times New Roman"/>
              <a:sym typeface="Times New Roman"/>
            </a:endParaRPr>
          </a:p>
          <a:p>
            <a:pPr indent="0" lvl="0" marL="0" marR="0" rtl="0" algn="l">
              <a:spcBef>
                <a:spcPts val="0"/>
              </a:spcBef>
              <a:spcAft>
                <a:spcPts val="0"/>
              </a:spcAft>
              <a:buNone/>
            </a:pPr>
            <a:r>
              <a:rPr lang="en-US" sz="1800">
                <a:solidFill>
                  <a:srgbClr val="8E5A6D"/>
                </a:solidFill>
                <a:latin typeface="Times New Roman"/>
                <a:ea typeface="Times New Roman"/>
                <a:cs typeface="Times New Roman"/>
                <a:sym typeface="Times New Roman"/>
              </a:rPr>
              <a:t>1 What action needs to be taken?</a:t>
            </a:r>
            <a:endParaRPr sz="1800">
              <a:solidFill>
                <a:srgbClr val="8E5A6D"/>
              </a:solidFill>
              <a:latin typeface="Times New Roman"/>
              <a:ea typeface="Times New Roman"/>
              <a:cs typeface="Times New Roman"/>
              <a:sym typeface="Times New Roman"/>
            </a:endParaRPr>
          </a:p>
          <a:p>
            <a:pPr indent="0" lvl="0" marL="0" marR="0" rtl="0" algn="l">
              <a:spcBef>
                <a:spcPts val="0"/>
              </a:spcBef>
              <a:spcAft>
                <a:spcPts val="0"/>
              </a:spcAft>
              <a:buNone/>
            </a:pPr>
            <a:r>
              <a:rPr lang="en-US" sz="1800">
                <a:solidFill>
                  <a:srgbClr val="8E5A6D"/>
                </a:solidFill>
                <a:latin typeface="Times New Roman"/>
                <a:ea typeface="Times New Roman"/>
                <a:cs typeface="Times New Roman"/>
                <a:sym typeface="Times New Roman"/>
              </a:rPr>
              <a:t>2 Who needs to take that action?</a:t>
            </a:r>
            <a:endParaRPr/>
          </a:p>
          <a:p>
            <a:pPr indent="0" lvl="0" marL="0" marR="0" rtl="0" algn="l">
              <a:spcBef>
                <a:spcPts val="0"/>
              </a:spcBef>
              <a:spcAft>
                <a:spcPts val="0"/>
              </a:spcAft>
              <a:buNone/>
            </a:pPr>
            <a:r>
              <a:rPr lang="en-US" sz="1800">
                <a:solidFill>
                  <a:srgbClr val="8E5A6D"/>
                </a:solidFill>
                <a:latin typeface="Times New Roman"/>
                <a:ea typeface="Times New Roman"/>
                <a:cs typeface="Times New Roman"/>
                <a:sym typeface="Times New Roman"/>
              </a:rPr>
              <a:t>3 How do we persuade that person to take the action we desire?</a:t>
            </a:r>
            <a:endParaRPr/>
          </a:p>
          <a:p>
            <a:pPr indent="0" lvl="0" marL="0" marR="0" rtl="0" algn="l">
              <a:spcBef>
                <a:spcPts val="0"/>
              </a:spcBef>
              <a:spcAft>
                <a:spcPts val="0"/>
              </a:spcAft>
              <a:buNone/>
            </a:pPr>
            <a:r>
              <a:t/>
            </a:r>
            <a:endParaRPr sz="1800">
              <a:solidFill>
                <a:srgbClr val="8E5A6D"/>
              </a:solidFill>
              <a:latin typeface="Times New Roman"/>
              <a:ea typeface="Times New Roman"/>
              <a:cs typeface="Times New Roman"/>
              <a:sym typeface="Times New Roman"/>
            </a:endParaRPr>
          </a:p>
          <a:p>
            <a:pPr indent="0" lvl="0" marL="0" marR="0" rtl="0" algn="l">
              <a:spcBef>
                <a:spcPts val="0"/>
              </a:spcBef>
              <a:spcAft>
                <a:spcPts val="0"/>
              </a:spcAft>
              <a:buNone/>
            </a:pPr>
            <a:r>
              <a:rPr lang="en-US" sz="1800">
                <a:solidFill>
                  <a:srgbClr val="8E5A6D"/>
                </a:solidFill>
                <a:latin typeface="Times New Roman"/>
                <a:ea typeface="Times New Roman"/>
                <a:cs typeface="Times New Roman"/>
                <a:sym typeface="Times New Roman"/>
              </a:rPr>
              <a:t>a model to inform persuasive design. The Behavior Model asserts that for a person to perform a target behavior, the must </a:t>
            </a:r>
            <a:endParaRPr sz="1800">
              <a:solidFill>
                <a:srgbClr val="8E5A6D"/>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rgbClr val="8E5A6D"/>
              </a:solidFill>
              <a:latin typeface="Times New Roman"/>
              <a:ea typeface="Times New Roman"/>
              <a:cs typeface="Times New Roman"/>
              <a:sym typeface="Times New Roman"/>
            </a:endParaRPr>
          </a:p>
          <a:p>
            <a:pPr indent="-342900" lvl="0" marL="342900" marR="0" rtl="0" algn="l">
              <a:spcBef>
                <a:spcPts val="0"/>
              </a:spcBef>
              <a:spcAft>
                <a:spcPts val="0"/>
              </a:spcAft>
              <a:buClr>
                <a:srgbClr val="8E5A6D"/>
              </a:buClr>
              <a:buSzPts val="1800"/>
              <a:buFont typeface="Times New Roman"/>
              <a:buAutoNum type="arabicParenBoth"/>
            </a:pPr>
            <a:r>
              <a:rPr lang="en-US" sz="1800">
                <a:solidFill>
                  <a:srgbClr val="8E5A6D"/>
                </a:solidFill>
                <a:latin typeface="Times New Roman"/>
                <a:ea typeface="Times New Roman"/>
                <a:cs typeface="Times New Roman"/>
                <a:sym typeface="Times New Roman"/>
              </a:rPr>
              <a:t>be sufficiently motivated, </a:t>
            </a:r>
            <a:endParaRPr sz="1800">
              <a:solidFill>
                <a:srgbClr val="8E5A6D"/>
              </a:solidFill>
              <a:latin typeface="Times New Roman"/>
              <a:ea typeface="Times New Roman"/>
              <a:cs typeface="Times New Roman"/>
              <a:sym typeface="Times New Roman"/>
            </a:endParaRPr>
          </a:p>
          <a:p>
            <a:pPr indent="-342900" lvl="0" marL="342900" marR="0" rtl="0" algn="l">
              <a:spcBef>
                <a:spcPts val="0"/>
              </a:spcBef>
              <a:spcAft>
                <a:spcPts val="0"/>
              </a:spcAft>
              <a:buClr>
                <a:srgbClr val="8E5A6D"/>
              </a:buClr>
              <a:buSzPts val="1800"/>
              <a:buFont typeface="Times New Roman"/>
              <a:buAutoNum type="arabicParenBoth"/>
            </a:pPr>
            <a:r>
              <a:rPr lang="en-US" sz="1800">
                <a:solidFill>
                  <a:srgbClr val="8E5A6D"/>
                </a:solidFill>
                <a:latin typeface="Times New Roman"/>
                <a:ea typeface="Times New Roman"/>
                <a:cs typeface="Times New Roman"/>
                <a:sym typeface="Times New Roman"/>
              </a:rPr>
              <a:t>have the ability to perform the behavior </a:t>
            </a:r>
            <a:endParaRPr/>
          </a:p>
          <a:p>
            <a:pPr indent="-342900" lvl="0" marL="342900" marR="0" rtl="0" algn="l">
              <a:spcBef>
                <a:spcPts val="0"/>
              </a:spcBef>
              <a:spcAft>
                <a:spcPts val="0"/>
              </a:spcAft>
              <a:buClr>
                <a:srgbClr val="8E5A6D"/>
              </a:buClr>
              <a:buSzPts val="1800"/>
              <a:buFont typeface="Times New Roman"/>
              <a:buAutoNum type="arabicParenBoth"/>
            </a:pPr>
            <a:r>
              <a:rPr lang="en-US" sz="1800">
                <a:solidFill>
                  <a:srgbClr val="8E5A6D"/>
                </a:solidFill>
                <a:latin typeface="Times New Roman"/>
                <a:ea typeface="Times New Roman"/>
                <a:cs typeface="Times New Roman"/>
                <a:sym typeface="Times New Roman"/>
              </a:rPr>
              <a:t>be triggered to perform the behavior.</a:t>
            </a:r>
            <a:endParaRPr/>
          </a:p>
          <a:p>
            <a:pPr indent="0" lvl="0" marL="0" marR="0" rtl="0" algn="l">
              <a:spcBef>
                <a:spcPts val="0"/>
              </a:spcBef>
              <a:spcAft>
                <a:spcPts val="0"/>
              </a:spcAft>
              <a:buNone/>
            </a:pPr>
            <a:r>
              <a:t/>
            </a:r>
            <a:endParaRPr sz="1800">
              <a:solidFill>
                <a:srgbClr val="8E5A6D"/>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800">
                <a:solidFill>
                  <a:srgbClr val="8E5A6D"/>
                </a:solidFill>
                <a:latin typeface="Times New Roman"/>
                <a:ea typeface="Times New Roman"/>
                <a:cs typeface="Times New Roman"/>
                <a:sym typeface="Times New Roman"/>
              </a:rPr>
              <a:t> These three factors must occur at the same moment, otherwise the behavior will not happen. Before we review user- centered design processes</a:t>
            </a:r>
            <a:endParaRPr sz="1800">
              <a:solidFill>
                <a:srgbClr val="8E5A6D"/>
              </a:solidFill>
              <a:latin typeface="Times New Roman"/>
              <a:ea typeface="Times New Roman"/>
              <a:cs typeface="Times New Roman"/>
              <a:sym typeface="Times New Roman"/>
            </a:endParaRPr>
          </a:p>
        </p:txBody>
      </p:sp>
      <p:pic>
        <p:nvPicPr>
          <p:cNvPr id="672" name="Google Shape;672;p28"/>
          <p:cNvPicPr preferRelativeResize="0"/>
          <p:nvPr/>
        </p:nvPicPr>
        <p:blipFill rotWithShape="1">
          <a:blip r:embed="rId7">
            <a:alphaModFix/>
          </a:blip>
          <a:srcRect b="0" l="0" r="0" t="0"/>
          <a:stretch/>
        </p:blipFill>
        <p:spPr>
          <a:xfrm>
            <a:off x="7833361" y="1958622"/>
            <a:ext cx="3478638" cy="2613323"/>
          </a:xfrm>
          <a:prstGeom prst="rect">
            <a:avLst/>
          </a:prstGeom>
          <a:noFill/>
          <a:ln>
            <a:noFill/>
          </a:ln>
        </p:spPr>
      </p:pic>
      <p:sp>
        <p:nvSpPr>
          <p:cNvPr id="673" name="Google Shape;673;p28"/>
          <p:cNvSpPr/>
          <p:nvPr/>
        </p:nvSpPr>
        <p:spPr>
          <a:xfrm>
            <a:off x="7843743" y="4851699"/>
            <a:ext cx="3990758" cy="156966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200">
                <a:solidFill>
                  <a:srgbClr val="8E5A6D"/>
                </a:solidFill>
                <a:latin typeface="Times New Roman"/>
                <a:ea typeface="Times New Roman"/>
                <a:cs typeface="Times New Roman"/>
                <a:sym typeface="Times New Roman"/>
              </a:rPr>
              <a:t>A website wireframe </a:t>
            </a:r>
            <a:r>
              <a:rPr lang="en-US" sz="1200">
                <a:solidFill>
                  <a:srgbClr val="8E5A6D"/>
                </a:solidFill>
                <a:latin typeface="Times New Roman"/>
                <a:ea typeface="Times New Roman"/>
                <a:cs typeface="Times New Roman"/>
                <a:sym typeface="Times New Roman"/>
              </a:rPr>
              <a:t>is used to map out the main features and navigation of a new website design. It gives an idea of the site's functionality before considering visual design elements, like content and color schemes.</a:t>
            </a:r>
            <a:endParaRPr/>
          </a:p>
          <a:p>
            <a:pPr indent="0" lvl="0" marL="0" marR="0" rtl="0" algn="just">
              <a:spcBef>
                <a:spcPts val="0"/>
              </a:spcBef>
              <a:spcAft>
                <a:spcPts val="0"/>
              </a:spcAft>
              <a:buNone/>
            </a:pPr>
            <a:r>
              <a:rPr b="1" lang="en-US" sz="1200">
                <a:solidFill>
                  <a:srgbClr val="8E5A6D"/>
                </a:solidFill>
                <a:latin typeface="Times New Roman"/>
                <a:ea typeface="Times New Roman"/>
                <a:cs typeface="Times New Roman"/>
                <a:sym typeface="Times New Roman"/>
              </a:rPr>
              <a:t>A storyboard in web design </a:t>
            </a:r>
            <a:r>
              <a:rPr lang="en-US" sz="1200">
                <a:solidFill>
                  <a:srgbClr val="8E5A6D"/>
                </a:solidFill>
                <a:latin typeface="Times New Roman"/>
                <a:ea typeface="Times New Roman"/>
                <a:cs typeface="Times New Roman"/>
                <a:sym typeface="Times New Roman"/>
              </a:rPr>
              <a:t>is a visual representation of a website’s layout, structure, and content. It’s a crucial tool that designers use to plan out every aspect of a website before it’s built. </a:t>
            </a:r>
            <a:endParaRPr/>
          </a:p>
        </p:txBody>
      </p:sp>
    </p:spTree>
  </p:cSld>
  <p:clrMapOvr>
    <a:masterClrMapping/>
  </p:clrMapOvr>
  <p:transition advTm="7132" spd="slow">
    <p:comb/>
  </p:transition>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77" name="Shape 677"/>
        <p:cNvGrpSpPr/>
        <p:nvPr/>
      </p:nvGrpSpPr>
      <p:grpSpPr>
        <a:xfrm>
          <a:off x="0" y="0"/>
          <a:ext cx="0" cy="0"/>
          <a:chOff x="0" y="0"/>
          <a:chExt cx="0" cy="0"/>
        </a:xfrm>
      </p:grpSpPr>
      <p:sp>
        <p:nvSpPr>
          <p:cNvPr id="678" name="Google Shape;678;p29"/>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679" name="Google Shape;679;p29"/>
          <p:cNvPicPr preferRelativeResize="0"/>
          <p:nvPr/>
        </p:nvPicPr>
        <p:blipFill rotWithShape="1">
          <a:blip r:embed="rId3">
            <a:alphaModFix/>
          </a:blip>
          <a:srcRect b="0" l="0" r="0" t="0"/>
          <a:stretch/>
        </p:blipFill>
        <p:spPr>
          <a:xfrm>
            <a:off x="182695" y="-403819"/>
            <a:ext cx="2036258" cy="1800993"/>
          </a:xfrm>
          <a:prstGeom prst="rect">
            <a:avLst/>
          </a:prstGeom>
          <a:noFill/>
          <a:ln>
            <a:noFill/>
          </a:ln>
        </p:spPr>
      </p:pic>
      <p:pic>
        <p:nvPicPr>
          <p:cNvPr id="680" name="Google Shape;680;p29"/>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681" name="Google Shape;681;p29"/>
          <p:cNvPicPr preferRelativeResize="0"/>
          <p:nvPr/>
        </p:nvPicPr>
        <p:blipFill rotWithShape="1">
          <a:blip r:embed="rId5">
            <a:alphaModFix/>
          </a:blip>
          <a:srcRect b="0" l="0" r="0" t="0"/>
          <a:stretch/>
        </p:blipFill>
        <p:spPr>
          <a:xfrm>
            <a:off x="9667031" y="757948"/>
            <a:ext cx="1879649" cy="309233"/>
          </a:xfrm>
          <a:prstGeom prst="rect">
            <a:avLst/>
          </a:prstGeom>
          <a:noFill/>
          <a:ln>
            <a:noFill/>
          </a:ln>
        </p:spPr>
      </p:pic>
      <p:sp>
        <p:nvSpPr>
          <p:cNvPr id="682" name="Google Shape;682;p29"/>
          <p:cNvSpPr/>
          <p:nvPr/>
        </p:nvSpPr>
        <p:spPr>
          <a:xfrm>
            <a:off x="182695" y="1010329"/>
            <a:ext cx="7599865" cy="5324535"/>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en-US" sz="2000">
                <a:solidFill>
                  <a:srgbClr val="8E5A6D"/>
                </a:solidFill>
                <a:latin typeface="Calibri"/>
                <a:ea typeface="Calibri"/>
                <a:cs typeface="Calibri"/>
                <a:sym typeface="Calibri"/>
              </a:rPr>
              <a:t>Usability requirements </a:t>
            </a:r>
            <a:endParaRPr/>
          </a:p>
          <a:p>
            <a:pPr indent="0" lvl="0" marL="0" marR="0" rtl="0" algn="just">
              <a:spcBef>
                <a:spcPts val="0"/>
              </a:spcBef>
              <a:spcAft>
                <a:spcPts val="0"/>
              </a:spcAft>
              <a:buNone/>
            </a:pPr>
            <a:r>
              <a:rPr lang="en-US" sz="1600">
                <a:solidFill>
                  <a:srgbClr val="8E5A6D"/>
                </a:solidFill>
                <a:latin typeface="Times New Roman"/>
                <a:ea typeface="Times New Roman"/>
                <a:cs typeface="Times New Roman"/>
                <a:sym typeface="Times New Roman"/>
              </a:rPr>
              <a:t>Usability is a concept that can be applied to the analysis and design of a range of product that defines how easy they are to use. </a:t>
            </a:r>
            <a:endParaRPr sz="1600">
              <a:solidFill>
                <a:srgbClr val="8E5A6D"/>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600">
                <a:solidFill>
                  <a:srgbClr val="8E5A6D"/>
                </a:solidFill>
                <a:latin typeface="Times New Roman"/>
                <a:ea typeface="Times New Roman"/>
                <a:cs typeface="Times New Roman"/>
                <a:sym typeface="Times New Roman"/>
              </a:rPr>
              <a:t>usability is defines as: the extent to which a product can be used by specified users to achieve specified goals with effectiveness, efficiency and satisfaction in a specified context of use. You can see how the concept can be readily applied to website design - web visitors often have defined goals, such as finding particular information or completing an action such as booking a flight or viewing an account balance. </a:t>
            </a:r>
            <a:endParaRPr/>
          </a:p>
          <a:p>
            <a:pPr indent="0" lvl="0" marL="0" marR="0" rtl="0" algn="just">
              <a:spcBef>
                <a:spcPts val="0"/>
              </a:spcBef>
              <a:spcAft>
                <a:spcPts val="0"/>
              </a:spcAft>
              <a:buNone/>
            </a:pPr>
            <a:r>
              <a:t/>
            </a:r>
            <a:endParaRPr sz="1600">
              <a:solidFill>
                <a:srgbClr val="8E5A6D"/>
              </a:solidFill>
              <a:latin typeface="Times New Roman"/>
              <a:ea typeface="Times New Roman"/>
              <a:cs typeface="Times New Roman"/>
              <a:sym typeface="Times New Roman"/>
            </a:endParaRPr>
          </a:p>
          <a:p>
            <a:pPr indent="0" lvl="0" marL="0" marR="0" rtl="0" algn="just">
              <a:spcBef>
                <a:spcPts val="0"/>
              </a:spcBef>
              <a:spcAft>
                <a:spcPts val="0"/>
              </a:spcAft>
              <a:buNone/>
            </a:pPr>
            <a:r>
              <a:rPr b="1" lang="en-US" sz="1600">
                <a:solidFill>
                  <a:srgbClr val="8E5A6D"/>
                </a:solidFill>
                <a:latin typeface="Times New Roman"/>
                <a:ea typeface="Times New Roman"/>
                <a:cs typeface="Times New Roman"/>
                <a:sym typeface="Times New Roman"/>
              </a:rPr>
              <a:t>usability described as follows: </a:t>
            </a:r>
            <a:r>
              <a:rPr lang="en-US" sz="1600">
                <a:solidFill>
                  <a:srgbClr val="8E5A6D"/>
                </a:solidFill>
                <a:latin typeface="Times New Roman"/>
                <a:ea typeface="Times New Roman"/>
                <a:cs typeface="Times New Roman"/>
                <a:sym typeface="Times New Roman"/>
              </a:rPr>
              <a:t>An engineering approach to website design to ensure the user interface of the site is learnable, memorable, error free, efficient and gives user satisfaction. It incorporates testing and evaluation to ensure the best use of navigation and links to access information in the shortest possible time. A companion process to information architecture. </a:t>
            </a:r>
            <a:endParaRPr/>
          </a:p>
          <a:p>
            <a:pPr indent="0" lvl="0" marL="0" marR="0" rtl="0" algn="just">
              <a:spcBef>
                <a:spcPts val="0"/>
              </a:spcBef>
              <a:spcAft>
                <a:spcPts val="0"/>
              </a:spcAft>
              <a:buNone/>
            </a:pPr>
            <a:r>
              <a:rPr lang="en-US" sz="1600">
                <a:solidFill>
                  <a:srgbClr val="8E5A6D"/>
                </a:solidFill>
                <a:latin typeface="Times New Roman"/>
                <a:ea typeface="Times New Roman"/>
                <a:cs typeface="Times New Roman"/>
                <a:sym typeface="Times New Roman"/>
              </a:rPr>
              <a:t>In practice, usability involves two key project activities.</a:t>
            </a:r>
            <a:endParaRPr/>
          </a:p>
          <a:p>
            <a:pPr indent="0" lvl="0" marL="0" marR="0" rtl="0" algn="just">
              <a:spcBef>
                <a:spcPts val="0"/>
              </a:spcBef>
              <a:spcAft>
                <a:spcPts val="0"/>
              </a:spcAft>
              <a:buNone/>
            </a:pPr>
            <a:r>
              <a:rPr lang="en-US" sz="1600">
                <a:solidFill>
                  <a:srgbClr val="8E5A6D"/>
                </a:solidFill>
                <a:latin typeface="Times New Roman"/>
                <a:ea typeface="Times New Roman"/>
                <a:cs typeface="Times New Roman"/>
                <a:sym typeface="Times New Roman"/>
              </a:rPr>
              <a:t> Expert reviews are often performed at the beginning of a redesign project as a way of identifying problems with a previous design. </a:t>
            </a:r>
            <a:endParaRPr sz="1600">
              <a:solidFill>
                <a:srgbClr val="8E5A6D"/>
              </a:solidFill>
              <a:latin typeface="Times New Roman"/>
              <a:ea typeface="Times New Roman"/>
              <a:cs typeface="Times New Roman"/>
              <a:sym typeface="Times New Roman"/>
            </a:endParaRPr>
          </a:p>
          <a:p>
            <a:pPr indent="0" lvl="0" marL="0" marR="0" rtl="0" algn="just">
              <a:spcBef>
                <a:spcPts val="0"/>
              </a:spcBef>
              <a:spcAft>
                <a:spcPts val="0"/>
              </a:spcAft>
              <a:buNone/>
            </a:pPr>
            <a:r>
              <a:rPr b="1" lang="en-US" sz="1600">
                <a:solidFill>
                  <a:srgbClr val="8E5A6D"/>
                </a:solidFill>
                <a:latin typeface="Times New Roman"/>
                <a:ea typeface="Times New Roman"/>
                <a:cs typeface="Times New Roman"/>
                <a:sym typeface="Times New Roman"/>
              </a:rPr>
              <a:t>Usability testing involves:</a:t>
            </a:r>
            <a:endParaRPr/>
          </a:p>
          <a:p>
            <a:pPr indent="0" lvl="0" marL="0" marR="0" rtl="0" algn="just">
              <a:spcBef>
                <a:spcPts val="0"/>
              </a:spcBef>
              <a:spcAft>
                <a:spcPts val="0"/>
              </a:spcAft>
              <a:buNone/>
            </a:pPr>
            <a:r>
              <a:rPr lang="en-US" sz="1600">
                <a:solidFill>
                  <a:srgbClr val="8E5A6D"/>
                </a:solidFill>
                <a:latin typeface="Times New Roman"/>
                <a:ea typeface="Times New Roman"/>
                <a:cs typeface="Times New Roman"/>
                <a:sym typeface="Times New Roman"/>
              </a:rPr>
              <a:t>1  identifying representative users of the site and identifying typical tasks;</a:t>
            </a:r>
            <a:endParaRPr/>
          </a:p>
          <a:p>
            <a:pPr indent="0" lvl="0" marL="0" marR="0" rtl="0" algn="just">
              <a:spcBef>
                <a:spcPts val="0"/>
              </a:spcBef>
              <a:spcAft>
                <a:spcPts val="0"/>
              </a:spcAft>
              <a:buNone/>
            </a:pPr>
            <a:r>
              <a:rPr lang="en-US" sz="1600">
                <a:solidFill>
                  <a:srgbClr val="8E5A6D"/>
                </a:solidFill>
                <a:latin typeface="Times New Roman"/>
                <a:ea typeface="Times New Roman"/>
                <a:cs typeface="Times New Roman"/>
                <a:sym typeface="Times New Roman"/>
              </a:rPr>
              <a:t>2 asking them to perform specific tasks such as finding a product or completing an order, </a:t>
            </a:r>
            <a:endParaRPr sz="1600">
              <a:solidFill>
                <a:srgbClr val="8E5A6D"/>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600">
                <a:solidFill>
                  <a:srgbClr val="8E5A6D"/>
                </a:solidFill>
                <a:latin typeface="Times New Roman"/>
                <a:ea typeface="Times New Roman"/>
                <a:cs typeface="Times New Roman"/>
                <a:sym typeface="Times New Roman"/>
              </a:rPr>
              <a:t>3 observing what they do and how they succeed.</a:t>
            </a:r>
            <a:endParaRPr/>
          </a:p>
        </p:txBody>
      </p:sp>
      <p:pic>
        <p:nvPicPr>
          <p:cNvPr id="683" name="Google Shape;683;p29"/>
          <p:cNvPicPr preferRelativeResize="0"/>
          <p:nvPr/>
        </p:nvPicPr>
        <p:blipFill rotWithShape="1">
          <a:blip r:embed="rId6">
            <a:alphaModFix/>
          </a:blip>
          <a:srcRect b="0" l="0" r="0" t="0"/>
          <a:stretch/>
        </p:blipFill>
        <p:spPr>
          <a:xfrm>
            <a:off x="8402321" y="1922691"/>
            <a:ext cx="2883898" cy="2842349"/>
          </a:xfrm>
          <a:prstGeom prst="rect">
            <a:avLst/>
          </a:prstGeom>
          <a:noFill/>
          <a:ln>
            <a:noFill/>
          </a:ln>
        </p:spPr>
      </p:pic>
      <p:sp>
        <p:nvSpPr>
          <p:cNvPr id="684" name="Google Shape;684;p29"/>
          <p:cNvSpPr/>
          <p:nvPr/>
        </p:nvSpPr>
        <p:spPr>
          <a:xfrm>
            <a:off x="7975600" y="4891856"/>
            <a:ext cx="4084320" cy="1569660"/>
          </a:xfrm>
          <a:prstGeom prst="rect">
            <a:avLst/>
          </a:prstGeom>
          <a:noFill/>
          <a:ln>
            <a:noFill/>
          </a:ln>
        </p:spPr>
        <p:txBody>
          <a:bodyPr anchorCtr="0" anchor="t" bIns="45700" lIns="91425" spcFirstLastPara="1" rIns="91425" wrap="square" tIns="45700">
            <a:spAutoFit/>
          </a:bodyPr>
          <a:lstStyle/>
          <a:p>
            <a:pPr indent="-171450" lvl="0" marL="171450" marR="0" rtl="0" algn="just">
              <a:spcBef>
                <a:spcPts val="0"/>
              </a:spcBef>
              <a:spcAft>
                <a:spcPts val="0"/>
              </a:spcAft>
              <a:buClr>
                <a:srgbClr val="8E5A6D"/>
              </a:buClr>
              <a:buSzPts val="1200"/>
              <a:buFont typeface="Noto Sans Symbols"/>
              <a:buChar char="⮚"/>
            </a:pPr>
            <a:r>
              <a:rPr b="1" lang="en-US" sz="1200">
                <a:solidFill>
                  <a:srgbClr val="8E5A6D"/>
                </a:solidFill>
                <a:latin typeface="Times New Roman"/>
                <a:ea typeface="Times New Roman"/>
                <a:cs typeface="Times New Roman"/>
                <a:sym typeface="Times New Roman"/>
              </a:rPr>
              <a:t>Usability/user testing </a:t>
            </a:r>
            <a:r>
              <a:rPr lang="en-US" sz="1200">
                <a:solidFill>
                  <a:srgbClr val="8E5A6D"/>
                </a:solidFill>
                <a:latin typeface="Times New Roman"/>
                <a:ea typeface="Times New Roman"/>
                <a:cs typeface="Times New Roman"/>
                <a:sym typeface="Times New Roman"/>
              </a:rPr>
              <a:t>Representative users are observed performing representative tasks using a system</a:t>
            </a:r>
            <a:endParaRPr/>
          </a:p>
          <a:p>
            <a:pPr indent="-171450" lvl="0" marL="171450" marR="0" rtl="0" algn="just">
              <a:spcBef>
                <a:spcPts val="0"/>
              </a:spcBef>
              <a:spcAft>
                <a:spcPts val="0"/>
              </a:spcAft>
              <a:buClr>
                <a:srgbClr val="8E5A6D"/>
              </a:buClr>
              <a:buSzPts val="1200"/>
              <a:buFont typeface="Noto Sans Symbols"/>
              <a:buChar char="⮚"/>
            </a:pPr>
            <a:r>
              <a:rPr b="1" lang="en-US" sz="1200">
                <a:solidFill>
                  <a:srgbClr val="8E5A6D"/>
                </a:solidFill>
                <a:latin typeface="Times New Roman"/>
                <a:ea typeface="Times New Roman"/>
                <a:cs typeface="Times New Roman"/>
                <a:sym typeface="Times New Roman"/>
              </a:rPr>
              <a:t>Expert review </a:t>
            </a:r>
            <a:r>
              <a:rPr lang="en-US" sz="1200">
                <a:solidFill>
                  <a:srgbClr val="8E5A6D"/>
                </a:solidFill>
                <a:latin typeface="Times New Roman"/>
                <a:ea typeface="Times New Roman"/>
                <a:cs typeface="Times New Roman"/>
                <a:sym typeface="Times New Roman"/>
              </a:rPr>
              <a:t>An analysis of an existing site or prototype by an experienced usability expert who will identify deficiencies and improvements to a site based on their knowledge of web design principles and best practice</a:t>
            </a:r>
            <a:endParaRPr/>
          </a:p>
          <a:p>
            <a:pPr indent="-171450" lvl="0" marL="171450" marR="0" rtl="0" algn="just">
              <a:spcBef>
                <a:spcPts val="0"/>
              </a:spcBef>
              <a:spcAft>
                <a:spcPts val="0"/>
              </a:spcAft>
              <a:buClr>
                <a:srgbClr val="8E5A6D"/>
              </a:buClr>
              <a:buSzPts val="1200"/>
              <a:buFont typeface="Noto Sans Symbols"/>
              <a:buChar char="⮚"/>
            </a:pPr>
            <a:r>
              <a:rPr b="1" lang="en-US" sz="1200">
                <a:solidFill>
                  <a:srgbClr val="8E5A6D"/>
                </a:solidFill>
                <a:latin typeface="Times New Roman"/>
                <a:ea typeface="Times New Roman"/>
                <a:cs typeface="Times New Roman"/>
                <a:sym typeface="Times New Roman"/>
              </a:rPr>
              <a:t>Usability </a:t>
            </a:r>
            <a:r>
              <a:rPr lang="en-US" sz="1200">
                <a:solidFill>
                  <a:srgbClr val="8E5A6D"/>
                </a:solidFill>
                <a:latin typeface="Times New Roman"/>
                <a:ea typeface="Times New Roman"/>
                <a:cs typeface="Times New Roman"/>
                <a:sym typeface="Times New Roman"/>
              </a:rPr>
              <a:t>An approach to website design intended to enable the completion of user tasks.</a:t>
            </a:r>
            <a:endParaRPr/>
          </a:p>
        </p:txBody>
      </p:sp>
    </p:spTree>
  </p:cSld>
  <p:clrMapOvr>
    <a:masterClrMapping/>
  </p:clrMapOvr>
  <p:transition advTm="7132" spd="slow">
    <p:comb/>
  </p:transition>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88" name="Shape 688"/>
        <p:cNvGrpSpPr/>
        <p:nvPr/>
      </p:nvGrpSpPr>
      <p:grpSpPr>
        <a:xfrm>
          <a:off x="0" y="0"/>
          <a:ext cx="0" cy="0"/>
          <a:chOff x="0" y="0"/>
          <a:chExt cx="0" cy="0"/>
        </a:xfrm>
      </p:grpSpPr>
      <p:sp>
        <p:nvSpPr>
          <p:cNvPr id="689" name="Google Shape;689;p30"/>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690" name="Google Shape;690;p30"/>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691" name="Google Shape;691;p30"/>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692" name="Google Shape;692;p30"/>
          <p:cNvPicPr preferRelativeResize="0"/>
          <p:nvPr/>
        </p:nvPicPr>
        <p:blipFill rotWithShape="1">
          <a:blip r:embed="rId5">
            <a:alphaModFix/>
          </a:blip>
          <a:srcRect b="0" l="0" r="0" t="0"/>
          <a:stretch/>
        </p:blipFill>
        <p:spPr>
          <a:xfrm>
            <a:off x="9667031" y="5962451"/>
            <a:ext cx="2167470" cy="591661"/>
          </a:xfrm>
          <a:prstGeom prst="rect">
            <a:avLst/>
          </a:prstGeom>
          <a:noFill/>
          <a:ln>
            <a:noFill/>
          </a:ln>
        </p:spPr>
      </p:pic>
      <p:pic>
        <p:nvPicPr>
          <p:cNvPr id="693" name="Google Shape;693;p30"/>
          <p:cNvPicPr preferRelativeResize="0"/>
          <p:nvPr/>
        </p:nvPicPr>
        <p:blipFill rotWithShape="1">
          <a:blip r:embed="rId6">
            <a:alphaModFix/>
          </a:blip>
          <a:srcRect b="0" l="0" r="0" t="0"/>
          <a:stretch/>
        </p:blipFill>
        <p:spPr>
          <a:xfrm>
            <a:off x="9667031" y="757948"/>
            <a:ext cx="1879649" cy="309233"/>
          </a:xfrm>
          <a:prstGeom prst="rect">
            <a:avLst/>
          </a:prstGeom>
          <a:noFill/>
          <a:ln>
            <a:noFill/>
          </a:ln>
        </p:spPr>
      </p:pic>
      <p:sp>
        <p:nvSpPr>
          <p:cNvPr id="694" name="Google Shape;694;p30"/>
          <p:cNvSpPr/>
          <p:nvPr/>
        </p:nvSpPr>
        <p:spPr>
          <a:xfrm>
            <a:off x="679813" y="1441285"/>
            <a:ext cx="7184027" cy="5355312"/>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1800">
                <a:solidFill>
                  <a:srgbClr val="002060"/>
                </a:solidFill>
                <a:latin typeface="Times New Roman"/>
                <a:ea typeface="Times New Roman"/>
                <a:cs typeface="Times New Roman"/>
                <a:sym typeface="Times New Roman"/>
              </a:rPr>
              <a:t>For a site to be successful, the user tasks or actions need to be completed:</a:t>
            </a:r>
            <a:endParaRPr/>
          </a:p>
          <a:p>
            <a:pPr indent="0" lvl="0" marL="0" marR="0" rtl="0" algn="just">
              <a:spcBef>
                <a:spcPts val="0"/>
              </a:spcBef>
              <a:spcAft>
                <a:spcPts val="0"/>
              </a:spcAft>
              <a:buNone/>
            </a:pPr>
            <a:r>
              <a:t/>
            </a:r>
            <a:endParaRPr sz="1800">
              <a:solidFill>
                <a:srgbClr val="002060"/>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800">
                <a:solidFill>
                  <a:srgbClr val="002060"/>
                </a:solidFill>
                <a:latin typeface="Times New Roman"/>
                <a:ea typeface="Times New Roman"/>
                <a:cs typeface="Times New Roman"/>
                <a:sym typeface="Times New Roman"/>
              </a:rPr>
              <a:t>• Effectively. Effectiveness defined as 'accuracy and completeness with which users achieve specified goals'. Digital experience usability specialists measure task completion; for example, only three out of ten visitors to a website may be able to find a telephone number or other piece of information</a:t>
            </a:r>
            <a:endParaRPr/>
          </a:p>
          <a:p>
            <a:pPr indent="0" lvl="0" marL="0" marR="0" rtl="0" algn="just">
              <a:spcBef>
                <a:spcPts val="0"/>
              </a:spcBef>
              <a:spcAft>
                <a:spcPts val="0"/>
              </a:spcAft>
              <a:buNone/>
            </a:pPr>
            <a:r>
              <a:t/>
            </a:r>
            <a:endParaRPr sz="1800">
              <a:solidFill>
                <a:srgbClr val="002060"/>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800">
                <a:solidFill>
                  <a:srgbClr val="002060"/>
                </a:solidFill>
                <a:latin typeface="Times New Roman"/>
                <a:ea typeface="Times New Roman"/>
                <a:cs typeface="Times New Roman"/>
                <a:sym typeface="Times New Roman"/>
              </a:rPr>
              <a:t> • Efficiently. efficiency defined as 'resources expended in relation to the accuracy and completeness with which users achieve goals'. Digital experience usability specialists also measure how long it takes to complete a task on-site, or the number of clicks it takes.</a:t>
            </a:r>
            <a:endParaRPr/>
          </a:p>
          <a:p>
            <a:pPr indent="0" lvl="0" marL="0" marR="0" rtl="0" algn="just">
              <a:spcBef>
                <a:spcPts val="0"/>
              </a:spcBef>
              <a:spcAft>
                <a:spcPts val="0"/>
              </a:spcAft>
              <a:buNone/>
            </a:pPr>
            <a:r>
              <a:t/>
            </a:r>
            <a:endParaRPr sz="1800">
              <a:solidFill>
                <a:srgbClr val="002060"/>
              </a:solidFill>
              <a:latin typeface="Times New Roman"/>
              <a:ea typeface="Times New Roman"/>
              <a:cs typeface="Times New Roman"/>
              <a:sym typeface="Times New Roman"/>
            </a:endParaRPr>
          </a:p>
          <a:p>
            <a:pPr indent="-285750" lvl="0" marL="285750" marR="0" rtl="0" algn="just">
              <a:spcBef>
                <a:spcPts val="0"/>
              </a:spcBef>
              <a:spcAft>
                <a:spcPts val="0"/>
              </a:spcAft>
              <a:buClr>
                <a:srgbClr val="002060"/>
              </a:buClr>
              <a:buSzPts val="1800"/>
              <a:buFont typeface="Noto Sans Symbols"/>
              <a:buChar char="⮚"/>
            </a:pPr>
            <a:r>
              <a:rPr lang="en-US" sz="1800">
                <a:solidFill>
                  <a:srgbClr val="002060"/>
                </a:solidFill>
                <a:latin typeface="Times New Roman"/>
                <a:ea typeface="Times New Roman"/>
                <a:cs typeface="Times New Roman"/>
                <a:sym typeface="Times New Roman"/>
              </a:rPr>
              <a:t>In the web, usability is a necessary condition for survival. If a website is difficult to use, people leave. If the homepage fails to clearly state what a company offers and what users can do on the site, people leave. If users get lost on a website, they leave. If a website's information is hard to read or doesn't answer users' key questions, they leave. Note a pattern here?</a:t>
            </a:r>
            <a:endParaRPr/>
          </a:p>
        </p:txBody>
      </p:sp>
      <p:pic>
        <p:nvPicPr>
          <p:cNvPr id="695" name="Google Shape;695;p30"/>
          <p:cNvPicPr preferRelativeResize="0"/>
          <p:nvPr/>
        </p:nvPicPr>
        <p:blipFill rotWithShape="1">
          <a:blip r:embed="rId7">
            <a:alphaModFix/>
          </a:blip>
          <a:srcRect b="0" l="0" r="0" t="0"/>
          <a:stretch/>
        </p:blipFill>
        <p:spPr>
          <a:xfrm>
            <a:off x="8585200" y="2049916"/>
            <a:ext cx="3202756" cy="2929800"/>
          </a:xfrm>
          <a:prstGeom prst="rect">
            <a:avLst/>
          </a:prstGeom>
          <a:noFill/>
          <a:ln>
            <a:noFill/>
          </a:ln>
        </p:spPr>
      </p:pic>
    </p:spTree>
  </p:cSld>
  <p:clrMapOvr>
    <a:masterClrMapping/>
  </p:clrMapOvr>
  <p:transition advTm="7132" spd="slow">
    <p:comb/>
  </p:transition>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99" name="Shape 699"/>
        <p:cNvGrpSpPr/>
        <p:nvPr/>
      </p:nvGrpSpPr>
      <p:grpSpPr>
        <a:xfrm>
          <a:off x="0" y="0"/>
          <a:ext cx="0" cy="0"/>
          <a:chOff x="0" y="0"/>
          <a:chExt cx="0" cy="0"/>
        </a:xfrm>
      </p:grpSpPr>
      <p:sp>
        <p:nvSpPr>
          <p:cNvPr id="700" name="Google Shape;700;p31"/>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701" name="Google Shape;701;p31"/>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702" name="Google Shape;702;p31"/>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703" name="Google Shape;703;p31"/>
          <p:cNvPicPr preferRelativeResize="0"/>
          <p:nvPr/>
        </p:nvPicPr>
        <p:blipFill rotWithShape="1">
          <a:blip r:embed="rId5">
            <a:alphaModFix/>
          </a:blip>
          <a:srcRect b="0" l="0" r="0" t="0"/>
          <a:stretch/>
        </p:blipFill>
        <p:spPr>
          <a:xfrm>
            <a:off x="9667031" y="5962451"/>
            <a:ext cx="2167470" cy="591661"/>
          </a:xfrm>
          <a:prstGeom prst="rect">
            <a:avLst/>
          </a:prstGeom>
          <a:noFill/>
          <a:ln>
            <a:noFill/>
          </a:ln>
        </p:spPr>
      </p:pic>
      <p:pic>
        <p:nvPicPr>
          <p:cNvPr id="704" name="Google Shape;704;p31"/>
          <p:cNvPicPr preferRelativeResize="0"/>
          <p:nvPr/>
        </p:nvPicPr>
        <p:blipFill rotWithShape="1">
          <a:blip r:embed="rId6">
            <a:alphaModFix/>
          </a:blip>
          <a:srcRect b="0" l="0" r="0" t="0"/>
          <a:stretch/>
        </p:blipFill>
        <p:spPr>
          <a:xfrm>
            <a:off x="9667031" y="757948"/>
            <a:ext cx="1879649" cy="309233"/>
          </a:xfrm>
          <a:prstGeom prst="rect">
            <a:avLst/>
          </a:prstGeom>
          <a:noFill/>
          <a:ln>
            <a:noFill/>
          </a:ln>
        </p:spPr>
      </p:pic>
      <p:sp>
        <p:nvSpPr>
          <p:cNvPr id="705" name="Google Shape;705;p31"/>
          <p:cNvSpPr txBox="1"/>
          <p:nvPr/>
        </p:nvSpPr>
        <p:spPr>
          <a:xfrm>
            <a:off x="568960" y="1158240"/>
            <a:ext cx="6471900" cy="86814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800">
                <a:solidFill>
                  <a:srgbClr val="002060"/>
                </a:solidFill>
                <a:latin typeface="Times New Roman"/>
                <a:ea typeface="Times New Roman"/>
                <a:cs typeface="Times New Roman"/>
                <a:sym typeface="Times New Roman"/>
              </a:rPr>
              <a:t>WEB ACCESSIBILITY </a:t>
            </a:r>
            <a:r>
              <a:rPr b="1" lang="en-US" sz="1800">
                <a:solidFill>
                  <a:srgbClr val="002060"/>
                </a:solidFill>
                <a:latin typeface="Times New Roman"/>
                <a:ea typeface="Times New Roman"/>
                <a:cs typeface="Times New Roman"/>
                <a:sym typeface="Times New Roman"/>
              </a:rPr>
              <a:t>REQUIREMENTS</a:t>
            </a:r>
            <a:endParaRPr/>
          </a:p>
          <a:p>
            <a:pPr indent="0" lvl="0" marL="0" marR="0" rtl="0" algn="l">
              <a:spcBef>
                <a:spcPts val="0"/>
              </a:spcBef>
              <a:spcAft>
                <a:spcPts val="0"/>
              </a:spcAft>
              <a:buNone/>
            </a:pPr>
            <a:r>
              <a:t/>
            </a:r>
            <a:endParaRPr sz="1800">
              <a:solidFill>
                <a:srgbClr val="002060"/>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800">
                <a:solidFill>
                  <a:srgbClr val="002060"/>
                </a:solidFill>
                <a:latin typeface="Times New Roman"/>
                <a:ea typeface="Times New Roman"/>
                <a:cs typeface="Times New Roman"/>
                <a:sym typeface="Times New Roman"/>
              </a:rPr>
              <a:t>Web accessibility is the practice of making websites usable for all visitors, including those with disabilities, impairments, and limitations. Web accessibility involves following certain design principles which ensure that people who experience difficulties or limitations have the same or a similar experience as those who do not. This ensures your content is accessible for every user.</a:t>
            </a:r>
            <a:endParaRPr sz="1800">
              <a:solidFill>
                <a:srgbClr val="002060"/>
              </a:solidFill>
              <a:latin typeface="Times New Roman"/>
              <a:ea typeface="Times New Roman"/>
              <a:cs typeface="Times New Roman"/>
              <a:sym typeface="Times New Roman"/>
            </a:endParaRPr>
          </a:p>
          <a:p>
            <a:pPr indent="0" lvl="0" marL="0" marR="0" rtl="0" algn="just">
              <a:spcBef>
                <a:spcPts val="0"/>
              </a:spcBef>
              <a:spcAft>
                <a:spcPts val="0"/>
              </a:spcAft>
              <a:buNone/>
            </a:pPr>
            <a:r>
              <a:t/>
            </a:r>
            <a:endParaRPr sz="1800">
              <a:solidFill>
                <a:srgbClr val="002060"/>
              </a:solidFill>
              <a:latin typeface="Times New Roman"/>
              <a:ea typeface="Times New Roman"/>
              <a:cs typeface="Times New Roman"/>
              <a:sym typeface="Times New Roman"/>
            </a:endParaRPr>
          </a:p>
          <a:p>
            <a:pPr indent="0" lvl="0" marL="0" marR="0" rtl="0" algn="l">
              <a:spcBef>
                <a:spcPts val="0"/>
              </a:spcBef>
              <a:spcAft>
                <a:spcPts val="0"/>
              </a:spcAft>
              <a:buNone/>
            </a:pPr>
            <a:r>
              <a:rPr b="1" lang="en-US" sz="1800">
                <a:solidFill>
                  <a:srgbClr val="002060"/>
                </a:solidFill>
                <a:latin typeface="Times New Roman"/>
                <a:ea typeface="Times New Roman"/>
                <a:cs typeface="Times New Roman"/>
                <a:sym typeface="Times New Roman"/>
              </a:rPr>
              <a:t>Who manages web accessibility on the internet?</a:t>
            </a:r>
            <a:endParaRPr/>
          </a:p>
          <a:p>
            <a:pPr indent="0" lvl="0" marL="0" marR="0" rtl="0" algn="l">
              <a:spcBef>
                <a:spcPts val="0"/>
              </a:spcBef>
              <a:spcAft>
                <a:spcPts val="0"/>
              </a:spcAft>
              <a:buNone/>
            </a:pPr>
            <a:r>
              <a:t/>
            </a:r>
            <a:endParaRPr b="1" sz="1800">
              <a:solidFill>
                <a:srgbClr val="002060"/>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800">
                <a:solidFill>
                  <a:srgbClr val="002060"/>
                </a:solidFill>
                <a:latin typeface="Times New Roman"/>
                <a:ea typeface="Times New Roman"/>
                <a:cs typeface="Times New Roman"/>
                <a:sym typeface="Times New Roman"/>
              </a:rPr>
              <a:t>So, who's in charge of the web accessibility initiative and works to enforce it across the internet? The answer is the members of the Web Accessibility Initiative (WIP) of The World Wide Web Consortium (W3C). These organizations are responsible for publishing the Web Content Accessibility Guidelines (WCAG) and related content.</a:t>
            </a:r>
            <a:endParaRPr/>
          </a:p>
          <a:p>
            <a:pPr indent="0" lvl="0" marL="0" marR="0" rtl="0" algn="l">
              <a:spcBef>
                <a:spcPts val="0"/>
              </a:spcBef>
              <a:spcAft>
                <a:spcPts val="0"/>
              </a:spcAft>
              <a:buNone/>
            </a:pPr>
            <a:r>
              <a:t/>
            </a:r>
            <a:endParaRPr sz="1800">
              <a:solidFill>
                <a:srgbClr val="002060"/>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rgbClr val="002060"/>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rgbClr val="002060"/>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rgbClr val="002060"/>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rgbClr val="002060"/>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rgbClr val="002060"/>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rgbClr val="002060"/>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rgbClr val="002060"/>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rgbClr val="002060"/>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rgbClr val="002060"/>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rgbClr val="002060"/>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rgbClr val="002060"/>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rgbClr val="002060"/>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rgbClr val="002060"/>
              </a:solidFill>
              <a:latin typeface="Times New Roman"/>
              <a:ea typeface="Times New Roman"/>
              <a:cs typeface="Times New Roman"/>
              <a:sym typeface="Times New Roman"/>
            </a:endParaRPr>
          </a:p>
        </p:txBody>
      </p:sp>
      <p:pic>
        <p:nvPicPr>
          <p:cNvPr id="706" name="Google Shape;706;p31"/>
          <p:cNvPicPr preferRelativeResize="0"/>
          <p:nvPr/>
        </p:nvPicPr>
        <p:blipFill rotWithShape="1">
          <a:blip r:embed="rId7">
            <a:alphaModFix/>
          </a:blip>
          <a:srcRect b="0" l="0" r="0" t="0"/>
          <a:stretch/>
        </p:blipFill>
        <p:spPr>
          <a:xfrm>
            <a:off x="7650480" y="2189391"/>
            <a:ext cx="3435776" cy="2728049"/>
          </a:xfrm>
          <a:prstGeom prst="rect">
            <a:avLst/>
          </a:prstGeom>
          <a:noFill/>
          <a:ln>
            <a:noFill/>
          </a:ln>
        </p:spPr>
      </p:pic>
      <p:sp>
        <p:nvSpPr>
          <p:cNvPr id="707" name="Google Shape;707;p31"/>
          <p:cNvSpPr/>
          <p:nvPr/>
        </p:nvSpPr>
        <p:spPr>
          <a:xfrm>
            <a:off x="7772400" y="5116780"/>
            <a:ext cx="4198076" cy="461665"/>
          </a:xfrm>
          <a:prstGeom prst="rect">
            <a:avLst/>
          </a:prstGeom>
          <a:noFill/>
          <a:ln>
            <a:noFill/>
          </a:ln>
        </p:spPr>
        <p:txBody>
          <a:bodyPr anchorCtr="0" anchor="t" bIns="45700" lIns="91425" spcFirstLastPara="1" rIns="91425" wrap="square" tIns="45700">
            <a:spAutoFit/>
          </a:bodyPr>
          <a:lstStyle/>
          <a:p>
            <a:pPr indent="-171450" lvl="0" marL="171450" marR="0" rtl="0" algn="l">
              <a:spcBef>
                <a:spcPts val="0"/>
              </a:spcBef>
              <a:spcAft>
                <a:spcPts val="0"/>
              </a:spcAft>
              <a:buClr>
                <a:srgbClr val="8E5A6D"/>
              </a:buClr>
              <a:buSzPts val="1200"/>
              <a:buFont typeface="Noto Sans Symbols"/>
              <a:buChar char="⮚"/>
            </a:pPr>
            <a:r>
              <a:rPr lang="en-US" sz="1200">
                <a:solidFill>
                  <a:srgbClr val="8E5A6D"/>
                </a:solidFill>
                <a:latin typeface="Times New Roman"/>
                <a:ea typeface="Times New Roman"/>
                <a:cs typeface="Times New Roman"/>
                <a:sym typeface="Times New Roman"/>
              </a:rPr>
              <a:t>Accessibility legislation intended to protect users of websites with disabilities, including visual disability</a:t>
            </a:r>
            <a:r>
              <a:rPr lang="en-US" sz="1200">
                <a:solidFill>
                  <a:schemeClr val="dk1"/>
                </a:solidFill>
                <a:latin typeface="Times New Roman"/>
                <a:ea typeface="Times New Roman"/>
                <a:cs typeface="Times New Roman"/>
                <a:sym typeface="Times New Roman"/>
              </a:rPr>
              <a:t>.</a:t>
            </a:r>
            <a:endParaRPr/>
          </a:p>
        </p:txBody>
      </p:sp>
    </p:spTree>
  </p:cSld>
  <p:clrMapOvr>
    <a:masterClrMapping/>
  </p:clrMapOvr>
  <p:transition advTm="7132" spd="slow">
    <p:comb/>
  </p:transition>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11" name="Shape 711"/>
        <p:cNvGrpSpPr/>
        <p:nvPr/>
      </p:nvGrpSpPr>
      <p:grpSpPr>
        <a:xfrm>
          <a:off x="0" y="0"/>
          <a:ext cx="0" cy="0"/>
          <a:chOff x="0" y="0"/>
          <a:chExt cx="0" cy="0"/>
        </a:xfrm>
      </p:grpSpPr>
      <p:sp>
        <p:nvSpPr>
          <p:cNvPr id="712" name="Google Shape;712;p32"/>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713" name="Google Shape;713;p32"/>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714" name="Google Shape;714;p32"/>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715" name="Google Shape;715;p32"/>
          <p:cNvPicPr preferRelativeResize="0"/>
          <p:nvPr/>
        </p:nvPicPr>
        <p:blipFill rotWithShape="1">
          <a:blip r:embed="rId5">
            <a:alphaModFix/>
          </a:blip>
          <a:srcRect b="0" l="0" r="0" t="0"/>
          <a:stretch/>
        </p:blipFill>
        <p:spPr>
          <a:xfrm>
            <a:off x="9667031" y="5962451"/>
            <a:ext cx="2167470" cy="591661"/>
          </a:xfrm>
          <a:prstGeom prst="rect">
            <a:avLst/>
          </a:prstGeom>
          <a:noFill/>
          <a:ln>
            <a:noFill/>
          </a:ln>
        </p:spPr>
      </p:pic>
      <p:pic>
        <p:nvPicPr>
          <p:cNvPr id="716" name="Google Shape;716;p32"/>
          <p:cNvPicPr preferRelativeResize="0"/>
          <p:nvPr/>
        </p:nvPicPr>
        <p:blipFill rotWithShape="1">
          <a:blip r:embed="rId6">
            <a:alphaModFix/>
          </a:blip>
          <a:srcRect b="0" l="0" r="0" t="0"/>
          <a:stretch/>
        </p:blipFill>
        <p:spPr>
          <a:xfrm>
            <a:off x="9667031" y="757948"/>
            <a:ext cx="1879649" cy="309233"/>
          </a:xfrm>
          <a:prstGeom prst="rect">
            <a:avLst/>
          </a:prstGeom>
          <a:noFill/>
          <a:ln>
            <a:noFill/>
          </a:ln>
        </p:spPr>
      </p:pic>
      <p:sp>
        <p:nvSpPr>
          <p:cNvPr id="717" name="Google Shape;717;p32"/>
          <p:cNvSpPr/>
          <p:nvPr/>
        </p:nvSpPr>
        <p:spPr>
          <a:xfrm>
            <a:off x="467360" y="1028343"/>
            <a:ext cx="7254240" cy="5570756"/>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en-US" sz="1800">
                <a:solidFill>
                  <a:srgbClr val="002060"/>
                </a:solidFill>
                <a:latin typeface="Times New Roman"/>
                <a:ea typeface="Times New Roman"/>
                <a:cs typeface="Times New Roman"/>
                <a:sym typeface="Times New Roman"/>
              </a:rPr>
              <a:t>Why is web accessibility important? </a:t>
            </a:r>
            <a:endParaRPr b="1" sz="1800">
              <a:solidFill>
                <a:srgbClr val="002060"/>
              </a:solidFill>
              <a:latin typeface="Times New Roman"/>
              <a:ea typeface="Times New Roman"/>
              <a:cs typeface="Times New Roman"/>
              <a:sym typeface="Times New Roman"/>
            </a:endParaRPr>
          </a:p>
          <a:p>
            <a:pPr indent="0" lvl="0" marL="0" marR="0" rtl="0" algn="just">
              <a:spcBef>
                <a:spcPts val="0"/>
              </a:spcBef>
              <a:spcAft>
                <a:spcPts val="0"/>
              </a:spcAft>
              <a:buNone/>
            </a:pPr>
            <a:r>
              <a:t/>
            </a:r>
            <a:endParaRPr b="1" sz="1600">
              <a:solidFill>
                <a:srgbClr val="002060"/>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800">
                <a:solidFill>
                  <a:srgbClr val="002060"/>
                </a:solidFill>
                <a:latin typeface="Times New Roman"/>
                <a:ea typeface="Times New Roman"/>
                <a:cs typeface="Times New Roman"/>
                <a:sym typeface="Times New Roman"/>
              </a:rPr>
              <a:t>web accessibility makes your website — and its content — more user-friendly and easy to understand for all visitors. This includes those with disabilities and limitations such as:</a:t>
            </a:r>
            <a:endParaRPr sz="1800">
              <a:solidFill>
                <a:srgbClr val="002060"/>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800">
                <a:solidFill>
                  <a:srgbClr val="002060"/>
                </a:solidFill>
                <a:latin typeface="Times New Roman"/>
                <a:ea typeface="Times New Roman"/>
                <a:cs typeface="Times New Roman"/>
                <a:sym typeface="Times New Roman"/>
              </a:rPr>
              <a:t>Blindness , Low vision, Learning disabilities , Cognitive disabilities , Deafness , Hearing loss , Speech disabilities , Physical disabilities.</a:t>
            </a:r>
            <a:endParaRPr sz="1800">
              <a:solidFill>
                <a:srgbClr val="002060"/>
              </a:solidFill>
              <a:latin typeface="Times New Roman"/>
              <a:ea typeface="Times New Roman"/>
              <a:cs typeface="Times New Roman"/>
              <a:sym typeface="Times New Roman"/>
            </a:endParaRPr>
          </a:p>
          <a:p>
            <a:pPr indent="0" lvl="0" marL="0" marR="0" rtl="0" algn="just">
              <a:spcBef>
                <a:spcPts val="0"/>
              </a:spcBef>
              <a:spcAft>
                <a:spcPts val="0"/>
              </a:spcAft>
              <a:buNone/>
            </a:pPr>
            <a:r>
              <a:t/>
            </a:r>
            <a:endParaRPr sz="1800">
              <a:solidFill>
                <a:srgbClr val="002060"/>
              </a:solidFill>
              <a:latin typeface="Times New Roman"/>
              <a:ea typeface="Times New Roman"/>
              <a:cs typeface="Times New Roman"/>
              <a:sym typeface="Times New Roman"/>
            </a:endParaRPr>
          </a:p>
          <a:p>
            <a:pPr indent="0" lvl="0" marL="0" marR="0" rtl="0" algn="just">
              <a:spcBef>
                <a:spcPts val="0"/>
              </a:spcBef>
              <a:spcAft>
                <a:spcPts val="0"/>
              </a:spcAft>
              <a:buNone/>
            </a:pPr>
            <a:r>
              <a:rPr b="1" lang="en-US" sz="1800">
                <a:solidFill>
                  <a:srgbClr val="002060"/>
                </a:solidFill>
                <a:latin typeface="Times New Roman"/>
                <a:ea typeface="Times New Roman"/>
                <a:cs typeface="Times New Roman"/>
                <a:sym typeface="Times New Roman"/>
              </a:rPr>
              <a:t>Web accessibility isn't optional; </a:t>
            </a:r>
            <a:r>
              <a:rPr lang="en-US" sz="1800">
                <a:solidFill>
                  <a:srgbClr val="002060"/>
                </a:solidFill>
                <a:latin typeface="Times New Roman"/>
                <a:ea typeface="Times New Roman"/>
                <a:cs typeface="Times New Roman"/>
                <a:sym typeface="Times New Roman"/>
              </a:rPr>
              <a:t>it's a must-have, which is why web accessibility is important. By prioritizing your site's level of accessibility, you will enhance the user experience for all of your visitors — including those with disabilities or limitations who land on your site.</a:t>
            </a:r>
            <a:endParaRPr/>
          </a:p>
          <a:p>
            <a:pPr indent="0" lvl="0" marL="0" marR="0" rtl="0" algn="just">
              <a:spcBef>
                <a:spcPts val="0"/>
              </a:spcBef>
              <a:spcAft>
                <a:spcPts val="0"/>
              </a:spcAft>
              <a:buNone/>
            </a:pPr>
            <a:r>
              <a:t/>
            </a:r>
            <a:endParaRPr sz="1800">
              <a:solidFill>
                <a:srgbClr val="002060"/>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800">
                <a:solidFill>
                  <a:srgbClr val="002060"/>
                </a:solidFill>
                <a:latin typeface="Times New Roman"/>
                <a:ea typeface="Times New Roman"/>
                <a:cs typeface="Times New Roman"/>
                <a:sym typeface="Times New Roman"/>
              </a:rPr>
              <a:t>You'll also demonstrate your company's commitment to inclusivity. By doing this, you show your visitors, leads, and customers that you value and care about them as individuals — and in return, this investment will boost your brand loyalty and advocacy.</a:t>
            </a:r>
            <a:endParaRPr/>
          </a:p>
          <a:p>
            <a:pPr indent="0" lvl="0" marL="0" marR="0" rtl="0" algn="just">
              <a:spcBef>
                <a:spcPts val="0"/>
              </a:spcBef>
              <a:spcAft>
                <a:spcPts val="0"/>
              </a:spcAft>
              <a:buNone/>
            </a:pPr>
            <a:r>
              <a:t/>
            </a:r>
            <a:endParaRPr sz="1800">
              <a:solidFill>
                <a:srgbClr val="002060"/>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800">
                <a:solidFill>
                  <a:srgbClr val="002060"/>
                </a:solidFill>
                <a:latin typeface="Times New Roman"/>
                <a:ea typeface="Times New Roman"/>
                <a:cs typeface="Times New Roman"/>
                <a:sym typeface="Times New Roman"/>
              </a:rPr>
              <a:t>Meeting web accessibility standards may sound like the right thing to do at this point (and it is) — but is it required of you by law? </a:t>
            </a:r>
            <a:endParaRPr/>
          </a:p>
        </p:txBody>
      </p:sp>
      <p:pic>
        <p:nvPicPr>
          <p:cNvPr id="718" name="Google Shape;718;p32"/>
          <p:cNvPicPr preferRelativeResize="0"/>
          <p:nvPr/>
        </p:nvPicPr>
        <p:blipFill rotWithShape="1">
          <a:blip r:embed="rId7">
            <a:alphaModFix/>
          </a:blip>
          <a:srcRect b="0" l="0" r="0" t="0"/>
          <a:stretch/>
        </p:blipFill>
        <p:spPr>
          <a:xfrm>
            <a:off x="8616634" y="2132954"/>
            <a:ext cx="2952750" cy="2438604"/>
          </a:xfrm>
          <a:prstGeom prst="rect">
            <a:avLst/>
          </a:prstGeom>
          <a:noFill/>
          <a:ln>
            <a:noFill/>
          </a:ln>
        </p:spPr>
      </p:pic>
      <p:sp>
        <p:nvSpPr>
          <p:cNvPr id="719" name="Google Shape;719;p32"/>
          <p:cNvSpPr/>
          <p:nvPr/>
        </p:nvSpPr>
        <p:spPr>
          <a:xfrm>
            <a:off x="8249919" y="4762122"/>
            <a:ext cx="3686181" cy="1384995"/>
          </a:xfrm>
          <a:prstGeom prst="rect">
            <a:avLst/>
          </a:prstGeom>
          <a:noFill/>
          <a:ln>
            <a:noFill/>
          </a:ln>
        </p:spPr>
        <p:txBody>
          <a:bodyPr anchorCtr="0" anchor="t" bIns="45700" lIns="91425" spcFirstLastPara="1" rIns="91425" wrap="square" tIns="45700">
            <a:spAutoFit/>
          </a:bodyPr>
          <a:lstStyle/>
          <a:p>
            <a:pPr indent="-171450" lvl="0" marL="171450" marR="0" rtl="0" algn="l">
              <a:spcBef>
                <a:spcPts val="0"/>
              </a:spcBef>
              <a:spcAft>
                <a:spcPts val="0"/>
              </a:spcAft>
              <a:buClr>
                <a:srgbClr val="8E5A6D"/>
              </a:buClr>
              <a:buSzPts val="1200"/>
              <a:buFont typeface="Noto Sans Symbols"/>
              <a:buChar char="⮚"/>
            </a:pPr>
            <a:r>
              <a:rPr lang="en-US" sz="1200">
                <a:solidFill>
                  <a:srgbClr val="8E5A6D"/>
                </a:solidFill>
                <a:latin typeface="Times New Roman"/>
                <a:ea typeface="Times New Roman"/>
                <a:cs typeface="Times New Roman"/>
                <a:sym typeface="Times New Roman"/>
              </a:rPr>
              <a:t>Web accessibility An approach to site design intended to accommodate site usage using different browsers and settings - particularly required by the visually impaired and visitors with other disabilities including motor control, learning difficulties and deaf users . Users whose first language is not English can also be assisted.</a:t>
            </a:r>
            <a:endParaRPr/>
          </a:p>
        </p:txBody>
      </p:sp>
    </p:spTree>
  </p:cSld>
  <p:clrMapOvr>
    <a:masterClrMapping/>
  </p:clrMapOvr>
  <p:transition advTm="7132" spd="slow">
    <p:comb/>
  </p:transition>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23" name="Shape 723"/>
        <p:cNvGrpSpPr/>
        <p:nvPr/>
      </p:nvGrpSpPr>
      <p:grpSpPr>
        <a:xfrm>
          <a:off x="0" y="0"/>
          <a:ext cx="0" cy="0"/>
          <a:chOff x="0" y="0"/>
          <a:chExt cx="0" cy="0"/>
        </a:xfrm>
      </p:grpSpPr>
      <p:sp>
        <p:nvSpPr>
          <p:cNvPr id="724" name="Google Shape;724;p33"/>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725" name="Google Shape;725;p33"/>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726" name="Google Shape;726;p33"/>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727" name="Google Shape;727;p33"/>
          <p:cNvPicPr preferRelativeResize="0"/>
          <p:nvPr/>
        </p:nvPicPr>
        <p:blipFill rotWithShape="1">
          <a:blip r:embed="rId5">
            <a:alphaModFix/>
          </a:blip>
          <a:srcRect b="0" l="0" r="0" t="0"/>
          <a:stretch/>
        </p:blipFill>
        <p:spPr>
          <a:xfrm>
            <a:off x="9667031" y="5962451"/>
            <a:ext cx="2167470" cy="591661"/>
          </a:xfrm>
          <a:prstGeom prst="rect">
            <a:avLst/>
          </a:prstGeom>
          <a:noFill/>
          <a:ln>
            <a:noFill/>
          </a:ln>
        </p:spPr>
      </p:pic>
      <p:pic>
        <p:nvPicPr>
          <p:cNvPr id="728" name="Google Shape;728;p33"/>
          <p:cNvPicPr preferRelativeResize="0"/>
          <p:nvPr/>
        </p:nvPicPr>
        <p:blipFill rotWithShape="1">
          <a:blip r:embed="rId6">
            <a:alphaModFix/>
          </a:blip>
          <a:srcRect b="0" l="0" r="0" t="0"/>
          <a:stretch/>
        </p:blipFill>
        <p:spPr>
          <a:xfrm>
            <a:off x="9667031" y="757948"/>
            <a:ext cx="1879649" cy="309233"/>
          </a:xfrm>
          <a:prstGeom prst="rect">
            <a:avLst/>
          </a:prstGeom>
          <a:noFill/>
          <a:ln>
            <a:noFill/>
          </a:ln>
        </p:spPr>
      </p:pic>
      <p:sp>
        <p:nvSpPr>
          <p:cNvPr id="729" name="Google Shape;729;p33"/>
          <p:cNvSpPr txBox="1"/>
          <p:nvPr/>
        </p:nvSpPr>
        <p:spPr>
          <a:xfrm>
            <a:off x="487680" y="1067181"/>
            <a:ext cx="5801360" cy="535531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800">
                <a:solidFill>
                  <a:srgbClr val="002060"/>
                </a:solidFill>
                <a:latin typeface="Times New Roman"/>
                <a:ea typeface="Times New Roman"/>
                <a:cs typeface="Times New Roman"/>
                <a:sym typeface="Times New Roman"/>
              </a:rPr>
              <a:t>PERSONALIZATION REQUIREMENTS</a:t>
            </a:r>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800">
                <a:solidFill>
                  <a:srgbClr val="002060"/>
                </a:solidFill>
                <a:latin typeface="Times New Roman"/>
                <a:ea typeface="Times New Roman"/>
                <a:cs typeface="Times New Roman"/>
                <a:sym typeface="Times New Roman"/>
              </a:rPr>
              <a:t>As prospects and customers use business websites and apps, we can use technology to learn a lot about their behaviors, preferences and characteristics. This includes both implicit data based on behavior and explicit data collected through profiling forms, surveys and quizzes either by the business or through linking to third-party data sources. </a:t>
            </a:r>
            <a:endParaRPr sz="1800">
              <a:solidFill>
                <a:srgbClr val="002060"/>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800">
                <a:solidFill>
                  <a:srgbClr val="002060"/>
                </a:solidFill>
                <a:latin typeface="Times New Roman"/>
                <a:ea typeface="Times New Roman"/>
                <a:cs typeface="Times New Roman"/>
                <a:sym typeface="Times New Roman"/>
              </a:rPr>
              <a:t>Personalization aims to deliver more relevant experiences through customized recommendations that improve conversion to lead or sale or improve engagement with a brand. Although many of us will have experienced personalization through retail product recommendations like those from Amazon, the definition shows the relevance of personalization to all types of businesses. For example, B2B companies that don't sell on line can use personalization to recommend relevant content to sustain prospects' interest in a business and so nurture them towards sale.</a:t>
            </a:r>
            <a:endParaRPr sz="1800">
              <a:solidFill>
                <a:srgbClr val="002060"/>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pic>
        <p:nvPicPr>
          <p:cNvPr id="730" name="Google Shape;730;p33"/>
          <p:cNvPicPr preferRelativeResize="0"/>
          <p:nvPr/>
        </p:nvPicPr>
        <p:blipFill rotWithShape="1">
          <a:blip r:embed="rId7">
            <a:alphaModFix/>
          </a:blip>
          <a:srcRect b="0" l="0" r="0" t="0"/>
          <a:stretch/>
        </p:blipFill>
        <p:spPr>
          <a:xfrm>
            <a:off x="7622515" y="1999049"/>
            <a:ext cx="3606482" cy="2532469"/>
          </a:xfrm>
          <a:prstGeom prst="rect">
            <a:avLst/>
          </a:prstGeom>
          <a:noFill/>
          <a:ln>
            <a:noFill/>
          </a:ln>
        </p:spPr>
      </p:pic>
      <p:sp>
        <p:nvSpPr>
          <p:cNvPr id="731" name="Google Shape;731;p33"/>
          <p:cNvSpPr/>
          <p:nvPr/>
        </p:nvSpPr>
        <p:spPr>
          <a:xfrm>
            <a:off x="7622515" y="4739153"/>
            <a:ext cx="4307840" cy="1015663"/>
          </a:xfrm>
          <a:prstGeom prst="rect">
            <a:avLst/>
          </a:prstGeom>
          <a:noFill/>
          <a:ln>
            <a:noFill/>
          </a:ln>
        </p:spPr>
        <p:txBody>
          <a:bodyPr anchorCtr="0" anchor="t" bIns="45700" lIns="91425" spcFirstLastPara="1" rIns="91425" wrap="square" tIns="45700">
            <a:spAutoFit/>
          </a:bodyPr>
          <a:lstStyle/>
          <a:p>
            <a:pPr indent="-171450" lvl="0" marL="171450" marR="0" rtl="0" algn="just">
              <a:spcBef>
                <a:spcPts val="0"/>
              </a:spcBef>
              <a:spcAft>
                <a:spcPts val="0"/>
              </a:spcAft>
              <a:buClr>
                <a:srgbClr val="8E5A6D"/>
              </a:buClr>
              <a:buSzPts val="1200"/>
              <a:buFont typeface="Noto Sans Symbols"/>
              <a:buChar char="⮚"/>
            </a:pPr>
            <a:r>
              <a:rPr lang="en-US" sz="1200">
                <a:solidFill>
                  <a:srgbClr val="8E5A6D"/>
                </a:solidFill>
                <a:latin typeface="Times New Roman"/>
                <a:ea typeface="Times New Roman"/>
                <a:cs typeface="Times New Roman"/>
                <a:sym typeface="Times New Roman"/>
              </a:rPr>
              <a:t>Personalization Digital experience personalization is the dynamic serving of customized content, product or promotional offer recommendations to website visitors or app users based on their characteristics and intent behavior to support conversion and long-term engagement goals.</a:t>
            </a:r>
            <a:endParaRPr/>
          </a:p>
        </p:txBody>
      </p:sp>
    </p:spTree>
  </p:cSld>
  <p:clrMapOvr>
    <a:masterClrMapping/>
  </p:clrMapOvr>
  <p:transition advTm="7132" spd="slow">
    <p:comb/>
  </p:transition>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35" name="Shape 735"/>
        <p:cNvGrpSpPr/>
        <p:nvPr/>
      </p:nvGrpSpPr>
      <p:grpSpPr>
        <a:xfrm>
          <a:off x="0" y="0"/>
          <a:ext cx="0" cy="0"/>
          <a:chOff x="0" y="0"/>
          <a:chExt cx="0" cy="0"/>
        </a:xfrm>
      </p:grpSpPr>
      <p:sp>
        <p:nvSpPr>
          <p:cNvPr id="736" name="Google Shape;736;p34"/>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737" name="Google Shape;737;p34"/>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738" name="Google Shape;738;p34"/>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739" name="Google Shape;739;p34"/>
          <p:cNvPicPr preferRelativeResize="0"/>
          <p:nvPr/>
        </p:nvPicPr>
        <p:blipFill rotWithShape="1">
          <a:blip r:embed="rId5">
            <a:alphaModFix/>
          </a:blip>
          <a:srcRect b="0" l="0" r="0" t="0"/>
          <a:stretch/>
        </p:blipFill>
        <p:spPr>
          <a:xfrm>
            <a:off x="9667031" y="5962451"/>
            <a:ext cx="2167470" cy="591661"/>
          </a:xfrm>
          <a:prstGeom prst="rect">
            <a:avLst/>
          </a:prstGeom>
          <a:noFill/>
          <a:ln>
            <a:noFill/>
          </a:ln>
        </p:spPr>
      </p:pic>
      <p:pic>
        <p:nvPicPr>
          <p:cNvPr id="740" name="Google Shape;740;p34"/>
          <p:cNvPicPr preferRelativeResize="0"/>
          <p:nvPr/>
        </p:nvPicPr>
        <p:blipFill rotWithShape="1">
          <a:blip r:embed="rId6">
            <a:alphaModFix/>
          </a:blip>
          <a:srcRect b="0" l="0" r="0" t="0"/>
          <a:stretch/>
        </p:blipFill>
        <p:spPr>
          <a:xfrm>
            <a:off x="9667031" y="757948"/>
            <a:ext cx="1879649" cy="309233"/>
          </a:xfrm>
          <a:prstGeom prst="rect">
            <a:avLst/>
          </a:prstGeom>
          <a:noFill/>
          <a:ln>
            <a:noFill/>
          </a:ln>
        </p:spPr>
      </p:pic>
      <p:sp>
        <p:nvSpPr>
          <p:cNvPr id="741" name="Google Shape;741;p34"/>
          <p:cNvSpPr/>
          <p:nvPr/>
        </p:nvSpPr>
        <p:spPr>
          <a:xfrm>
            <a:off x="731520" y="1028343"/>
            <a:ext cx="6207760" cy="563231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rgbClr val="002060"/>
                </a:solidFill>
                <a:latin typeface="Times New Roman"/>
                <a:ea typeface="Times New Roman"/>
                <a:cs typeface="Times New Roman"/>
                <a:sym typeface="Times New Roman"/>
              </a:rPr>
              <a:t>Digital personalization provider Monetate (2017) recommends that opportunities for personalization for a transactional</a:t>
            </a:r>
            <a:endParaRPr/>
          </a:p>
          <a:p>
            <a:pPr indent="0" lvl="0" marL="0" marR="0" rtl="0" algn="l">
              <a:spcBef>
                <a:spcPts val="0"/>
              </a:spcBef>
              <a:spcAft>
                <a:spcPts val="0"/>
              </a:spcAft>
              <a:buNone/>
            </a:pPr>
            <a:r>
              <a:rPr lang="en-US" sz="1800">
                <a:solidFill>
                  <a:srgbClr val="002060"/>
                </a:solidFill>
                <a:latin typeface="Times New Roman"/>
                <a:ea typeface="Times New Roman"/>
                <a:cs typeface="Times New Roman"/>
                <a:sym typeface="Times New Roman"/>
              </a:rPr>
              <a:t> e -commerce business are based on three main types of implicit data that can be captured in analytics:</a:t>
            </a:r>
            <a:endParaRPr/>
          </a:p>
          <a:p>
            <a:pPr indent="0" lvl="0" marL="0" marR="0" rtl="0" algn="l">
              <a:spcBef>
                <a:spcPts val="0"/>
              </a:spcBef>
              <a:spcAft>
                <a:spcPts val="0"/>
              </a:spcAft>
              <a:buNone/>
            </a:pPr>
            <a:r>
              <a:t/>
            </a:r>
            <a:endParaRPr sz="1800">
              <a:solidFill>
                <a:srgbClr val="002060"/>
              </a:solidFill>
              <a:latin typeface="Times New Roman"/>
              <a:ea typeface="Times New Roman"/>
              <a:cs typeface="Times New Roman"/>
              <a:sym typeface="Times New Roman"/>
            </a:endParaRPr>
          </a:p>
          <a:p>
            <a:pPr indent="0" lvl="0" marL="0" marR="0" rtl="0" algn="l">
              <a:spcBef>
                <a:spcPts val="0"/>
              </a:spcBef>
              <a:spcAft>
                <a:spcPts val="0"/>
              </a:spcAft>
              <a:buNone/>
            </a:pPr>
            <a:r>
              <a:rPr lang="en-US" sz="1800">
                <a:solidFill>
                  <a:srgbClr val="002060"/>
                </a:solidFill>
                <a:latin typeface="Times New Roman"/>
                <a:ea typeface="Times New Roman"/>
                <a:cs typeface="Times New Roman"/>
                <a:sym typeface="Times New Roman"/>
              </a:rPr>
              <a:t>• Context. For example, first-time or return visits, type of device, location, time of day and referral source.</a:t>
            </a:r>
            <a:endParaRPr/>
          </a:p>
          <a:p>
            <a:pPr indent="0" lvl="0" marL="0" marR="0" rtl="0" algn="l">
              <a:spcBef>
                <a:spcPts val="0"/>
              </a:spcBef>
              <a:spcAft>
                <a:spcPts val="0"/>
              </a:spcAft>
              <a:buNone/>
            </a:pPr>
            <a:r>
              <a:t/>
            </a:r>
            <a:endParaRPr sz="1800">
              <a:solidFill>
                <a:srgbClr val="002060"/>
              </a:solidFill>
              <a:latin typeface="Times New Roman"/>
              <a:ea typeface="Times New Roman"/>
              <a:cs typeface="Times New Roman"/>
              <a:sym typeface="Times New Roman"/>
            </a:endParaRPr>
          </a:p>
          <a:p>
            <a:pPr indent="0" lvl="0" marL="0" marR="0" rtl="0" algn="l">
              <a:spcBef>
                <a:spcPts val="0"/>
              </a:spcBef>
              <a:spcAft>
                <a:spcPts val="0"/>
              </a:spcAft>
              <a:buNone/>
            </a:pPr>
            <a:r>
              <a:rPr lang="en-US" sz="1800">
                <a:solidFill>
                  <a:srgbClr val="002060"/>
                </a:solidFill>
                <a:latin typeface="Times New Roman"/>
                <a:ea typeface="Times New Roman"/>
                <a:cs typeface="Times New Roman"/>
                <a:sym typeface="Times New Roman"/>
              </a:rPr>
              <a:t>• Behavior's. For example, content viewed, particularly viewed products and categories and items in abandoned baskets.</a:t>
            </a:r>
            <a:endParaRPr/>
          </a:p>
          <a:p>
            <a:pPr indent="0" lvl="0" marL="0" marR="0" rtl="0" algn="l">
              <a:spcBef>
                <a:spcPts val="0"/>
              </a:spcBef>
              <a:spcAft>
                <a:spcPts val="0"/>
              </a:spcAft>
              <a:buNone/>
            </a:pPr>
            <a:r>
              <a:rPr lang="en-US" sz="1800">
                <a:solidFill>
                  <a:srgbClr val="002060"/>
                </a:solidFill>
                <a:latin typeface="Times New Roman"/>
                <a:ea typeface="Times New Roman"/>
                <a:cs typeface="Times New Roman"/>
                <a:sym typeface="Times New Roman"/>
              </a:rPr>
              <a:t> </a:t>
            </a:r>
            <a:endParaRPr/>
          </a:p>
          <a:p>
            <a:pPr indent="0" lvl="0" marL="0" marR="0" rtl="0" algn="l">
              <a:spcBef>
                <a:spcPts val="0"/>
              </a:spcBef>
              <a:spcAft>
                <a:spcPts val="0"/>
              </a:spcAft>
              <a:buNone/>
            </a:pPr>
            <a:r>
              <a:rPr lang="en-US" sz="1800">
                <a:solidFill>
                  <a:srgbClr val="002060"/>
                </a:solidFill>
                <a:latin typeface="Times New Roman"/>
                <a:ea typeface="Times New Roman"/>
                <a:cs typeface="Times New Roman"/>
                <a:sym typeface="Times New Roman"/>
              </a:rPr>
              <a:t>• History. Past purchases, involvement in loyalty program me and past email interactions (also behavior's).We recommend adding a fourth, although not all personalization systems enable integration with other data sources such as profile information:</a:t>
            </a:r>
            <a:endParaRPr/>
          </a:p>
          <a:p>
            <a:pPr indent="0" lvl="0" marL="0" marR="0" rtl="0" algn="l">
              <a:spcBef>
                <a:spcPts val="0"/>
              </a:spcBef>
              <a:spcAft>
                <a:spcPts val="0"/>
              </a:spcAft>
              <a:buNone/>
            </a:pPr>
            <a:r>
              <a:t/>
            </a:r>
            <a:endParaRPr sz="1800">
              <a:solidFill>
                <a:srgbClr val="002060"/>
              </a:solidFill>
              <a:latin typeface="Times New Roman"/>
              <a:ea typeface="Times New Roman"/>
              <a:cs typeface="Times New Roman"/>
              <a:sym typeface="Times New Roman"/>
            </a:endParaRPr>
          </a:p>
          <a:p>
            <a:pPr indent="0" lvl="0" marL="0" marR="0" rtl="0" algn="l">
              <a:spcBef>
                <a:spcPts val="0"/>
              </a:spcBef>
              <a:spcAft>
                <a:spcPts val="0"/>
              </a:spcAft>
              <a:buNone/>
            </a:pPr>
            <a:r>
              <a:rPr lang="en-US" sz="1800">
                <a:solidFill>
                  <a:srgbClr val="002060"/>
                </a:solidFill>
                <a:latin typeface="Times New Roman"/>
                <a:ea typeface="Times New Roman"/>
                <a:cs typeface="Times New Roman"/>
                <a:sym typeface="Times New Roman"/>
              </a:rPr>
              <a:t>• Profile characteristics. These are explicitly disclosed data captured about details such as gender, age or company data or profile information inferred from third-party data from similar audiences related to where they live.</a:t>
            </a:r>
            <a:endParaRPr/>
          </a:p>
        </p:txBody>
      </p:sp>
      <p:pic>
        <p:nvPicPr>
          <p:cNvPr id="742" name="Google Shape;742;p34"/>
          <p:cNvPicPr preferRelativeResize="0"/>
          <p:nvPr/>
        </p:nvPicPr>
        <p:blipFill rotWithShape="1">
          <a:blip r:embed="rId7">
            <a:alphaModFix/>
          </a:blip>
          <a:srcRect b="0" l="0" r="0" t="0"/>
          <a:stretch/>
        </p:blipFill>
        <p:spPr>
          <a:xfrm>
            <a:off x="7919193" y="2042432"/>
            <a:ext cx="3495675" cy="2445703"/>
          </a:xfrm>
          <a:prstGeom prst="rect">
            <a:avLst/>
          </a:prstGeom>
          <a:noFill/>
          <a:ln>
            <a:noFill/>
          </a:ln>
        </p:spPr>
      </p:pic>
    </p:spTree>
  </p:cSld>
  <p:clrMapOvr>
    <a:masterClrMapping/>
  </p:clrMapOvr>
  <p:transition advTm="7132" spd="slow">
    <p:comb/>
  </p:transition>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46" name="Shape 746"/>
        <p:cNvGrpSpPr/>
        <p:nvPr/>
      </p:nvGrpSpPr>
      <p:grpSpPr>
        <a:xfrm>
          <a:off x="0" y="0"/>
          <a:ext cx="0" cy="0"/>
          <a:chOff x="0" y="0"/>
          <a:chExt cx="0" cy="0"/>
        </a:xfrm>
      </p:grpSpPr>
      <p:sp>
        <p:nvSpPr>
          <p:cNvPr id="747" name="Google Shape;747;p35"/>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748" name="Google Shape;748;p35"/>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749" name="Google Shape;749;p35"/>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750" name="Google Shape;750;p35"/>
          <p:cNvPicPr preferRelativeResize="0"/>
          <p:nvPr/>
        </p:nvPicPr>
        <p:blipFill rotWithShape="1">
          <a:blip r:embed="rId5">
            <a:alphaModFix/>
          </a:blip>
          <a:srcRect b="0" l="0" r="0" t="0"/>
          <a:stretch/>
        </p:blipFill>
        <p:spPr>
          <a:xfrm>
            <a:off x="9667031" y="5962451"/>
            <a:ext cx="2167470" cy="591661"/>
          </a:xfrm>
          <a:prstGeom prst="rect">
            <a:avLst/>
          </a:prstGeom>
          <a:noFill/>
          <a:ln>
            <a:noFill/>
          </a:ln>
        </p:spPr>
      </p:pic>
      <p:pic>
        <p:nvPicPr>
          <p:cNvPr id="751" name="Google Shape;751;p35"/>
          <p:cNvPicPr preferRelativeResize="0"/>
          <p:nvPr/>
        </p:nvPicPr>
        <p:blipFill rotWithShape="1">
          <a:blip r:embed="rId6">
            <a:alphaModFix/>
          </a:blip>
          <a:srcRect b="0" l="0" r="0" t="0"/>
          <a:stretch/>
        </p:blipFill>
        <p:spPr>
          <a:xfrm>
            <a:off x="9667031" y="757948"/>
            <a:ext cx="1879649" cy="309233"/>
          </a:xfrm>
          <a:prstGeom prst="rect">
            <a:avLst/>
          </a:prstGeom>
          <a:noFill/>
          <a:ln>
            <a:noFill/>
          </a:ln>
        </p:spPr>
      </p:pic>
      <p:sp>
        <p:nvSpPr>
          <p:cNvPr id="752" name="Google Shape;752;p35"/>
          <p:cNvSpPr/>
          <p:nvPr/>
        </p:nvSpPr>
        <p:spPr>
          <a:xfrm>
            <a:off x="640080" y="751344"/>
            <a:ext cx="7487920" cy="627864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just">
              <a:spcBef>
                <a:spcPts val="0"/>
              </a:spcBef>
              <a:spcAft>
                <a:spcPts val="0"/>
              </a:spcAft>
              <a:buNone/>
            </a:pPr>
            <a:r>
              <a:rPr lang="en-US" sz="2400">
                <a:solidFill>
                  <a:srgbClr val="002060"/>
                </a:solidFill>
                <a:latin typeface="Times New Roman"/>
                <a:ea typeface="Times New Roman"/>
                <a:cs typeface="Times New Roman"/>
                <a:sym typeface="Times New Roman"/>
              </a:rPr>
              <a:t>I</a:t>
            </a:r>
            <a:r>
              <a:rPr lang="en-US" sz="1800">
                <a:solidFill>
                  <a:srgbClr val="002060"/>
                </a:solidFill>
                <a:latin typeface="Times New Roman"/>
                <a:ea typeface="Times New Roman"/>
                <a:cs typeface="Times New Roman"/>
                <a:sym typeface="Times New Roman"/>
              </a:rPr>
              <a:t>t's now a legal requirement in most countries to disclose how they will use personal data for personalization according to data protection and privacy law. </a:t>
            </a:r>
            <a:endParaRPr sz="1800">
              <a:solidFill>
                <a:srgbClr val="002060"/>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800">
                <a:solidFill>
                  <a:srgbClr val="002060"/>
                </a:solidFill>
                <a:latin typeface="Times New Roman"/>
                <a:ea typeface="Times New Roman"/>
                <a:cs typeface="Times New Roman"/>
                <a:sym typeface="Times New Roman"/>
              </a:rPr>
              <a:t>Monetate (2017) has distinguished between three different levels of personalization in their 'pyramid of personalization, which are useful for businesses to review their capabilities . These are:</a:t>
            </a:r>
            <a:endParaRPr/>
          </a:p>
          <a:p>
            <a:pPr indent="0" lvl="0" marL="0" marR="0" rtl="0" algn="just">
              <a:spcBef>
                <a:spcPts val="0"/>
              </a:spcBef>
              <a:spcAft>
                <a:spcPts val="0"/>
              </a:spcAft>
              <a:buNone/>
            </a:pPr>
            <a:r>
              <a:t/>
            </a:r>
            <a:endParaRPr sz="1800">
              <a:solidFill>
                <a:srgbClr val="002060"/>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800">
                <a:solidFill>
                  <a:srgbClr val="002060"/>
                </a:solidFill>
                <a:latin typeface="Times New Roman"/>
                <a:ea typeface="Times New Roman"/>
                <a:cs typeface="Times New Roman"/>
                <a:sym typeface="Times New Roman"/>
              </a:rPr>
              <a:t>1 - </a:t>
            </a:r>
            <a:r>
              <a:rPr b="1" lang="en-US" sz="1800">
                <a:solidFill>
                  <a:srgbClr val="002060"/>
                </a:solidFill>
                <a:latin typeface="Times New Roman"/>
                <a:ea typeface="Times New Roman"/>
                <a:cs typeface="Times New Roman"/>
                <a:sym typeface="Times New Roman"/>
              </a:rPr>
              <a:t>Optimization using AB testing. </a:t>
            </a:r>
            <a:r>
              <a:rPr lang="en-US" sz="1800">
                <a:solidFill>
                  <a:srgbClr val="002060"/>
                </a:solidFill>
                <a:latin typeface="Times New Roman"/>
                <a:ea typeface="Times New Roman"/>
                <a:cs typeface="Times New Roman"/>
                <a:sym typeface="Times New Roman"/>
              </a:rPr>
              <a:t>This technique is used as part of conversion-rate optimization to identify which page elements and variations are important to conversion. It isn't typically personalization based on data collected, but involves serving different content to some groups of users compared to a control.</a:t>
            </a:r>
            <a:endParaRPr/>
          </a:p>
          <a:p>
            <a:pPr indent="0" lvl="0" marL="0" marR="0" rtl="0" algn="just">
              <a:spcBef>
                <a:spcPts val="0"/>
              </a:spcBef>
              <a:spcAft>
                <a:spcPts val="0"/>
              </a:spcAft>
              <a:buNone/>
            </a:pPr>
            <a:r>
              <a:rPr lang="en-US" sz="1800">
                <a:solidFill>
                  <a:srgbClr val="002060"/>
                </a:solidFill>
                <a:latin typeface="Times New Roman"/>
                <a:ea typeface="Times New Roman"/>
                <a:cs typeface="Times New Roman"/>
                <a:sym typeface="Times New Roman"/>
              </a:rPr>
              <a:t>2 - </a:t>
            </a:r>
            <a:r>
              <a:rPr b="1" lang="en-US" sz="1800">
                <a:solidFill>
                  <a:srgbClr val="002060"/>
                </a:solidFill>
                <a:latin typeface="Times New Roman"/>
                <a:ea typeface="Times New Roman"/>
                <a:cs typeface="Times New Roman"/>
                <a:sym typeface="Times New Roman"/>
              </a:rPr>
              <a:t>Segmentation using rules-based targeting. </a:t>
            </a:r>
            <a:r>
              <a:rPr lang="en-US" sz="1800">
                <a:solidFill>
                  <a:srgbClr val="002060"/>
                </a:solidFill>
                <a:latin typeface="Times New Roman"/>
                <a:ea typeface="Times New Roman"/>
                <a:cs typeface="Times New Roman"/>
                <a:sym typeface="Times New Roman"/>
              </a:rPr>
              <a:t>Here rules are set up in a personalization system to serve different content to different audience groups based on the four types of data above. For example, first-time visitors can be served a different message to repeat visitors or a 'next-best product' can be recommended to a previous purchaser.</a:t>
            </a:r>
            <a:endParaRPr/>
          </a:p>
          <a:p>
            <a:pPr indent="0" lvl="0" marL="0" marR="0" rtl="0" algn="just">
              <a:spcBef>
                <a:spcPts val="0"/>
              </a:spcBef>
              <a:spcAft>
                <a:spcPts val="0"/>
              </a:spcAft>
              <a:buNone/>
            </a:pPr>
            <a:r>
              <a:rPr lang="en-US" sz="1800">
                <a:solidFill>
                  <a:srgbClr val="002060"/>
                </a:solidFill>
                <a:latin typeface="Times New Roman"/>
                <a:ea typeface="Times New Roman"/>
                <a:cs typeface="Times New Roman"/>
                <a:sym typeface="Times New Roman"/>
              </a:rPr>
              <a:t>3 - </a:t>
            </a:r>
            <a:r>
              <a:rPr b="1" lang="en-US" sz="1800">
                <a:solidFill>
                  <a:srgbClr val="002060"/>
                </a:solidFill>
                <a:latin typeface="Times New Roman"/>
                <a:ea typeface="Times New Roman"/>
                <a:cs typeface="Times New Roman"/>
                <a:sym typeface="Times New Roman"/>
              </a:rPr>
              <a:t>Personalization. </a:t>
            </a:r>
            <a:r>
              <a:rPr lang="en-US" sz="1800">
                <a:solidFill>
                  <a:srgbClr val="002060"/>
                </a:solidFill>
                <a:latin typeface="Times New Roman"/>
                <a:ea typeface="Times New Roman"/>
                <a:cs typeface="Times New Roman"/>
                <a:sym typeface="Times New Roman"/>
              </a:rPr>
              <a:t>This approach goes beyond pre-defined rules to use machine learning or predictive analytics to serve the most relevant messages to an individual based on all the known profile information and how others similar in their characteristics have responded in the past.</a:t>
            </a:r>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753" name="Google Shape;753;p35"/>
          <p:cNvPicPr preferRelativeResize="0"/>
          <p:nvPr/>
        </p:nvPicPr>
        <p:blipFill rotWithShape="1">
          <a:blip r:embed="rId7">
            <a:alphaModFix/>
          </a:blip>
          <a:srcRect b="0" l="0" r="0" t="0"/>
          <a:stretch/>
        </p:blipFill>
        <p:spPr>
          <a:xfrm>
            <a:off x="8605520" y="1566544"/>
            <a:ext cx="3182435" cy="3574415"/>
          </a:xfrm>
          <a:prstGeom prst="rect">
            <a:avLst/>
          </a:prstGeom>
          <a:noFill/>
          <a:ln>
            <a:noFill/>
          </a:ln>
        </p:spPr>
      </p:pic>
    </p:spTree>
  </p:cSld>
  <p:clrMapOvr>
    <a:masterClrMapping/>
  </p:clrMapOvr>
  <p:transition advTm="7132" spd="slow">
    <p:comb/>
  </p:transition>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57" name="Shape 757"/>
        <p:cNvGrpSpPr/>
        <p:nvPr/>
      </p:nvGrpSpPr>
      <p:grpSpPr>
        <a:xfrm>
          <a:off x="0" y="0"/>
          <a:ext cx="0" cy="0"/>
          <a:chOff x="0" y="0"/>
          <a:chExt cx="0" cy="0"/>
        </a:xfrm>
      </p:grpSpPr>
      <p:sp>
        <p:nvSpPr>
          <p:cNvPr id="758" name="Google Shape;758;p36"/>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759" name="Google Shape;759;p36"/>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760" name="Google Shape;760;p36"/>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761" name="Google Shape;761;p36"/>
          <p:cNvPicPr preferRelativeResize="0"/>
          <p:nvPr/>
        </p:nvPicPr>
        <p:blipFill rotWithShape="1">
          <a:blip r:embed="rId5">
            <a:alphaModFix/>
          </a:blip>
          <a:srcRect b="0" l="0" r="0" t="0"/>
          <a:stretch/>
        </p:blipFill>
        <p:spPr>
          <a:xfrm>
            <a:off x="9143093" y="5956438"/>
            <a:ext cx="2167470" cy="591661"/>
          </a:xfrm>
          <a:prstGeom prst="rect">
            <a:avLst/>
          </a:prstGeom>
          <a:noFill/>
          <a:ln>
            <a:noFill/>
          </a:ln>
        </p:spPr>
      </p:pic>
      <p:pic>
        <p:nvPicPr>
          <p:cNvPr id="762" name="Google Shape;762;p36"/>
          <p:cNvPicPr preferRelativeResize="0"/>
          <p:nvPr/>
        </p:nvPicPr>
        <p:blipFill rotWithShape="1">
          <a:blip r:embed="rId6">
            <a:alphaModFix/>
          </a:blip>
          <a:srcRect b="0" l="0" r="0" t="0"/>
          <a:stretch/>
        </p:blipFill>
        <p:spPr>
          <a:xfrm>
            <a:off x="9667031" y="757948"/>
            <a:ext cx="1879649" cy="309233"/>
          </a:xfrm>
          <a:prstGeom prst="rect">
            <a:avLst/>
          </a:prstGeom>
          <a:noFill/>
          <a:ln>
            <a:noFill/>
          </a:ln>
        </p:spPr>
      </p:pic>
      <p:sp>
        <p:nvSpPr>
          <p:cNvPr id="763" name="Google Shape;763;p36"/>
          <p:cNvSpPr/>
          <p:nvPr/>
        </p:nvSpPr>
        <p:spPr>
          <a:xfrm>
            <a:off x="640080" y="751344"/>
            <a:ext cx="8503920"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Calibri"/>
                <a:ea typeface="Calibri"/>
                <a:cs typeface="Calibri"/>
                <a:sym typeface="Calibri"/>
              </a:rPr>
              <a:t>.</a:t>
            </a:r>
            <a:endParaRPr sz="1800">
              <a:solidFill>
                <a:schemeClr val="dk1"/>
              </a:solidFill>
              <a:latin typeface="Calibri"/>
              <a:ea typeface="Calibri"/>
              <a:cs typeface="Calibri"/>
              <a:sym typeface="Calibri"/>
            </a:endParaRPr>
          </a:p>
        </p:txBody>
      </p:sp>
      <p:sp>
        <p:nvSpPr>
          <p:cNvPr id="764" name="Google Shape;764;p36"/>
          <p:cNvSpPr/>
          <p:nvPr/>
        </p:nvSpPr>
        <p:spPr>
          <a:xfrm>
            <a:off x="337300" y="1325401"/>
            <a:ext cx="7404620" cy="535531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800">
                <a:solidFill>
                  <a:srgbClr val="002060"/>
                </a:solidFill>
                <a:latin typeface="Times New Roman"/>
                <a:ea typeface="Times New Roman"/>
                <a:cs typeface="Times New Roman"/>
                <a:sym typeface="Times New Roman"/>
              </a:rPr>
              <a:t>LOCALIZATION AND CULTURAL CUSTOMIZATION</a:t>
            </a:r>
            <a:endParaRPr/>
          </a:p>
          <a:p>
            <a:pPr indent="0" lvl="0" marL="0" marR="0" rtl="0" algn="l">
              <a:spcBef>
                <a:spcPts val="0"/>
              </a:spcBef>
              <a:spcAft>
                <a:spcPts val="0"/>
              </a:spcAft>
              <a:buNone/>
            </a:pPr>
            <a:r>
              <a:rPr lang="en-US" sz="1800">
                <a:solidFill>
                  <a:srgbClr val="002060"/>
                </a:solidFill>
                <a:latin typeface="Times New Roman"/>
                <a:ea typeface="Times New Roman"/>
                <a:cs typeface="Times New Roman"/>
                <a:sym typeface="Times New Roman"/>
              </a:rPr>
              <a:t>What Is Localization Exactly?</a:t>
            </a:r>
            <a:endParaRPr/>
          </a:p>
          <a:p>
            <a:pPr indent="0" lvl="0" marL="0" marR="0" rtl="0" algn="l">
              <a:spcBef>
                <a:spcPts val="0"/>
              </a:spcBef>
              <a:spcAft>
                <a:spcPts val="0"/>
              </a:spcAft>
              <a:buNone/>
            </a:pPr>
            <a:r>
              <a:rPr lang="en-US" sz="1800">
                <a:solidFill>
                  <a:srgbClr val="002060"/>
                </a:solidFill>
                <a:latin typeface="Times New Roman"/>
                <a:ea typeface="Times New Roman"/>
                <a:cs typeface="Times New Roman"/>
                <a:sym typeface="Times New Roman"/>
              </a:rPr>
              <a:t>Localization, is the process of adjusting products, services, and content to align with the needs of a local market. It is related to, but not the same as translation. While translation focuses on language alone, localization involves:</a:t>
            </a:r>
            <a:endParaRPr/>
          </a:p>
          <a:p>
            <a:pPr indent="0" lvl="0" marL="0" marR="0" rtl="0" algn="l">
              <a:spcBef>
                <a:spcPts val="0"/>
              </a:spcBef>
              <a:spcAft>
                <a:spcPts val="0"/>
              </a:spcAft>
              <a:buNone/>
            </a:pPr>
            <a:r>
              <a:t/>
            </a:r>
            <a:endParaRPr sz="1800">
              <a:solidFill>
                <a:srgbClr val="002060"/>
              </a:solidFill>
              <a:latin typeface="Times New Roman"/>
              <a:ea typeface="Times New Roman"/>
              <a:cs typeface="Times New Roman"/>
              <a:sym typeface="Times New Roman"/>
            </a:endParaRPr>
          </a:p>
          <a:p>
            <a:pPr indent="0" lvl="0" marL="0" marR="0" rtl="0" algn="l">
              <a:spcBef>
                <a:spcPts val="0"/>
              </a:spcBef>
              <a:spcAft>
                <a:spcPts val="0"/>
              </a:spcAft>
              <a:buNone/>
            </a:pPr>
            <a:r>
              <a:rPr lang="en-US" sz="1800">
                <a:solidFill>
                  <a:srgbClr val="002060"/>
                </a:solidFill>
                <a:latin typeface="Times New Roman"/>
                <a:ea typeface="Times New Roman"/>
                <a:cs typeface="Times New Roman"/>
                <a:sym typeface="Times New Roman"/>
              </a:rPr>
              <a:t>Ensuring that meaning and messaging are retained during translation</a:t>
            </a:r>
            <a:endParaRPr/>
          </a:p>
          <a:p>
            <a:pPr indent="0" lvl="0" marL="0" marR="0" rtl="0" algn="l">
              <a:spcBef>
                <a:spcPts val="0"/>
              </a:spcBef>
              <a:spcAft>
                <a:spcPts val="0"/>
              </a:spcAft>
              <a:buNone/>
            </a:pPr>
            <a:r>
              <a:rPr lang="en-US" sz="1800">
                <a:solidFill>
                  <a:srgbClr val="002060"/>
                </a:solidFill>
                <a:latin typeface="Times New Roman"/>
                <a:ea typeface="Times New Roman"/>
                <a:cs typeface="Times New Roman"/>
                <a:sym typeface="Times New Roman"/>
              </a:rPr>
              <a:t>Showing respect for local culture and customs</a:t>
            </a:r>
            <a:endParaRPr/>
          </a:p>
          <a:p>
            <a:pPr indent="0" lvl="0" marL="0" marR="0" rtl="0" algn="l">
              <a:spcBef>
                <a:spcPts val="0"/>
              </a:spcBef>
              <a:spcAft>
                <a:spcPts val="0"/>
              </a:spcAft>
              <a:buNone/>
            </a:pPr>
            <a:r>
              <a:rPr lang="en-US" sz="1800">
                <a:solidFill>
                  <a:srgbClr val="002060"/>
                </a:solidFill>
                <a:latin typeface="Times New Roman"/>
                <a:ea typeface="Times New Roman"/>
                <a:cs typeface="Times New Roman"/>
                <a:sym typeface="Times New Roman"/>
              </a:rPr>
              <a:t>Modifying user interfaces and displays to accommodate local dialect</a:t>
            </a:r>
            <a:endParaRPr/>
          </a:p>
          <a:p>
            <a:pPr indent="0" lvl="0" marL="0" marR="0" rtl="0" algn="l">
              <a:spcBef>
                <a:spcPts val="0"/>
              </a:spcBef>
              <a:spcAft>
                <a:spcPts val="0"/>
              </a:spcAft>
              <a:buNone/>
            </a:pPr>
            <a:r>
              <a:rPr lang="en-US" sz="1800">
                <a:solidFill>
                  <a:srgbClr val="002060"/>
                </a:solidFill>
                <a:latin typeface="Times New Roman"/>
                <a:ea typeface="Times New Roman"/>
                <a:cs typeface="Times New Roman"/>
                <a:sym typeface="Times New Roman"/>
              </a:rPr>
              <a:t>Using the appropriate date and currency formats</a:t>
            </a:r>
            <a:endParaRPr/>
          </a:p>
          <a:p>
            <a:pPr indent="0" lvl="0" marL="0" marR="0" rtl="0" algn="l">
              <a:spcBef>
                <a:spcPts val="0"/>
              </a:spcBef>
              <a:spcAft>
                <a:spcPts val="0"/>
              </a:spcAft>
              <a:buNone/>
            </a:pPr>
            <a:r>
              <a:rPr lang="en-US" sz="1800">
                <a:solidFill>
                  <a:srgbClr val="002060"/>
                </a:solidFill>
                <a:latin typeface="Times New Roman"/>
                <a:ea typeface="Times New Roman"/>
                <a:cs typeface="Times New Roman"/>
                <a:sym typeface="Times New Roman"/>
              </a:rPr>
              <a:t>Changing imagery and color schemes to adapt to local expectations</a:t>
            </a:r>
            <a:endParaRPr/>
          </a:p>
          <a:p>
            <a:pPr indent="0" lvl="0" marL="0" marR="0" rtl="0" algn="l">
              <a:spcBef>
                <a:spcPts val="0"/>
              </a:spcBef>
              <a:spcAft>
                <a:spcPts val="0"/>
              </a:spcAft>
              <a:buNone/>
            </a:pPr>
            <a:r>
              <a:rPr lang="en-US" sz="1800">
                <a:solidFill>
                  <a:srgbClr val="002060"/>
                </a:solidFill>
                <a:latin typeface="Times New Roman"/>
                <a:ea typeface="Times New Roman"/>
                <a:cs typeface="Times New Roman"/>
                <a:sym typeface="Times New Roman"/>
              </a:rPr>
              <a:t>Adjusting content to be more relevant to local audiences</a:t>
            </a:r>
            <a:endParaRPr/>
          </a:p>
          <a:p>
            <a:pPr indent="0" lvl="0" marL="0" marR="0" rtl="0" algn="l">
              <a:spcBef>
                <a:spcPts val="0"/>
              </a:spcBef>
              <a:spcAft>
                <a:spcPts val="0"/>
              </a:spcAft>
              <a:buNone/>
            </a:pPr>
            <a:r>
              <a:rPr lang="en-US" sz="1800">
                <a:solidFill>
                  <a:srgbClr val="002060"/>
                </a:solidFill>
                <a:latin typeface="Times New Roman"/>
                <a:ea typeface="Times New Roman"/>
                <a:cs typeface="Times New Roman"/>
                <a:sym typeface="Times New Roman"/>
              </a:rPr>
              <a:t>Businesses must consider every element that may come into contact with potential customers, local employees, and business associates when localizing. This scope includes websites, apps, user manuals, marketing content, and product packaging.</a:t>
            </a:r>
            <a:endParaRPr/>
          </a:p>
          <a:p>
            <a:pPr indent="0" lvl="0" marL="0" marR="0" rtl="0" algn="l">
              <a:spcBef>
                <a:spcPts val="0"/>
              </a:spcBef>
              <a:spcAft>
                <a:spcPts val="0"/>
              </a:spcAft>
              <a:buNone/>
            </a:pPr>
            <a:r>
              <a:t/>
            </a:r>
            <a:endParaRPr sz="1800">
              <a:solidFill>
                <a:srgbClr val="002060"/>
              </a:solidFill>
              <a:latin typeface="Times New Roman"/>
              <a:ea typeface="Times New Roman"/>
              <a:cs typeface="Times New Roman"/>
              <a:sym typeface="Times New Roman"/>
            </a:endParaRPr>
          </a:p>
          <a:p>
            <a:pPr indent="0" lvl="0" marL="0" marR="0" rtl="0" algn="l">
              <a:spcBef>
                <a:spcPts val="0"/>
              </a:spcBef>
              <a:spcAft>
                <a:spcPts val="0"/>
              </a:spcAft>
              <a:buNone/>
            </a:pPr>
            <a:r>
              <a:rPr lang="en-US" sz="1800">
                <a:solidFill>
                  <a:srgbClr val="002060"/>
                </a:solidFill>
                <a:latin typeface="Times New Roman"/>
                <a:ea typeface="Times New Roman"/>
                <a:cs typeface="Times New Roman"/>
                <a:sym typeface="Times New Roman"/>
              </a:rPr>
              <a:t>Localization also impacts employee manuals, contracts, schematics, technical documentation, and training materials.</a:t>
            </a:r>
            <a:endParaRPr/>
          </a:p>
        </p:txBody>
      </p:sp>
      <p:pic>
        <p:nvPicPr>
          <p:cNvPr id="765" name="Google Shape;765;p36"/>
          <p:cNvPicPr preferRelativeResize="0"/>
          <p:nvPr/>
        </p:nvPicPr>
        <p:blipFill rotWithShape="1">
          <a:blip r:embed="rId7">
            <a:alphaModFix/>
          </a:blip>
          <a:srcRect b="0" l="0" r="0" t="0"/>
          <a:stretch/>
        </p:blipFill>
        <p:spPr>
          <a:xfrm>
            <a:off x="8264957" y="2223834"/>
            <a:ext cx="3533775" cy="2581963"/>
          </a:xfrm>
          <a:prstGeom prst="rect">
            <a:avLst/>
          </a:prstGeom>
          <a:noFill/>
          <a:ln>
            <a:noFill/>
          </a:ln>
        </p:spPr>
      </p:pic>
      <p:sp>
        <p:nvSpPr>
          <p:cNvPr id="766" name="Google Shape;766;p36"/>
          <p:cNvSpPr/>
          <p:nvPr/>
        </p:nvSpPr>
        <p:spPr>
          <a:xfrm>
            <a:off x="8432800" y="5057952"/>
            <a:ext cx="3596482" cy="646331"/>
          </a:xfrm>
          <a:prstGeom prst="rect">
            <a:avLst/>
          </a:prstGeom>
          <a:noFill/>
          <a:ln>
            <a:noFill/>
          </a:ln>
        </p:spPr>
        <p:txBody>
          <a:bodyPr anchorCtr="0" anchor="t" bIns="45700" lIns="91425" spcFirstLastPara="1" rIns="91425" wrap="square" tIns="45700">
            <a:spAutoFit/>
          </a:bodyPr>
          <a:lstStyle/>
          <a:p>
            <a:pPr indent="-171450" lvl="0" marL="171450" marR="0" rtl="0" algn="just">
              <a:spcBef>
                <a:spcPts val="0"/>
              </a:spcBef>
              <a:spcAft>
                <a:spcPts val="0"/>
              </a:spcAft>
              <a:buClr>
                <a:srgbClr val="8E5A6D"/>
              </a:buClr>
              <a:buSzPts val="1200"/>
              <a:buFont typeface="Noto Sans Symbols"/>
              <a:buChar char="⮚"/>
            </a:pPr>
            <a:r>
              <a:rPr b="1" lang="en-US" sz="1200">
                <a:solidFill>
                  <a:srgbClr val="8E5A6D"/>
                </a:solidFill>
                <a:latin typeface="Times New Roman"/>
                <a:ea typeface="Times New Roman"/>
                <a:cs typeface="Times New Roman"/>
                <a:sym typeface="Times New Roman"/>
              </a:rPr>
              <a:t>Cultural customization </a:t>
            </a:r>
            <a:r>
              <a:rPr lang="en-US" sz="1200">
                <a:solidFill>
                  <a:srgbClr val="8E5A6D"/>
                </a:solidFill>
                <a:latin typeface="Times New Roman"/>
                <a:ea typeface="Times New Roman"/>
                <a:cs typeface="Times New Roman"/>
                <a:sym typeface="Times New Roman"/>
              </a:rPr>
              <a:t>is an essential marketing technique that consists of studying consumers' cultures as a way to create relevant content.</a:t>
            </a:r>
            <a:endParaRPr/>
          </a:p>
        </p:txBody>
      </p:sp>
    </p:spTree>
  </p:cSld>
  <p:clrMapOvr>
    <a:masterClrMapping/>
  </p:clrMapOvr>
  <p:transition advTm="7132" spd="slow">
    <p:comb/>
  </p:transition>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70" name="Shape 770"/>
        <p:cNvGrpSpPr/>
        <p:nvPr/>
      </p:nvGrpSpPr>
      <p:grpSpPr>
        <a:xfrm>
          <a:off x="0" y="0"/>
          <a:ext cx="0" cy="0"/>
          <a:chOff x="0" y="0"/>
          <a:chExt cx="0" cy="0"/>
        </a:xfrm>
      </p:grpSpPr>
      <p:sp>
        <p:nvSpPr>
          <p:cNvPr id="771" name="Google Shape;771;p37"/>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772" name="Google Shape;772;p37"/>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773" name="Google Shape;773;p37"/>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774" name="Google Shape;774;p37"/>
          <p:cNvPicPr preferRelativeResize="0"/>
          <p:nvPr/>
        </p:nvPicPr>
        <p:blipFill rotWithShape="1">
          <a:blip r:embed="rId5">
            <a:alphaModFix/>
          </a:blip>
          <a:srcRect b="0" l="0" r="0" t="0"/>
          <a:stretch/>
        </p:blipFill>
        <p:spPr>
          <a:xfrm>
            <a:off x="9667031" y="5962451"/>
            <a:ext cx="2167470" cy="591661"/>
          </a:xfrm>
          <a:prstGeom prst="rect">
            <a:avLst/>
          </a:prstGeom>
          <a:noFill/>
          <a:ln>
            <a:noFill/>
          </a:ln>
        </p:spPr>
      </p:pic>
      <p:pic>
        <p:nvPicPr>
          <p:cNvPr id="775" name="Google Shape;775;p37"/>
          <p:cNvPicPr preferRelativeResize="0"/>
          <p:nvPr/>
        </p:nvPicPr>
        <p:blipFill rotWithShape="1">
          <a:blip r:embed="rId6">
            <a:alphaModFix/>
          </a:blip>
          <a:srcRect b="0" l="0" r="0" t="0"/>
          <a:stretch/>
        </p:blipFill>
        <p:spPr>
          <a:xfrm>
            <a:off x="9667031" y="757948"/>
            <a:ext cx="1879649" cy="309233"/>
          </a:xfrm>
          <a:prstGeom prst="rect">
            <a:avLst/>
          </a:prstGeom>
          <a:noFill/>
          <a:ln>
            <a:noFill/>
          </a:ln>
        </p:spPr>
      </p:pic>
      <p:sp>
        <p:nvSpPr>
          <p:cNvPr id="776" name="Google Shape;776;p37"/>
          <p:cNvSpPr/>
          <p:nvPr/>
        </p:nvSpPr>
        <p:spPr>
          <a:xfrm>
            <a:off x="640080" y="751344"/>
            <a:ext cx="8503920"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Calibri"/>
                <a:ea typeface="Calibri"/>
                <a:cs typeface="Calibri"/>
                <a:sym typeface="Calibri"/>
              </a:rPr>
              <a:t>.</a:t>
            </a:r>
            <a:endParaRPr sz="1800">
              <a:solidFill>
                <a:schemeClr val="dk1"/>
              </a:solidFill>
              <a:latin typeface="Calibri"/>
              <a:ea typeface="Calibri"/>
              <a:cs typeface="Calibri"/>
              <a:sym typeface="Calibri"/>
            </a:endParaRPr>
          </a:p>
        </p:txBody>
      </p:sp>
      <p:sp>
        <p:nvSpPr>
          <p:cNvPr id="777" name="Google Shape;777;p37"/>
          <p:cNvSpPr/>
          <p:nvPr/>
        </p:nvSpPr>
        <p:spPr>
          <a:xfrm>
            <a:off x="337300" y="1325401"/>
            <a:ext cx="7617980" cy="535531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rgbClr val="002060"/>
                </a:solidFill>
                <a:latin typeface="Times New Roman"/>
                <a:ea typeface="Times New Roman"/>
                <a:cs typeface="Times New Roman"/>
                <a:sym typeface="Times New Roman"/>
              </a:rPr>
              <a:t>A</a:t>
            </a:r>
            <a:r>
              <a:rPr lang="en-US" sz="1800">
                <a:solidFill>
                  <a:srgbClr val="002060"/>
                </a:solidFill>
                <a:latin typeface="Times New Roman"/>
                <a:ea typeface="Times New Roman"/>
                <a:cs typeface="Times New Roman"/>
                <a:sym typeface="Times New Roman"/>
              </a:rPr>
              <a:t>n evaluation framework for the level of localization:</a:t>
            </a:r>
            <a:endParaRPr/>
          </a:p>
          <a:p>
            <a:pPr indent="0" lvl="0" marL="0" marR="0" rtl="0" algn="l">
              <a:spcBef>
                <a:spcPts val="0"/>
              </a:spcBef>
              <a:spcAft>
                <a:spcPts val="0"/>
              </a:spcAft>
              <a:buNone/>
            </a:pPr>
            <a:r>
              <a:t/>
            </a:r>
            <a:endParaRPr sz="1800">
              <a:solidFill>
                <a:srgbClr val="002060"/>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800">
                <a:solidFill>
                  <a:srgbClr val="002060"/>
                </a:solidFill>
                <a:latin typeface="Times New Roman"/>
                <a:ea typeface="Times New Roman"/>
                <a:cs typeface="Times New Roman"/>
                <a:sym typeface="Times New Roman"/>
              </a:rPr>
              <a:t>• </a:t>
            </a:r>
            <a:r>
              <a:rPr b="1" lang="en-US" sz="1800">
                <a:solidFill>
                  <a:srgbClr val="002060"/>
                </a:solidFill>
                <a:latin typeface="Times New Roman"/>
                <a:ea typeface="Times New Roman"/>
                <a:cs typeface="Times New Roman"/>
                <a:sym typeface="Times New Roman"/>
              </a:rPr>
              <a:t>Standardized websites</a:t>
            </a:r>
            <a:r>
              <a:rPr lang="en-US" sz="1800">
                <a:solidFill>
                  <a:srgbClr val="002060"/>
                </a:solidFill>
                <a:latin typeface="Times New Roman"/>
                <a:ea typeface="Times New Roman"/>
                <a:cs typeface="Times New Roman"/>
                <a:sym typeface="Times New Roman"/>
              </a:rPr>
              <a:t> (not localized). A single site serves all customer segments (domestic and international).</a:t>
            </a:r>
            <a:endParaRPr/>
          </a:p>
          <a:p>
            <a:pPr indent="0" lvl="0" marL="0" marR="0" rtl="0" algn="just">
              <a:spcBef>
                <a:spcPts val="0"/>
              </a:spcBef>
              <a:spcAft>
                <a:spcPts val="0"/>
              </a:spcAft>
              <a:buNone/>
            </a:pPr>
            <a:r>
              <a:t/>
            </a:r>
            <a:endParaRPr sz="1800">
              <a:solidFill>
                <a:srgbClr val="002060"/>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800">
                <a:solidFill>
                  <a:srgbClr val="002060"/>
                </a:solidFill>
                <a:latin typeface="Times New Roman"/>
                <a:ea typeface="Times New Roman"/>
                <a:cs typeface="Times New Roman"/>
                <a:sym typeface="Times New Roman"/>
              </a:rPr>
              <a:t>• </a:t>
            </a:r>
            <a:r>
              <a:rPr b="1" lang="en-US" sz="1800">
                <a:solidFill>
                  <a:srgbClr val="002060"/>
                </a:solidFill>
                <a:latin typeface="Times New Roman"/>
                <a:ea typeface="Times New Roman"/>
                <a:cs typeface="Times New Roman"/>
                <a:sym typeface="Times New Roman"/>
              </a:rPr>
              <a:t>Semi- localized websites</a:t>
            </a:r>
            <a:r>
              <a:rPr lang="en-US" sz="1800">
                <a:solidFill>
                  <a:srgbClr val="002060"/>
                </a:solidFill>
                <a:latin typeface="Times New Roman"/>
                <a:ea typeface="Times New Roman"/>
                <a:cs typeface="Times New Roman"/>
                <a:sym typeface="Times New Roman"/>
              </a:rPr>
              <a:t>. A single site serves all customers; however, contact information about foreign subsidiaries is available for international customers. Many sites fall into this category.</a:t>
            </a:r>
            <a:endParaRPr/>
          </a:p>
          <a:p>
            <a:pPr indent="0" lvl="0" marL="0" marR="0" rtl="0" algn="just">
              <a:spcBef>
                <a:spcPts val="0"/>
              </a:spcBef>
              <a:spcAft>
                <a:spcPts val="0"/>
              </a:spcAft>
              <a:buNone/>
            </a:pPr>
            <a:r>
              <a:rPr lang="en-US" sz="1800">
                <a:solidFill>
                  <a:srgbClr val="002060"/>
                </a:solidFill>
                <a:latin typeface="Times New Roman"/>
                <a:ea typeface="Times New Roman"/>
                <a:cs typeface="Times New Roman"/>
                <a:sym typeface="Times New Roman"/>
              </a:rPr>
              <a:t>• </a:t>
            </a:r>
            <a:r>
              <a:rPr b="1" lang="en-US" sz="1800">
                <a:solidFill>
                  <a:srgbClr val="002060"/>
                </a:solidFill>
                <a:latin typeface="Times New Roman"/>
                <a:ea typeface="Times New Roman"/>
                <a:cs typeface="Times New Roman"/>
                <a:sym typeface="Times New Roman"/>
              </a:rPr>
              <a:t>Localized websites. </a:t>
            </a:r>
            <a:r>
              <a:rPr lang="en-US" sz="1800">
                <a:solidFill>
                  <a:srgbClr val="002060"/>
                </a:solidFill>
                <a:latin typeface="Times New Roman"/>
                <a:ea typeface="Times New Roman"/>
                <a:cs typeface="Times New Roman"/>
                <a:sym typeface="Times New Roman"/>
              </a:rPr>
              <a:t>Country-specific websites with language translation for international customers, wherever relevant. </a:t>
            </a:r>
            <a:endParaRPr sz="1800">
              <a:solidFill>
                <a:srgbClr val="002060"/>
              </a:solidFill>
              <a:latin typeface="Times New Roman"/>
              <a:ea typeface="Times New Roman"/>
              <a:cs typeface="Times New Roman"/>
              <a:sym typeface="Times New Roman"/>
            </a:endParaRPr>
          </a:p>
          <a:p>
            <a:pPr indent="0" lvl="0" marL="0" marR="0" rtl="0" algn="just">
              <a:spcBef>
                <a:spcPts val="0"/>
              </a:spcBef>
              <a:spcAft>
                <a:spcPts val="0"/>
              </a:spcAft>
              <a:buNone/>
            </a:pPr>
            <a:r>
              <a:t/>
            </a:r>
            <a:endParaRPr sz="1800">
              <a:solidFill>
                <a:srgbClr val="002060"/>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800">
                <a:solidFill>
                  <a:srgbClr val="002060"/>
                </a:solidFill>
                <a:latin typeface="Times New Roman"/>
                <a:ea typeface="Times New Roman"/>
                <a:cs typeface="Times New Roman"/>
                <a:sym typeface="Times New Roman"/>
              </a:rPr>
              <a:t>• </a:t>
            </a:r>
            <a:r>
              <a:rPr b="1" lang="en-US" sz="1800">
                <a:solidFill>
                  <a:srgbClr val="002060"/>
                </a:solidFill>
                <a:latin typeface="Times New Roman"/>
                <a:ea typeface="Times New Roman"/>
                <a:cs typeface="Times New Roman"/>
                <a:sym typeface="Times New Roman"/>
              </a:rPr>
              <a:t>Highly localized websites</a:t>
            </a:r>
            <a:r>
              <a:rPr lang="en-US" sz="1800">
                <a:solidFill>
                  <a:srgbClr val="002060"/>
                </a:solidFill>
                <a:latin typeface="Times New Roman"/>
                <a:ea typeface="Times New Roman"/>
                <a:cs typeface="Times New Roman"/>
                <a:sym typeface="Times New Roman"/>
              </a:rPr>
              <a:t>. Country-specific websites with language translation; they also include other localization efforts in terms of time, date, postcode, currency formats, etc. . </a:t>
            </a:r>
            <a:endParaRPr/>
          </a:p>
          <a:p>
            <a:pPr indent="0" lvl="0" marL="0" marR="0" rtl="0" algn="just">
              <a:spcBef>
                <a:spcPts val="0"/>
              </a:spcBef>
              <a:spcAft>
                <a:spcPts val="0"/>
              </a:spcAft>
              <a:buNone/>
            </a:pPr>
            <a:r>
              <a:t/>
            </a:r>
            <a:endParaRPr sz="1800">
              <a:solidFill>
                <a:srgbClr val="002060"/>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800">
                <a:solidFill>
                  <a:srgbClr val="002060"/>
                </a:solidFill>
                <a:latin typeface="Times New Roman"/>
                <a:ea typeface="Times New Roman"/>
                <a:cs typeface="Times New Roman"/>
                <a:sym typeface="Times New Roman"/>
              </a:rPr>
              <a:t>• </a:t>
            </a:r>
            <a:r>
              <a:rPr b="1" lang="en-US" sz="1800">
                <a:solidFill>
                  <a:srgbClr val="002060"/>
                </a:solidFill>
                <a:latin typeface="Times New Roman"/>
                <a:ea typeface="Times New Roman"/>
                <a:cs typeface="Times New Roman"/>
                <a:sym typeface="Times New Roman"/>
              </a:rPr>
              <a:t>Culturally customized websites. </a:t>
            </a:r>
            <a:r>
              <a:rPr lang="en-US" sz="1800">
                <a:solidFill>
                  <a:srgbClr val="002060"/>
                </a:solidFill>
                <a:latin typeface="Times New Roman"/>
                <a:ea typeface="Times New Roman"/>
                <a:cs typeface="Times New Roman"/>
                <a:sym typeface="Times New Roman"/>
              </a:rPr>
              <a:t>Websites reflecting complete immersion' in the culture of target customer segments; as such, targeting a particular country may mean providing multiple websites for that country depending on the dominant cultures present. </a:t>
            </a:r>
            <a:endParaRPr/>
          </a:p>
        </p:txBody>
      </p:sp>
      <p:pic>
        <p:nvPicPr>
          <p:cNvPr id="778" name="Google Shape;778;p37"/>
          <p:cNvPicPr preferRelativeResize="0"/>
          <p:nvPr/>
        </p:nvPicPr>
        <p:blipFill rotWithShape="1">
          <a:blip r:embed="rId7">
            <a:alphaModFix/>
          </a:blip>
          <a:srcRect b="0" l="0" r="0" t="0"/>
          <a:stretch/>
        </p:blipFill>
        <p:spPr>
          <a:xfrm>
            <a:off x="8463731" y="2344031"/>
            <a:ext cx="3324225" cy="2448560"/>
          </a:xfrm>
          <a:prstGeom prst="rect">
            <a:avLst/>
          </a:prstGeom>
          <a:noFill/>
          <a:ln>
            <a:noFill/>
          </a:ln>
        </p:spPr>
      </p:pic>
      <p:sp>
        <p:nvSpPr>
          <p:cNvPr id="779" name="Google Shape;779;p37"/>
          <p:cNvSpPr txBox="1"/>
          <p:nvPr/>
        </p:nvSpPr>
        <p:spPr>
          <a:xfrm>
            <a:off x="8556123" y="5146688"/>
            <a:ext cx="3139440" cy="461665"/>
          </a:xfrm>
          <a:prstGeom prst="rect">
            <a:avLst/>
          </a:prstGeom>
          <a:noFill/>
          <a:ln>
            <a:noFill/>
          </a:ln>
        </p:spPr>
        <p:txBody>
          <a:bodyPr anchorCtr="0" anchor="t" bIns="45700" lIns="91425" spcFirstLastPara="1" rIns="91425" wrap="square" tIns="45700">
            <a:spAutoFit/>
          </a:bodyPr>
          <a:lstStyle/>
          <a:p>
            <a:pPr indent="-171450" lvl="0" marL="171450" marR="0" rtl="0" algn="l">
              <a:spcBef>
                <a:spcPts val="0"/>
              </a:spcBef>
              <a:spcAft>
                <a:spcPts val="0"/>
              </a:spcAft>
              <a:buClr>
                <a:srgbClr val="8E5A6D"/>
              </a:buClr>
              <a:buSzPts val="1200"/>
              <a:buFont typeface="Noto Sans Symbols"/>
              <a:buChar char="⮚"/>
            </a:pPr>
            <a:r>
              <a:rPr b="1" lang="en-US" sz="1200">
                <a:solidFill>
                  <a:srgbClr val="8E5A6D"/>
                </a:solidFill>
                <a:latin typeface="Times New Roman"/>
                <a:ea typeface="Times New Roman"/>
                <a:cs typeface="Times New Roman"/>
                <a:sym typeface="Times New Roman"/>
              </a:rPr>
              <a:t>Localization :- </a:t>
            </a:r>
            <a:r>
              <a:rPr lang="en-US" sz="1200">
                <a:solidFill>
                  <a:srgbClr val="8E5A6D"/>
                </a:solidFill>
                <a:latin typeface="Times New Roman"/>
                <a:ea typeface="Times New Roman"/>
                <a:cs typeface="Times New Roman"/>
                <a:sym typeface="Times New Roman"/>
              </a:rPr>
              <a:t>tailoring of website information for individual countries</a:t>
            </a:r>
            <a:endParaRPr sz="1200">
              <a:solidFill>
                <a:srgbClr val="8E5A6D"/>
              </a:solidFill>
              <a:latin typeface="Times New Roman"/>
              <a:ea typeface="Times New Roman"/>
              <a:cs typeface="Times New Roman"/>
              <a:sym typeface="Times New Roman"/>
            </a:endParaRPr>
          </a:p>
        </p:txBody>
      </p:sp>
    </p:spTree>
  </p:cSld>
  <p:clrMapOvr>
    <a:masterClrMapping/>
  </p:clrMapOvr>
  <p:transition advTm="7132" spd="slow">
    <p:comb/>
  </p:transition>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83" name="Shape 783"/>
        <p:cNvGrpSpPr/>
        <p:nvPr/>
      </p:nvGrpSpPr>
      <p:grpSpPr>
        <a:xfrm>
          <a:off x="0" y="0"/>
          <a:ext cx="0" cy="0"/>
          <a:chOff x="0" y="0"/>
          <a:chExt cx="0" cy="0"/>
        </a:xfrm>
      </p:grpSpPr>
      <p:sp>
        <p:nvSpPr>
          <p:cNvPr id="784" name="Google Shape;784;p38"/>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785" name="Google Shape;785;p38"/>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786" name="Google Shape;786;p38"/>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787" name="Google Shape;787;p38"/>
          <p:cNvPicPr preferRelativeResize="0"/>
          <p:nvPr/>
        </p:nvPicPr>
        <p:blipFill rotWithShape="1">
          <a:blip r:embed="rId5">
            <a:alphaModFix/>
          </a:blip>
          <a:srcRect b="0" l="0" r="0" t="0"/>
          <a:stretch/>
        </p:blipFill>
        <p:spPr>
          <a:xfrm>
            <a:off x="458709" y="6016778"/>
            <a:ext cx="2167470" cy="591661"/>
          </a:xfrm>
          <a:prstGeom prst="rect">
            <a:avLst/>
          </a:prstGeom>
          <a:noFill/>
          <a:ln>
            <a:noFill/>
          </a:ln>
        </p:spPr>
      </p:pic>
      <p:pic>
        <p:nvPicPr>
          <p:cNvPr id="788" name="Google Shape;788;p38"/>
          <p:cNvPicPr preferRelativeResize="0"/>
          <p:nvPr/>
        </p:nvPicPr>
        <p:blipFill rotWithShape="1">
          <a:blip r:embed="rId6">
            <a:alphaModFix/>
          </a:blip>
          <a:srcRect b="0" l="0" r="0" t="0"/>
          <a:stretch/>
        </p:blipFill>
        <p:spPr>
          <a:xfrm>
            <a:off x="9667031" y="757948"/>
            <a:ext cx="1879649" cy="309233"/>
          </a:xfrm>
          <a:prstGeom prst="rect">
            <a:avLst/>
          </a:prstGeom>
          <a:noFill/>
          <a:ln>
            <a:noFill/>
          </a:ln>
        </p:spPr>
      </p:pic>
      <p:sp>
        <p:nvSpPr>
          <p:cNvPr id="789" name="Google Shape;789;p38"/>
          <p:cNvSpPr/>
          <p:nvPr/>
        </p:nvSpPr>
        <p:spPr>
          <a:xfrm>
            <a:off x="640080" y="751344"/>
            <a:ext cx="8503920"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Calibri"/>
                <a:ea typeface="Calibri"/>
                <a:cs typeface="Calibri"/>
                <a:sym typeface="Calibri"/>
              </a:rPr>
              <a:t>.</a:t>
            </a:r>
            <a:endParaRPr sz="1800">
              <a:solidFill>
                <a:schemeClr val="dk1"/>
              </a:solidFill>
              <a:latin typeface="Calibri"/>
              <a:ea typeface="Calibri"/>
              <a:cs typeface="Calibri"/>
              <a:sym typeface="Calibri"/>
            </a:endParaRPr>
          </a:p>
        </p:txBody>
      </p:sp>
      <p:sp>
        <p:nvSpPr>
          <p:cNvPr id="790" name="Google Shape;790;p38"/>
          <p:cNvSpPr/>
          <p:nvPr/>
        </p:nvSpPr>
        <p:spPr>
          <a:xfrm>
            <a:off x="337300" y="1325401"/>
            <a:ext cx="5088140" cy="5078313"/>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en-US" sz="1800">
                <a:solidFill>
                  <a:srgbClr val="002060"/>
                </a:solidFill>
                <a:latin typeface="Times New Roman"/>
                <a:ea typeface="Times New Roman"/>
                <a:cs typeface="Times New Roman"/>
                <a:sym typeface="Times New Roman"/>
              </a:rPr>
              <a:t>What Are Its Benefits?</a:t>
            </a:r>
            <a:endParaRPr/>
          </a:p>
          <a:p>
            <a:pPr indent="0" lvl="0" marL="0" marR="0" rtl="0" algn="just">
              <a:spcBef>
                <a:spcPts val="0"/>
              </a:spcBef>
              <a:spcAft>
                <a:spcPts val="0"/>
              </a:spcAft>
              <a:buNone/>
            </a:pPr>
            <a:r>
              <a:t/>
            </a:r>
            <a:endParaRPr sz="1800">
              <a:solidFill>
                <a:srgbClr val="002060"/>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800">
                <a:solidFill>
                  <a:srgbClr val="002060"/>
                </a:solidFill>
                <a:latin typeface="Times New Roman"/>
                <a:ea typeface="Times New Roman"/>
                <a:cs typeface="Times New Roman"/>
                <a:sym typeface="Times New Roman"/>
              </a:rPr>
              <a:t>There are numerous benefits to localization. </a:t>
            </a:r>
            <a:endParaRPr/>
          </a:p>
          <a:p>
            <a:pPr indent="0" lvl="0" marL="0" marR="0" rtl="0" algn="just">
              <a:spcBef>
                <a:spcPts val="0"/>
              </a:spcBef>
              <a:spcAft>
                <a:spcPts val="0"/>
              </a:spcAft>
              <a:buNone/>
            </a:pPr>
            <a:r>
              <a:t/>
            </a:r>
            <a:endParaRPr sz="1800">
              <a:solidFill>
                <a:srgbClr val="002060"/>
              </a:solidFill>
              <a:latin typeface="Times New Roman"/>
              <a:ea typeface="Times New Roman"/>
              <a:cs typeface="Times New Roman"/>
              <a:sym typeface="Times New Roman"/>
            </a:endParaRPr>
          </a:p>
          <a:p>
            <a:pPr indent="0" lvl="0" marL="0" marR="0" rtl="0" algn="just">
              <a:spcBef>
                <a:spcPts val="0"/>
              </a:spcBef>
              <a:spcAft>
                <a:spcPts val="0"/>
              </a:spcAft>
              <a:buNone/>
            </a:pPr>
            <a:r>
              <a:rPr b="1" lang="en-US" sz="1800">
                <a:solidFill>
                  <a:srgbClr val="002060"/>
                </a:solidFill>
                <a:latin typeface="Times New Roman"/>
                <a:ea typeface="Times New Roman"/>
                <a:cs typeface="Times New Roman"/>
                <a:sym typeface="Times New Roman"/>
              </a:rPr>
              <a:t>First,</a:t>
            </a:r>
            <a:r>
              <a:rPr lang="en-US" sz="1800">
                <a:solidFill>
                  <a:srgbClr val="002060"/>
                </a:solidFill>
                <a:latin typeface="Times New Roman"/>
                <a:ea typeface="Times New Roman"/>
                <a:cs typeface="Times New Roman"/>
                <a:sym typeface="Times New Roman"/>
              </a:rPr>
              <a:t> you make it easier for new customers to relate to your company and understand what you have to offer. </a:t>
            </a:r>
            <a:endParaRPr sz="1800">
              <a:solidFill>
                <a:srgbClr val="002060"/>
              </a:solidFill>
              <a:latin typeface="Times New Roman"/>
              <a:ea typeface="Times New Roman"/>
              <a:cs typeface="Times New Roman"/>
              <a:sym typeface="Times New Roman"/>
            </a:endParaRPr>
          </a:p>
          <a:p>
            <a:pPr indent="0" lvl="0" marL="0" marR="0" rtl="0" algn="just">
              <a:spcBef>
                <a:spcPts val="0"/>
              </a:spcBef>
              <a:spcAft>
                <a:spcPts val="0"/>
              </a:spcAft>
              <a:buNone/>
            </a:pPr>
            <a:r>
              <a:t/>
            </a:r>
            <a:endParaRPr sz="1800">
              <a:solidFill>
                <a:srgbClr val="002060"/>
              </a:solidFill>
              <a:latin typeface="Times New Roman"/>
              <a:ea typeface="Times New Roman"/>
              <a:cs typeface="Times New Roman"/>
              <a:sym typeface="Times New Roman"/>
            </a:endParaRPr>
          </a:p>
          <a:p>
            <a:pPr indent="0" lvl="0" marL="0" marR="0" rtl="0" algn="just">
              <a:spcBef>
                <a:spcPts val="0"/>
              </a:spcBef>
              <a:spcAft>
                <a:spcPts val="0"/>
              </a:spcAft>
              <a:buNone/>
            </a:pPr>
            <a:r>
              <a:rPr b="1" lang="en-US" sz="1800">
                <a:solidFill>
                  <a:srgbClr val="002060"/>
                </a:solidFill>
                <a:latin typeface="Times New Roman"/>
                <a:ea typeface="Times New Roman"/>
                <a:cs typeface="Times New Roman"/>
                <a:sym typeface="Times New Roman"/>
              </a:rPr>
              <a:t>Second,</a:t>
            </a:r>
            <a:r>
              <a:rPr lang="en-US" sz="1800">
                <a:solidFill>
                  <a:srgbClr val="002060"/>
                </a:solidFill>
                <a:latin typeface="Times New Roman"/>
                <a:ea typeface="Times New Roman"/>
                <a:cs typeface="Times New Roman"/>
                <a:sym typeface="Times New Roman"/>
              </a:rPr>
              <a:t> you create goodwill by respecting local culture and being willing to meet customers’ needs.</a:t>
            </a:r>
            <a:endParaRPr/>
          </a:p>
          <a:p>
            <a:pPr indent="0" lvl="0" marL="0" marR="0" rtl="0" algn="just">
              <a:spcBef>
                <a:spcPts val="0"/>
              </a:spcBef>
              <a:spcAft>
                <a:spcPts val="0"/>
              </a:spcAft>
              <a:buNone/>
            </a:pPr>
            <a:r>
              <a:t/>
            </a:r>
            <a:endParaRPr sz="1800">
              <a:solidFill>
                <a:srgbClr val="002060"/>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800">
                <a:solidFill>
                  <a:srgbClr val="002060"/>
                </a:solidFill>
                <a:latin typeface="Times New Roman"/>
                <a:ea typeface="Times New Roman"/>
                <a:cs typeface="Times New Roman"/>
                <a:sym typeface="Times New Roman"/>
              </a:rPr>
              <a:t> </a:t>
            </a:r>
            <a:r>
              <a:rPr b="1" lang="en-US" sz="1800">
                <a:solidFill>
                  <a:srgbClr val="002060"/>
                </a:solidFill>
                <a:latin typeface="Times New Roman"/>
                <a:ea typeface="Times New Roman"/>
                <a:cs typeface="Times New Roman"/>
                <a:sym typeface="Times New Roman"/>
              </a:rPr>
              <a:t>Third,</a:t>
            </a:r>
            <a:r>
              <a:rPr lang="en-US" sz="1800">
                <a:solidFill>
                  <a:srgbClr val="002060"/>
                </a:solidFill>
                <a:latin typeface="Times New Roman"/>
                <a:ea typeface="Times New Roman"/>
                <a:cs typeface="Times New Roman"/>
                <a:sym typeface="Times New Roman"/>
              </a:rPr>
              <a:t> businesses that localize enjoy greater credibility. </a:t>
            </a:r>
            <a:endParaRPr sz="1800">
              <a:solidFill>
                <a:srgbClr val="002060"/>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800">
                <a:solidFill>
                  <a:srgbClr val="002060"/>
                </a:solidFill>
                <a:latin typeface="Times New Roman"/>
                <a:ea typeface="Times New Roman"/>
                <a:cs typeface="Times New Roman"/>
                <a:sym typeface="Times New Roman"/>
              </a:rPr>
              <a:t>Ultimately, localization can lead to an increase in sales.</a:t>
            </a:r>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sp>
        <p:nvSpPr>
          <p:cNvPr id="791" name="Google Shape;791;p38"/>
          <p:cNvSpPr/>
          <p:nvPr/>
        </p:nvSpPr>
        <p:spPr>
          <a:xfrm>
            <a:off x="7480935" y="4530948"/>
            <a:ext cx="4147636" cy="2308324"/>
          </a:xfrm>
          <a:prstGeom prst="rect">
            <a:avLst/>
          </a:prstGeom>
          <a:noFill/>
          <a:ln>
            <a:noFill/>
          </a:ln>
        </p:spPr>
        <p:txBody>
          <a:bodyPr anchorCtr="0" anchor="t" bIns="45700" lIns="91425" spcFirstLastPara="1" rIns="91425" wrap="square" tIns="45700">
            <a:spAutoFit/>
          </a:bodyPr>
          <a:lstStyle/>
          <a:p>
            <a:pPr indent="-171450" lvl="0" marL="171450" marR="0" rtl="0" algn="just">
              <a:spcBef>
                <a:spcPts val="0"/>
              </a:spcBef>
              <a:spcAft>
                <a:spcPts val="0"/>
              </a:spcAft>
              <a:buClr>
                <a:srgbClr val="8E5A6D"/>
              </a:buClr>
              <a:buSzPts val="1200"/>
              <a:buFont typeface="Noto Sans Symbols"/>
              <a:buChar char="⮚"/>
            </a:pPr>
            <a:r>
              <a:rPr b="1" lang="en-US" sz="1200">
                <a:solidFill>
                  <a:srgbClr val="8E5A6D"/>
                </a:solidFill>
                <a:latin typeface="Times New Roman"/>
                <a:ea typeface="Times New Roman"/>
                <a:cs typeface="Times New Roman"/>
                <a:sym typeface="Times New Roman"/>
              </a:rPr>
              <a:t>Website localization </a:t>
            </a:r>
            <a:r>
              <a:rPr lang="en-US" sz="1200">
                <a:solidFill>
                  <a:srgbClr val="8E5A6D"/>
                </a:solidFill>
                <a:latin typeface="Times New Roman"/>
                <a:ea typeface="Times New Roman"/>
                <a:cs typeface="Times New Roman"/>
                <a:sym typeface="Times New Roman"/>
              </a:rPr>
              <a:t>is a more holistic process in which web content is adapted for consumption by a specific audience. This typically involves translation, formatting and usability alterations, and a consideration of particular cultural likes and dislikes.</a:t>
            </a:r>
            <a:endParaRPr/>
          </a:p>
          <a:p>
            <a:pPr indent="0" lvl="0" marL="0" marR="0" rtl="0" algn="just">
              <a:spcBef>
                <a:spcPts val="0"/>
              </a:spcBef>
              <a:spcAft>
                <a:spcPts val="0"/>
              </a:spcAft>
              <a:buNone/>
            </a:pPr>
            <a:r>
              <a:t/>
            </a:r>
            <a:endParaRPr sz="1200">
              <a:solidFill>
                <a:srgbClr val="8E5A6D"/>
              </a:solidFill>
              <a:latin typeface="Times New Roman"/>
              <a:ea typeface="Times New Roman"/>
              <a:cs typeface="Times New Roman"/>
              <a:sym typeface="Times New Roman"/>
            </a:endParaRPr>
          </a:p>
          <a:p>
            <a:pPr indent="-171450" lvl="0" marL="171450" marR="0" rtl="0" algn="just">
              <a:spcBef>
                <a:spcPts val="0"/>
              </a:spcBef>
              <a:spcAft>
                <a:spcPts val="0"/>
              </a:spcAft>
              <a:buClr>
                <a:srgbClr val="8E5A6D"/>
              </a:buClr>
              <a:buSzPts val="1200"/>
              <a:buFont typeface="Noto Sans Symbols"/>
              <a:buChar char="⮚"/>
            </a:pPr>
            <a:r>
              <a:rPr b="1" lang="en-US" sz="1200">
                <a:solidFill>
                  <a:srgbClr val="8E5A6D"/>
                </a:solidFill>
                <a:latin typeface="Times New Roman"/>
                <a:ea typeface="Times New Roman"/>
                <a:cs typeface="Times New Roman"/>
                <a:sym typeface="Times New Roman"/>
              </a:rPr>
              <a:t>Website localization </a:t>
            </a:r>
            <a:r>
              <a:rPr lang="en-US" sz="1200">
                <a:solidFill>
                  <a:srgbClr val="8E5A6D"/>
                </a:solidFill>
                <a:latin typeface="Times New Roman"/>
                <a:ea typeface="Times New Roman"/>
                <a:cs typeface="Times New Roman"/>
                <a:sym typeface="Times New Roman"/>
              </a:rPr>
              <a:t>is about transforming imagery, tone, colors, units of measurement and more to account for cultural and regional nuances. The value in localizing the content on your website is that it ensures that it is culturally appropriate for your target audience, making it more appealing and user friendly.</a:t>
            </a:r>
            <a:endParaRPr/>
          </a:p>
        </p:txBody>
      </p:sp>
      <p:pic>
        <p:nvPicPr>
          <p:cNvPr id="792" name="Google Shape;792;p38"/>
          <p:cNvPicPr preferRelativeResize="0"/>
          <p:nvPr/>
        </p:nvPicPr>
        <p:blipFill rotWithShape="1">
          <a:blip r:embed="rId7">
            <a:alphaModFix/>
          </a:blip>
          <a:srcRect b="0" l="0" r="0" t="0"/>
          <a:stretch/>
        </p:blipFill>
        <p:spPr>
          <a:xfrm>
            <a:off x="7222941" y="1832017"/>
            <a:ext cx="4405630" cy="2475362"/>
          </a:xfrm>
          <a:prstGeom prst="rect">
            <a:avLst/>
          </a:prstGeom>
          <a:noFill/>
          <a:ln>
            <a:noFill/>
          </a:ln>
        </p:spPr>
      </p:pic>
    </p:spTree>
  </p:cSld>
  <p:clrMapOvr>
    <a:masterClrMapping/>
  </p:clrMapOvr>
  <p:transition advTm="7132" spd="slow">
    <p:comb/>
  </p:transition>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96" name="Shape 796"/>
        <p:cNvGrpSpPr/>
        <p:nvPr/>
      </p:nvGrpSpPr>
      <p:grpSpPr>
        <a:xfrm>
          <a:off x="0" y="0"/>
          <a:ext cx="0" cy="0"/>
          <a:chOff x="0" y="0"/>
          <a:chExt cx="0" cy="0"/>
        </a:xfrm>
      </p:grpSpPr>
      <p:sp>
        <p:nvSpPr>
          <p:cNvPr id="797" name="Google Shape;797;p39"/>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798" name="Google Shape;798;p39"/>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799" name="Google Shape;799;p39"/>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800" name="Google Shape;800;p39"/>
          <p:cNvPicPr preferRelativeResize="0"/>
          <p:nvPr/>
        </p:nvPicPr>
        <p:blipFill rotWithShape="1">
          <a:blip r:embed="rId5">
            <a:alphaModFix/>
          </a:blip>
          <a:srcRect b="0" l="0" r="0" t="0"/>
          <a:stretch/>
        </p:blipFill>
        <p:spPr>
          <a:xfrm>
            <a:off x="9667031" y="5962451"/>
            <a:ext cx="2167470" cy="591661"/>
          </a:xfrm>
          <a:prstGeom prst="rect">
            <a:avLst/>
          </a:prstGeom>
          <a:noFill/>
          <a:ln>
            <a:noFill/>
          </a:ln>
        </p:spPr>
      </p:pic>
      <p:pic>
        <p:nvPicPr>
          <p:cNvPr id="801" name="Google Shape;801;p39"/>
          <p:cNvPicPr preferRelativeResize="0"/>
          <p:nvPr/>
        </p:nvPicPr>
        <p:blipFill rotWithShape="1">
          <a:blip r:embed="rId6">
            <a:alphaModFix/>
          </a:blip>
          <a:srcRect b="0" l="0" r="0" t="0"/>
          <a:stretch/>
        </p:blipFill>
        <p:spPr>
          <a:xfrm>
            <a:off x="9667031" y="757948"/>
            <a:ext cx="1879649" cy="309233"/>
          </a:xfrm>
          <a:prstGeom prst="rect">
            <a:avLst/>
          </a:prstGeom>
          <a:noFill/>
          <a:ln>
            <a:noFill/>
          </a:ln>
        </p:spPr>
      </p:pic>
      <p:sp>
        <p:nvSpPr>
          <p:cNvPr id="802" name="Google Shape;802;p39"/>
          <p:cNvSpPr/>
          <p:nvPr/>
        </p:nvSpPr>
        <p:spPr>
          <a:xfrm>
            <a:off x="640080" y="751344"/>
            <a:ext cx="8503920"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Calibri"/>
                <a:ea typeface="Calibri"/>
                <a:cs typeface="Calibri"/>
                <a:sym typeface="Calibri"/>
              </a:rPr>
              <a:t>.</a:t>
            </a:r>
            <a:endParaRPr sz="1800">
              <a:solidFill>
                <a:schemeClr val="dk1"/>
              </a:solidFill>
              <a:latin typeface="Calibri"/>
              <a:ea typeface="Calibri"/>
              <a:cs typeface="Calibri"/>
              <a:sym typeface="Calibri"/>
            </a:endParaRPr>
          </a:p>
        </p:txBody>
      </p:sp>
      <p:sp>
        <p:nvSpPr>
          <p:cNvPr id="803" name="Google Shape;803;p39"/>
          <p:cNvSpPr/>
          <p:nvPr/>
        </p:nvSpPr>
        <p:spPr>
          <a:xfrm>
            <a:off x="341039" y="1257013"/>
            <a:ext cx="7807281" cy="507831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800">
                <a:solidFill>
                  <a:srgbClr val="002060"/>
                </a:solidFill>
                <a:latin typeface="Times New Roman"/>
                <a:ea typeface="Times New Roman"/>
                <a:cs typeface="Times New Roman"/>
                <a:sym typeface="Times New Roman"/>
              </a:rPr>
              <a:t>REVIEWING </a:t>
            </a:r>
            <a:r>
              <a:rPr b="1" lang="en-US" sz="1800">
                <a:solidFill>
                  <a:srgbClr val="002060"/>
                </a:solidFill>
                <a:latin typeface="Times New Roman"/>
                <a:ea typeface="Times New Roman"/>
                <a:cs typeface="Times New Roman"/>
                <a:sym typeface="Times New Roman"/>
              </a:rPr>
              <a:t>COMPETITORS</a:t>
            </a:r>
            <a:r>
              <a:rPr b="1" lang="en-US" sz="1800">
                <a:solidFill>
                  <a:srgbClr val="002060"/>
                </a:solidFill>
                <a:latin typeface="Times New Roman"/>
                <a:ea typeface="Times New Roman"/>
                <a:cs typeface="Times New Roman"/>
                <a:sym typeface="Times New Roman"/>
              </a:rPr>
              <a:t> WEBSITES</a:t>
            </a:r>
            <a:endParaRPr/>
          </a:p>
          <a:p>
            <a:pPr indent="0" lvl="0" marL="0" marR="0" rtl="0" algn="l">
              <a:spcBef>
                <a:spcPts val="0"/>
              </a:spcBef>
              <a:spcAft>
                <a:spcPts val="0"/>
              </a:spcAft>
              <a:buNone/>
            </a:pPr>
            <a:r>
              <a:t/>
            </a:r>
            <a:endParaRPr b="1" sz="1800">
              <a:solidFill>
                <a:srgbClr val="002060"/>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800">
                <a:solidFill>
                  <a:schemeClr val="dk1"/>
                </a:solidFill>
                <a:latin typeface="Times New Roman"/>
                <a:ea typeface="Times New Roman"/>
                <a:cs typeface="Times New Roman"/>
                <a:sym typeface="Times New Roman"/>
              </a:rPr>
              <a:t>Benchmarking of competitors' websites is vital in positioning a website to compete effectively with competitors that already have websites.</a:t>
            </a:r>
            <a:endParaRPr/>
          </a:p>
          <a:p>
            <a:pPr indent="0" lvl="0" marL="0" marR="0" rtl="0" algn="just">
              <a:spcBef>
                <a:spcPts val="0"/>
              </a:spcBef>
              <a:spcAft>
                <a:spcPts val="0"/>
              </a:spcAft>
              <a:buNone/>
            </a:pPr>
            <a:r>
              <a:rPr lang="en-US" sz="1800">
                <a:solidFill>
                  <a:schemeClr val="dk1"/>
                </a:solidFill>
                <a:latin typeface="Times New Roman"/>
                <a:ea typeface="Times New Roman"/>
                <a:cs typeface="Times New Roman"/>
                <a:sym typeface="Times New Roman"/>
              </a:rPr>
              <a:t>.Benchmarking should not only be based on the obvious tangible features of a website such as its ease of use and the impact of its design. Benchmarking criteria should include those that define the companies' marketing performance in the industry and those that are specific to web marketing, as follows:</a:t>
            </a:r>
            <a:endParaRPr/>
          </a:p>
          <a:p>
            <a:pPr indent="0" lvl="0" marL="0" marR="0" rtl="0" algn="just">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800">
                <a:solidFill>
                  <a:schemeClr val="dk1"/>
                </a:solidFill>
                <a:latin typeface="Times New Roman"/>
                <a:ea typeface="Times New Roman"/>
                <a:cs typeface="Times New Roman"/>
                <a:sym typeface="Times New Roman"/>
              </a:rPr>
              <a:t>• Financial performance (available from About Us, investor relations and electronic copies of company reports). This information is also available from intermediary sites such as finance information or share dealing sites </a:t>
            </a:r>
            <a:endParaRPr sz="18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800">
                <a:solidFill>
                  <a:schemeClr val="dk1"/>
                </a:solidFill>
                <a:latin typeface="Times New Roman"/>
                <a:ea typeface="Times New Roman"/>
                <a:cs typeface="Times New Roman"/>
                <a:sym typeface="Times New Roman"/>
              </a:rPr>
              <a:t>• Conversion efficiency. Sites can be compared to published results of average conversion rates see, for example, Smartinsights.com).</a:t>
            </a:r>
            <a:endParaRPr/>
          </a:p>
          <a:p>
            <a:pPr indent="0" lvl="0" marL="0" marR="0" rtl="0" algn="just">
              <a:spcBef>
                <a:spcPts val="0"/>
              </a:spcBef>
              <a:spcAft>
                <a:spcPts val="0"/>
              </a:spcAft>
              <a:buNone/>
            </a:pPr>
            <a:r>
              <a:rPr lang="en-US" sz="1800">
                <a:solidFill>
                  <a:schemeClr val="dk1"/>
                </a:solidFill>
                <a:latin typeface="Times New Roman"/>
                <a:ea typeface="Times New Roman"/>
                <a:cs typeface="Times New Roman"/>
                <a:sym typeface="Times New Roman"/>
              </a:rPr>
              <a:t>• Marketplace performance. </a:t>
            </a:r>
            <a:r>
              <a:rPr lang="en-US" sz="1800">
                <a:solidFill>
                  <a:schemeClr val="dk1"/>
                </a:solidFill>
                <a:latin typeface="Times New Roman"/>
                <a:ea typeface="Times New Roman"/>
                <a:cs typeface="Times New Roman"/>
                <a:sym typeface="Times New Roman"/>
              </a:rPr>
              <a:t>Market</a:t>
            </a:r>
            <a:r>
              <a:rPr lang="en-US" sz="1800">
                <a:solidFill>
                  <a:schemeClr val="dk1"/>
                </a:solidFill>
                <a:latin typeface="Times New Roman"/>
                <a:ea typeface="Times New Roman"/>
                <a:cs typeface="Times New Roman"/>
                <a:sym typeface="Times New Roman"/>
              </a:rPr>
              <a:t> share and sales trends and, significantly, the proportion of sales achieved through the Internet. This may not be available directly on the website, but may need the use of other online sources. </a:t>
            </a:r>
            <a:endParaRPr sz="1800">
              <a:solidFill>
                <a:schemeClr val="dk1"/>
              </a:solidFill>
              <a:latin typeface="Times New Roman"/>
              <a:ea typeface="Times New Roman"/>
              <a:cs typeface="Times New Roman"/>
              <a:sym typeface="Times New Roman"/>
            </a:endParaRPr>
          </a:p>
        </p:txBody>
      </p:sp>
      <p:pic>
        <p:nvPicPr>
          <p:cNvPr id="804" name="Google Shape;804;p39"/>
          <p:cNvPicPr preferRelativeResize="0"/>
          <p:nvPr/>
        </p:nvPicPr>
        <p:blipFill rotWithShape="1">
          <a:blip r:embed="rId7">
            <a:alphaModFix/>
          </a:blip>
          <a:srcRect b="0" l="0" r="0" t="0"/>
          <a:stretch/>
        </p:blipFill>
        <p:spPr>
          <a:xfrm>
            <a:off x="8754222" y="1878506"/>
            <a:ext cx="2792458" cy="2397644"/>
          </a:xfrm>
          <a:prstGeom prst="rect">
            <a:avLst/>
          </a:prstGeom>
          <a:noFill/>
          <a:ln>
            <a:noFill/>
          </a:ln>
        </p:spPr>
      </p:pic>
      <p:sp>
        <p:nvSpPr>
          <p:cNvPr id="805" name="Google Shape;805;p39"/>
          <p:cNvSpPr/>
          <p:nvPr/>
        </p:nvSpPr>
        <p:spPr>
          <a:xfrm>
            <a:off x="8754222" y="4519136"/>
            <a:ext cx="3190240" cy="1384995"/>
          </a:xfrm>
          <a:prstGeom prst="rect">
            <a:avLst/>
          </a:prstGeom>
          <a:noFill/>
          <a:ln>
            <a:noFill/>
          </a:ln>
        </p:spPr>
        <p:txBody>
          <a:bodyPr anchorCtr="0" anchor="t" bIns="45700" lIns="91425" spcFirstLastPara="1" rIns="91425" wrap="square" tIns="45700">
            <a:spAutoFit/>
          </a:bodyPr>
          <a:lstStyle/>
          <a:p>
            <a:pPr indent="-171450" lvl="0" marL="171450" marR="0" rtl="0" algn="just">
              <a:spcBef>
                <a:spcPts val="0"/>
              </a:spcBef>
              <a:spcAft>
                <a:spcPts val="0"/>
              </a:spcAft>
              <a:buClr>
                <a:srgbClr val="8E5A6D"/>
              </a:buClr>
              <a:buSzPts val="1200"/>
              <a:buFont typeface="Noto Sans Symbols"/>
              <a:buChar char="⮚"/>
            </a:pPr>
            <a:r>
              <a:rPr b="1" lang="en-US" sz="1200">
                <a:solidFill>
                  <a:srgbClr val="8E5A6D"/>
                </a:solidFill>
                <a:latin typeface="Times New Roman"/>
                <a:ea typeface="Times New Roman"/>
                <a:cs typeface="Times New Roman"/>
                <a:sym typeface="Times New Roman"/>
              </a:rPr>
              <a:t>Web performance benchmarking </a:t>
            </a:r>
            <a:r>
              <a:rPr lang="en-US" sz="1200">
                <a:solidFill>
                  <a:srgbClr val="8E5A6D"/>
                </a:solidFill>
                <a:latin typeface="Times New Roman"/>
                <a:ea typeface="Times New Roman"/>
                <a:cs typeface="Times New Roman"/>
                <a:sym typeface="Times New Roman"/>
              </a:rPr>
              <a:t>provides competitive insights into how your site performs in comparison to others in terms of page load time and availability. </a:t>
            </a:r>
            <a:endParaRPr sz="1200">
              <a:solidFill>
                <a:srgbClr val="8E5A6D"/>
              </a:solidFill>
              <a:latin typeface="Times New Roman"/>
              <a:ea typeface="Times New Roman"/>
              <a:cs typeface="Times New Roman"/>
              <a:sym typeface="Times New Roman"/>
            </a:endParaRPr>
          </a:p>
          <a:p>
            <a:pPr indent="-171450" lvl="0" marL="171450" marR="0" rtl="0" algn="just">
              <a:spcBef>
                <a:spcPts val="0"/>
              </a:spcBef>
              <a:spcAft>
                <a:spcPts val="0"/>
              </a:spcAft>
              <a:buClr>
                <a:srgbClr val="8E5A6D"/>
              </a:buClr>
              <a:buSzPts val="1200"/>
              <a:buFont typeface="Noto Sans Symbols"/>
              <a:buChar char="⮚"/>
            </a:pPr>
            <a:r>
              <a:rPr b="1" lang="en-US" sz="1200">
                <a:solidFill>
                  <a:srgbClr val="8E5A6D"/>
                </a:solidFill>
                <a:latin typeface="Times New Roman"/>
                <a:ea typeface="Times New Roman"/>
                <a:cs typeface="Times New Roman"/>
                <a:sym typeface="Times New Roman"/>
              </a:rPr>
              <a:t>Competitive benchmarking </a:t>
            </a:r>
            <a:r>
              <a:rPr lang="en-US" sz="1200">
                <a:solidFill>
                  <a:srgbClr val="8E5A6D"/>
                </a:solidFill>
                <a:latin typeface="Times New Roman"/>
                <a:ea typeface="Times New Roman"/>
                <a:cs typeface="Times New Roman"/>
                <a:sym typeface="Times New Roman"/>
              </a:rPr>
              <a:t>is the process of comparing your company's performance with major competitors.</a:t>
            </a:r>
            <a:endParaRPr/>
          </a:p>
        </p:txBody>
      </p:sp>
    </p:spTree>
  </p:cSld>
  <p:clrMapOvr>
    <a:masterClrMapping/>
  </p:clrMapOvr>
  <p:transition advTm="7132" spd="slow">
    <p:comb/>
  </p:transition>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09" name="Shape 809"/>
        <p:cNvGrpSpPr/>
        <p:nvPr/>
      </p:nvGrpSpPr>
      <p:grpSpPr>
        <a:xfrm>
          <a:off x="0" y="0"/>
          <a:ext cx="0" cy="0"/>
          <a:chOff x="0" y="0"/>
          <a:chExt cx="0" cy="0"/>
        </a:xfrm>
      </p:grpSpPr>
      <p:sp>
        <p:nvSpPr>
          <p:cNvPr id="810" name="Google Shape;810;p40"/>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811" name="Google Shape;811;p40"/>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812" name="Google Shape;812;p40"/>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813" name="Google Shape;813;p40"/>
          <p:cNvPicPr preferRelativeResize="0"/>
          <p:nvPr/>
        </p:nvPicPr>
        <p:blipFill rotWithShape="1">
          <a:blip r:embed="rId5">
            <a:alphaModFix/>
          </a:blip>
          <a:srcRect b="0" l="0" r="0" t="0"/>
          <a:stretch/>
        </p:blipFill>
        <p:spPr>
          <a:xfrm>
            <a:off x="9667031" y="5962451"/>
            <a:ext cx="2167470" cy="591661"/>
          </a:xfrm>
          <a:prstGeom prst="rect">
            <a:avLst/>
          </a:prstGeom>
          <a:noFill/>
          <a:ln>
            <a:noFill/>
          </a:ln>
        </p:spPr>
      </p:pic>
      <p:pic>
        <p:nvPicPr>
          <p:cNvPr id="814" name="Google Shape;814;p40"/>
          <p:cNvPicPr preferRelativeResize="0"/>
          <p:nvPr/>
        </p:nvPicPr>
        <p:blipFill rotWithShape="1">
          <a:blip r:embed="rId6">
            <a:alphaModFix/>
          </a:blip>
          <a:srcRect b="0" l="0" r="0" t="0"/>
          <a:stretch/>
        </p:blipFill>
        <p:spPr>
          <a:xfrm>
            <a:off x="9667031" y="757948"/>
            <a:ext cx="1879649" cy="309233"/>
          </a:xfrm>
          <a:prstGeom prst="rect">
            <a:avLst/>
          </a:prstGeom>
          <a:noFill/>
          <a:ln>
            <a:noFill/>
          </a:ln>
        </p:spPr>
      </p:pic>
      <p:sp>
        <p:nvSpPr>
          <p:cNvPr id="815" name="Google Shape;815;p40"/>
          <p:cNvSpPr/>
          <p:nvPr/>
        </p:nvSpPr>
        <p:spPr>
          <a:xfrm>
            <a:off x="640080" y="751344"/>
            <a:ext cx="8503920"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Calibri"/>
                <a:ea typeface="Calibri"/>
                <a:cs typeface="Calibri"/>
                <a:sym typeface="Calibri"/>
              </a:rPr>
              <a:t>.</a:t>
            </a:r>
            <a:endParaRPr sz="1800">
              <a:solidFill>
                <a:schemeClr val="dk1"/>
              </a:solidFill>
              <a:latin typeface="Calibri"/>
              <a:ea typeface="Calibri"/>
              <a:cs typeface="Calibri"/>
              <a:sym typeface="Calibri"/>
            </a:endParaRPr>
          </a:p>
        </p:txBody>
      </p:sp>
      <p:sp>
        <p:nvSpPr>
          <p:cNvPr id="816" name="Google Shape;816;p40"/>
          <p:cNvSpPr/>
          <p:nvPr/>
        </p:nvSpPr>
        <p:spPr>
          <a:xfrm>
            <a:off x="351199" y="936010"/>
            <a:ext cx="7411041" cy="59093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800">
                <a:solidFill>
                  <a:srgbClr val="002060"/>
                </a:solidFill>
                <a:latin typeface="Times New Roman"/>
                <a:ea typeface="Times New Roman"/>
                <a:cs typeface="Times New Roman"/>
                <a:sym typeface="Times New Roman"/>
              </a:rPr>
              <a:t>REVIEWING </a:t>
            </a:r>
            <a:r>
              <a:rPr b="1" lang="en-US" sz="1800">
                <a:solidFill>
                  <a:srgbClr val="002060"/>
                </a:solidFill>
                <a:latin typeface="Times New Roman"/>
                <a:ea typeface="Times New Roman"/>
                <a:cs typeface="Times New Roman"/>
                <a:sym typeface="Times New Roman"/>
              </a:rPr>
              <a:t>COMPETITORS</a:t>
            </a:r>
            <a:r>
              <a:rPr b="1" lang="en-US" sz="1800">
                <a:solidFill>
                  <a:srgbClr val="002060"/>
                </a:solidFill>
                <a:latin typeface="Times New Roman"/>
                <a:ea typeface="Times New Roman"/>
                <a:cs typeface="Times New Roman"/>
                <a:sym typeface="Times New Roman"/>
              </a:rPr>
              <a:t> WEBSITES</a:t>
            </a:r>
            <a:endParaRPr/>
          </a:p>
          <a:p>
            <a:pPr indent="0" lvl="0" marL="0" marR="0" rtl="0" algn="l">
              <a:spcBef>
                <a:spcPts val="0"/>
              </a:spcBef>
              <a:spcAft>
                <a:spcPts val="0"/>
              </a:spcAft>
              <a:buNone/>
            </a:pPr>
            <a:r>
              <a:t/>
            </a:r>
            <a:endParaRPr b="1" sz="1800">
              <a:solidFill>
                <a:srgbClr val="002060"/>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800">
                <a:solidFill>
                  <a:schemeClr val="dk1"/>
                </a:solidFill>
                <a:latin typeface="Calibri"/>
                <a:ea typeface="Calibri"/>
                <a:cs typeface="Calibri"/>
                <a:sym typeface="Calibri"/>
              </a:rPr>
              <a:t>• </a:t>
            </a:r>
            <a:r>
              <a:rPr lang="en-US" sz="1800">
                <a:solidFill>
                  <a:srgbClr val="1E4E79"/>
                </a:solidFill>
                <a:latin typeface="Times New Roman"/>
                <a:ea typeface="Times New Roman"/>
                <a:cs typeface="Times New Roman"/>
                <a:sym typeface="Times New Roman"/>
              </a:rPr>
              <a:t>Business and revenue models. Do these differ from other marketplace players?</a:t>
            </a:r>
            <a:endParaRPr/>
          </a:p>
          <a:p>
            <a:pPr indent="0" lvl="0" marL="0" marR="0" rtl="0" algn="just">
              <a:spcBef>
                <a:spcPts val="0"/>
              </a:spcBef>
              <a:spcAft>
                <a:spcPts val="0"/>
              </a:spcAft>
              <a:buNone/>
            </a:pPr>
            <a:r>
              <a:rPr lang="en-US" sz="1800">
                <a:solidFill>
                  <a:srgbClr val="1E4E79"/>
                </a:solidFill>
                <a:latin typeface="Times New Roman"/>
                <a:ea typeface="Times New Roman"/>
                <a:cs typeface="Times New Roman"/>
                <a:sym typeface="Times New Roman"/>
              </a:rPr>
              <a:t>• Marketplace positioning. The elements of the marketing mix including Product, Pricing and Place.</a:t>
            </a:r>
            <a:endParaRPr/>
          </a:p>
          <a:p>
            <a:pPr indent="0" lvl="0" marL="0" marR="0" rtl="0" algn="just">
              <a:spcBef>
                <a:spcPts val="0"/>
              </a:spcBef>
              <a:spcAft>
                <a:spcPts val="0"/>
              </a:spcAft>
              <a:buNone/>
            </a:pPr>
            <a:r>
              <a:t/>
            </a:r>
            <a:endParaRPr sz="1800">
              <a:solidFill>
                <a:srgbClr val="1E4E79"/>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800">
                <a:solidFill>
                  <a:srgbClr val="1E4E79"/>
                </a:solidFill>
                <a:latin typeface="Times New Roman"/>
                <a:ea typeface="Times New Roman"/>
                <a:cs typeface="Times New Roman"/>
                <a:sym typeface="Times New Roman"/>
              </a:rPr>
              <a:t>• Marketing communications techniques. Is the customer value proposition of the site clear? Does the site support all stages of the buying decision from customers who are unfamiliar with the company through to existing customers? Are special promotions used on a monthly or periodic basis? Beyond the competitor's site, how do they promote their site? How do they make thorough use of intermediary sites to promote and deliver their services?</a:t>
            </a:r>
            <a:endParaRPr/>
          </a:p>
          <a:p>
            <a:pPr indent="0" lvl="0" marL="0" marR="0" rtl="0" algn="just">
              <a:spcBef>
                <a:spcPts val="0"/>
              </a:spcBef>
              <a:spcAft>
                <a:spcPts val="0"/>
              </a:spcAft>
              <a:buNone/>
            </a:pPr>
            <a:r>
              <a:t/>
            </a:r>
            <a:endParaRPr sz="1800">
              <a:solidFill>
                <a:srgbClr val="1E4E79"/>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800">
                <a:solidFill>
                  <a:srgbClr val="1E4E79"/>
                </a:solidFill>
                <a:latin typeface="Times New Roman"/>
                <a:ea typeface="Times New Roman"/>
                <a:cs typeface="Times New Roman"/>
                <a:sym typeface="Times New Roman"/>
              </a:rPr>
              <a:t>• Services offered. What is offered beyond brochure ware? Is online purchase possible ? What is the level of online customer support and how much technical information is available?</a:t>
            </a:r>
            <a:endParaRPr/>
          </a:p>
          <a:p>
            <a:pPr indent="0" lvl="0" marL="0" marR="0" rtl="0" algn="just">
              <a:spcBef>
                <a:spcPts val="0"/>
              </a:spcBef>
              <a:spcAft>
                <a:spcPts val="0"/>
              </a:spcAft>
              <a:buNone/>
            </a:pPr>
            <a:r>
              <a:t/>
            </a:r>
            <a:endParaRPr sz="1800">
              <a:solidFill>
                <a:srgbClr val="1E4E79"/>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1800">
                <a:solidFill>
                  <a:srgbClr val="1E4E79"/>
                </a:solidFill>
                <a:latin typeface="Times New Roman"/>
                <a:ea typeface="Times New Roman"/>
                <a:cs typeface="Times New Roman"/>
                <a:sym typeface="Times New Roman"/>
              </a:rPr>
              <a:t>• Implementation of services. These are the practical features of site design that are described in this chapter, such as aesthetics, ease of use, personalization, navigation, availability and speed.</a:t>
            </a:r>
            <a:endParaRPr/>
          </a:p>
        </p:txBody>
      </p:sp>
      <p:pic>
        <p:nvPicPr>
          <p:cNvPr id="817" name="Google Shape;817;p40"/>
          <p:cNvPicPr preferRelativeResize="0"/>
          <p:nvPr/>
        </p:nvPicPr>
        <p:blipFill rotWithShape="1">
          <a:blip r:embed="rId7">
            <a:alphaModFix/>
          </a:blip>
          <a:srcRect b="0" l="0" r="0" t="0"/>
          <a:stretch/>
        </p:blipFill>
        <p:spPr>
          <a:xfrm>
            <a:off x="8516437" y="1890732"/>
            <a:ext cx="3271519" cy="3248168"/>
          </a:xfrm>
          <a:prstGeom prst="rect">
            <a:avLst/>
          </a:prstGeom>
          <a:noFill/>
          <a:ln>
            <a:noFill/>
          </a:ln>
        </p:spPr>
      </p:pic>
    </p:spTree>
  </p:cSld>
  <p:clrMapOvr>
    <a:masterClrMapping/>
  </p:clrMapOvr>
  <p:transition advTm="7132" spd="slow">
    <p:comb/>
  </p:transition>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21" name="Shape 821"/>
        <p:cNvGrpSpPr/>
        <p:nvPr/>
      </p:nvGrpSpPr>
      <p:grpSpPr>
        <a:xfrm>
          <a:off x="0" y="0"/>
          <a:ext cx="0" cy="0"/>
          <a:chOff x="0" y="0"/>
          <a:chExt cx="0" cy="0"/>
        </a:xfrm>
      </p:grpSpPr>
      <p:sp>
        <p:nvSpPr>
          <p:cNvPr id="822" name="Google Shape;822;p41"/>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823" name="Google Shape;823;p41"/>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824" name="Google Shape;824;p41"/>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825" name="Google Shape;825;p41"/>
          <p:cNvPicPr preferRelativeResize="0"/>
          <p:nvPr/>
        </p:nvPicPr>
        <p:blipFill rotWithShape="1">
          <a:blip r:embed="rId5">
            <a:alphaModFix/>
          </a:blip>
          <a:srcRect b="0" l="0" r="0" t="0"/>
          <a:stretch/>
        </p:blipFill>
        <p:spPr>
          <a:xfrm>
            <a:off x="9667031" y="5962451"/>
            <a:ext cx="2167470" cy="591661"/>
          </a:xfrm>
          <a:prstGeom prst="rect">
            <a:avLst/>
          </a:prstGeom>
          <a:noFill/>
          <a:ln>
            <a:noFill/>
          </a:ln>
        </p:spPr>
      </p:pic>
      <p:pic>
        <p:nvPicPr>
          <p:cNvPr id="826" name="Google Shape;826;p41"/>
          <p:cNvPicPr preferRelativeResize="0"/>
          <p:nvPr/>
        </p:nvPicPr>
        <p:blipFill rotWithShape="1">
          <a:blip r:embed="rId6">
            <a:alphaModFix/>
          </a:blip>
          <a:srcRect b="0" l="0" r="0" t="0"/>
          <a:stretch/>
        </p:blipFill>
        <p:spPr>
          <a:xfrm>
            <a:off x="9667031" y="757948"/>
            <a:ext cx="1879649" cy="309233"/>
          </a:xfrm>
          <a:prstGeom prst="rect">
            <a:avLst/>
          </a:prstGeom>
          <a:noFill/>
          <a:ln>
            <a:noFill/>
          </a:ln>
        </p:spPr>
      </p:pic>
      <p:sp>
        <p:nvSpPr>
          <p:cNvPr id="827" name="Google Shape;827;p41"/>
          <p:cNvSpPr/>
          <p:nvPr/>
        </p:nvSpPr>
        <p:spPr>
          <a:xfrm>
            <a:off x="355600" y="1139041"/>
            <a:ext cx="6309360" cy="550916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rPr b="0" i="0" lang="en-US" sz="1800" u="none" cap="none" strike="noStrike">
                <a:solidFill>
                  <a:srgbClr val="1E4E79"/>
                </a:solidFill>
                <a:latin typeface="Times New Roman"/>
                <a:ea typeface="Times New Roman"/>
                <a:cs typeface="Times New Roman"/>
                <a:sym typeface="Times New Roman"/>
              </a:rPr>
              <a:t>SUMMERY</a:t>
            </a:r>
            <a:endParaRPr/>
          </a:p>
          <a:p>
            <a:pPr indent="0" lvl="0" marL="0" marR="0" rtl="0" algn="l">
              <a:lnSpc>
                <a:spcPct val="100000"/>
              </a:lnSpc>
              <a:spcBef>
                <a:spcPts val="0"/>
              </a:spcBef>
              <a:spcAft>
                <a:spcPts val="0"/>
              </a:spcAft>
              <a:buClr>
                <a:srgbClr val="000000"/>
              </a:buClr>
              <a:buSzPts val="1800"/>
              <a:buFont typeface="Arial"/>
              <a:buNone/>
            </a:pPr>
            <a:r>
              <a:rPr b="0" i="0" lang="en-US" sz="1800" u="none" cap="none" strike="noStrike">
                <a:solidFill>
                  <a:srgbClr val="1E4E79"/>
                </a:solidFill>
                <a:latin typeface="Times New Roman"/>
                <a:ea typeface="Times New Roman"/>
                <a:cs typeface="Times New Roman"/>
                <a:sym typeface="Times New Roman"/>
              </a:rPr>
              <a:t>CHAPTER AT A GLANCE</a:t>
            </a:r>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1E4E79"/>
              </a:solidFill>
              <a:latin typeface="Times New Roman"/>
              <a:ea typeface="Times New Roman"/>
              <a:cs typeface="Times New Roman"/>
              <a:sym typeface="Times New Roman"/>
            </a:endParaRPr>
          </a:p>
          <a:p>
            <a:pPr indent="-285750" lvl="0" marL="285750" marR="0" rtl="0" algn="l">
              <a:spcBef>
                <a:spcPts val="0"/>
              </a:spcBef>
              <a:spcAft>
                <a:spcPts val="0"/>
              </a:spcAft>
              <a:buClr>
                <a:srgbClr val="000000"/>
              </a:buClr>
              <a:buSzPts val="1800"/>
              <a:buFont typeface="Noto Sans Symbols"/>
              <a:buChar char="⮚"/>
            </a:pPr>
            <a:r>
              <a:rPr lang="en-US" sz="1800">
                <a:solidFill>
                  <a:srgbClr val="1E4E79"/>
                </a:solidFill>
                <a:latin typeface="Times New Roman"/>
                <a:ea typeface="Times New Roman"/>
                <a:cs typeface="Times New Roman"/>
                <a:sym typeface="Times New Roman"/>
              </a:rPr>
              <a:t>Digital customer experience</a:t>
            </a:r>
            <a:endParaRPr/>
          </a:p>
          <a:p>
            <a:pPr indent="0" lvl="0" marL="0" marR="0" rtl="0" algn="l">
              <a:spcBef>
                <a:spcPts val="0"/>
              </a:spcBef>
              <a:spcAft>
                <a:spcPts val="0"/>
              </a:spcAft>
              <a:buNone/>
            </a:pPr>
            <a:r>
              <a:t/>
            </a:r>
            <a:endParaRPr b="0" i="0" sz="1800" u="none" cap="none" strike="noStrike">
              <a:solidFill>
                <a:srgbClr val="1E4E79"/>
              </a:solidFill>
              <a:latin typeface="Times New Roman"/>
              <a:ea typeface="Times New Roman"/>
              <a:cs typeface="Times New Roman"/>
              <a:sym typeface="Times New Roman"/>
            </a:endParaRPr>
          </a:p>
          <a:p>
            <a:pPr indent="-285750" lvl="0" marL="285750" marR="0" rtl="0" algn="l">
              <a:spcBef>
                <a:spcPts val="0"/>
              </a:spcBef>
              <a:spcAft>
                <a:spcPts val="0"/>
              </a:spcAft>
              <a:buClr>
                <a:srgbClr val="000000"/>
              </a:buClr>
              <a:buSzPts val="1600"/>
              <a:buFont typeface="Noto Sans Symbols"/>
              <a:buChar char="⮚"/>
            </a:pPr>
            <a:r>
              <a:rPr lang="en-US" sz="1600">
                <a:solidFill>
                  <a:srgbClr val="1E4E79"/>
                </a:solidFill>
                <a:latin typeface="Times New Roman"/>
                <a:ea typeface="Times New Roman"/>
                <a:cs typeface="Times New Roman"/>
                <a:sym typeface="Times New Roman"/>
              </a:rPr>
              <a:t>Initiation of digital experience project</a:t>
            </a:r>
            <a:endParaRPr/>
          </a:p>
          <a:p>
            <a:pPr indent="0" lvl="0" marL="0" marR="0" rtl="0" algn="l">
              <a:lnSpc>
                <a:spcPct val="100000"/>
              </a:lnSpc>
              <a:spcBef>
                <a:spcPts val="0"/>
              </a:spcBef>
              <a:spcAft>
                <a:spcPts val="0"/>
              </a:spcAft>
              <a:buClr>
                <a:srgbClr val="000000"/>
              </a:buClr>
              <a:buSzPts val="1600"/>
              <a:buFont typeface="Arial"/>
              <a:buNone/>
            </a:pPr>
            <a:r>
              <a:t/>
            </a:r>
            <a:endParaRPr b="0" i="0" sz="1600" u="none" cap="none" strike="noStrike">
              <a:solidFill>
                <a:srgbClr val="1E4E79"/>
              </a:solidFill>
              <a:latin typeface="Times New Roman"/>
              <a:ea typeface="Times New Roman"/>
              <a:cs typeface="Times New Roman"/>
              <a:sym typeface="Times New Roman"/>
            </a:endParaRPr>
          </a:p>
          <a:p>
            <a:pPr indent="-285750" lvl="0" marL="285750" marR="0" rtl="0" algn="l">
              <a:spcBef>
                <a:spcPts val="0"/>
              </a:spcBef>
              <a:spcAft>
                <a:spcPts val="0"/>
              </a:spcAft>
              <a:buClr>
                <a:srgbClr val="000000"/>
              </a:buClr>
              <a:buSzPts val="1800"/>
              <a:buFont typeface="Noto Sans Symbols"/>
              <a:buChar char="⮚"/>
            </a:pPr>
            <a:r>
              <a:rPr lang="en-US" sz="1800">
                <a:solidFill>
                  <a:srgbClr val="1E4E79"/>
                </a:solidFill>
                <a:latin typeface="Times New Roman"/>
                <a:ea typeface="Times New Roman"/>
                <a:cs typeface="Times New Roman"/>
                <a:sym typeface="Times New Roman"/>
              </a:rPr>
              <a:t>Phases in user-centered design</a:t>
            </a:r>
            <a:endParaRPr/>
          </a:p>
          <a:p>
            <a:pPr indent="0" lvl="0" marL="0" marR="0" rtl="0" algn="l">
              <a:spcBef>
                <a:spcPts val="0"/>
              </a:spcBef>
              <a:spcAft>
                <a:spcPts val="0"/>
              </a:spcAft>
              <a:buNone/>
            </a:pPr>
            <a:r>
              <a:t/>
            </a:r>
            <a:endParaRPr b="0" i="0" sz="1800" u="none" cap="none" strike="noStrike">
              <a:solidFill>
                <a:srgbClr val="1E4E79"/>
              </a:solidFill>
              <a:latin typeface="Times New Roman"/>
              <a:ea typeface="Times New Roman"/>
              <a:cs typeface="Times New Roman"/>
              <a:sym typeface="Times New Roman"/>
            </a:endParaRPr>
          </a:p>
          <a:p>
            <a:pPr indent="-285750" lvl="0" marL="285750" marR="0" rtl="0" algn="l">
              <a:spcBef>
                <a:spcPts val="0"/>
              </a:spcBef>
              <a:spcAft>
                <a:spcPts val="0"/>
              </a:spcAft>
              <a:buClr>
                <a:srgbClr val="000000"/>
              </a:buClr>
              <a:buSzPts val="1600"/>
              <a:buFont typeface="Noto Sans Symbols"/>
              <a:buChar char="⮚"/>
            </a:pPr>
            <a:r>
              <a:rPr lang="en-US" sz="1600">
                <a:solidFill>
                  <a:srgbClr val="1E4E79"/>
                </a:solidFill>
                <a:latin typeface="Times New Roman"/>
                <a:ea typeface="Times New Roman"/>
                <a:cs typeface="Times New Roman"/>
                <a:sym typeface="Times New Roman"/>
              </a:rPr>
              <a:t>Web site performance optimization</a:t>
            </a:r>
            <a:endParaRPr/>
          </a:p>
          <a:p>
            <a:pPr indent="0" lvl="0" marL="0" marR="0" rtl="0" algn="l">
              <a:lnSpc>
                <a:spcPct val="100000"/>
              </a:lnSpc>
              <a:spcBef>
                <a:spcPts val="0"/>
              </a:spcBef>
              <a:spcAft>
                <a:spcPts val="0"/>
              </a:spcAft>
              <a:buClr>
                <a:srgbClr val="000000"/>
              </a:buClr>
              <a:buSzPts val="1600"/>
              <a:buFont typeface="Arial"/>
              <a:buNone/>
            </a:pPr>
            <a:r>
              <a:t/>
            </a:r>
            <a:endParaRPr b="0" i="0" sz="1600" u="none" cap="none" strike="noStrike">
              <a:solidFill>
                <a:srgbClr val="1E4E79"/>
              </a:solidFill>
              <a:latin typeface="Times New Roman"/>
              <a:ea typeface="Times New Roman"/>
              <a:cs typeface="Times New Roman"/>
              <a:sym typeface="Times New Roman"/>
            </a:endParaRPr>
          </a:p>
          <a:p>
            <a:pPr indent="-285750" lvl="0" marL="285750" marR="0" rtl="0" algn="l">
              <a:lnSpc>
                <a:spcPct val="100000"/>
              </a:lnSpc>
              <a:spcBef>
                <a:spcPts val="0"/>
              </a:spcBef>
              <a:spcAft>
                <a:spcPts val="0"/>
              </a:spcAft>
              <a:buClr>
                <a:srgbClr val="000000"/>
              </a:buClr>
              <a:buSzPts val="1600"/>
              <a:buFont typeface="Noto Sans Symbols"/>
              <a:buChar char="⮚"/>
            </a:pPr>
            <a:r>
              <a:rPr b="0" i="0" lang="en-US" sz="1600" u="none" cap="none" strike="noStrike">
                <a:solidFill>
                  <a:srgbClr val="1E4E79"/>
                </a:solidFill>
                <a:latin typeface="Times New Roman"/>
                <a:ea typeface="Times New Roman"/>
                <a:cs typeface="Times New Roman"/>
                <a:sym typeface="Times New Roman"/>
              </a:rPr>
              <a:t>Personalization and mass customization</a:t>
            </a:r>
            <a:endParaRPr/>
          </a:p>
          <a:p>
            <a:pPr indent="0" lvl="0" marL="0" marR="0" rtl="0" algn="l">
              <a:lnSpc>
                <a:spcPct val="100000"/>
              </a:lnSpc>
              <a:spcBef>
                <a:spcPts val="0"/>
              </a:spcBef>
              <a:spcAft>
                <a:spcPts val="0"/>
              </a:spcAft>
              <a:buClr>
                <a:srgbClr val="000000"/>
              </a:buClr>
              <a:buSzPts val="1600"/>
              <a:buFont typeface="Arial"/>
              <a:buNone/>
            </a:pPr>
            <a:r>
              <a:t/>
            </a:r>
            <a:endParaRPr b="0" i="0" sz="1600" u="none" cap="none" strike="noStrike">
              <a:solidFill>
                <a:srgbClr val="1E4E79"/>
              </a:solidFill>
              <a:latin typeface="Times New Roman"/>
              <a:ea typeface="Times New Roman"/>
              <a:cs typeface="Times New Roman"/>
              <a:sym typeface="Times New Roman"/>
            </a:endParaRPr>
          </a:p>
          <a:p>
            <a:pPr indent="-285750" lvl="0" marL="285750" marR="0" rtl="0" algn="l">
              <a:spcBef>
                <a:spcPts val="0"/>
              </a:spcBef>
              <a:spcAft>
                <a:spcPts val="0"/>
              </a:spcAft>
              <a:buClr>
                <a:srgbClr val="000000"/>
              </a:buClr>
              <a:buSzPts val="1600"/>
              <a:buFont typeface="Noto Sans Symbols"/>
              <a:buChar char="⮚"/>
            </a:pPr>
            <a:r>
              <a:rPr lang="en-US" sz="1600">
                <a:solidFill>
                  <a:srgbClr val="1E4E79"/>
                </a:solidFill>
                <a:latin typeface="Times New Roman"/>
                <a:ea typeface="Times New Roman"/>
                <a:cs typeface="Times New Roman"/>
                <a:sym typeface="Times New Roman"/>
              </a:rPr>
              <a:t>Web accessibility requirements</a:t>
            </a:r>
            <a:endParaRPr/>
          </a:p>
          <a:p>
            <a:pPr indent="0" lvl="0" marL="0" marR="0" rtl="0" algn="l">
              <a:lnSpc>
                <a:spcPct val="100000"/>
              </a:lnSpc>
              <a:spcBef>
                <a:spcPts val="0"/>
              </a:spcBef>
              <a:spcAft>
                <a:spcPts val="0"/>
              </a:spcAft>
              <a:buNone/>
            </a:pPr>
            <a:r>
              <a:t/>
            </a:r>
            <a:endParaRPr b="0" i="0" sz="1600" u="none" cap="none" strike="noStrike">
              <a:solidFill>
                <a:srgbClr val="1E4E79"/>
              </a:solidFill>
              <a:latin typeface="Times New Roman"/>
              <a:ea typeface="Times New Roman"/>
              <a:cs typeface="Times New Roman"/>
              <a:sym typeface="Times New Roman"/>
            </a:endParaRPr>
          </a:p>
          <a:p>
            <a:pPr indent="-285750" lvl="0" marL="285750" marR="0" rtl="0" algn="l">
              <a:spcBef>
                <a:spcPts val="0"/>
              </a:spcBef>
              <a:spcAft>
                <a:spcPts val="0"/>
              </a:spcAft>
              <a:buClr>
                <a:srgbClr val="000000"/>
              </a:buClr>
              <a:buSzPts val="1600"/>
              <a:buFont typeface="Noto Sans Symbols"/>
              <a:buChar char="⮚"/>
            </a:pPr>
            <a:r>
              <a:rPr lang="en-US" sz="1600">
                <a:solidFill>
                  <a:srgbClr val="1E4E79"/>
                </a:solidFill>
                <a:latin typeface="Times New Roman"/>
                <a:ea typeface="Times New Roman"/>
                <a:cs typeface="Times New Roman"/>
                <a:sym typeface="Times New Roman"/>
              </a:rPr>
              <a:t>Personalization requirements</a:t>
            </a:r>
            <a:endParaRPr/>
          </a:p>
          <a:p>
            <a:pPr indent="0" lvl="0" marL="0" marR="0" rtl="0" algn="l">
              <a:lnSpc>
                <a:spcPct val="100000"/>
              </a:lnSpc>
              <a:spcBef>
                <a:spcPts val="0"/>
              </a:spcBef>
              <a:spcAft>
                <a:spcPts val="0"/>
              </a:spcAft>
              <a:buClr>
                <a:srgbClr val="000000"/>
              </a:buClr>
              <a:buSzPts val="1600"/>
              <a:buFont typeface="Arial"/>
              <a:buNone/>
            </a:pPr>
            <a:r>
              <a:t/>
            </a:r>
            <a:endParaRPr b="0" i="0" sz="1600" u="none" cap="none" strike="noStrike">
              <a:solidFill>
                <a:srgbClr val="1E4E79"/>
              </a:solidFill>
              <a:latin typeface="Times New Roman"/>
              <a:ea typeface="Times New Roman"/>
              <a:cs typeface="Times New Roman"/>
              <a:sym typeface="Times New Roman"/>
            </a:endParaRPr>
          </a:p>
          <a:p>
            <a:pPr indent="-285750" lvl="0" marL="285750" marR="0" rtl="0" algn="l">
              <a:spcBef>
                <a:spcPts val="0"/>
              </a:spcBef>
              <a:spcAft>
                <a:spcPts val="0"/>
              </a:spcAft>
              <a:buClr>
                <a:srgbClr val="000000"/>
              </a:buClr>
              <a:buSzPts val="1600"/>
              <a:buFont typeface="Noto Sans Symbols"/>
              <a:buChar char="⮚"/>
            </a:pPr>
            <a:r>
              <a:rPr lang="en-US" sz="1600">
                <a:solidFill>
                  <a:srgbClr val="1E4E79"/>
                </a:solidFill>
                <a:latin typeface="Times New Roman"/>
                <a:ea typeface="Times New Roman"/>
                <a:cs typeface="Times New Roman"/>
                <a:sym typeface="Times New Roman"/>
              </a:rPr>
              <a:t>Localization and cultural customization</a:t>
            </a:r>
            <a:endParaRPr/>
          </a:p>
          <a:p>
            <a:pPr indent="0" lvl="0" marL="0" marR="0" rtl="0" algn="l">
              <a:lnSpc>
                <a:spcPct val="100000"/>
              </a:lnSpc>
              <a:spcBef>
                <a:spcPts val="0"/>
              </a:spcBef>
              <a:spcAft>
                <a:spcPts val="0"/>
              </a:spcAft>
              <a:buClr>
                <a:srgbClr val="000000"/>
              </a:buClr>
              <a:buSzPts val="1600"/>
              <a:buFont typeface="Arial"/>
              <a:buNone/>
            </a:pPr>
            <a:r>
              <a:t/>
            </a:r>
            <a:endParaRPr b="0" i="0" sz="1600" u="none" cap="none" strike="noStrike">
              <a:solidFill>
                <a:srgbClr val="1E4E79"/>
              </a:solidFill>
              <a:latin typeface="Times New Roman"/>
              <a:ea typeface="Times New Roman"/>
              <a:cs typeface="Times New Roman"/>
              <a:sym typeface="Times New Roman"/>
            </a:endParaRPr>
          </a:p>
          <a:p>
            <a:pPr indent="-285750" lvl="0" marL="285750" marR="0" rtl="0" algn="l">
              <a:spcBef>
                <a:spcPts val="0"/>
              </a:spcBef>
              <a:spcAft>
                <a:spcPts val="0"/>
              </a:spcAft>
              <a:buClr>
                <a:srgbClr val="000000"/>
              </a:buClr>
              <a:buSzPts val="1600"/>
              <a:buFont typeface="Noto Sans Symbols"/>
              <a:buChar char="⮚"/>
            </a:pPr>
            <a:r>
              <a:rPr lang="en-US" sz="1600">
                <a:solidFill>
                  <a:srgbClr val="1E4E79"/>
                </a:solidFill>
                <a:latin typeface="Times New Roman"/>
                <a:ea typeface="Times New Roman"/>
                <a:cs typeface="Times New Roman"/>
                <a:sym typeface="Times New Roman"/>
              </a:rPr>
              <a:t>Reviewing competitors websites</a:t>
            </a:r>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C00000"/>
              </a:solidFill>
              <a:latin typeface="Calibri"/>
              <a:ea typeface="Calibri"/>
              <a:cs typeface="Calibri"/>
              <a:sym typeface="Calibri"/>
            </a:endParaRPr>
          </a:p>
        </p:txBody>
      </p:sp>
      <p:pic>
        <p:nvPicPr>
          <p:cNvPr id="828" name="Google Shape;828;p41"/>
          <p:cNvPicPr preferRelativeResize="0"/>
          <p:nvPr/>
        </p:nvPicPr>
        <p:blipFill rotWithShape="1">
          <a:blip r:embed="rId7">
            <a:alphaModFix/>
          </a:blip>
          <a:srcRect b="0" l="0" r="0" t="0"/>
          <a:stretch/>
        </p:blipFill>
        <p:spPr>
          <a:xfrm>
            <a:off x="6894195" y="2114596"/>
            <a:ext cx="4743450" cy="2800439"/>
          </a:xfrm>
          <a:prstGeom prst="rect">
            <a:avLst/>
          </a:prstGeom>
          <a:noFill/>
          <a:ln>
            <a:noFill/>
          </a:ln>
        </p:spPr>
      </p:pic>
    </p:spTree>
  </p:cSld>
  <p:clrMapOvr>
    <a:masterClrMapping/>
  </p:clrMapOvr>
  <p:transition advTm="7132" spd="slow">
    <p:comb/>
  </p:transition>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2" name="Shape 832"/>
        <p:cNvGrpSpPr/>
        <p:nvPr/>
      </p:nvGrpSpPr>
      <p:grpSpPr>
        <a:xfrm>
          <a:off x="0" y="0"/>
          <a:ext cx="0" cy="0"/>
          <a:chOff x="0" y="0"/>
          <a:chExt cx="0" cy="0"/>
        </a:xfrm>
      </p:grpSpPr>
      <p:pic>
        <p:nvPicPr>
          <p:cNvPr id="833" name="Google Shape;833;p42"/>
          <p:cNvPicPr preferRelativeResize="0"/>
          <p:nvPr/>
        </p:nvPicPr>
        <p:blipFill rotWithShape="1">
          <a:blip r:embed="rId3">
            <a:alphaModFix/>
          </a:blip>
          <a:srcRect b="0" l="0" r="0" t="0"/>
          <a:stretch/>
        </p:blipFill>
        <p:spPr>
          <a:xfrm>
            <a:off x="0" y="7112"/>
            <a:ext cx="12192000" cy="6843776"/>
          </a:xfrm>
          <a:prstGeom prst="rect">
            <a:avLst/>
          </a:prstGeom>
          <a:noFill/>
          <a:ln>
            <a:noFill/>
          </a:ln>
        </p:spPr>
      </p:pic>
      <p:sp>
        <p:nvSpPr>
          <p:cNvPr id="834" name="Google Shape;834;p42"/>
          <p:cNvSpPr/>
          <p:nvPr/>
        </p:nvSpPr>
        <p:spPr>
          <a:xfrm flipH="1">
            <a:off x="6512645" y="3153102"/>
            <a:ext cx="5679355" cy="3704899"/>
          </a:xfrm>
          <a:prstGeom prst="rtTriangle">
            <a:avLst/>
          </a:prstGeom>
          <a:solidFill>
            <a:srgbClr val="669BBC">
              <a:alpha val="76862"/>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835" name="Google Shape;835;p42"/>
          <p:cNvSpPr txBox="1"/>
          <p:nvPr/>
        </p:nvSpPr>
        <p:spPr>
          <a:xfrm>
            <a:off x="582006" y="5707075"/>
            <a:ext cx="4524565" cy="92333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FFFF"/>
              </a:buClr>
              <a:buSzPts val="5400"/>
              <a:buFont typeface="Tajawal Medium"/>
              <a:buNone/>
            </a:pPr>
            <a:r>
              <a:rPr b="1" i="0" lang="en-US" sz="5400" u="none" cap="none" strike="noStrike">
                <a:solidFill>
                  <a:srgbClr val="FFFFFF"/>
                </a:solidFill>
                <a:latin typeface="Tajawal Medium"/>
                <a:ea typeface="Tajawal Medium"/>
                <a:cs typeface="Tajawal Medium"/>
                <a:sym typeface="Tajawal Medium"/>
              </a:rPr>
              <a:t>Thank You</a:t>
            </a:r>
            <a:endParaRPr/>
          </a:p>
        </p:txBody>
      </p:sp>
      <p:pic>
        <p:nvPicPr>
          <p:cNvPr id="836" name="Google Shape;836;p42"/>
          <p:cNvPicPr preferRelativeResize="0"/>
          <p:nvPr/>
        </p:nvPicPr>
        <p:blipFill rotWithShape="1">
          <a:blip r:embed="rId4">
            <a:alphaModFix/>
          </a:blip>
          <a:srcRect b="0" l="0" r="0" t="0"/>
          <a:stretch/>
        </p:blipFill>
        <p:spPr>
          <a:xfrm>
            <a:off x="9576180" y="6168740"/>
            <a:ext cx="2279266" cy="384052"/>
          </a:xfrm>
          <a:prstGeom prst="rect">
            <a:avLst/>
          </a:prstGeom>
          <a:noFill/>
          <a:ln>
            <a:noFill/>
          </a:ln>
        </p:spPr>
      </p:pic>
      <p:sp>
        <p:nvSpPr>
          <p:cNvPr id="837" name="Google Shape;837;p42"/>
          <p:cNvSpPr/>
          <p:nvPr/>
        </p:nvSpPr>
        <p:spPr>
          <a:xfrm flipH="1" rot="5400000">
            <a:off x="-870224" y="3405734"/>
            <a:ext cx="3801492" cy="1097456"/>
          </a:xfrm>
          <a:custGeom>
            <a:rect b="b" l="l" r="r" t="t"/>
            <a:pathLst>
              <a:path extrusionOk="0" h="1097456" w="3801492">
                <a:moveTo>
                  <a:pt x="0" y="1097456"/>
                </a:moveTo>
                <a:lnTo>
                  <a:pt x="1102581" y="0"/>
                </a:lnTo>
                <a:lnTo>
                  <a:pt x="3801492" y="12700"/>
                </a:lnTo>
                <a:lnTo>
                  <a:pt x="2724311" y="1097456"/>
                </a:lnTo>
                <a:lnTo>
                  <a:pt x="0" y="1097456"/>
                </a:lnTo>
                <a:close/>
              </a:path>
            </a:pathLst>
          </a:custGeom>
          <a:solidFill>
            <a:srgbClr val="669BBC"/>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669BBC"/>
              </a:solidFill>
              <a:latin typeface="Calibri"/>
              <a:ea typeface="Calibri"/>
              <a:cs typeface="Calibri"/>
              <a:sym typeface="Calibri"/>
            </a:endParaRPr>
          </a:p>
        </p:txBody>
      </p:sp>
      <p:pic>
        <p:nvPicPr>
          <p:cNvPr id="838" name="Google Shape;838;p42"/>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pic>
        <p:nvPicPr>
          <p:cNvPr id="839" name="Google Shape;839;p42"/>
          <p:cNvPicPr preferRelativeResize="0"/>
          <p:nvPr/>
        </p:nvPicPr>
        <p:blipFill rotWithShape="1">
          <a:blip r:embed="rId6">
            <a:alphaModFix/>
          </a:blip>
          <a:srcRect b="0" l="0" r="0" t="0"/>
          <a:stretch/>
        </p:blipFill>
        <p:spPr>
          <a:xfrm>
            <a:off x="367466" y="542565"/>
            <a:ext cx="2758843" cy="75309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2_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6_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4.xml><?xml version="1.0" encoding="utf-8"?>
<a:theme xmlns:a="http://schemas.openxmlformats.org/drawingml/2006/main" xmlns:r="http://schemas.openxmlformats.org/officeDocument/2006/relationships" name="1_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5.xml><?xml version="1.0" encoding="utf-8"?>
<a:theme xmlns:a="http://schemas.openxmlformats.org/drawingml/2006/main" xmlns:r="http://schemas.openxmlformats.org/officeDocument/2006/relationships" name="5_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2023-07-18T11:18:59Z</dcterms:created>
  <dc:creator>DELL</dc:creator>
</cp:coreProperties>
</file>