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svg" ContentType="image/svg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6"/>
  </p:notesMasterIdLst>
  <p:sldIdLst>
    <p:sldId id="480" r:id="rId2"/>
    <p:sldId id="303" r:id="rId3"/>
    <p:sldId id="313" r:id="rId4"/>
    <p:sldId id="276" r:id="rId5"/>
    <p:sldId id="481" r:id="rId6"/>
    <p:sldId id="622" r:id="rId7"/>
    <p:sldId id="623" r:id="rId8"/>
    <p:sldId id="624" r:id="rId9"/>
    <p:sldId id="625" r:id="rId10"/>
    <p:sldId id="626" r:id="rId11"/>
    <p:sldId id="627" r:id="rId12"/>
    <p:sldId id="529" r:id="rId13"/>
    <p:sldId id="628" r:id="rId14"/>
    <p:sldId id="629" r:id="rId15"/>
    <p:sldId id="630" r:id="rId16"/>
    <p:sldId id="631" r:id="rId17"/>
    <p:sldId id="632" r:id="rId18"/>
    <p:sldId id="633" r:id="rId19"/>
    <p:sldId id="634" r:id="rId20"/>
    <p:sldId id="635" r:id="rId21"/>
    <p:sldId id="636" r:id="rId22"/>
    <p:sldId id="637" r:id="rId23"/>
    <p:sldId id="638" r:id="rId24"/>
    <p:sldId id="639" r:id="rId25"/>
    <p:sldId id="640" r:id="rId26"/>
    <p:sldId id="641" r:id="rId27"/>
    <p:sldId id="642" r:id="rId28"/>
    <p:sldId id="643" r:id="rId29"/>
    <p:sldId id="644" r:id="rId30"/>
    <p:sldId id="645" r:id="rId31"/>
    <p:sldId id="646" r:id="rId32"/>
    <p:sldId id="647" r:id="rId33"/>
    <p:sldId id="648" r:id="rId34"/>
    <p:sldId id="649" r:id="rId35"/>
    <p:sldId id="650" r:id="rId36"/>
    <p:sldId id="651" r:id="rId37"/>
    <p:sldId id="652" r:id="rId38"/>
    <p:sldId id="653" r:id="rId39"/>
    <p:sldId id="654" r:id="rId40"/>
    <p:sldId id="655" r:id="rId41"/>
    <p:sldId id="656" r:id="rId42"/>
    <p:sldId id="657" r:id="rId43"/>
    <p:sldId id="658" r:id="rId44"/>
    <p:sldId id="659" r:id="rId45"/>
    <p:sldId id="660" r:id="rId46"/>
    <p:sldId id="661" r:id="rId47"/>
    <p:sldId id="662" r:id="rId48"/>
    <p:sldId id="663" r:id="rId49"/>
    <p:sldId id="664" r:id="rId50"/>
    <p:sldId id="689" r:id="rId51"/>
    <p:sldId id="690" r:id="rId52"/>
    <p:sldId id="691" r:id="rId53"/>
    <p:sldId id="692" r:id="rId54"/>
    <p:sldId id="693" r:id="rId55"/>
    <p:sldId id="694" r:id="rId56"/>
    <p:sldId id="695" r:id="rId57"/>
    <p:sldId id="696" r:id="rId58"/>
    <p:sldId id="525" r:id="rId59"/>
    <p:sldId id="526" r:id="rId60"/>
    <p:sldId id="697" r:id="rId61"/>
    <p:sldId id="698" r:id="rId62"/>
    <p:sldId id="699" r:id="rId63"/>
    <p:sldId id="700" r:id="rId64"/>
    <p:sldId id="349" r:id="rId6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276"/>
            <p14:sldId id="481"/>
            <p14:sldId id="622"/>
            <p14:sldId id="623"/>
            <p14:sldId id="624"/>
            <p14:sldId id="625"/>
            <p14:sldId id="626"/>
            <p14:sldId id="627"/>
            <p14:sldId id="529"/>
            <p14:sldId id="628"/>
            <p14:sldId id="629"/>
            <p14:sldId id="630"/>
            <p14:sldId id="631"/>
            <p14:sldId id="632"/>
            <p14:sldId id="633"/>
            <p14:sldId id="634"/>
            <p14:sldId id="635"/>
            <p14:sldId id="636"/>
            <p14:sldId id="637"/>
            <p14:sldId id="638"/>
            <p14:sldId id="639"/>
            <p14:sldId id="640"/>
            <p14:sldId id="641"/>
            <p14:sldId id="642"/>
            <p14:sldId id="643"/>
            <p14:sldId id="644"/>
            <p14:sldId id="645"/>
            <p14:sldId id="646"/>
            <p14:sldId id="647"/>
            <p14:sldId id="648"/>
            <p14:sldId id="649"/>
            <p14:sldId id="650"/>
            <p14:sldId id="651"/>
            <p14:sldId id="652"/>
            <p14:sldId id="653"/>
            <p14:sldId id="654"/>
            <p14:sldId id="655"/>
            <p14:sldId id="656"/>
            <p14:sldId id="657"/>
            <p14:sldId id="658"/>
            <p14:sldId id="659"/>
            <p14:sldId id="660"/>
            <p14:sldId id="661"/>
            <p14:sldId id="662"/>
            <p14:sldId id="663"/>
            <p14:sldId id="664"/>
            <p14:sldId id="689"/>
            <p14:sldId id="690"/>
            <p14:sldId id="691"/>
            <p14:sldId id="692"/>
            <p14:sldId id="693"/>
            <p14:sldId id="694"/>
            <p14:sldId id="695"/>
            <p14:sldId id="696"/>
            <p14:sldId id="525"/>
            <p14:sldId id="526"/>
            <p14:sldId id="697"/>
            <p14:sldId id="698"/>
            <p14:sldId id="699"/>
            <p14:sldId id="700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85" d="100"/>
          <a:sy n="85" d="100"/>
        </p:scale>
        <p:origin x="7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854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4" Type="http://schemas.openxmlformats.org/officeDocument/2006/relationships/image" Target="../media/image1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Relationship Id="rId4" Type="http://schemas.openxmlformats.org/officeDocument/2006/relationships/image" Target="../media/image25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7.wmf"/><Relationship Id="rId1" Type="http://schemas.openxmlformats.org/officeDocument/2006/relationships/image" Target="../media/image28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7.wmf"/><Relationship Id="rId1" Type="http://schemas.openxmlformats.org/officeDocument/2006/relationships/image" Target="../media/image32.wmf"/><Relationship Id="rId5" Type="http://schemas.openxmlformats.org/officeDocument/2006/relationships/image" Target="../media/image33.wmf"/><Relationship Id="rId4" Type="http://schemas.openxmlformats.org/officeDocument/2006/relationships/image" Target="../media/image30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6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8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9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4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5.w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7.wmf"/></Relationships>
</file>

<file path=ppt/drawings/_rels/vmlDrawing19.v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image" Target="../media/image48.wmf"/><Relationship Id="rId1" Type="http://schemas.openxmlformats.org/officeDocument/2006/relationships/image" Target="../media/image47.wmf"/><Relationship Id="rId4" Type="http://schemas.openxmlformats.org/officeDocument/2006/relationships/image" Target="../media/image50.w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51.wmf"/></Relationships>
</file>

<file path=ppt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4.wmf"/><Relationship Id="rId2" Type="http://schemas.openxmlformats.org/officeDocument/2006/relationships/image" Target="../media/image53.wmf"/><Relationship Id="rId1" Type="http://schemas.openxmlformats.org/officeDocument/2006/relationships/image" Target="../media/image52.wmf"/><Relationship Id="rId5" Type="http://schemas.openxmlformats.org/officeDocument/2006/relationships/image" Target="../media/image55.wmf"/><Relationship Id="rId4" Type="http://schemas.openxmlformats.org/officeDocument/2006/relationships/image" Target="../media/image51.w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6.wmf"/></Relationships>
</file>

<file path=ppt/drawings/_rels/vmlDrawing2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9.wmf"/><Relationship Id="rId2" Type="http://schemas.openxmlformats.org/officeDocument/2006/relationships/image" Target="../media/image58.wmf"/><Relationship Id="rId1" Type="http://schemas.openxmlformats.org/officeDocument/2006/relationships/image" Target="../media/image57.wmf"/><Relationship Id="rId4" Type="http://schemas.openxmlformats.org/officeDocument/2006/relationships/image" Target="../media/image56.w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0.wmf"/></Relationships>
</file>

<file path=ppt/drawings/_rels/vmlDrawing25.vml.rels><?xml version="1.0" encoding="UTF-8" standalone="yes"?>
<Relationships xmlns="http://schemas.openxmlformats.org/package/2006/relationships"><Relationship Id="rId3" Type="http://schemas.openxmlformats.org/officeDocument/2006/relationships/image" Target="../media/image62.wmf"/><Relationship Id="rId2" Type="http://schemas.openxmlformats.org/officeDocument/2006/relationships/image" Target="../media/image61.wmf"/><Relationship Id="rId1" Type="http://schemas.openxmlformats.org/officeDocument/2006/relationships/image" Target="../media/image60.w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3.wmf"/></Relationships>
</file>

<file path=ppt/drawings/_rels/vmlDrawing27.vml.rels><?xml version="1.0" encoding="UTF-8" standalone="yes"?>
<Relationships xmlns="http://schemas.openxmlformats.org/package/2006/relationships"><Relationship Id="rId8" Type="http://schemas.openxmlformats.org/officeDocument/2006/relationships/image" Target="../media/image71.wmf"/><Relationship Id="rId3" Type="http://schemas.openxmlformats.org/officeDocument/2006/relationships/image" Target="../media/image66.wmf"/><Relationship Id="rId7" Type="http://schemas.openxmlformats.org/officeDocument/2006/relationships/image" Target="../media/image70.wmf"/><Relationship Id="rId2" Type="http://schemas.openxmlformats.org/officeDocument/2006/relationships/image" Target="../media/image65.wmf"/><Relationship Id="rId1" Type="http://schemas.openxmlformats.org/officeDocument/2006/relationships/image" Target="../media/image64.wmf"/><Relationship Id="rId6" Type="http://schemas.openxmlformats.org/officeDocument/2006/relationships/image" Target="../media/image69.wmf"/><Relationship Id="rId5" Type="http://schemas.openxmlformats.org/officeDocument/2006/relationships/image" Target="../media/image68.wmf"/><Relationship Id="rId4" Type="http://schemas.openxmlformats.org/officeDocument/2006/relationships/image" Target="../media/image67.wmf"/></Relationships>
</file>

<file path=ppt/drawings/_rels/vmlDrawing28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32.wmf"/><Relationship Id="rId1" Type="http://schemas.openxmlformats.org/officeDocument/2006/relationships/image" Target="../media/image72.wmf"/></Relationships>
</file>

<file path=ppt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74.wmf"/></Relationships>
</file>

<file path=ppt/drawings/_rels/vmlDrawing30.vml.rels><?xml version="1.0" encoding="UTF-8" standalone="yes"?>
<Relationships xmlns="http://schemas.openxmlformats.org/package/2006/relationships"><Relationship Id="rId3" Type="http://schemas.openxmlformats.org/officeDocument/2006/relationships/image" Target="../media/image76.wmf"/><Relationship Id="rId2" Type="http://schemas.openxmlformats.org/officeDocument/2006/relationships/image" Target="../media/image75.wmf"/><Relationship Id="rId1" Type="http://schemas.openxmlformats.org/officeDocument/2006/relationships/image" Target="../media/image74.wmf"/><Relationship Id="rId5" Type="http://schemas.openxmlformats.org/officeDocument/2006/relationships/image" Target="../media/image78.wmf"/><Relationship Id="rId4" Type="http://schemas.openxmlformats.org/officeDocument/2006/relationships/image" Target="../media/image77.wmf"/></Relationships>
</file>

<file path=ppt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9.wmf"/></Relationships>
</file>

<file path=ppt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1.wmf"/><Relationship Id="rId2" Type="http://schemas.openxmlformats.org/officeDocument/2006/relationships/image" Target="../media/image79.wmf"/><Relationship Id="rId1" Type="http://schemas.openxmlformats.org/officeDocument/2006/relationships/image" Target="../media/image80.wmf"/><Relationship Id="rId5" Type="http://schemas.openxmlformats.org/officeDocument/2006/relationships/image" Target="../media/image83.wmf"/><Relationship Id="rId4" Type="http://schemas.openxmlformats.org/officeDocument/2006/relationships/image" Target="../media/image82.wmf"/></Relationships>
</file>

<file path=ppt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4.wmf"/></Relationships>
</file>

<file path=ppt/drawings/_rels/vmlDrawing34.vml.rels><?xml version="1.0" encoding="UTF-8" standalone="yes"?>
<Relationships xmlns="http://schemas.openxmlformats.org/package/2006/relationships"><Relationship Id="rId3" Type="http://schemas.openxmlformats.org/officeDocument/2006/relationships/image" Target="../media/image87.wmf"/><Relationship Id="rId2" Type="http://schemas.openxmlformats.org/officeDocument/2006/relationships/image" Target="../media/image86.wmf"/><Relationship Id="rId1" Type="http://schemas.openxmlformats.org/officeDocument/2006/relationships/image" Target="../media/image85.wmf"/><Relationship Id="rId4" Type="http://schemas.openxmlformats.org/officeDocument/2006/relationships/image" Target="../media/image88.wmf"/></Relationships>
</file>

<file path=ppt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9.wmf"/></Relationships>
</file>

<file path=ppt/drawings/_rels/vmlDrawing36.vml.rels><?xml version="1.0" encoding="UTF-8" standalone="yes"?>
<Relationships xmlns="http://schemas.openxmlformats.org/package/2006/relationships"><Relationship Id="rId3" Type="http://schemas.openxmlformats.org/officeDocument/2006/relationships/image" Target="../media/image91.wmf"/><Relationship Id="rId2" Type="http://schemas.openxmlformats.org/officeDocument/2006/relationships/image" Target="../media/image89.wmf"/><Relationship Id="rId1" Type="http://schemas.openxmlformats.org/officeDocument/2006/relationships/image" Target="../media/image90.wmf"/><Relationship Id="rId6" Type="http://schemas.openxmlformats.org/officeDocument/2006/relationships/image" Target="../media/image94.wmf"/><Relationship Id="rId5" Type="http://schemas.openxmlformats.org/officeDocument/2006/relationships/image" Target="../media/image93.wmf"/><Relationship Id="rId4" Type="http://schemas.openxmlformats.org/officeDocument/2006/relationships/image" Target="../media/image92.wmf"/></Relationships>
</file>

<file path=ppt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5.wmf"/></Relationships>
</file>

<file path=ppt/drawings/_rels/vmlDrawing38.vml.rels><?xml version="1.0" encoding="UTF-8" standalone="yes"?>
<Relationships xmlns="http://schemas.openxmlformats.org/package/2006/relationships"><Relationship Id="rId3" Type="http://schemas.openxmlformats.org/officeDocument/2006/relationships/image" Target="../media/image97.wmf"/><Relationship Id="rId2" Type="http://schemas.openxmlformats.org/officeDocument/2006/relationships/image" Target="../media/image95.wmf"/><Relationship Id="rId1" Type="http://schemas.openxmlformats.org/officeDocument/2006/relationships/image" Target="../media/image96.wmf"/><Relationship Id="rId4" Type="http://schemas.openxmlformats.org/officeDocument/2006/relationships/image" Target="../media/image98.wmf"/></Relationships>
</file>

<file path=ppt/drawings/_rels/vmlDrawing39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wmf"/><Relationship Id="rId2" Type="http://schemas.openxmlformats.org/officeDocument/2006/relationships/image" Target="../media/image100.wmf"/><Relationship Id="rId1" Type="http://schemas.openxmlformats.org/officeDocument/2006/relationships/image" Target="../media/image99.wmf"/></Relationships>
</file>

<file path=ppt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2.wmf"/></Relationships>
</file>

<file path=ppt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3.wmf"/></Relationships>
</file>

<file path=ppt/drawings/_rels/vmlDrawing42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Relationship Id="rId4" Type="http://schemas.openxmlformats.org/officeDocument/2006/relationships/image" Target="../media/image25.wmf"/></Relationships>
</file>

<file path=ppt/drawings/_rels/vmlDrawing4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/Relationships>
</file>

<file path=ppt/drawings/_rels/vmlDrawing4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7.wmf"/><Relationship Id="rId1" Type="http://schemas.openxmlformats.org/officeDocument/2006/relationships/image" Target="../media/image28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drawings/_rels/vmlDrawing4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7.wmf"/><Relationship Id="rId1" Type="http://schemas.openxmlformats.org/officeDocument/2006/relationships/image" Target="../media/image32.wmf"/><Relationship Id="rId5" Type="http://schemas.openxmlformats.org/officeDocument/2006/relationships/image" Target="../media/image33.wmf"/><Relationship Id="rId4" Type="http://schemas.openxmlformats.org/officeDocument/2006/relationships/image" Target="../media/image30.wmf"/></Relationships>
</file>

<file path=ppt/drawings/_rels/vmlDrawing46.v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6.wmf"/></Relationships>
</file>

<file path=ppt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8.wmf"/></Relationships>
</file>

<file path=ppt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4.wmf"/></Relationships>
</file>

<file path=ppt/drawings/_rels/vmlDrawing5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5.wmf"/></Relationships>
</file>

<file path=ppt/drawings/_rels/vmlDrawing5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6.wmf"/></Relationships>
</file>

<file path=ppt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7.wmf"/></Relationships>
</file>

<file path=ppt/drawings/_rels/vmlDrawing5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8.wmf"/></Relationships>
</file>

<file path=ppt/drawings/_rels/vmlDrawing5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image" Target="../media/image3.png"/><Relationship Id="rId7" Type="http://schemas.openxmlformats.org/officeDocument/2006/relationships/image" Target="../media/image9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11.wmf"/><Relationship Id="rId5" Type="http://schemas.openxmlformats.org/officeDocument/2006/relationships/image" Target="../media/image8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2.wmf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4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13.wmf"/><Relationship Id="rId4" Type="http://schemas.openxmlformats.org/officeDocument/2006/relationships/oleObject" Target="../embeddings/oleObject6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5.wmf"/><Relationship Id="rId4" Type="http://schemas.openxmlformats.org/officeDocument/2006/relationships/oleObject" Target="../embeddings/oleObject8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7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0.bin"/><Relationship Id="rId5" Type="http://schemas.openxmlformats.org/officeDocument/2006/relationships/image" Target="../media/image16.wmf"/><Relationship Id="rId4" Type="http://schemas.openxmlformats.org/officeDocument/2006/relationships/oleObject" Target="../embeddings/oleObject9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3" Type="http://schemas.openxmlformats.org/officeDocument/2006/relationships/image" Target="../media/image3.png"/><Relationship Id="rId7" Type="http://schemas.openxmlformats.org/officeDocument/2006/relationships/image" Target="../media/image19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2.bin"/><Relationship Id="rId5" Type="http://schemas.openxmlformats.org/officeDocument/2006/relationships/image" Target="../media/image18.wmf"/><Relationship Id="rId4" Type="http://schemas.openxmlformats.org/officeDocument/2006/relationships/oleObject" Target="../embeddings/oleObject11.bin"/><Relationship Id="rId9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21.wmf"/><Relationship Id="rId4" Type="http://schemas.openxmlformats.org/officeDocument/2006/relationships/oleObject" Target="../embeddings/oleObject14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.bin"/><Relationship Id="rId3" Type="http://schemas.openxmlformats.org/officeDocument/2006/relationships/image" Target="../media/image3.png"/><Relationship Id="rId7" Type="http://schemas.openxmlformats.org/officeDocument/2006/relationships/image" Target="../media/image23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16.bin"/><Relationship Id="rId11" Type="http://schemas.openxmlformats.org/officeDocument/2006/relationships/image" Target="../media/image25.wmf"/><Relationship Id="rId5" Type="http://schemas.openxmlformats.org/officeDocument/2006/relationships/image" Target="../media/image22.wmf"/><Relationship Id="rId10" Type="http://schemas.openxmlformats.org/officeDocument/2006/relationships/oleObject" Target="../embeddings/oleObject18.bin"/><Relationship Id="rId4" Type="http://schemas.openxmlformats.org/officeDocument/2006/relationships/oleObject" Target="../embeddings/oleObject15.bin"/><Relationship Id="rId9" Type="http://schemas.openxmlformats.org/officeDocument/2006/relationships/image" Target="../media/image24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image" Target="../media/image3.png"/><Relationship Id="rId7" Type="http://schemas.openxmlformats.org/officeDocument/2006/relationships/image" Target="../media/image26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20.bin"/><Relationship Id="rId5" Type="http://schemas.openxmlformats.org/officeDocument/2006/relationships/image" Target="../media/image25.wmf"/><Relationship Id="rId4" Type="http://schemas.openxmlformats.org/officeDocument/2006/relationships/oleObject" Target="../embeddings/oleObject19.bin"/><Relationship Id="rId9" Type="http://schemas.openxmlformats.org/officeDocument/2006/relationships/image" Target="../media/image27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4.bin"/><Relationship Id="rId13" Type="http://schemas.openxmlformats.org/officeDocument/2006/relationships/image" Target="../media/image31.wmf"/><Relationship Id="rId3" Type="http://schemas.openxmlformats.org/officeDocument/2006/relationships/image" Target="../media/image3.png"/><Relationship Id="rId7" Type="http://schemas.openxmlformats.org/officeDocument/2006/relationships/image" Target="../media/image27.wmf"/><Relationship Id="rId12" Type="http://schemas.openxmlformats.org/officeDocument/2006/relationships/oleObject" Target="../embeddings/oleObject26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23.bin"/><Relationship Id="rId11" Type="http://schemas.openxmlformats.org/officeDocument/2006/relationships/image" Target="../media/image30.wmf"/><Relationship Id="rId5" Type="http://schemas.openxmlformats.org/officeDocument/2006/relationships/image" Target="../media/image28.wmf"/><Relationship Id="rId10" Type="http://schemas.openxmlformats.org/officeDocument/2006/relationships/oleObject" Target="../embeddings/oleObject25.bin"/><Relationship Id="rId4" Type="http://schemas.openxmlformats.org/officeDocument/2006/relationships/oleObject" Target="../embeddings/oleObject22.bin"/><Relationship Id="rId9" Type="http://schemas.openxmlformats.org/officeDocument/2006/relationships/image" Target="../media/image29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9.bin"/><Relationship Id="rId13" Type="http://schemas.openxmlformats.org/officeDocument/2006/relationships/image" Target="../media/image33.wmf"/><Relationship Id="rId3" Type="http://schemas.openxmlformats.org/officeDocument/2006/relationships/image" Target="../media/image3.png"/><Relationship Id="rId7" Type="http://schemas.openxmlformats.org/officeDocument/2006/relationships/image" Target="../media/image27.wmf"/><Relationship Id="rId12" Type="http://schemas.openxmlformats.org/officeDocument/2006/relationships/oleObject" Target="../embeddings/oleObject31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28.bin"/><Relationship Id="rId11" Type="http://schemas.openxmlformats.org/officeDocument/2006/relationships/image" Target="../media/image30.wmf"/><Relationship Id="rId5" Type="http://schemas.openxmlformats.org/officeDocument/2006/relationships/image" Target="../media/image32.wmf"/><Relationship Id="rId10" Type="http://schemas.openxmlformats.org/officeDocument/2006/relationships/oleObject" Target="../embeddings/oleObject30.bin"/><Relationship Id="rId4" Type="http://schemas.openxmlformats.org/officeDocument/2006/relationships/oleObject" Target="../embeddings/oleObject27.bin"/><Relationship Id="rId9" Type="http://schemas.openxmlformats.org/officeDocument/2006/relationships/image" Target="../media/image29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5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33.bin"/><Relationship Id="rId5" Type="http://schemas.openxmlformats.org/officeDocument/2006/relationships/image" Target="../media/image34.wmf"/><Relationship Id="rId4" Type="http://schemas.openxmlformats.org/officeDocument/2006/relationships/oleObject" Target="../embeddings/oleObject32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3.vml"/><Relationship Id="rId5" Type="http://schemas.openxmlformats.org/officeDocument/2006/relationships/image" Target="../media/image36.wmf"/><Relationship Id="rId4" Type="http://schemas.openxmlformats.org/officeDocument/2006/relationships/oleObject" Target="../embeddings/oleObject34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4.vml"/><Relationship Id="rId5" Type="http://schemas.openxmlformats.org/officeDocument/2006/relationships/image" Target="../media/image38.wmf"/><Relationship Id="rId4" Type="http://schemas.openxmlformats.org/officeDocument/2006/relationships/oleObject" Target="../embeddings/oleObject35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5.vml"/><Relationship Id="rId5" Type="http://schemas.openxmlformats.org/officeDocument/2006/relationships/image" Target="../media/image39.wmf"/><Relationship Id="rId4" Type="http://schemas.openxmlformats.org/officeDocument/2006/relationships/oleObject" Target="../embeddings/oleObject36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3.wmf"/><Relationship Id="rId5" Type="http://schemas.openxmlformats.org/officeDocument/2006/relationships/image" Target="../media/image42.wmf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6.vml"/><Relationship Id="rId5" Type="http://schemas.openxmlformats.org/officeDocument/2006/relationships/image" Target="../media/image44.wmf"/><Relationship Id="rId4" Type="http://schemas.openxmlformats.org/officeDocument/2006/relationships/oleObject" Target="../embeddings/oleObject37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45.wmf"/><Relationship Id="rId5" Type="http://schemas.openxmlformats.org/officeDocument/2006/relationships/oleObject" Target="../embeddings/oleObject38.bin"/><Relationship Id="rId4" Type="http://schemas.openxmlformats.org/officeDocument/2006/relationships/image" Target="../media/image4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8.vml"/><Relationship Id="rId5" Type="http://schemas.openxmlformats.org/officeDocument/2006/relationships/image" Target="../media/image47.wmf"/><Relationship Id="rId4" Type="http://schemas.openxmlformats.org/officeDocument/2006/relationships/oleObject" Target="../embeddings/oleObject39.bin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2.bin"/><Relationship Id="rId3" Type="http://schemas.openxmlformats.org/officeDocument/2006/relationships/image" Target="../media/image3.png"/><Relationship Id="rId7" Type="http://schemas.openxmlformats.org/officeDocument/2006/relationships/image" Target="../media/image48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9.vml"/><Relationship Id="rId6" Type="http://schemas.openxmlformats.org/officeDocument/2006/relationships/oleObject" Target="../embeddings/oleObject41.bin"/><Relationship Id="rId11" Type="http://schemas.openxmlformats.org/officeDocument/2006/relationships/image" Target="../media/image50.wmf"/><Relationship Id="rId5" Type="http://schemas.openxmlformats.org/officeDocument/2006/relationships/image" Target="../media/image47.wmf"/><Relationship Id="rId10" Type="http://schemas.openxmlformats.org/officeDocument/2006/relationships/oleObject" Target="../embeddings/oleObject43.bin"/><Relationship Id="rId4" Type="http://schemas.openxmlformats.org/officeDocument/2006/relationships/oleObject" Target="../embeddings/oleObject40.bin"/><Relationship Id="rId9" Type="http://schemas.openxmlformats.org/officeDocument/2006/relationships/image" Target="../media/image49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0.vml"/><Relationship Id="rId5" Type="http://schemas.openxmlformats.org/officeDocument/2006/relationships/image" Target="../media/image51.wmf"/><Relationship Id="rId4" Type="http://schemas.openxmlformats.org/officeDocument/2006/relationships/oleObject" Target="../embeddings/oleObject44.bin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7.bin"/><Relationship Id="rId13" Type="http://schemas.openxmlformats.org/officeDocument/2006/relationships/image" Target="../media/image55.wmf"/><Relationship Id="rId3" Type="http://schemas.openxmlformats.org/officeDocument/2006/relationships/image" Target="../media/image3.png"/><Relationship Id="rId7" Type="http://schemas.openxmlformats.org/officeDocument/2006/relationships/image" Target="../media/image53.wmf"/><Relationship Id="rId12" Type="http://schemas.openxmlformats.org/officeDocument/2006/relationships/oleObject" Target="../embeddings/oleObject49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1.vml"/><Relationship Id="rId6" Type="http://schemas.openxmlformats.org/officeDocument/2006/relationships/oleObject" Target="../embeddings/oleObject46.bin"/><Relationship Id="rId11" Type="http://schemas.openxmlformats.org/officeDocument/2006/relationships/image" Target="../media/image51.wmf"/><Relationship Id="rId5" Type="http://schemas.openxmlformats.org/officeDocument/2006/relationships/image" Target="../media/image52.wmf"/><Relationship Id="rId10" Type="http://schemas.openxmlformats.org/officeDocument/2006/relationships/oleObject" Target="../embeddings/oleObject48.bin"/><Relationship Id="rId4" Type="http://schemas.openxmlformats.org/officeDocument/2006/relationships/oleObject" Target="../embeddings/oleObject45.bin"/><Relationship Id="rId9" Type="http://schemas.openxmlformats.org/officeDocument/2006/relationships/image" Target="../media/image54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2.vml"/><Relationship Id="rId5" Type="http://schemas.openxmlformats.org/officeDocument/2006/relationships/image" Target="../media/image56.wmf"/><Relationship Id="rId4" Type="http://schemas.openxmlformats.org/officeDocument/2006/relationships/oleObject" Target="../embeddings/oleObject50.bin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3.bin"/><Relationship Id="rId3" Type="http://schemas.openxmlformats.org/officeDocument/2006/relationships/image" Target="../media/image3.png"/><Relationship Id="rId7" Type="http://schemas.openxmlformats.org/officeDocument/2006/relationships/image" Target="../media/image58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3.vml"/><Relationship Id="rId6" Type="http://schemas.openxmlformats.org/officeDocument/2006/relationships/oleObject" Target="../embeddings/oleObject52.bin"/><Relationship Id="rId11" Type="http://schemas.openxmlformats.org/officeDocument/2006/relationships/image" Target="../media/image56.wmf"/><Relationship Id="rId5" Type="http://schemas.openxmlformats.org/officeDocument/2006/relationships/image" Target="../media/image57.wmf"/><Relationship Id="rId10" Type="http://schemas.openxmlformats.org/officeDocument/2006/relationships/oleObject" Target="../embeddings/oleObject54.bin"/><Relationship Id="rId4" Type="http://schemas.openxmlformats.org/officeDocument/2006/relationships/oleObject" Target="../embeddings/oleObject51.bin"/><Relationship Id="rId9" Type="http://schemas.openxmlformats.org/officeDocument/2006/relationships/image" Target="../media/image59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4.vml"/><Relationship Id="rId5" Type="http://schemas.openxmlformats.org/officeDocument/2006/relationships/image" Target="../media/image60.wmf"/><Relationship Id="rId4" Type="http://schemas.openxmlformats.org/officeDocument/2006/relationships/oleObject" Target="../embeddings/oleObject55.bin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8.bin"/><Relationship Id="rId3" Type="http://schemas.openxmlformats.org/officeDocument/2006/relationships/image" Target="../media/image3.png"/><Relationship Id="rId7" Type="http://schemas.openxmlformats.org/officeDocument/2006/relationships/image" Target="../media/image61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5.vml"/><Relationship Id="rId6" Type="http://schemas.openxmlformats.org/officeDocument/2006/relationships/oleObject" Target="../embeddings/oleObject57.bin"/><Relationship Id="rId5" Type="http://schemas.openxmlformats.org/officeDocument/2006/relationships/image" Target="../media/image60.wmf"/><Relationship Id="rId4" Type="http://schemas.openxmlformats.org/officeDocument/2006/relationships/oleObject" Target="../embeddings/oleObject56.bin"/><Relationship Id="rId9" Type="http://schemas.openxmlformats.org/officeDocument/2006/relationships/image" Target="../media/image62.w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6.vml"/><Relationship Id="rId5" Type="http://schemas.openxmlformats.org/officeDocument/2006/relationships/image" Target="../media/image63.wmf"/><Relationship Id="rId4" Type="http://schemas.openxmlformats.org/officeDocument/2006/relationships/oleObject" Target="../embeddings/oleObject59.bin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2.bin"/><Relationship Id="rId13" Type="http://schemas.openxmlformats.org/officeDocument/2006/relationships/image" Target="../media/image68.wmf"/><Relationship Id="rId18" Type="http://schemas.openxmlformats.org/officeDocument/2006/relationships/oleObject" Target="../embeddings/oleObject67.bin"/><Relationship Id="rId3" Type="http://schemas.openxmlformats.org/officeDocument/2006/relationships/image" Target="../media/image3.png"/><Relationship Id="rId7" Type="http://schemas.openxmlformats.org/officeDocument/2006/relationships/image" Target="../media/image65.wmf"/><Relationship Id="rId12" Type="http://schemas.openxmlformats.org/officeDocument/2006/relationships/oleObject" Target="../embeddings/oleObject64.bin"/><Relationship Id="rId17" Type="http://schemas.openxmlformats.org/officeDocument/2006/relationships/image" Target="../media/image70.wmf"/><Relationship Id="rId2" Type="http://schemas.openxmlformats.org/officeDocument/2006/relationships/slideLayout" Target="../slideLayouts/slideLayout15.xml"/><Relationship Id="rId16" Type="http://schemas.openxmlformats.org/officeDocument/2006/relationships/oleObject" Target="../embeddings/oleObject66.bin"/><Relationship Id="rId1" Type="http://schemas.openxmlformats.org/officeDocument/2006/relationships/vmlDrawing" Target="../drawings/vmlDrawing27.vml"/><Relationship Id="rId6" Type="http://schemas.openxmlformats.org/officeDocument/2006/relationships/oleObject" Target="../embeddings/oleObject61.bin"/><Relationship Id="rId11" Type="http://schemas.openxmlformats.org/officeDocument/2006/relationships/image" Target="../media/image67.wmf"/><Relationship Id="rId5" Type="http://schemas.openxmlformats.org/officeDocument/2006/relationships/image" Target="../media/image64.wmf"/><Relationship Id="rId15" Type="http://schemas.openxmlformats.org/officeDocument/2006/relationships/image" Target="../media/image69.wmf"/><Relationship Id="rId10" Type="http://schemas.openxmlformats.org/officeDocument/2006/relationships/oleObject" Target="../embeddings/oleObject63.bin"/><Relationship Id="rId19" Type="http://schemas.openxmlformats.org/officeDocument/2006/relationships/image" Target="../media/image71.wmf"/><Relationship Id="rId4" Type="http://schemas.openxmlformats.org/officeDocument/2006/relationships/oleObject" Target="../embeddings/oleObject60.bin"/><Relationship Id="rId9" Type="http://schemas.openxmlformats.org/officeDocument/2006/relationships/image" Target="../media/image66.wmf"/><Relationship Id="rId14" Type="http://schemas.openxmlformats.org/officeDocument/2006/relationships/oleObject" Target="../embeddings/oleObject65.bin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9.bin"/><Relationship Id="rId3" Type="http://schemas.openxmlformats.org/officeDocument/2006/relationships/image" Target="../media/image3.png"/><Relationship Id="rId7" Type="http://schemas.openxmlformats.org/officeDocument/2006/relationships/image" Target="../media/image32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8.vml"/><Relationship Id="rId6" Type="http://schemas.openxmlformats.org/officeDocument/2006/relationships/oleObject" Target="../embeddings/oleObject27.bin"/><Relationship Id="rId5" Type="http://schemas.openxmlformats.org/officeDocument/2006/relationships/image" Target="../media/image72.wmf"/><Relationship Id="rId4" Type="http://schemas.openxmlformats.org/officeDocument/2006/relationships/oleObject" Target="../embeddings/oleObject68.bin"/><Relationship Id="rId9" Type="http://schemas.openxmlformats.org/officeDocument/2006/relationships/image" Target="../media/image73.w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9.vml"/><Relationship Id="rId5" Type="http://schemas.openxmlformats.org/officeDocument/2006/relationships/image" Target="../media/image74.wmf"/><Relationship Id="rId4" Type="http://schemas.openxmlformats.org/officeDocument/2006/relationships/oleObject" Target="../embeddings/oleObject70.bin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3.bin"/><Relationship Id="rId13" Type="http://schemas.openxmlformats.org/officeDocument/2006/relationships/image" Target="../media/image78.wmf"/><Relationship Id="rId3" Type="http://schemas.openxmlformats.org/officeDocument/2006/relationships/image" Target="../media/image3.png"/><Relationship Id="rId7" Type="http://schemas.openxmlformats.org/officeDocument/2006/relationships/image" Target="../media/image75.wmf"/><Relationship Id="rId12" Type="http://schemas.openxmlformats.org/officeDocument/2006/relationships/oleObject" Target="../embeddings/oleObject75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0.vml"/><Relationship Id="rId6" Type="http://schemas.openxmlformats.org/officeDocument/2006/relationships/oleObject" Target="../embeddings/oleObject72.bin"/><Relationship Id="rId11" Type="http://schemas.openxmlformats.org/officeDocument/2006/relationships/image" Target="../media/image77.wmf"/><Relationship Id="rId5" Type="http://schemas.openxmlformats.org/officeDocument/2006/relationships/image" Target="../media/image74.wmf"/><Relationship Id="rId10" Type="http://schemas.openxmlformats.org/officeDocument/2006/relationships/oleObject" Target="../embeddings/oleObject74.bin"/><Relationship Id="rId4" Type="http://schemas.openxmlformats.org/officeDocument/2006/relationships/oleObject" Target="../embeddings/oleObject71.bin"/><Relationship Id="rId9" Type="http://schemas.openxmlformats.org/officeDocument/2006/relationships/image" Target="../media/image76.w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1.vml"/><Relationship Id="rId5" Type="http://schemas.openxmlformats.org/officeDocument/2006/relationships/image" Target="../media/image79.wmf"/><Relationship Id="rId4" Type="http://schemas.openxmlformats.org/officeDocument/2006/relationships/oleObject" Target="../embeddings/oleObject76.bin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9.bin"/><Relationship Id="rId13" Type="http://schemas.openxmlformats.org/officeDocument/2006/relationships/image" Target="../media/image83.wmf"/><Relationship Id="rId3" Type="http://schemas.openxmlformats.org/officeDocument/2006/relationships/image" Target="../media/image3.png"/><Relationship Id="rId7" Type="http://schemas.openxmlformats.org/officeDocument/2006/relationships/image" Target="../media/image79.wmf"/><Relationship Id="rId12" Type="http://schemas.openxmlformats.org/officeDocument/2006/relationships/oleObject" Target="../embeddings/oleObject81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2.vml"/><Relationship Id="rId6" Type="http://schemas.openxmlformats.org/officeDocument/2006/relationships/oleObject" Target="../embeddings/oleObject78.bin"/><Relationship Id="rId11" Type="http://schemas.openxmlformats.org/officeDocument/2006/relationships/image" Target="../media/image82.wmf"/><Relationship Id="rId5" Type="http://schemas.openxmlformats.org/officeDocument/2006/relationships/image" Target="../media/image80.wmf"/><Relationship Id="rId10" Type="http://schemas.openxmlformats.org/officeDocument/2006/relationships/oleObject" Target="../embeddings/oleObject80.bin"/><Relationship Id="rId4" Type="http://schemas.openxmlformats.org/officeDocument/2006/relationships/oleObject" Target="../embeddings/oleObject77.bin"/><Relationship Id="rId9" Type="http://schemas.openxmlformats.org/officeDocument/2006/relationships/image" Target="../media/image81.w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3.vml"/><Relationship Id="rId5" Type="http://schemas.openxmlformats.org/officeDocument/2006/relationships/image" Target="../media/image84.wmf"/><Relationship Id="rId4" Type="http://schemas.openxmlformats.org/officeDocument/2006/relationships/oleObject" Target="../embeddings/oleObject82.bin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5.bin"/><Relationship Id="rId3" Type="http://schemas.openxmlformats.org/officeDocument/2006/relationships/image" Target="../media/image3.png"/><Relationship Id="rId7" Type="http://schemas.openxmlformats.org/officeDocument/2006/relationships/image" Target="../media/image86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4.vml"/><Relationship Id="rId6" Type="http://schemas.openxmlformats.org/officeDocument/2006/relationships/oleObject" Target="../embeddings/oleObject84.bin"/><Relationship Id="rId11" Type="http://schemas.openxmlformats.org/officeDocument/2006/relationships/image" Target="../media/image88.wmf"/><Relationship Id="rId5" Type="http://schemas.openxmlformats.org/officeDocument/2006/relationships/image" Target="../media/image85.wmf"/><Relationship Id="rId10" Type="http://schemas.openxmlformats.org/officeDocument/2006/relationships/oleObject" Target="../embeddings/oleObject86.bin"/><Relationship Id="rId4" Type="http://schemas.openxmlformats.org/officeDocument/2006/relationships/oleObject" Target="../embeddings/oleObject83.bin"/><Relationship Id="rId9" Type="http://schemas.openxmlformats.org/officeDocument/2006/relationships/image" Target="../media/image87.w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5.vml"/><Relationship Id="rId5" Type="http://schemas.openxmlformats.org/officeDocument/2006/relationships/image" Target="../media/image89.wmf"/><Relationship Id="rId4" Type="http://schemas.openxmlformats.org/officeDocument/2006/relationships/oleObject" Target="../embeddings/oleObject87.bin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0.bin"/><Relationship Id="rId13" Type="http://schemas.openxmlformats.org/officeDocument/2006/relationships/image" Target="../media/image93.wmf"/><Relationship Id="rId3" Type="http://schemas.openxmlformats.org/officeDocument/2006/relationships/image" Target="../media/image3.png"/><Relationship Id="rId7" Type="http://schemas.openxmlformats.org/officeDocument/2006/relationships/image" Target="../media/image89.wmf"/><Relationship Id="rId12" Type="http://schemas.openxmlformats.org/officeDocument/2006/relationships/oleObject" Target="../embeddings/oleObject92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6.vml"/><Relationship Id="rId6" Type="http://schemas.openxmlformats.org/officeDocument/2006/relationships/oleObject" Target="../embeddings/oleObject89.bin"/><Relationship Id="rId11" Type="http://schemas.openxmlformats.org/officeDocument/2006/relationships/image" Target="../media/image92.wmf"/><Relationship Id="rId5" Type="http://schemas.openxmlformats.org/officeDocument/2006/relationships/image" Target="../media/image90.wmf"/><Relationship Id="rId15" Type="http://schemas.openxmlformats.org/officeDocument/2006/relationships/image" Target="../media/image94.wmf"/><Relationship Id="rId10" Type="http://schemas.openxmlformats.org/officeDocument/2006/relationships/oleObject" Target="../embeddings/oleObject91.bin"/><Relationship Id="rId4" Type="http://schemas.openxmlformats.org/officeDocument/2006/relationships/oleObject" Target="../embeddings/oleObject88.bin"/><Relationship Id="rId9" Type="http://schemas.openxmlformats.org/officeDocument/2006/relationships/image" Target="../media/image91.wmf"/><Relationship Id="rId14" Type="http://schemas.openxmlformats.org/officeDocument/2006/relationships/oleObject" Target="../embeddings/oleObject93.bin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7.vml"/><Relationship Id="rId5" Type="http://schemas.openxmlformats.org/officeDocument/2006/relationships/image" Target="../media/image95.wmf"/><Relationship Id="rId4" Type="http://schemas.openxmlformats.org/officeDocument/2006/relationships/oleObject" Target="../embeddings/oleObject94.bin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7.bin"/><Relationship Id="rId3" Type="http://schemas.openxmlformats.org/officeDocument/2006/relationships/image" Target="../media/image3.png"/><Relationship Id="rId7" Type="http://schemas.openxmlformats.org/officeDocument/2006/relationships/image" Target="../media/image95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8.vml"/><Relationship Id="rId6" Type="http://schemas.openxmlformats.org/officeDocument/2006/relationships/oleObject" Target="../embeddings/oleObject96.bin"/><Relationship Id="rId11" Type="http://schemas.openxmlformats.org/officeDocument/2006/relationships/image" Target="../media/image98.wmf"/><Relationship Id="rId5" Type="http://schemas.openxmlformats.org/officeDocument/2006/relationships/image" Target="../media/image96.wmf"/><Relationship Id="rId10" Type="http://schemas.openxmlformats.org/officeDocument/2006/relationships/oleObject" Target="../embeddings/oleObject98.bin"/><Relationship Id="rId4" Type="http://schemas.openxmlformats.org/officeDocument/2006/relationships/oleObject" Target="../embeddings/oleObject95.bin"/><Relationship Id="rId9" Type="http://schemas.openxmlformats.org/officeDocument/2006/relationships/image" Target="../media/image97.wmf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1.bin"/><Relationship Id="rId3" Type="http://schemas.openxmlformats.org/officeDocument/2006/relationships/image" Target="../media/image3.png"/><Relationship Id="rId7" Type="http://schemas.openxmlformats.org/officeDocument/2006/relationships/image" Target="../media/image100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39.vml"/><Relationship Id="rId6" Type="http://schemas.openxmlformats.org/officeDocument/2006/relationships/oleObject" Target="../embeddings/oleObject100.bin"/><Relationship Id="rId5" Type="http://schemas.openxmlformats.org/officeDocument/2006/relationships/image" Target="../media/image99.wmf"/><Relationship Id="rId4" Type="http://schemas.openxmlformats.org/officeDocument/2006/relationships/oleObject" Target="../embeddings/oleObject99.bin"/><Relationship Id="rId9" Type="http://schemas.openxmlformats.org/officeDocument/2006/relationships/image" Target="../media/image101.w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0.vml"/><Relationship Id="rId5" Type="http://schemas.openxmlformats.org/officeDocument/2006/relationships/image" Target="../media/image102.wmf"/><Relationship Id="rId4" Type="http://schemas.openxmlformats.org/officeDocument/2006/relationships/oleObject" Target="../embeddings/oleObject102.bin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1.vml"/><Relationship Id="rId5" Type="http://schemas.openxmlformats.org/officeDocument/2006/relationships/image" Target="../media/image103.wmf"/><Relationship Id="rId4" Type="http://schemas.openxmlformats.org/officeDocument/2006/relationships/oleObject" Target="../embeddings/oleObject103.bin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.bin"/><Relationship Id="rId3" Type="http://schemas.openxmlformats.org/officeDocument/2006/relationships/image" Target="../media/image3.png"/><Relationship Id="rId7" Type="http://schemas.openxmlformats.org/officeDocument/2006/relationships/image" Target="../media/image23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2.vml"/><Relationship Id="rId6" Type="http://schemas.openxmlformats.org/officeDocument/2006/relationships/oleObject" Target="../embeddings/oleObject16.bin"/><Relationship Id="rId11" Type="http://schemas.openxmlformats.org/officeDocument/2006/relationships/image" Target="../media/image25.wmf"/><Relationship Id="rId5" Type="http://schemas.openxmlformats.org/officeDocument/2006/relationships/image" Target="../media/image22.wmf"/><Relationship Id="rId10" Type="http://schemas.openxmlformats.org/officeDocument/2006/relationships/oleObject" Target="../embeddings/oleObject18.bin"/><Relationship Id="rId4" Type="http://schemas.openxmlformats.org/officeDocument/2006/relationships/oleObject" Target="../embeddings/oleObject15.bin"/><Relationship Id="rId9" Type="http://schemas.openxmlformats.org/officeDocument/2006/relationships/image" Target="../media/image24.wmf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image" Target="../media/image3.png"/><Relationship Id="rId7" Type="http://schemas.openxmlformats.org/officeDocument/2006/relationships/image" Target="../media/image26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3.vml"/><Relationship Id="rId6" Type="http://schemas.openxmlformats.org/officeDocument/2006/relationships/oleObject" Target="../embeddings/oleObject20.bin"/><Relationship Id="rId5" Type="http://schemas.openxmlformats.org/officeDocument/2006/relationships/image" Target="../media/image25.wmf"/><Relationship Id="rId4" Type="http://schemas.openxmlformats.org/officeDocument/2006/relationships/oleObject" Target="../embeddings/oleObject19.bin"/><Relationship Id="rId9" Type="http://schemas.openxmlformats.org/officeDocument/2006/relationships/image" Target="../media/image27.wmf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4.bin"/><Relationship Id="rId13" Type="http://schemas.openxmlformats.org/officeDocument/2006/relationships/image" Target="../media/image31.wmf"/><Relationship Id="rId3" Type="http://schemas.openxmlformats.org/officeDocument/2006/relationships/image" Target="../media/image3.png"/><Relationship Id="rId7" Type="http://schemas.openxmlformats.org/officeDocument/2006/relationships/image" Target="../media/image27.wmf"/><Relationship Id="rId12" Type="http://schemas.openxmlformats.org/officeDocument/2006/relationships/oleObject" Target="../embeddings/oleObject26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4.vml"/><Relationship Id="rId6" Type="http://schemas.openxmlformats.org/officeDocument/2006/relationships/oleObject" Target="../embeddings/oleObject23.bin"/><Relationship Id="rId11" Type="http://schemas.openxmlformats.org/officeDocument/2006/relationships/image" Target="../media/image30.wmf"/><Relationship Id="rId5" Type="http://schemas.openxmlformats.org/officeDocument/2006/relationships/image" Target="../media/image28.wmf"/><Relationship Id="rId10" Type="http://schemas.openxmlformats.org/officeDocument/2006/relationships/oleObject" Target="../embeddings/oleObject25.bin"/><Relationship Id="rId4" Type="http://schemas.openxmlformats.org/officeDocument/2006/relationships/oleObject" Target="../embeddings/oleObject22.bin"/><Relationship Id="rId9" Type="http://schemas.openxmlformats.org/officeDocument/2006/relationships/image" Target="../media/image29.wmf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9.bin"/><Relationship Id="rId13" Type="http://schemas.openxmlformats.org/officeDocument/2006/relationships/image" Target="../media/image33.wmf"/><Relationship Id="rId3" Type="http://schemas.openxmlformats.org/officeDocument/2006/relationships/image" Target="../media/image3.png"/><Relationship Id="rId7" Type="http://schemas.openxmlformats.org/officeDocument/2006/relationships/image" Target="../media/image27.wmf"/><Relationship Id="rId12" Type="http://schemas.openxmlformats.org/officeDocument/2006/relationships/oleObject" Target="../embeddings/oleObject31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5.vml"/><Relationship Id="rId6" Type="http://schemas.openxmlformats.org/officeDocument/2006/relationships/oleObject" Target="../embeddings/oleObject28.bin"/><Relationship Id="rId11" Type="http://schemas.openxmlformats.org/officeDocument/2006/relationships/image" Target="../media/image30.wmf"/><Relationship Id="rId5" Type="http://schemas.openxmlformats.org/officeDocument/2006/relationships/image" Target="../media/image32.wmf"/><Relationship Id="rId10" Type="http://schemas.openxmlformats.org/officeDocument/2006/relationships/oleObject" Target="../embeddings/oleObject30.bin"/><Relationship Id="rId4" Type="http://schemas.openxmlformats.org/officeDocument/2006/relationships/oleObject" Target="../embeddings/oleObject27.bin"/><Relationship Id="rId9" Type="http://schemas.openxmlformats.org/officeDocument/2006/relationships/image" Target="../media/image29.wmf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5.wmf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6.vml"/><Relationship Id="rId6" Type="http://schemas.openxmlformats.org/officeDocument/2006/relationships/oleObject" Target="../embeddings/oleObject33.bin"/><Relationship Id="rId5" Type="http://schemas.openxmlformats.org/officeDocument/2006/relationships/image" Target="../media/image34.wmf"/><Relationship Id="rId4" Type="http://schemas.openxmlformats.org/officeDocument/2006/relationships/oleObject" Target="../embeddings/oleObject32.bin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7.vml"/><Relationship Id="rId5" Type="http://schemas.openxmlformats.org/officeDocument/2006/relationships/image" Target="../media/image36.wmf"/><Relationship Id="rId4" Type="http://schemas.openxmlformats.org/officeDocument/2006/relationships/oleObject" Target="../embeddings/oleObject34.bin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8.vml"/><Relationship Id="rId5" Type="http://schemas.openxmlformats.org/officeDocument/2006/relationships/image" Target="../media/image38.wmf"/><Relationship Id="rId4" Type="http://schemas.openxmlformats.org/officeDocument/2006/relationships/oleObject" Target="../embeddings/oleObject35.bin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49.vml"/><Relationship Id="rId5" Type="http://schemas.openxmlformats.org/officeDocument/2006/relationships/image" Target="../media/image104.wmf"/><Relationship Id="rId4" Type="http://schemas.openxmlformats.org/officeDocument/2006/relationships/oleObject" Target="../embeddings/oleObject104.bin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0.vml"/><Relationship Id="rId5" Type="http://schemas.openxmlformats.org/officeDocument/2006/relationships/image" Target="../media/image105.wmf"/><Relationship Id="rId4" Type="http://schemas.openxmlformats.org/officeDocument/2006/relationships/oleObject" Target="../embeddings/oleObject105.bin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1.vml"/><Relationship Id="rId5" Type="http://schemas.openxmlformats.org/officeDocument/2006/relationships/image" Target="../media/image106.wmf"/><Relationship Id="rId4" Type="http://schemas.openxmlformats.org/officeDocument/2006/relationships/oleObject" Target="../embeddings/oleObject106.bin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2.vml"/><Relationship Id="rId5" Type="http://schemas.openxmlformats.org/officeDocument/2006/relationships/image" Target="../media/image107.wmf"/><Relationship Id="rId4" Type="http://schemas.openxmlformats.org/officeDocument/2006/relationships/oleObject" Target="../embeddings/oleObject107.bin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3.vml"/><Relationship Id="rId5" Type="http://schemas.openxmlformats.org/officeDocument/2006/relationships/image" Target="../media/image108.wmf"/><Relationship Id="rId4" Type="http://schemas.openxmlformats.org/officeDocument/2006/relationships/oleObject" Target="../embeddings/oleObject108.bin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54.vml"/><Relationship Id="rId5" Type="http://schemas.openxmlformats.org/officeDocument/2006/relationships/image" Target="../media/image109.wmf"/><Relationship Id="rId4" Type="http://schemas.openxmlformats.org/officeDocument/2006/relationships/oleObject" Target="../embeddings/oleObject109.bin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7" Type="http://schemas.openxmlformats.org/officeDocument/2006/relationships/image" Target="../media/image7.sv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Alfaisal Hasan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493966" y="2337115"/>
            <a:ext cx="55290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94617" y="6015708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9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480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MTH 112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55290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9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2480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MTH 112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Mathematics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 Hasan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/>
              <a:t>Chapter </a:t>
            </a:r>
            <a:r>
              <a:rPr lang="en-US" dirty="0"/>
              <a:t>1: Mathematical preliminaries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2: The straight line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3: Functions and Graphs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4: Limits and Continuity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5: Financial Mathematics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6: Differentiation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7: Methods of  Differentiation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Chapter 8: Function of several variables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Chapter 9: Integration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Chapter 10: Linear algebra and applications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6641310"/>
              </p:ext>
            </p:extLst>
          </p:nvPr>
        </p:nvGraphicFramePr>
        <p:xfrm>
          <a:off x="2836863" y="5013433"/>
          <a:ext cx="546100" cy="952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2" name="Equation" r:id="rId4" imgW="545760" imgH="952200" progId="Equation.DSMT4">
                  <p:embed/>
                </p:oleObj>
              </mc:Choice>
              <mc:Fallback>
                <p:oleObj name="Equation" r:id="rId4" imgW="545760" imgH="952200" progId="Equation.DSMT4">
                  <p:embed/>
                  <p:pic>
                    <p:nvPicPr>
                      <p:cNvPr id="9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36863" y="5013433"/>
                        <a:ext cx="546100" cy="952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97452585"/>
              </p:ext>
            </p:extLst>
          </p:nvPr>
        </p:nvGraphicFramePr>
        <p:xfrm>
          <a:off x="2836863" y="2331157"/>
          <a:ext cx="960437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3" name="Equation" r:id="rId6" imgW="965160" imgH="431640" progId="Equation.DSMT4">
                  <p:embed/>
                </p:oleObj>
              </mc:Choice>
              <mc:Fallback>
                <p:oleObj name="Equation" r:id="rId6" imgW="965160" imgH="431640" progId="Equation.DSMT4">
                  <p:embed/>
                  <p:pic>
                    <p:nvPicPr>
                      <p:cNvPr id="11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36863" y="2331157"/>
                        <a:ext cx="960437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283316"/>
              </p:ext>
            </p:extLst>
          </p:nvPr>
        </p:nvGraphicFramePr>
        <p:xfrm>
          <a:off x="3073400" y="3131257"/>
          <a:ext cx="438150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4" name="Equation" r:id="rId8" imgW="431640" imgH="419040" progId="Equation.DSMT4">
                  <p:embed/>
                </p:oleObj>
              </mc:Choice>
              <mc:Fallback>
                <p:oleObj name="Equation" r:id="rId8" imgW="431640" imgH="419040" progId="Equation.DSMT4">
                  <p:embed/>
                  <p:pic>
                    <p:nvPicPr>
                      <p:cNvPr id="12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3400" y="3131257"/>
                        <a:ext cx="438150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8976273"/>
              </p:ext>
            </p:extLst>
          </p:nvPr>
        </p:nvGraphicFramePr>
        <p:xfrm>
          <a:off x="2919413" y="3669420"/>
          <a:ext cx="546100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" name="Equation" r:id="rId10" imgW="545760" imgH="952200" progId="Equation.DSMT4">
                  <p:embed/>
                </p:oleObj>
              </mc:Choice>
              <mc:Fallback>
                <p:oleObj name="Equation" r:id="rId10" imgW="545760" imgH="952200" progId="Equation.DSMT4">
                  <p:embed/>
                  <p:pic>
                    <p:nvPicPr>
                      <p:cNvPr id="13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9413" y="3669420"/>
                        <a:ext cx="546100" cy="947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 Box 18"/>
          <p:cNvSpPr txBox="1">
            <a:spLocks noChangeArrowheads="1"/>
          </p:cNvSpPr>
          <p:nvPr/>
        </p:nvSpPr>
        <p:spPr bwMode="auto">
          <a:xfrm>
            <a:off x="3831345" y="2396245"/>
            <a:ext cx="1466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“</a:t>
            </a:r>
            <a:r>
              <a:rPr lang="en-US" altLang="en-US" i="1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f</a:t>
            </a:r>
            <a:r>
              <a:rPr lang="en-US" altLang="en-US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 prime of </a:t>
            </a:r>
            <a:r>
              <a:rPr lang="en-US" altLang="en-US" i="1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x</a:t>
            </a:r>
            <a:r>
              <a:rPr lang="en-US" altLang="en-US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14" name="Text Box 19"/>
          <p:cNvSpPr txBox="1">
            <a:spLocks noChangeArrowheads="1"/>
          </p:cNvSpPr>
          <p:nvPr/>
        </p:nvSpPr>
        <p:spPr bwMode="auto">
          <a:xfrm>
            <a:off x="3823408" y="3116970"/>
            <a:ext cx="1085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“</a:t>
            </a:r>
            <a:r>
              <a:rPr lang="en-US" altLang="en-US" i="1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y</a:t>
            </a: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 prime”</a:t>
            </a:r>
          </a:p>
        </p:txBody>
      </p:sp>
      <p:sp>
        <p:nvSpPr>
          <p:cNvPr id="15" name="Text Box 20"/>
          <p:cNvSpPr txBox="1">
            <a:spLocks noChangeArrowheads="1"/>
          </p:cNvSpPr>
          <p:nvPr/>
        </p:nvSpPr>
        <p:spPr bwMode="auto">
          <a:xfrm>
            <a:off x="3824995" y="3950407"/>
            <a:ext cx="3841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“the derivative of </a:t>
            </a:r>
            <a:r>
              <a:rPr lang="en-US" altLang="en-US" i="1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y</a:t>
            </a: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 with respect to </a:t>
            </a:r>
            <a:r>
              <a:rPr lang="en-US" altLang="en-US" i="1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x</a:t>
            </a:r>
            <a:r>
              <a:rPr lang="en-US" altLang="en-US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16" name="Text Box 21"/>
          <p:cNvSpPr txBox="1">
            <a:spLocks noChangeArrowheads="1"/>
          </p:cNvSpPr>
          <p:nvPr/>
        </p:nvSpPr>
        <p:spPr bwMode="auto">
          <a:xfrm>
            <a:off x="3718474" y="5220392"/>
            <a:ext cx="6051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is a verb. “Take the derivative with respect to </a:t>
            </a:r>
            <a:r>
              <a:rPr lang="en-US" altLang="en-US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x</a:t>
            </a:r>
            <a:r>
              <a:rPr lang="en-US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…” </a:t>
            </a:r>
            <a:endParaRPr lang="en-US" altLang="en-US" dirty="0"/>
          </a:p>
        </p:txBody>
      </p:sp>
      <p:sp>
        <p:nvSpPr>
          <p:cNvPr id="17" name="Rectangle 16"/>
          <p:cNvSpPr/>
          <p:nvPr/>
        </p:nvSpPr>
        <p:spPr>
          <a:xfrm>
            <a:off x="8248482" y="2254302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4"/>
          <p:cNvSpPr txBox="1">
            <a:spLocks noChangeArrowheads="1"/>
          </p:cNvSpPr>
          <p:nvPr/>
        </p:nvSpPr>
        <p:spPr>
          <a:xfrm>
            <a:off x="1560254" y="1906709"/>
            <a:ext cx="8229600" cy="4530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u="sng" dirty="0" smtClean="0"/>
              <a:t>Differentiation</a:t>
            </a:r>
            <a:r>
              <a:rPr lang="en-US" altLang="en-US" dirty="0" smtClean="0"/>
              <a:t> is the process of computing the derivative of a function.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US" altLang="en-US" dirty="0" smtClean="0"/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dirty="0" smtClean="0"/>
              <a:t>You may be asked to:</a:t>
            </a:r>
          </a:p>
          <a:p>
            <a:pPr>
              <a:defRPr/>
            </a:pPr>
            <a:r>
              <a:rPr lang="en-US" altLang="en-US" dirty="0" smtClean="0"/>
              <a:t>Differentiate.</a:t>
            </a:r>
          </a:p>
          <a:p>
            <a:pPr>
              <a:defRPr/>
            </a:pPr>
            <a:r>
              <a:rPr lang="en-US" altLang="en-US" dirty="0" smtClean="0"/>
              <a:t>Derive.</a:t>
            </a:r>
          </a:p>
          <a:p>
            <a:pPr>
              <a:defRPr/>
            </a:pPr>
            <a:r>
              <a:rPr lang="en-US" altLang="en-US" dirty="0" smtClean="0"/>
              <a:t>Find the derivative of…</a:t>
            </a:r>
          </a:p>
          <a:p>
            <a:pPr>
              <a:defRPr/>
            </a:pPr>
            <a:endParaRPr lang="en-US" altLang="en-US" dirty="0" smtClean="0"/>
          </a:p>
          <a:p>
            <a:pPr>
              <a:buFont typeface="Wingdings" panose="05000000000000000000" pitchFamily="2" charset="2"/>
              <a:buNone/>
              <a:defRPr/>
            </a:pP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</p:txBody>
      </p:sp>
      <p:sp>
        <p:nvSpPr>
          <p:cNvPr id="10" name="Rectangle 9"/>
          <p:cNvSpPr/>
          <p:nvPr/>
        </p:nvSpPr>
        <p:spPr>
          <a:xfrm>
            <a:off x="8275213" y="1484693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82660" y="658782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70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275213" y="1484693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82660" y="658782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30505270"/>
              </p:ext>
            </p:extLst>
          </p:nvPr>
        </p:nvGraphicFramePr>
        <p:xfrm>
          <a:off x="2400300" y="2599797"/>
          <a:ext cx="4438650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Equation" r:id="rId4" imgW="4431960" imgH="952200" progId="Equation.DSMT4">
                  <p:embed/>
                </p:oleObj>
              </mc:Choice>
              <mc:Fallback>
                <p:oleObj name="Equation" r:id="rId4" imgW="4431960" imgH="95220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00300" y="2599797"/>
                        <a:ext cx="4438650" cy="947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/>
          <p:cNvSpPr/>
          <p:nvPr/>
        </p:nvSpPr>
        <p:spPr>
          <a:xfrm>
            <a:off x="2133600" y="4377117"/>
            <a:ext cx="75047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en-US" sz="3200" dirty="0"/>
              <a:t>The derivative of a constant function is zero.</a:t>
            </a:r>
          </a:p>
        </p:txBody>
      </p:sp>
    </p:spTree>
    <p:extLst>
      <p:ext uri="{BB962C8B-B14F-4D97-AF65-F5344CB8AC3E}">
        <p14:creationId xmlns:p14="http://schemas.microsoft.com/office/powerpoint/2010/main" val="36507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275213" y="1484693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82660" y="658782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34854417"/>
              </p:ext>
            </p:extLst>
          </p:nvPr>
        </p:nvGraphicFramePr>
        <p:xfrm>
          <a:off x="1874165" y="3025372"/>
          <a:ext cx="67818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2" name="Equation" r:id="rId4" imgW="6781680" imgH="952200" progId="Equation.DSMT4">
                  <p:embed/>
                </p:oleObj>
              </mc:Choice>
              <mc:Fallback>
                <p:oleObj name="Equation" r:id="rId4" imgW="6781680" imgH="95220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74165" y="3025372"/>
                        <a:ext cx="6781800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4694296"/>
              </p:ext>
            </p:extLst>
          </p:nvPr>
        </p:nvGraphicFramePr>
        <p:xfrm>
          <a:off x="3135194" y="4308767"/>
          <a:ext cx="16256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3" name="Equation" r:id="rId6" imgW="1625400" imgH="952200" progId="Equation.DSMT4">
                  <p:embed/>
                </p:oleObj>
              </mc:Choice>
              <mc:Fallback>
                <p:oleObj name="Equation" r:id="rId6" imgW="1625400" imgH="952200" progId="Equation.DSMT4">
                  <p:embed/>
                  <p:pic>
                    <p:nvPicPr>
                      <p:cNvPr id="11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5194" y="4308767"/>
                        <a:ext cx="1625600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50876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275213" y="1484693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82660" y="658782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6"/>
          <p:cNvSpPr txBox="1">
            <a:spLocks noChangeArrowheads="1"/>
          </p:cNvSpPr>
          <p:nvPr/>
        </p:nvSpPr>
        <p:spPr>
          <a:xfrm>
            <a:off x="1460937" y="2027622"/>
            <a:ext cx="9680027" cy="286975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  <a:p>
            <a:pPr>
              <a:defRPr/>
            </a:pPr>
            <a:endParaRPr lang="en-US" altLang="en-US" dirty="0" smtClean="0"/>
          </a:p>
          <a:p>
            <a:pPr>
              <a:lnSpc>
                <a:spcPct val="150000"/>
              </a:lnSpc>
              <a:defRPr/>
            </a:pPr>
            <a:r>
              <a:rPr lang="en-US" altLang="en-US" dirty="0" smtClean="0"/>
              <a:t>The derivative of a constant times a function is equal to the constant times the derivative of the function.</a:t>
            </a:r>
          </a:p>
        </p:txBody>
      </p:sp>
      <p:graphicFrame>
        <p:nvGraphicFramePr>
          <p:cNvPr id="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59701042"/>
              </p:ext>
            </p:extLst>
          </p:nvPr>
        </p:nvGraphicFramePr>
        <p:xfrm>
          <a:off x="2047655" y="2027622"/>
          <a:ext cx="69342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" name="Equation" r:id="rId4" imgW="6933960" imgH="952200" progId="Equation.DSMT4">
                  <p:embed/>
                </p:oleObj>
              </mc:Choice>
              <mc:Fallback>
                <p:oleObj name="Equation" r:id="rId4" imgW="6933960" imgH="952200" progId="Equation.DSMT4">
                  <p:embed/>
                  <p:pic>
                    <p:nvPicPr>
                      <p:cNvPr id="11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47655" y="2027622"/>
                        <a:ext cx="6934200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9117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275213" y="1484693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82660" y="658782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Object 4"/>
          <p:cNvGraphicFramePr>
            <a:graphicFrameLocks noChangeAspect="1"/>
          </p:cNvGraphicFramePr>
          <p:nvPr>
            <p:extLst/>
          </p:nvPr>
        </p:nvGraphicFramePr>
        <p:xfrm>
          <a:off x="2744350" y="1795903"/>
          <a:ext cx="5503862" cy="947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8" name="Equation" r:id="rId4" imgW="5499000" imgH="952200" progId="Equation.DSMT4">
                  <p:embed/>
                </p:oleObj>
              </mc:Choice>
              <mc:Fallback>
                <p:oleObj name="Equation" r:id="rId4" imgW="5499000" imgH="952200" progId="Equation.DSMT4">
                  <p:embed/>
                  <p:pic>
                    <p:nvPicPr>
                      <p:cNvPr id="9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4350" y="1795903"/>
                        <a:ext cx="5503862" cy="947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6"/>
          <p:cNvGraphicFramePr>
            <a:graphicFrameLocks noChangeAspect="1"/>
          </p:cNvGraphicFramePr>
          <p:nvPr>
            <p:extLst/>
          </p:nvPr>
        </p:nvGraphicFramePr>
        <p:xfrm>
          <a:off x="3061752" y="3651647"/>
          <a:ext cx="5491162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9" name="Equation" r:id="rId6" imgW="5486400" imgH="952200" progId="Equation.DSMT4">
                  <p:embed/>
                </p:oleObj>
              </mc:Choice>
              <mc:Fallback>
                <p:oleObj name="Equation" r:id="rId6" imgW="5486400" imgH="952200" progId="Equation.DSMT4">
                  <p:embed/>
                  <p:pic>
                    <p:nvPicPr>
                      <p:cNvPr id="11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61752" y="3651647"/>
                        <a:ext cx="5491162" cy="949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 Box 8"/>
          <p:cNvSpPr txBox="1">
            <a:spLocks noChangeArrowheads="1"/>
          </p:cNvSpPr>
          <p:nvPr/>
        </p:nvSpPr>
        <p:spPr bwMode="auto">
          <a:xfrm>
            <a:off x="2253276" y="2960164"/>
            <a:ext cx="63627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altLang="en-US" i="1" dirty="0"/>
              <a:t>The derivative of a sum is the sum of the derivatives.</a:t>
            </a:r>
          </a:p>
        </p:txBody>
      </p:sp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1473912" y="4887119"/>
            <a:ext cx="76676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altLang="en-US" i="1" dirty="0"/>
              <a:t>The derivative of a difference is the difference of the derivatives.</a:t>
            </a:r>
          </a:p>
        </p:txBody>
      </p:sp>
    </p:spTree>
    <p:extLst>
      <p:ext uri="{BB962C8B-B14F-4D97-AF65-F5344CB8AC3E}">
        <p14:creationId xmlns:p14="http://schemas.microsoft.com/office/powerpoint/2010/main" val="2197117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275213" y="1484693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82660" y="658782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6966800"/>
              </p:ext>
            </p:extLst>
          </p:nvPr>
        </p:nvGraphicFramePr>
        <p:xfrm>
          <a:off x="4401590" y="3223690"/>
          <a:ext cx="2641600" cy="555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0" name="Equation" r:id="rId4" imgW="2641320" imgH="558720" progId="Equation.DSMT4">
                  <p:embed/>
                </p:oleObj>
              </mc:Choice>
              <mc:Fallback>
                <p:oleObj name="Equation" r:id="rId4" imgW="2641320" imgH="558720" progId="Equation.DSMT4">
                  <p:embed/>
                  <p:pic>
                    <p:nvPicPr>
                      <p:cNvPr id="11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01590" y="3223690"/>
                        <a:ext cx="2641600" cy="555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/>
          <p:cNvSpPr/>
          <p:nvPr/>
        </p:nvSpPr>
        <p:spPr>
          <a:xfrm>
            <a:off x="1628746" y="2186569"/>
            <a:ext cx="757284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2800" dirty="0"/>
              <a:t>The derivative of the </a:t>
            </a:r>
            <a:r>
              <a:rPr lang="en-US" altLang="en-US" sz="2800" dirty="0" smtClean="0"/>
              <a:t>product </a:t>
            </a:r>
            <a:r>
              <a:rPr lang="en-US" altLang="en-US" sz="2800" dirty="0"/>
              <a:t>of two differentiable </a:t>
            </a:r>
            <a:endParaRPr lang="en-US" altLang="en-US" sz="2800" dirty="0" smtClean="0"/>
          </a:p>
          <a:p>
            <a:pPr>
              <a:defRPr/>
            </a:pPr>
            <a:r>
              <a:rPr lang="en-US" altLang="en-US" sz="2800" dirty="0" smtClean="0"/>
              <a:t>functions </a:t>
            </a:r>
            <a:r>
              <a:rPr lang="en-US" altLang="en-US" sz="2800" dirty="0"/>
              <a:t>is given by</a:t>
            </a:r>
          </a:p>
        </p:txBody>
      </p:sp>
      <p:graphicFrame>
        <p:nvGraphicFramePr>
          <p:cNvPr id="13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3896791"/>
              </p:ext>
            </p:extLst>
          </p:nvPr>
        </p:nvGraphicFramePr>
        <p:xfrm>
          <a:off x="3134601" y="3977596"/>
          <a:ext cx="6096000" cy="947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1" name="Equation" r:id="rId6" imgW="6095880" imgH="952200" progId="Equation.DSMT4">
                  <p:embed/>
                </p:oleObj>
              </mc:Choice>
              <mc:Fallback>
                <p:oleObj name="Equation" r:id="rId6" imgW="6095880" imgH="952200" progId="Equation.DSMT4">
                  <p:embed/>
                  <p:pic>
                    <p:nvPicPr>
                      <p:cNvPr id="13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4601" y="3977596"/>
                        <a:ext cx="6096000" cy="947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60406200"/>
              </p:ext>
            </p:extLst>
          </p:nvPr>
        </p:nvGraphicFramePr>
        <p:xfrm>
          <a:off x="4418013" y="5263799"/>
          <a:ext cx="3530600" cy="947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2" name="Equation" r:id="rId8" imgW="3530520" imgH="952200" progId="Equation.DSMT4">
                  <p:embed/>
                </p:oleObj>
              </mc:Choice>
              <mc:Fallback>
                <p:oleObj name="Equation" r:id="rId8" imgW="3530520" imgH="952200" progId="Equation.DSMT4">
                  <p:embed/>
                  <p:pic>
                    <p:nvPicPr>
                      <p:cNvPr id="14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18013" y="5263799"/>
                        <a:ext cx="3530600" cy="947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02506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275213" y="1484693"/>
            <a:ext cx="2470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Remember that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82660" y="658782"/>
            <a:ext cx="5784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4"/>
          <p:cNvSpPr txBox="1">
            <a:spLocks noChangeArrowheads="1"/>
          </p:cNvSpPr>
          <p:nvPr/>
        </p:nvSpPr>
        <p:spPr>
          <a:xfrm>
            <a:off x="1428449" y="1976438"/>
            <a:ext cx="7943850" cy="42719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 smtClean="0"/>
              <a:t>The derivative of the quotient of two differentiable functions is given by</a:t>
            </a:r>
          </a:p>
        </p:txBody>
      </p:sp>
      <p:graphicFrame>
        <p:nvGraphicFramePr>
          <p:cNvPr id="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1392733"/>
              </p:ext>
            </p:extLst>
          </p:nvPr>
        </p:nvGraphicFramePr>
        <p:xfrm>
          <a:off x="2187771" y="3467541"/>
          <a:ext cx="6832600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8" name="Equation" r:id="rId4" imgW="3416040" imgH="495000" progId="Equation.DSMT4">
                  <p:embed/>
                </p:oleObj>
              </mc:Choice>
              <mc:Fallback>
                <p:oleObj name="Equation" r:id="rId4" imgW="3416040" imgH="495000" progId="Equation.DSMT4">
                  <p:embed/>
                  <p:pic>
                    <p:nvPicPr>
                      <p:cNvPr id="1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87771" y="3467541"/>
                        <a:ext cx="6832600" cy="99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11326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021041" y="1882266"/>
            <a:ext cx="8229600" cy="126281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Integration or Anti-derivative </a:t>
            </a:r>
            <a:r>
              <a:rPr lang="en-US" altLang="en-US" dirty="0" smtClean="0"/>
              <a:t>of the Function </a:t>
            </a:r>
          </a:p>
          <a:p>
            <a:pPr>
              <a:defRPr/>
            </a:pPr>
            <a:endParaRPr lang="en-US" altLang="en-US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4374749" y="3061341"/>
            <a:ext cx="2170586" cy="707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4000" b="1" kern="1200" dirty="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Function </a:t>
            </a:r>
            <a:endParaRPr lang="en-IE" sz="4000" b="1" dirty="0">
              <a:effectLst/>
              <a:latin typeface="Times New Roman"/>
              <a:ea typeface="Times New Roman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329947" y="5772291"/>
            <a:ext cx="28294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4000" b="1" dirty="0" smtClean="0">
                <a:solidFill>
                  <a:srgbClr val="000000"/>
                </a:solidFill>
                <a:latin typeface="Times New Roman"/>
                <a:ea typeface="Times New Roman"/>
              </a:rPr>
              <a:t>Derivative</a:t>
            </a:r>
            <a:endParaRPr lang="en-IE" sz="4000" b="1" dirty="0">
              <a:solidFill>
                <a:srgbClr val="000000"/>
              </a:solidFill>
              <a:latin typeface="Times New Roman"/>
              <a:ea typeface="Times New Roman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445489" y="4364584"/>
            <a:ext cx="27846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800" b="1" kern="1200" dirty="0" smtClean="0">
                <a:solidFill>
                  <a:srgbClr val="FF0000"/>
                </a:solidFill>
                <a:effectLst/>
                <a:latin typeface="Times New Roman"/>
                <a:ea typeface="Times New Roman"/>
              </a:rPr>
              <a:t>Differentiate</a:t>
            </a:r>
            <a:endParaRPr lang="en-IE" sz="2800" dirty="0">
              <a:effectLst/>
              <a:latin typeface="Times New Roman"/>
              <a:ea typeface="Times New Roman"/>
            </a:endParaRPr>
          </a:p>
        </p:txBody>
      </p:sp>
      <p:sp>
        <p:nvSpPr>
          <p:cNvPr id="13" name="Down Arrow 12"/>
          <p:cNvSpPr/>
          <p:nvPr/>
        </p:nvSpPr>
        <p:spPr>
          <a:xfrm>
            <a:off x="5454042" y="3865411"/>
            <a:ext cx="581236" cy="170897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grpSp>
        <p:nvGrpSpPr>
          <p:cNvPr id="14" name="Group 13"/>
          <p:cNvGrpSpPr/>
          <p:nvPr/>
        </p:nvGrpSpPr>
        <p:grpSpPr>
          <a:xfrm>
            <a:off x="932695" y="3844957"/>
            <a:ext cx="4527347" cy="1708974"/>
            <a:chOff x="-220713" y="2196391"/>
            <a:chExt cx="4527347" cy="1708974"/>
          </a:xfrm>
        </p:grpSpPr>
        <p:sp>
          <p:nvSpPr>
            <p:cNvPr id="15" name="TextBox 14"/>
            <p:cNvSpPr txBox="1"/>
            <p:nvPr/>
          </p:nvSpPr>
          <p:spPr>
            <a:xfrm>
              <a:off x="-220713" y="2827012"/>
              <a:ext cx="39461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0"/>
                </a:spcAft>
              </a:pPr>
              <a:r>
                <a:rPr lang="en-IE" sz="2200" b="1" kern="1200" dirty="0">
                  <a:solidFill>
                    <a:srgbClr val="FF0000"/>
                  </a:solidFill>
                  <a:effectLst/>
                  <a:latin typeface="Times New Roman"/>
                  <a:ea typeface="Times New Roman"/>
                </a:rPr>
                <a:t>     </a:t>
              </a:r>
              <a:r>
                <a:rPr lang="en-IE" sz="3200" b="1" dirty="0" smtClean="0">
                  <a:solidFill>
                    <a:srgbClr val="FF0000"/>
                  </a:solidFill>
                  <a:latin typeface="Times New Roman"/>
                  <a:ea typeface="Times New Roman"/>
                </a:rPr>
                <a:t>Anti-differentiate</a:t>
              </a:r>
              <a:endParaRPr lang="en-IE" sz="3200" dirty="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16" name="Down Arrow 15"/>
            <p:cNvSpPr/>
            <p:nvPr/>
          </p:nvSpPr>
          <p:spPr>
            <a:xfrm flipV="1">
              <a:off x="3725398" y="2196391"/>
              <a:ext cx="581236" cy="1708974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</p:spTree>
    <p:extLst>
      <p:ext uri="{BB962C8B-B14F-4D97-AF65-F5344CB8AC3E}">
        <p14:creationId xmlns:p14="http://schemas.microsoft.com/office/powerpoint/2010/main" val="43015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17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8444664"/>
              </p:ext>
            </p:extLst>
          </p:nvPr>
        </p:nvGraphicFramePr>
        <p:xfrm>
          <a:off x="1755775" y="1674813"/>
          <a:ext cx="13716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8" name="Equation" r:id="rId4" imgW="685800" imgH="253800" progId="Equation.DSMT4">
                  <p:embed/>
                </p:oleObj>
              </mc:Choice>
              <mc:Fallback>
                <p:oleObj name="Equation" r:id="rId4" imgW="685800" imgH="25380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5775" y="1674813"/>
                        <a:ext cx="13716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2734431"/>
              </p:ext>
            </p:extLst>
          </p:nvPr>
        </p:nvGraphicFramePr>
        <p:xfrm>
          <a:off x="4559300" y="1646238"/>
          <a:ext cx="18288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9" name="Equation" r:id="rId6" imgW="914400" imgH="253800" progId="Equation.DSMT4">
                  <p:embed/>
                </p:oleObj>
              </mc:Choice>
              <mc:Fallback>
                <p:oleObj name="Equation" r:id="rId6" imgW="914400" imgH="253800" progId="Equation.DSMT4">
                  <p:embed/>
                  <p:pic>
                    <p:nvPicPr>
                      <p:cNvPr id="18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59300" y="1646238"/>
                        <a:ext cx="18288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0467200"/>
              </p:ext>
            </p:extLst>
          </p:nvPr>
        </p:nvGraphicFramePr>
        <p:xfrm>
          <a:off x="8345206" y="1620127"/>
          <a:ext cx="18288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20" name="Equation" r:id="rId8" imgW="914400" imgH="253800" progId="Equation.DSMT4">
                  <p:embed/>
                </p:oleObj>
              </mc:Choice>
              <mc:Fallback>
                <p:oleObj name="Equation" r:id="rId8" imgW="914400" imgH="253800" progId="Equation.DSMT4">
                  <p:embed/>
                  <p:pic>
                    <p:nvPicPr>
                      <p:cNvPr id="1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45206" y="1620127"/>
                        <a:ext cx="18288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6284592"/>
              </p:ext>
            </p:extLst>
          </p:nvPr>
        </p:nvGraphicFramePr>
        <p:xfrm>
          <a:off x="4910868" y="3376168"/>
          <a:ext cx="16002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21" name="Equation" r:id="rId10" imgW="799920" imgH="253800" progId="Equation.DSMT4">
                  <p:embed/>
                </p:oleObj>
              </mc:Choice>
              <mc:Fallback>
                <p:oleObj name="Equation" r:id="rId10" imgW="799920" imgH="253800" progId="Equation.DSMT4">
                  <p:embed/>
                  <p:pic>
                    <p:nvPicPr>
                      <p:cNvPr id="2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10868" y="3376168"/>
                        <a:ext cx="16002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Box 20"/>
          <p:cNvSpPr txBox="1"/>
          <p:nvPr/>
        </p:nvSpPr>
        <p:spPr>
          <a:xfrm>
            <a:off x="4559300" y="2474164"/>
            <a:ext cx="2705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800" b="1" kern="1200" dirty="0" smtClean="0">
                <a:solidFill>
                  <a:srgbClr val="FF0000"/>
                </a:solidFill>
                <a:effectLst/>
                <a:latin typeface="Times New Roman"/>
                <a:ea typeface="Times New Roman"/>
              </a:rPr>
              <a:t>Differentiate</a:t>
            </a:r>
            <a:endParaRPr lang="en-IE" sz="2800" dirty="0">
              <a:effectLst/>
              <a:latin typeface="Times New Roman"/>
              <a:ea typeface="Times New Roman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365879" y="4398668"/>
            <a:ext cx="52164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solidFill>
                  <a:srgbClr val="FF0000"/>
                </a:solidFill>
                <a:effectLst/>
                <a:latin typeface="Times New Roman"/>
                <a:ea typeface="Times New Roman"/>
              </a:rPr>
              <a:t>     </a:t>
            </a:r>
            <a:r>
              <a:rPr lang="en-IE" sz="3200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Anti-differentiate  ???</a:t>
            </a:r>
            <a:endParaRPr lang="en-IE" sz="32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9185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4663744"/>
              </p:ext>
            </p:extLst>
          </p:nvPr>
        </p:nvGraphicFramePr>
        <p:xfrm>
          <a:off x="5163116" y="1628673"/>
          <a:ext cx="16002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6" name="Equation" r:id="rId4" imgW="799920" imgH="253800" progId="Equation.DSMT4">
                  <p:embed/>
                </p:oleObj>
              </mc:Choice>
              <mc:Fallback>
                <p:oleObj name="Equation" r:id="rId4" imgW="799920" imgH="253800" progId="Equation.DSMT4">
                  <p:embed/>
                  <p:pic>
                    <p:nvPicPr>
                      <p:cNvPr id="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63116" y="1628673"/>
                        <a:ext cx="16002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3618127" y="2651173"/>
            <a:ext cx="52164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solidFill>
                  <a:srgbClr val="FF0000"/>
                </a:solidFill>
                <a:effectLst/>
                <a:latin typeface="Times New Roman"/>
                <a:ea typeface="Times New Roman"/>
              </a:rPr>
              <a:t>     </a:t>
            </a:r>
            <a:r>
              <a:rPr lang="en-IE" sz="3200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Anti-differentiate will be</a:t>
            </a:r>
            <a:endParaRPr lang="en-IE" sz="3200" dirty="0">
              <a:effectLst/>
              <a:latin typeface="Times New Roman"/>
              <a:ea typeface="Times New Roman"/>
            </a:endParaRPr>
          </a:p>
        </p:txBody>
      </p:sp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34772233"/>
              </p:ext>
            </p:extLst>
          </p:nvPr>
        </p:nvGraphicFramePr>
        <p:xfrm>
          <a:off x="5124450" y="3749675"/>
          <a:ext cx="1905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7" name="Equation" r:id="rId6" imgW="952200" imgH="253800" progId="Equation.DSMT4">
                  <p:embed/>
                </p:oleObj>
              </mc:Choice>
              <mc:Fallback>
                <p:oleObj name="Equation" r:id="rId6" imgW="952200" imgH="2538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24450" y="3749675"/>
                        <a:ext cx="1905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69592555"/>
              </p:ext>
            </p:extLst>
          </p:nvPr>
        </p:nvGraphicFramePr>
        <p:xfrm>
          <a:off x="3670300" y="4749800"/>
          <a:ext cx="3302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8" name="Equation" r:id="rId8" imgW="164880" imgH="177480" progId="Equation.DSMT4">
                  <p:embed/>
                </p:oleObj>
              </mc:Choice>
              <mc:Fallback>
                <p:oleObj name="Equation" r:id="rId8" imgW="164880" imgH="1774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70300" y="4749800"/>
                        <a:ext cx="3302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/>
          <p:cNvSpPr/>
          <p:nvPr/>
        </p:nvSpPr>
        <p:spPr>
          <a:xfrm>
            <a:off x="4233909" y="4694879"/>
            <a:ext cx="348044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constant of integration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18384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0820" y="1633259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/>
              <a:t>We can write</a:t>
            </a:r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7537422"/>
              </p:ext>
            </p:extLst>
          </p:nvPr>
        </p:nvGraphicFramePr>
        <p:xfrm>
          <a:off x="3835400" y="1620290"/>
          <a:ext cx="2980514" cy="6690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2" name="Equation" r:id="rId4" imgW="1244520" imgH="279360" progId="Equation.DSMT4">
                  <p:embed/>
                </p:oleObj>
              </mc:Choice>
              <mc:Fallback>
                <p:oleObj name="Equation" r:id="rId4" imgW="124452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35400" y="1620290"/>
                        <a:ext cx="2980514" cy="6690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5409108"/>
              </p:ext>
            </p:extLst>
          </p:nvPr>
        </p:nvGraphicFramePr>
        <p:xfrm>
          <a:off x="3845034" y="4284347"/>
          <a:ext cx="3302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3" name="Equation" r:id="rId6" imgW="164880" imgH="177480" progId="Equation.DSMT4">
                  <p:embed/>
                </p:oleObj>
              </mc:Choice>
              <mc:Fallback>
                <p:oleObj name="Equation" r:id="rId6" imgW="164880" imgH="1774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45034" y="4284347"/>
                        <a:ext cx="3302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10"/>
          <p:cNvSpPr/>
          <p:nvPr/>
        </p:nvSpPr>
        <p:spPr>
          <a:xfrm>
            <a:off x="4517687" y="4274460"/>
            <a:ext cx="348044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constant of integration</a:t>
            </a:r>
            <a:endParaRPr lang="en-US" sz="2200" dirty="0"/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6029779"/>
              </p:ext>
            </p:extLst>
          </p:nvPr>
        </p:nvGraphicFramePr>
        <p:xfrm>
          <a:off x="3835400" y="2428289"/>
          <a:ext cx="1065213" cy="779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4" name="Equation" r:id="rId8" imgW="380880" imgH="279360" progId="Equation.DSMT4">
                  <p:embed/>
                </p:oleObj>
              </mc:Choice>
              <mc:Fallback>
                <p:oleObj name="Equation" r:id="rId8" imgW="380880" imgH="279360" progId="Equation.DSMT4">
                  <p:embed/>
                  <p:pic>
                    <p:nvPicPr>
                      <p:cNvPr id="1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35400" y="2428289"/>
                        <a:ext cx="1065213" cy="779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12"/>
          <p:cNvSpPr/>
          <p:nvPr/>
        </p:nvSpPr>
        <p:spPr>
          <a:xfrm>
            <a:off x="4361424" y="2671792"/>
            <a:ext cx="2650469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integration sign</a:t>
            </a:r>
            <a:endParaRPr lang="en-US" sz="2200" dirty="0"/>
          </a:p>
        </p:txBody>
      </p:sp>
      <p:graphicFrame>
        <p:nvGraphicFramePr>
          <p:cNvPr id="14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9721434"/>
              </p:ext>
            </p:extLst>
          </p:nvPr>
        </p:nvGraphicFramePr>
        <p:xfrm>
          <a:off x="3758174" y="3427800"/>
          <a:ext cx="603250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5" name="Equation" r:id="rId10" imgW="215640" imgH="177480" progId="Equation.DSMT4">
                  <p:embed/>
                </p:oleObj>
              </mc:Choice>
              <mc:Fallback>
                <p:oleObj name="Equation" r:id="rId10" imgW="215640" imgH="17748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8174" y="3427800"/>
                        <a:ext cx="603250" cy="495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Rectangle 14"/>
          <p:cNvSpPr/>
          <p:nvPr/>
        </p:nvSpPr>
        <p:spPr>
          <a:xfrm>
            <a:off x="4366684" y="3496854"/>
            <a:ext cx="478458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Means that integration with respect to x</a:t>
            </a:r>
            <a:endParaRPr lang="en-US" sz="2200" dirty="0"/>
          </a:p>
        </p:txBody>
      </p:sp>
      <p:graphicFrame>
        <p:nvGraphicFramePr>
          <p:cNvPr id="1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09150403"/>
              </p:ext>
            </p:extLst>
          </p:nvPr>
        </p:nvGraphicFramePr>
        <p:xfrm>
          <a:off x="3665538" y="5082005"/>
          <a:ext cx="4989512" cy="669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6" name="Equation" r:id="rId12" imgW="2082600" imgH="279360" progId="Equation.DSMT4">
                  <p:embed/>
                </p:oleObj>
              </mc:Choice>
              <mc:Fallback>
                <p:oleObj name="Equation" r:id="rId12" imgW="2082600" imgH="279360" progId="Equation.DSMT4">
                  <p:embed/>
                  <p:pic>
                    <p:nvPicPr>
                      <p:cNvPr id="1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65538" y="5082005"/>
                        <a:ext cx="4989512" cy="669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ctangle 16"/>
          <p:cNvSpPr/>
          <p:nvPr/>
        </p:nvSpPr>
        <p:spPr>
          <a:xfrm>
            <a:off x="5073063" y="5165505"/>
            <a:ext cx="236968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derivative of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548700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0820" y="1633259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In general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8564672"/>
              </p:ext>
            </p:extLst>
          </p:nvPr>
        </p:nvGraphicFramePr>
        <p:xfrm>
          <a:off x="3758174" y="1586686"/>
          <a:ext cx="3467100" cy="66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96" name="Equation" r:id="rId4" imgW="1447560" imgH="279360" progId="Equation.DSMT4">
                  <p:embed/>
                </p:oleObj>
              </mc:Choice>
              <mc:Fallback>
                <p:oleObj name="Equation" r:id="rId4" imgW="144756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8174" y="1586686"/>
                        <a:ext cx="3467100" cy="668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/>
          </p:nvPr>
        </p:nvGraphicFramePr>
        <p:xfrm>
          <a:off x="3845034" y="4284347"/>
          <a:ext cx="3302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97" name="Equation" r:id="rId6" imgW="164880" imgH="177480" progId="Equation.DSMT4">
                  <p:embed/>
                </p:oleObj>
              </mc:Choice>
              <mc:Fallback>
                <p:oleObj name="Equation" r:id="rId6" imgW="164880" imgH="1774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45034" y="4284347"/>
                        <a:ext cx="3302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10"/>
          <p:cNvSpPr/>
          <p:nvPr/>
        </p:nvSpPr>
        <p:spPr>
          <a:xfrm>
            <a:off x="4517687" y="4274460"/>
            <a:ext cx="348044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constant of integration</a:t>
            </a:r>
            <a:endParaRPr lang="en-US" sz="2200" dirty="0"/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>
            <p:extLst/>
          </p:nvPr>
        </p:nvGraphicFramePr>
        <p:xfrm>
          <a:off x="3835400" y="2428289"/>
          <a:ext cx="1065213" cy="779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98" name="Equation" r:id="rId8" imgW="380880" imgH="279360" progId="Equation.DSMT4">
                  <p:embed/>
                </p:oleObj>
              </mc:Choice>
              <mc:Fallback>
                <p:oleObj name="Equation" r:id="rId8" imgW="380880" imgH="279360" progId="Equation.DSMT4">
                  <p:embed/>
                  <p:pic>
                    <p:nvPicPr>
                      <p:cNvPr id="1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35400" y="2428289"/>
                        <a:ext cx="1065213" cy="779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12"/>
          <p:cNvSpPr/>
          <p:nvPr/>
        </p:nvSpPr>
        <p:spPr>
          <a:xfrm>
            <a:off x="4361424" y="2671792"/>
            <a:ext cx="2650469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integration sign</a:t>
            </a:r>
            <a:endParaRPr lang="en-US" sz="2200" dirty="0"/>
          </a:p>
        </p:txBody>
      </p:sp>
      <p:graphicFrame>
        <p:nvGraphicFramePr>
          <p:cNvPr id="14" name="Object 5"/>
          <p:cNvGraphicFramePr>
            <a:graphicFrameLocks noChangeAspect="1"/>
          </p:cNvGraphicFramePr>
          <p:nvPr>
            <p:extLst/>
          </p:nvPr>
        </p:nvGraphicFramePr>
        <p:xfrm>
          <a:off x="3758174" y="3427800"/>
          <a:ext cx="603250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99" name="Equation" r:id="rId10" imgW="215640" imgH="177480" progId="Equation.DSMT4">
                  <p:embed/>
                </p:oleObj>
              </mc:Choice>
              <mc:Fallback>
                <p:oleObj name="Equation" r:id="rId10" imgW="215640" imgH="17748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8174" y="3427800"/>
                        <a:ext cx="603250" cy="495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Rectangle 14"/>
          <p:cNvSpPr/>
          <p:nvPr/>
        </p:nvSpPr>
        <p:spPr>
          <a:xfrm>
            <a:off x="4366684" y="3496854"/>
            <a:ext cx="478458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Means that integration with respect to x</a:t>
            </a:r>
            <a:endParaRPr lang="en-US" sz="2200" dirty="0"/>
          </a:p>
        </p:txBody>
      </p:sp>
      <p:graphicFrame>
        <p:nvGraphicFramePr>
          <p:cNvPr id="1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39552688"/>
              </p:ext>
            </p:extLst>
          </p:nvPr>
        </p:nvGraphicFramePr>
        <p:xfrm>
          <a:off x="3406775" y="5111750"/>
          <a:ext cx="5507038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00" name="Equation" r:id="rId12" imgW="2298600" imgH="253800" progId="Equation.DSMT4">
                  <p:embed/>
                </p:oleObj>
              </mc:Choice>
              <mc:Fallback>
                <p:oleObj name="Equation" r:id="rId12" imgW="2298600" imgH="253800" progId="Equation.DSMT4">
                  <p:embed/>
                  <p:pic>
                    <p:nvPicPr>
                      <p:cNvPr id="1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06775" y="5111750"/>
                        <a:ext cx="5507038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ctangle 16"/>
          <p:cNvSpPr/>
          <p:nvPr/>
        </p:nvSpPr>
        <p:spPr>
          <a:xfrm>
            <a:off x="5073063" y="5165505"/>
            <a:ext cx="236968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derivative of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807872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744957" y="1580385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6786331"/>
              </p:ext>
            </p:extLst>
          </p:nvPr>
        </p:nvGraphicFramePr>
        <p:xfrm>
          <a:off x="4638675" y="1585913"/>
          <a:ext cx="1703388" cy="66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2" name="Equation" r:id="rId4" imgW="711000" imgH="279360" progId="Equation.DSMT4">
                  <p:embed/>
                </p:oleObj>
              </mc:Choice>
              <mc:Fallback>
                <p:oleObj name="Equation" r:id="rId4" imgW="71100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38675" y="1585913"/>
                        <a:ext cx="1703388" cy="668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5874104"/>
              </p:ext>
            </p:extLst>
          </p:nvPr>
        </p:nvGraphicFramePr>
        <p:xfrm>
          <a:off x="3550471" y="3234657"/>
          <a:ext cx="3071812" cy="66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3" name="Equation" r:id="rId6" imgW="1282680" imgH="279360" progId="Equation.DSMT4">
                  <p:embed/>
                </p:oleObj>
              </mc:Choice>
              <mc:Fallback>
                <p:oleObj name="Equation" r:id="rId6" imgW="1282680" imgH="279360" progId="Equation.DSMT4">
                  <p:embed/>
                  <p:pic>
                    <p:nvPicPr>
                      <p:cNvPr id="2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50471" y="3234657"/>
                        <a:ext cx="3071812" cy="668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29080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326487" y="2096605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In general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2808745"/>
              </p:ext>
            </p:extLst>
          </p:nvPr>
        </p:nvGraphicFramePr>
        <p:xfrm>
          <a:off x="4223845" y="2773289"/>
          <a:ext cx="2828925" cy="1001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" name="Equation" r:id="rId4" imgW="1180800" imgH="419040" progId="Equation.DSMT4">
                  <p:embed/>
                </p:oleObj>
              </mc:Choice>
              <mc:Fallback>
                <p:oleObj name="Equation" r:id="rId4" imgW="1180800" imgH="41904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23845" y="2773289"/>
                        <a:ext cx="2828925" cy="1001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85603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017" y="1646492"/>
            <a:ext cx="9928863" cy="3626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4795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833107" y="2914861"/>
            <a:ext cx="4537075" cy="865188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9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334454"/>
              </p:ext>
            </p:extLst>
          </p:nvPr>
        </p:nvGraphicFramePr>
        <p:xfrm>
          <a:off x="4622094" y="2966455"/>
          <a:ext cx="2959100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3" name="Equation" r:id="rId4" imgW="2958840" imgH="761760" progId="Equation.DSMT4">
                  <p:embed/>
                </p:oleObj>
              </mc:Choice>
              <mc:Fallback>
                <p:oleObj name="Equation" r:id="rId4" imgW="2958840" imgH="761760" progId="Equation.DSMT4">
                  <p:embed/>
                  <p:pic>
                    <p:nvPicPr>
                      <p:cNvPr id="12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22094" y="2966455"/>
                        <a:ext cx="2959100" cy="76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16047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67432229"/>
              </p:ext>
            </p:extLst>
          </p:nvPr>
        </p:nvGraphicFramePr>
        <p:xfrm>
          <a:off x="5054874" y="2518209"/>
          <a:ext cx="1247775" cy="66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7" name="Equation" r:id="rId4" imgW="520560" imgH="279360" progId="Equation.DSMT4">
                  <p:embed/>
                </p:oleObj>
              </mc:Choice>
              <mc:Fallback>
                <p:oleObj name="Equation" r:id="rId4" imgW="52056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54874" y="2518209"/>
                        <a:ext cx="1247775" cy="668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16322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759" y="1739448"/>
            <a:ext cx="2160587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984" y="2739664"/>
            <a:ext cx="1249363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335" y="3888112"/>
            <a:ext cx="1573213" cy="677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141" y="4842071"/>
            <a:ext cx="1371600" cy="61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1356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9222253"/>
              </p:ext>
            </p:extLst>
          </p:nvPr>
        </p:nvGraphicFramePr>
        <p:xfrm>
          <a:off x="5024438" y="2381250"/>
          <a:ext cx="1309687" cy="941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1" name="Equation" r:id="rId4" imgW="545760" imgH="393480" progId="Equation.DSMT4">
                  <p:embed/>
                </p:oleObj>
              </mc:Choice>
              <mc:Fallback>
                <p:oleObj name="Equation" r:id="rId4" imgW="545760" imgH="39348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4438" y="2381250"/>
                        <a:ext cx="1309687" cy="941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67924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35941" t="56071" r="41355" b="14778"/>
          <a:stretch/>
        </p:blipFill>
        <p:spPr>
          <a:xfrm>
            <a:off x="3069021" y="1384248"/>
            <a:ext cx="6398912" cy="4621441"/>
          </a:xfrm>
          <a:prstGeom prst="rect">
            <a:avLst/>
          </a:prstGeom>
        </p:spPr>
      </p:pic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249965"/>
              </p:ext>
            </p:extLst>
          </p:nvPr>
        </p:nvGraphicFramePr>
        <p:xfrm>
          <a:off x="7862863" y="4469164"/>
          <a:ext cx="1401762" cy="938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5" name="Equation" r:id="rId5" imgW="583920" imgH="393480" progId="Equation.DSMT4">
                  <p:embed/>
                </p:oleObj>
              </mc:Choice>
              <mc:Fallback>
                <p:oleObj name="Equation" r:id="rId5" imgW="583920" imgH="39348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62863" y="4469164"/>
                        <a:ext cx="1401762" cy="938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67753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37367883"/>
              </p:ext>
            </p:extLst>
          </p:nvPr>
        </p:nvGraphicFramePr>
        <p:xfrm>
          <a:off x="4994275" y="2517775"/>
          <a:ext cx="1371600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9" name="Equation" r:id="rId4" imgW="571320" imgH="279360" progId="Equation.DSMT4">
                  <p:embed/>
                </p:oleObj>
              </mc:Choice>
              <mc:Fallback>
                <p:oleObj name="Equation" r:id="rId4" imgW="57132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94275" y="2517775"/>
                        <a:ext cx="1371600" cy="666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3247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3672280"/>
              </p:ext>
            </p:extLst>
          </p:nvPr>
        </p:nvGraphicFramePr>
        <p:xfrm>
          <a:off x="4788380" y="1530543"/>
          <a:ext cx="1371600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8" name="Equation" r:id="rId4" imgW="571320" imgH="279360" progId="Equation.DSMT4">
                  <p:embed/>
                </p:oleObj>
              </mc:Choice>
              <mc:Fallback>
                <p:oleObj name="Equation" r:id="rId4" imgW="57132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380" y="1530543"/>
                        <a:ext cx="1371600" cy="666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2174643"/>
              </p:ext>
            </p:extLst>
          </p:nvPr>
        </p:nvGraphicFramePr>
        <p:xfrm>
          <a:off x="4697413" y="2243138"/>
          <a:ext cx="1554162" cy="877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79" name="Equation" r:id="rId6" imgW="647640" imgH="368280" progId="Equation.DSMT4">
                  <p:embed/>
                </p:oleObj>
              </mc:Choice>
              <mc:Fallback>
                <p:oleObj name="Equation" r:id="rId6" imgW="647640" imgH="3682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97413" y="2243138"/>
                        <a:ext cx="1554162" cy="877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40521384"/>
              </p:ext>
            </p:extLst>
          </p:nvPr>
        </p:nvGraphicFramePr>
        <p:xfrm>
          <a:off x="4727575" y="3163888"/>
          <a:ext cx="1492250" cy="1484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80" name="Equation" r:id="rId8" imgW="622080" imgH="622080" progId="Equation.DSMT4">
                  <p:embed/>
                </p:oleObj>
              </mc:Choice>
              <mc:Fallback>
                <p:oleObj name="Equation" r:id="rId8" imgW="622080" imgH="62208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27575" y="3163888"/>
                        <a:ext cx="1492250" cy="1484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5879072"/>
              </p:ext>
            </p:extLst>
          </p:nvPr>
        </p:nvGraphicFramePr>
        <p:xfrm>
          <a:off x="4697413" y="4718109"/>
          <a:ext cx="1736725" cy="1000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81" name="Equation" r:id="rId10" imgW="723600" imgH="419040" progId="Equation.DSMT4">
                  <p:embed/>
                </p:oleObj>
              </mc:Choice>
              <mc:Fallback>
                <p:oleObj name="Equation" r:id="rId10" imgW="723600" imgH="41904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97413" y="4718109"/>
                        <a:ext cx="1736725" cy="1000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62108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3887278"/>
              </p:ext>
            </p:extLst>
          </p:nvPr>
        </p:nvGraphicFramePr>
        <p:xfrm>
          <a:off x="4964113" y="2351088"/>
          <a:ext cx="1431925" cy="1001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7" name="Equation" r:id="rId4" imgW="596880" imgH="419040" progId="Equation.DSMT4">
                  <p:embed/>
                </p:oleObj>
              </mc:Choice>
              <mc:Fallback>
                <p:oleObj name="Equation" r:id="rId4" imgW="596880" imgH="41904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64113" y="2351088"/>
                        <a:ext cx="1431925" cy="1001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77925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2312614"/>
              </p:ext>
            </p:extLst>
          </p:nvPr>
        </p:nvGraphicFramePr>
        <p:xfrm>
          <a:off x="6538621" y="1283004"/>
          <a:ext cx="1706562" cy="877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31" name="Equation" r:id="rId4" imgW="711000" imgH="368280" progId="Equation.DSMT4">
                  <p:embed/>
                </p:oleObj>
              </mc:Choice>
              <mc:Fallback>
                <p:oleObj name="Equation" r:id="rId4" imgW="711000" imgH="3682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38621" y="1283004"/>
                        <a:ext cx="1706562" cy="877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64600999"/>
              </p:ext>
            </p:extLst>
          </p:nvPr>
        </p:nvGraphicFramePr>
        <p:xfrm>
          <a:off x="4822470" y="2325899"/>
          <a:ext cx="1492250" cy="1454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32" name="Equation" r:id="rId6" imgW="622080" imgH="609480" progId="Equation.DSMT4">
                  <p:embed/>
                </p:oleObj>
              </mc:Choice>
              <mc:Fallback>
                <p:oleObj name="Equation" r:id="rId6" imgW="622080" imgH="60948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22470" y="2325899"/>
                        <a:ext cx="1492250" cy="1454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6031796"/>
              </p:ext>
            </p:extLst>
          </p:nvPr>
        </p:nvGraphicFramePr>
        <p:xfrm>
          <a:off x="4698645" y="3896546"/>
          <a:ext cx="1616075" cy="728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33" name="Equation" r:id="rId8" imgW="672840" imgH="304560" progId="Equation.DSMT4">
                  <p:embed/>
                </p:oleObj>
              </mc:Choice>
              <mc:Fallback>
                <p:oleObj name="Equation" r:id="rId8" imgW="672840" imgH="30456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98645" y="3896546"/>
                        <a:ext cx="1616075" cy="7286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7223010"/>
              </p:ext>
            </p:extLst>
          </p:nvPr>
        </p:nvGraphicFramePr>
        <p:xfrm>
          <a:off x="4816667" y="1302783"/>
          <a:ext cx="1431925" cy="1001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34" name="Equation" r:id="rId10" imgW="596880" imgH="419040" progId="Equation.DSMT4">
                  <p:embed/>
                </p:oleObj>
              </mc:Choice>
              <mc:Fallback>
                <p:oleObj name="Equation" r:id="rId10" imgW="596880" imgH="419040" progId="Equation.DSMT4">
                  <p:embed/>
                  <p:pic>
                    <p:nvPicPr>
                      <p:cNvPr id="1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16667" y="1302783"/>
                        <a:ext cx="1431925" cy="1001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4927582"/>
              </p:ext>
            </p:extLst>
          </p:nvPr>
        </p:nvGraphicFramePr>
        <p:xfrm>
          <a:off x="4654550" y="4976813"/>
          <a:ext cx="1706563" cy="515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35" name="Equation" r:id="rId12" imgW="711000" imgH="215640" progId="Equation.DSMT4">
                  <p:embed/>
                </p:oleObj>
              </mc:Choice>
              <mc:Fallback>
                <p:oleObj name="Equation" r:id="rId12" imgW="711000" imgH="21564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54550" y="4976813"/>
                        <a:ext cx="1706563" cy="515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73233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1577771"/>
              </p:ext>
            </p:extLst>
          </p:nvPr>
        </p:nvGraphicFramePr>
        <p:xfrm>
          <a:off x="4964113" y="2351088"/>
          <a:ext cx="1431925" cy="1001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5" name="Equation" r:id="rId4" imgW="596880" imgH="419040" progId="Equation.DSMT4">
                  <p:embed/>
                </p:oleObj>
              </mc:Choice>
              <mc:Fallback>
                <p:oleObj name="Equation" r:id="rId4" imgW="596880" imgH="41904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64113" y="2351088"/>
                        <a:ext cx="1431925" cy="1001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52071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7330569"/>
              </p:ext>
            </p:extLst>
          </p:nvPr>
        </p:nvGraphicFramePr>
        <p:xfrm>
          <a:off x="6553200" y="1282700"/>
          <a:ext cx="1676400" cy="877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74" name="Equation" r:id="rId4" imgW="698400" imgH="368280" progId="Equation.DSMT4">
                  <p:embed/>
                </p:oleObj>
              </mc:Choice>
              <mc:Fallback>
                <p:oleObj name="Equation" r:id="rId4" imgW="698400" imgH="36828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0" y="1282700"/>
                        <a:ext cx="1676400" cy="8778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8104165"/>
              </p:ext>
            </p:extLst>
          </p:nvPr>
        </p:nvGraphicFramePr>
        <p:xfrm>
          <a:off x="4965344" y="2733950"/>
          <a:ext cx="1492250" cy="1484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75" name="Equation" r:id="rId6" imgW="622080" imgH="622080" progId="Equation.DSMT4">
                  <p:embed/>
                </p:oleObj>
              </mc:Choice>
              <mc:Fallback>
                <p:oleObj name="Equation" r:id="rId6" imgW="622080" imgH="62208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65344" y="2733950"/>
                        <a:ext cx="1492250" cy="1484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0787989"/>
              </p:ext>
            </p:extLst>
          </p:nvPr>
        </p:nvGraphicFramePr>
        <p:xfrm>
          <a:off x="4842313" y="4512491"/>
          <a:ext cx="1738313" cy="1001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76" name="Equation" r:id="rId8" imgW="723600" imgH="419040" progId="Equation.DSMT4">
                  <p:embed/>
                </p:oleObj>
              </mc:Choice>
              <mc:Fallback>
                <p:oleObj name="Equation" r:id="rId8" imgW="723600" imgH="41904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42313" y="4512491"/>
                        <a:ext cx="1738313" cy="1001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4394060"/>
              </p:ext>
            </p:extLst>
          </p:nvPr>
        </p:nvGraphicFramePr>
        <p:xfrm>
          <a:off x="4788380" y="1385017"/>
          <a:ext cx="1431925" cy="1001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77" name="Equation" r:id="rId10" imgW="596880" imgH="419040" progId="Equation.DSMT4">
                  <p:embed/>
                </p:oleObj>
              </mc:Choice>
              <mc:Fallback>
                <p:oleObj name="Equation" r:id="rId10" imgW="596880" imgH="419040" progId="Equation.DSMT4">
                  <p:embed/>
                  <p:pic>
                    <p:nvPicPr>
                      <p:cNvPr id="18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380" y="1385017"/>
                        <a:ext cx="1431925" cy="1001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71315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1895258"/>
              </p:ext>
            </p:extLst>
          </p:nvPr>
        </p:nvGraphicFramePr>
        <p:xfrm>
          <a:off x="4294188" y="2517775"/>
          <a:ext cx="2771775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3" name="Equation" r:id="rId4" imgW="1155600" imgH="279360" progId="Equation.DSMT4">
                  <p:embed/>
                </p:oleObj>
              </mc:Choice>
              <mc:Fallback>
                <p:oleObj name="Equation" r:id="rId4" imgW="115560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94188" y="2517775"/>
                        <a:ext cx="2771775" cy="666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91623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4939672"/>
              </p:ext>
            </p:extLst>
          </p:nvPr>
        </p:nvGraphicFramePr>
        <p:xfrm>
          <a:off x="4262657" y="1583373"/>
          <a:ext cx="2771775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1" name="Equation" r:id="rId4" imgW="1155600" imgH="279360" progId="Equation.DSMT4">
                  <p:embed/>
                </p:oleObj>
              </mc:Choice>
              <mc:Fallback>
                <p:oleObj name="Equation" r:id="rId4" imgW="115560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2657" y="1583373"/>
                        <a:ext cx="2771775" cy="666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7061451"/>
              </p:ext>
            </p:extLst>
          </p:nvPr>
        </p:nvGraphicFramePr>
        <p:xfrm>
          <a:off x="2999006" y="3113299"/>
          <a:ext cx="5299075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2" name="Equation" r:id="rId6" imgW="2209680" imgH="279360" progId="Equation.DSMT4">
                  <p:embed/>
                </p:oleObj>
              </mc:Choice>
              <mc:Fallback>
                <p:oleObj name="Equation" r:id="rId6" imgW="2209680" imgH="27936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9006" y="3113299"/>
                        <a:ext cx="5299075" cy="666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7642370"/>
              </p:ext>
            </p:extLst>
          </p:nvPr>
        </p:nvGraphicFramePr>
        <p:xfrm>
          <a:off x="4262657" y="4414293"/>
          <a:ext cx="3167063" cy="1000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3" name="Equation" r:id="rId8" imgW="1320480" imgH="419040" progId="Equation.DSMT4">
                  <p:embed/>
                </p:oleObj>
              </mc:Choice>
              <mc:Fallback>
                <p:oleObj name="Equation" r:id="rId8" imgW="1320480" imgH="41904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2657" y="4414293"/>
                        <a:ext cx="3167063" cy="1000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11463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16115903"/>
              </p:ext>
            </p:extLst>
          </p:nvPr>
        </p:nvGraphicFramePr>
        <p:xfrm>
          <a:off x="4051591" y="2756026"/>
          <a:ext cx="3568700" cy="812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29" name="Equation" r:id="rId4" imgW="3568680" imgH="812520" progId="Equation.DSMT4">
                  <p:embed/>
                </p:oleObj>
              </mc:Choice>
              <mc:Fallback>
                <p:oleObj name="Equation" r:id="rId4" imgW="3568680" imgH="812520" progId="Equation.DSMT4">
                  <p:embed/>
                  <p:pic>
                    <p:nvPicPr>
                      <p:cNvPr id="13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51591" y="2756026"/>
                        <a:ext cx="3568700" cy="812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D5DCE7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6207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8148523"/>
              </p:ext>
            </p:extLst>
          </p:nvPr>
        </p:nvGraphicFramePr>
        <p:xfrm>
          <a:off x="3449638" y="1698625"/>
          <a:ext cx="3797300" cy="812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74" name="Equation" r:id="rId4" imgW="3797280" imgH="812520" progId="Equation.DSMT4">
                  <p:embed/>
                </p:oleObj>
              </mc:Choice>
              <mc:Fallback>
                <p:oleObj name="Equation" r:id="rId4" imgW="3797280" imgH="812520" progId="Equation.DSMT4">
                  <p:embed/>
                  <p:pic>
                    <p:nvPicPr>
                      <p:cNvPr id="13" name="Object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49638" y="1698625"/>
                        <a:ext cx="3797300" cy="812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4477114"/>
              </p:ext>
            </p:extLst>
          </p:nvPr>
        </p:nvGraphicFramePr>
        <p:xfrm>
          <a:off x="3021013" y="2790825"/>
          <a:ext cx="4826000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75" name="Equation" r:id="rId6" imgW="4825800" imgH="533160" progId="Equation.DSMT4">
                  <p:embed/>
                </p:oleObj>
              </mc:Choice>
              <mc:Fallback>
                <p:oleObj name="Equation" r:id="rId6" imgW="4825800" imgH="533160" progId="Equation.DSMT4">
                  <p:embed/>
                  <p:pic>
                    <p:nvPicPr>
                      <p:cNvPr id="14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21013" y="2790825"/>
                        <a:ext cx="4826000" cy="533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958376"/>
              </p:ext>
            </p:extLst>
          </p:nvPr>
        </p:nvGraphicFramePr>
        <p:xfrm>
          <a:off x="3979863" y="4548188"/>
          <a:ext cx="3517900" cy="723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76" name="Equation" r:id="rId8" imgW="3517560" imgH="723600" progId="Equation.DSMT4">
                  <p:embed/>
                </p:oleObj>
              </mc:Choice>
              <mc:Fallback>
                <p:oleObj name="Equation" r:id="rId8" imgW="3517560" imgH="723600" progId="Equation.DSMT4">
                  <p:embed/>
                  <p:pic>
                    <p:nvPicPr>
                      <p:cNvPr id="15" name="Object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79863" y="4548188"/>
                        <a:ext cx="3517900" cy="723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3713627"/>
              </p:ext>
            </p:extLst>
          </p:nvPr>
        </p:nvGraphicFramePr>
        <p:xfrm>
          <a:off x="3579813" y="3606800"/>
          <a:ext cx="990600" cy="774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77" name="Equation" r:id="rId10" imgW="990360" imgH="774360" progId="Equation.DSMT4">
                  <p:embed/>
                </p:oleObj>
              </mc:Choice>
              <mc:Fallback>
                <p:oleObj name="Equation" r:id="rId10" imgW="990360" imgH="774360" progId="Equation.DSMT4">
                  <p:embed/>
                  <p:pic>
                    <p:nvPicPr>
                      <p:cNvPr id="16" name="Object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79813" y="3606800"/>
                        <a:ext cx="990600" cy="774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2314424"/>
              </p:ext>
            </p:extLst>
          </p:nvPr>
        </p:nvGraphicFramePr>
        <p:xfrm>
          <a:off x="4575175" y="3571875"/>
          <a:ext cx="825500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78" name="Equation" r:id="rId12" imgW="825480" imgH="761760" progId="Equation.DSMT4">
                  <p:embed/>
                </p:oleObj>
              </mc:Choice>
              <mc:Fallback>
                <p:oleObj name="Equation" r:id="rId12" imgW="825480" imgH="761760" progId="Equation.DSMT4">
                  <p:embed/>
                  <p:pic>
                    <p:nvPicPr>
                      <p:cNvPr id="17" name="Object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5175" y="3571875"/>
                        <a:ext cx="825500" cy="76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0621801"/>
              </p:ext>
            </p:extLst>
          </p:nvPr>
        </p:nvGraphicFramePr>
        <p:xfrm>
          <a:off x="5521325" y="3517900"/>
          <a:ext cx="927100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79" name="Equation" r:id="rId14" imgW="927000" imgH="939600" progId="Equation.DSMT4">
                  <p:embed/>
                </p:oleObj>
              </mc:Choice>
              <mc:Fallback>
                <p:oleObj name="Equation" r:id="rId14" imgW="927000" imgH="939600" progId="Equation.DSMT4">
                  <p:embed/>
                  <p:pic>
                    <p:nvPicPr>
                      <p:cNvPr id="18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21325" y="3517900"/>
                        <a:ext cx="927100" cy="93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53936482"/>
              </p:ext>
            </p:extLst>
          </p:nvPr>
        </p:nvGraphicFramePr>
        <p:xfrm>
          <a:off x="6507163" y="3811588"/>
          <a:ext cx="7366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80" name="Equation" r:id="rId16" imgW="736560" imgH="355320" progId="Equation.DSMT4">
                  <p:embed/>
                </p:oleObj>
              </mc:Choice>
              <mc:Fallback>
                <p:oleObj name="Equation" r:id="rId16" imgW="736560" imgH="355320" progId="Equation.DSMT4">
                  <p:embed/>
                  <p:pic>
                    <p:nvPicPr>
                      <p:cNvPr id="19" name="Object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07163" y="3811588"/>
                        <a:ext cx="7366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01026971"/>
              </p:ext>
            </p:extLst>
          </p:nvPr>
        </p:nvGraphicFramePr>
        <p:xfrm>
          <a:off x="7254875" y="3840163"/>
          <a:ext cx="58420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81" name="Equation" r:id="rId18" imgW="583920" imgH="342720" progId="Equation.DSMT4">
                  <p:embed/>
                </p:oleObj>
              </mc:Choice>
              <mc:Fallback>
                <p:oleObj name="Equation" r:id="rId18" imgW="583920" imgH="342720" progId="Equation.DSMT4">
                  <p:embed/>
                  <p:pic>
                    <p:nvPicPr>
                      <p:cNvPr id="20" name="Objec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54875" y="3840163"/>
                        <a:ext cx="584200" cy="342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1380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0190527"/>
              </p:ext>
            </p:extLst>
          </p:nvPr>
        </p:nvGraphicFramePr>
        <p:xfrm>
          <a:off x="4002471" y="2552847"/>
          <a:ext cx="3632200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3" name="Equation" r:id="rId4" imgW="3632040" imgH="888840" progId="Equation.DSMT4">
                  <p:embed/>
                </p:oleObj>
              </mc:Choice>
              <mc:Fallback>
                <p:oleObj name="Equation" r:id="rId4" imgW="3632040" imgH="888840" progId="Equation.DSMT4">
                  <p:embed/>
                  <p:pic>
                    <p:nvPicPr>
                      <p:cNvPr id="12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2471" y="2552847"/>
                        <a:ext cx="3632200" cy="889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287160"/>
              </p:ext>
            </p:extLst>
          </p:nvPr>
        </p:nvGraphicFramePr>
        <p:xfrm>
          <a:off x="3833107" y="1690197"/>
          <a:ext cx="3467100" cy="66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4" name="Equation" r:id="rId6" imgW="1447560" imgH="279360" progId="Equation.DSMT4">
                  <p:embed/>
                </p:oleObj>
              </mc:Choice>
              <mc:Fallback>
                <p:oleObj name="Equation" r:id="rId6" imgW="1447560" imgH="27936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33107" y="1690197"/>
                        <a:ext cx="3467100" cy="668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0689641"/>
              </p:ext>
            </p:extLst>
          </p:nvPr>
        </p:nvGraphicFramePr>
        <p:xfrm>
          <a:off x="5433307" y="3840273"/>
          <a:ext cx="18669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5" name="Equation" r:id="rId8" imgW="1866600" imgH="431640" progId="Equation.DSMT4">
                  <p:embed/>
                </p:oleObj>
              </mc:Choice>
              <mc:Fallback>
                <p:oleObj name="Equation" r:id="rId8" imgW="1866600" imgH="431640" progId="Equation.DSMT4">
                  <p:embed/>
                  <p:pic>
                    <p:nvPicPr>
                      <p:cNvPr id="14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3307" y="3840273"/>
                        <a:ext cx="18669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1" name="Straight Connector 10"/>
          <p:cNvCxnSpPr/>
          <p:nvPr/>
        </p:nvCxnSpPr>
        <p:spPr>
          <a:xfrm flipH="1">
            <a:off x="7032978" y="2620581"/>
            <a:ext cx="601693" cy="574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9044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0557522"/>
              </p:ext>
            </p:extLst>
          </p:nvPr>
        </p:nvGraphicFramePr>
        <p:xfrm>
          <a:off x="5084763" y="2289175"/>
          <a:ext cx="1185862" cy="1123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1" name="Equation" r:id="rId4" imgW="495000" imgH="469800" progId="Equation.DSMT4">
                  <p:embed/>
                </p:oleObj>
              </mc:Choice>
              <mc:Fallback>
                <p:oleObj name="Equation" r:id="rId4" imgW="495000" imgH="4698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84763" y="2289175"/>
                        <a:ext cx="1185862" cy="1123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6607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2416554"/>
              </p:ext>
            </p:extLst>
          </p:nvPr>
        </p:nvGraphicFramePr>
        <p:xfrm>
          <a:off x="5214312" y="1513828"/>
          <a:ext cx="1185862" cy="1123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7" name="Equation" r:id="rId4" imgW="495000" imgH="469800" progId="Equation.DSMT4">
                  <p:embed/>
                </p:oleObj>
              </mc:Choice>
              <mc:Fallback>
                <p:oleObj name="Equation" r:id="rId4" imgW="495000" imgH="46980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14312" y="1513828"/>
                        <a:ext cx="1185862" cy="1123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36308937"/>
              </p:ext>
            </p:extLst>
          </p:nvPr>
        </p:nvGraphicFramePr>
        <p:xfrm>
          <a:off x="6781089" y="1489982"/>
          <a:ext cx="1458912" cy="1123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8" name="Equation" r:id="rId6" imgW="609480" imgH="469800" progId="Equation.DSMT4">
                  <p:embed/>
                </p:oleObj>
              </mc:Choice>
              <mc:Fallback>
                <p:oleObj name="Equation" r:id="rId6" imgW="609480" imgH="469800" progId="Equation.DSMT4">
                  <p:embed/>
                  <p:pic>
                    <p:nvPicPr>
                      <p:cNvPr id="1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81089" y="1489982"/>
                        <a:ext cx="1458912" cy="1123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35971695"/>
              </p:ext>
            </p:extLst>
          </p:nvPr>
        </p:nvGraphicFramePr>
        <p:xfrm>
          <a:off x="5214312" y="2474994"/>
          <a:ext cx="1519237" cy="121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9" name="Equation" r:id="rId8" imgW="634680" imgH="507960" progId="Equation.DSMT4">
                  <p:embed/>
                </p:oleObj>
              </mc:Choice>
              <mc:Fallback>
                <p:oleObj name="Equation" r:id="rId8" imgW="634680" imgH="50796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14312" y="2474994"/>
                        <a:ext cx="1519237" cy="1214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1156282"/>
              </p:ext>
            </p:extLst>
          </p:nvPr>
        </p:nvGraphicFramePr>
        <p:xfrm>
          <a:off x="5214311" y="3810894"/>
          <a:ext cx="1519237" cy="941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0" name="Equation" r:id="rId10" imgW="634680" imgH="393480" progId="Equation.DSMT4">
                  <p:embed/>
                </p:oleObj>
              </mc:Choice>
              <mc:Fallback>
                <p:oleObj name="Equation" r:id="rId10" imgW="634680" imgH="39348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14311" y="3810894"/>
                        <a:ext cx="1519237" cy="941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6959341"/>
              </p:ext>
            </p:extLst>
          </p:nvPr>
        </p:nvGraphicFramePr>
        <p:xfrm>
          <a:off x="4456113" y="4756150"/>
          <a:ext cx="3040062" cy="941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1" name="Equation" r:id="rId12" imgW="1269720" imgH="393480" progId="Equation.DSMT4">
                  <p:embed/>
                </p:oleObj>
              </mc:Choice>
              <mc:Fallback>
                <p:oleObj name="Equation" r:id="rId12" imgW="1269720" imgH="393480" progId="Equation.DSMT4">
                  <p:embed/>
                  <p:pic>
                    <p:nvPicPr>
                      <p:cNvPr id="18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56113" y="4756150"/>
                        <a:ext cx="3040062" cy="941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37311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5353959"/>
              </p:ext>
            </p:extLst>
          </p:nvPr>
        </p:nvGraphicFramePr>
        <p:xfrm>
          <a:off x="5233276" y="2569870"/>
          <a:ext cx="1247775" cy="1093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49" name="Equation" r:id="rId4" imgW="520560" imgH="457200" progId="Equation.DSMT4">
                  <p:embed/>
                </p:oleObj>
              </mc:Choice>
              <mc:Fallback>
                <p:oleObj name="Equation" r:id="rId4" imgW="520560" imgH="4572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33276" y="2569870"/>
                        <a:ext cx="1247775" cy="1093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5346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01545723"/>
              </p:ext>
            </p:extLst>
          </p:nvPr>
        </p:nvGraphicFramePr>
        <p:xfrm>
          <a:off x="4034207" y="3679982"/>
          <a:ext cx="3565525" cy="1149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85" name="Equation" r:id="rId4" imgW="1485720" imgH="482400" progId="Equation.DSMT4">
                  <p:embed/>
                </p:oleObj>
              </mc:Choice>
              <mc:Fallback>
                <p:oleObj name="Equation" r:id="rId4" imgW="1485720" imgH="48240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4207" y="3679982"/>
                        <a:ext cx="3565525" cy="1149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3796188"/>
              </p:ext>
            </p:extLst>
          </p:nvPr>
        </p:nvGraphicFramePr>
        <p:xfrm>
          <a:off x="5117662" y="1466284"/>
          <a:ext cx="1247775" cy="1093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86" name="Equation" r:id="rId6" imgW="520560" imgH="457200" progId="Equation.DSMT4">
                  <p:embed/>
                </p:oleObj>
              </mc:Choice>
              <mc:Fallback>
                <p:oleObj name="Equation" r:id="rId6" imgW="520560" imgH="4572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7662" y="1466284"/>
                        <a:ext cx="1247775" cy="1093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51985488"/>
              </p:ext>
            </p:extLst>
          </p:nvPr>
        </p:nvGraphicFramePr>
        <p:xfrm>
          <a:off x="6631489" y="1466284"/>
          <a:ext cx="1520825" cy="1093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87" name="Equation" r:id="rId8" imgW="634680" imgH="457200" progId="Equation.DSMT4">
                  <p:embed/>
                </p:oleObj>
              </mc:Choice>
              <mc:Fallback>
                <p:oleObj name="Equation" r:id="rId8" imgW="634680" imgH="45720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31489" y="1466284"/>
                        <a:ext cx="1520825" cy="10937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404322"/>
              </p:ext>
            </p:extLst>
          </p:nvPr>
        </p:nvGraphicFramePr>
        <p:xfrm>
          <a:off x="5042255" y="2450604"/>
          <a:ext cx="1398588" cy="1214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88" name="Equation" r:id="rId10" imgW="583920" imgH="507960" progId="Equation.DSMT4">
                  <p:embed/>
                </p:oleObj>
              </mc:Choice>
              <mc:Fallback>
                <p:oleObj name="Equation" r:id="rId10" imgW="583920" imgH="50796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42255" y="2450604"/>
                        <a:ext cx="1398588" cy="1214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78867718"/>
              </p:ext>
            </p:extLst>
          </p:nvPr>
        </p:nvGraphicFramePr>
        <p:xfrm>
          <a:off x="5698397" y="4926007"/>
          <a:ext cx="639762" cy="938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89" name="Equation" r:id="rId12" imgW="266400" imgH="393480" progId="Equation.DSMT4">
                  <p:embed/>
                </p:oleObj>
              </mc:Choice>
              <mc:Fallback>
                <p:oleObj name="Equation" r:id="rId12" imgW="266400" imgH="393480" progId="Equation.DSMT4">
                  <p:embed/>
                  <p:pic>
                    <p:nvPicPr>
                      <p:cNvPr id="1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98397" y="4926007"/>
                        <a:ext cx="639762" cy="938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3357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103759"/>
              </p:ext>
            </p:extLst>
          </p:nvPr>
        </p:nvGraphicFramePr>
        <p:xfrm>
          <a:off x="4994275" y="2290763"/>
          <a:ext cx="1371600" cy="1122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797" name="Equation" r:id="rId4" imgW="571320" imgH="469800" progId="Equation.DSMT4">
                  <p:embed/>
                </p:oleObj>
              </mc:Choice>
              <mc:Fallback>
                <p:oleObj name="Equation" r:id="rId4" imgW="571320" imgH="4698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94275" y="2290763"/>
                        <a:ext cx="1371600" cy="11223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92267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1222271"/>
              </p:ext>
            </p:extLst>
          </p:nvPr>
        </p:nvGraphicFramePr>
        <p:xfrm>
          <a:off x="4803775" y="3059113"/>
          <a:ext cx="1339850" cy="1695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30" name="Equation" r:id="rId4" imgW="558720" imgH="711000" progId="Equation.DSMT4">
                  <p:embed/>
                </p:oleObj>
              </mc:Choice>
              <mc:Fallback>
                <p:oleObj name="Equation" r:id="rId4" imgW="558720" imgH="71100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03775" y="3059113"/>
                        <a:ext cx="1339850" cy="1695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92113309"/>
              </p:ext>
            </p:extLst>
          </p:nvPr>
        </p:nvGraphicFramePr>
        <p:xfrm>
          <a:off x="3009900" y="4597400"/>
          <a:ext cx="5114925" cy="1243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31" name="Equation" r:id="rId6" imgW="2133360" imgH="520560" progId="Equation.DSMT4">
                  <p:embed/>
                </p:oleObj>
              </mc:Choice>
              <mc:Fallback>
                <p:oleObj name="Equation" r:id="rId6" imgW="2133360" imgH="52056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09900" y="4597400"/>
                        <a:ext cx="5114925" cy="1243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66790379"/>
              </p:ext>
            </p:extLst>
          </p:nvPr>
        </p:nvGraphicFramePr>
        <p:xfrm>
          <a:off x="4879975" y="1281113"/>
          <a:ext cx="1371600" cy="1122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32" name="Equation" r:id="rId8" imgW="571320" imgH="469800" progId="Equation.DSMT4">
                  <p:embed/>
                </p:oleObj>
              </mc:Choice>
              <mc:Fallback>
                <p:oleObj name="Equation" r:id="rId8" imgW="571320" imgH="469800" progId="Equation.DSMT4">
                  <p:embed/>
                  <p:pic>
                    <p:nvPicPr>
                      <p:cNvPr id="1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9975" y="1281113"/>
                        <a:ext cx="1371600" cy="11223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2571918"/>
              </p:ext>
            </p:extLst>
          </p:nvPr>
        </p:nvGraphicFramePr>
        <p:xfrm>
          <a:off x="4867275" y="2251075"/>
          <a:ext cx="1554163" cy="1122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33" name="Equation" r:id="rId10" imgW="647640" imgH="469800" progId="Equation.DSMT4">
                  <p:embed/>
                </p:oleObj>
              </mc:Choice>
              <mc:Fallback>
                <p:oleObj name="Equation" r:id="rId10" imgW="647640" imgH="46980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67275" y="2251075"/>
                        <a:ext cx="1554163" cy="1122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8907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23514710"/>
              </p:ext>
            </p:extLst>
          </p:nvPr>
        </p:nvGraphicFramePr>
        <p:xfrm>
          <a:off x="5104470" y="2572252"/>
          <a:ext cx="1371600" cy="109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45" name="Equation" r:id="rId4" imgW="571320" imgH="457200" progId="Equation.DSMT4">
                  <p:embed/>
                </p:oleObj>
              </mc:Choice>
              <mc:Fallback>
                <p:oleObj name="Equation" r:id="rId4" imgW="571320" imgH="457200" progId="Equation.DSMT4">
                  <p:embed/>
                  <p:pic>
                    <p:nvPicPr>
                      <p:cNvPr id="1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4470" y="2572252"/>
                        <a:ext cx="1371600" cy="109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48000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4938484"/>
              </p:ext>
            </p:extLst>
          </p:nvPr>
        </p:nvGraphicFramePr>
        <p:xfrm>
          <a:off x="4899025" y="2205038"/>
          <a:ext cx="1339850" cy="1697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78" name="Equation" r:id="rId4" imgW="558720" imgH="711000" progId="Equation.DSMT4">
                  <p:embed/>
                </p:oleObj>
              </mc:Choice>
              <mc:Fallback>
                <p:oleObj name="Equation" r:id="rId4" imgW="558720" imgH="71100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99025" y="2205038"/>
                        <a:ext cx="1339850" cy="1697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3662247"/>
              </p:ext>
            </p:extLst>
          </p:nvPr>
        </p:nvGraphicFramePr>
        <p:xfrm>
          <a:off x="4822470" y="1310820"/>
          <a:ext cx="1371600" cy="109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79" name="Equation" r:id="rId6" imgW="571320" imgH="457200" progId="Equation.DSMT4">
                  <p:embed/>
                </p:oleObj>
              </mc:Choice>
              <mc:Fallback>
                <p:oleObj name="Equation" r:id="rId6" imgW="571320" imgH="457200" progId="Equation.DSMT4">
                  <p:embed/>
                  <p:pic>
                    <p:nvPicPr>
                      <p:cNvPr id="18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22470" y="1310820"/>
                        <a:ext cx="1371600" cy="109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60116868"/>
              </p:ext>
            </p:extLst>
          </p:nvPr>
        </p:nvGraphicFramePr>
        <p:xfrm>
          <a:off x="6614027" y="1310820"/>
          <a:ext cx="1555750" cy="109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80" name="Equation" r:id="rId8" imgW="647640" imgH="457200" progId="Equation.DSMT4">
                  <p:embed/>
                </p:oleObj>
              </mc:Choice>
              <mc:Fallback>
                <p:oleObj name="Equation" r:id="rId8" imgW="647640" imgH="457200" progId="Equation.DSMT4">
                  <p:embed/>
                  <p:pic>
                    <p:nvPicPr>
                      <p:cNvPr id="1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14027" y="1310820"/>
                        <a:ext cx="1555750" cy="109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7590029"/>
              </p:ext>
            </p:extLst>
          </p:nvPr>
        </p:nvGraphicFramePr>
        <p:xfrm>
          <a:off x="6872780" y="2432843"/>
          <a:ext cx="1462088" cy="1241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81" name="Equation" r:id="rId10" imgW="609480" imgH="520560" progId="Equation.DSMT4">
                  <p:embed/>
                </p:oleObj>
              </mc:Choice>
              <mc:Fallback>
                <p:oleObj name="Equation" r:id="rId10" imgW="609480" imgH="520560" progId="Equation.DSMT4">
                  <p:embed/>
                  <p:pic>
                    <p:nvPicPr>
                      <p:cNvPr id="2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72780" y="2432843"/>
                        <a:ext cx="1462088" cy="1241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7368741"/>
              </p:ext>
            </p:extLst>
          </p:nvPr>
        </p:nvGraphicFramePr>
        <p:xfrm>
          <a:off x="4451058" y="3902075"/>
          <a:ext cx="4325938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82" name="Equation" r:id="rId12" imgW="1803240" imgH="355320" progId="Equation.DSMT4">
                  <p:embed/>
                </p:oleObj>
              </mc:Choice>
              <mc:Fallback>
                <p:oleObj name="Equation" r:id="rId12" imgW="1803240" imgH="355320" progId="Equation.DSMT4">
                  <p:embed/>
                  <p:pic>
                    <p:nvPicPr>
                      <p:cNvPr id="2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51058" y="3902075"/>
                        <a:ext cx="4325938" cy="847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17792889"/>
              </p:ext>
            </p:extLst>
          </p:nvPr>
        </p:nvGraphicFramePr>
        <p:xfrm>
          <a:off x="5508625" y="5035550"/>
          <a:ext cx="2071688" cy="606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83" name="Equation" r:id="rId14" imgW="863280" imgH="253800" progId="Equation.DSMT4">
                  <p:embed/>
                </p:oleObj>
              </mc:Choice>
              <mc:Fallback>
                <p:oleObj name="Equation" r:id="rId14" imgW="863280" imgH="253800" progId="Equation.DSMT4">
                  <p:embed/>
                  <p:pic>
                    <p:nvPicPr>
                      <p:cNvPr id="2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8625" y="5035550"/>
                        <a:ext cx="2071688" cy="606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61789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76382945"/>
              </p:ext>
            </p:extLst>
          </p:nvPr>
        </p:nvGraphicFramePr>
        <p:xfrm>
          <a:off x="4294188" y="2305050"/>
          <a:ext cx="2771775" cy="109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892" name="Equation" r:id="rId4" imgW="1155600" imgH="457200" progId="Equation.DSMT4">
                  <p:embed/>
                </p:oleObj>
              </mc:Choice>
              <mc:Fallback>
                <p:oleObj name="Equation" r:id="rId4" imgW="1155600" imgH="4572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94188" y="2305050"/>
                        <a:ext cx="2771775" cy="109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07894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48777591"/>
              </p:ext>
            </p:extLst>
          </p:nvPr>
        </p:nvGraphicFramePr>
        <p:xfrm>
          <a:off x="4142919" y="2392307"/>
          <a:ext cx="3136900" cy="1212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18" name="Equation" r:id="rId4" imgW="1307880" imgH="507960" progId="Equation.DSMT4">
                  <p:embed/>
                </p:oleObj>
              </mc:Choice>
              <mc:Fallback>
                <p:oleObj name="Equation" r:id="rId4" imgW="1307880" imgH="50796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42919" y="2392307"/>
                        <a:ext cx="3136900" cy="1212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4980986"/>
              </p:ext>
            </p:extLst>
          </p:nvPr>
        </p:nvGraphicFramePr>
        <p:xfrm>
          <a:off x="4262656" y="1361268"/>
          <a:ext cx="2771775" cy="109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19" name="Equation" r:id="rId6" imgW="1155600" imgH="457200" progId="Equation.DSMT4">
                  <p:embed/>
                </p:oleObj>
              </mc:Choice>
              <mc:Fallback>
                <p:oleObj name="Equation" r:id="rId6" imgW="1155600" imgH="457200" progId="Equation.DSMT4">
                  <p:embed/>
                  <p:pic>
                    <p:nvPicPr>
                      <p:cNvPr id="1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62656" y="1361268"/>
                        <a:ext cx="2771775" cy="109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0224614"/>
              </p:ext>
            </p:extLst>
          </p:nvPr>
        </p:nvGraphicFramePr>
        <p:xfrm>
          <a:off x="1894291" y="3568842"/>
          <a:ext cx="7705725" cy="1274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0" name="Equation" r:id="rId8" imgW="3213000" imgH="533160" progId="Equation.DSMT4">
                  <p:embed/>
                </p:oleObj>
              </mc:Choice>
              <mc:Fallback>
                <p:oleObj name="Equation" r:id="rId8" imgW="3213000" imgH="53316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94291" y="3568842"/>
                        <a:ext cx="7705725" cy="1274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4059298"/>
              </p:ext>
            </p:extLst>
          </p:nvPr>
        </p:nvGraphicFramePr>
        <p:xfrm>
          <a:off x="5380404" y="4889199"/>
          <a:ext cx="1187450" cy="941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1" name="Equation" r:id="rId10" imgW="495000" imgH="393480" progId="Equation.DSMT4">
                  <p:embed/>
                </p:oleObj>
              </mc:Choice>
              <mc:Fallback>
                <p:oleObj name="Equation" r:id="rId10" imgW="495000" imgH="39348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80404" y="4889199"/>
                        <a:ext cx="1187450" cy="941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8866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0968200"/>
              </p:ext>
            </p:extLst>
          </p:nvPr>
        </p:nvGraphicFramePr>
        <p:xfrm>
          <a:off x="4290307" y="1836563"/>
          <a:ext cx="3009900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1" name="Equation" r:id="rId4" imgW="3009600" imgH="888840" progId="Equation.DSMT4">
                  <p:embed/>
                </p:oleObj>
              </mc:Choice>
              <mc:Fallback>
                <p:oleObj name="Equation" r:id="rId4" imgW="3009600" imgH="888840" progId="Equation.DSMT4">
                  <p:embed/>
                  <p:pic>
                    <p:nvPicPr>
                      <p:cNvPr id="12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90307" y="1836563"/>
                        <a:ext cx="3009900" cy="889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04239369"/>
              </p:ext>
            </p:extLst>
          </p:nvPr>
        </p:nvGraphicFramePr>
        <p:xfrm>
          <a:off x="5083175" y="3074988"/>
          <a:ext cx="2336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2" name="Equation" r:id="rId6" imgW="2336760" imgH="431640" progId="Equation.DSMT4">
                  <p:embed/>
                </p:oleObj>
              </mc:Choice>
              <mc:Fallback>
                <p:oleObj name="Equation" r:id="rId6" imgW="2336760" imgH="431640" progId="Equation.DSMT4">
                  <p:embed/>
                  <p:pic>
                    <p:nvPicPr>
                      <p:cNvPr id="14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83175" y="3074988"/>
                        <a:ext cx="2336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16716871"/>
              </p:ext>
            </p:extLst>
          </p:nvPr>
        </p:nvGraphicFramePr>
        <p:xfrm>
          <a:off x="5124450" y="4283075"/>
          <a:ext cx="1955800" cy="889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3" name="Equation" r:id="rId8" imgW="1955520" imgH="888840" progId="Equation.DSMT4">
                  <p:embed/>
                </p:oleObj>
              </mc:Choice>
              <mc:Fallback>
                <p:oleObj name="Equation" r:id="rId8" imgW="1955520" imgH="888840" progId="Equation.DSMT4">
                  <p:embed/>
                  <p:pic>
                    <p:nvPicPr>
                      <p:cNvPr id="15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24450" y="4283075"/>
                        <a:ext cx="1955800" cy="889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53635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09727105"/>
              </p:ext>
            </p:extLst>
          </p:nvPr>
        </p:nvGraphicFramePr>
        <p:xfrm>
          <a:off x="4324350" y="2290763"/>
          <a:ext cx="2709863" cy="1122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63" name="Equation" r:id="rId4" imgW="1130040" imgH="469800" progId="Equation.DSMT4">
                  <p:embed/>
                </p:oleObj>
              </mc:Choice>
              <mc:Fallback>
                <p:oleObj name="Equation" r:id="rId4" imgW="1130040" imgH="4698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24350" y="2290763"/>
                        <a:ext cx="2709863" cy="11223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58616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60874" y="1887086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Without solution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9750780"/>
              </p:ext>
            </p:extLst>
          </p:nvPr>
        </p:nvGraphicFramePr>
        <p:xfrm>
          <a:off x="4051591" y="2945568"/>
          <a:ext cx="3227387" cy="1122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87" name="Equation" r:id="rId4" imgW="1346040" imgH="469800" progId="Equation.DSMT4">
                  <p:embed/>
                </p:oleObj>
              </mc:Choice>
              <mc:Fallback>
                <p:oleObj name="Equation" r:id="rId4" imgW="1346040" imgH="4698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51591" y="2945568"/>
                        <a:ext cx="3227387" cy="11223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96376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2822553" y="1351333"/>
            <a:ext cx="8229600" cy="126281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b="1" dirty="0" smtClean="0"/>
              <a:t>Integration or Anti-derivative </a:t>
            </a:r>
            <a:r>
              <a:rPr lang="en-US" altLang="en-US" dirty="0" smtClean="0"/>
              <a:t>of the Function </a:t>
            </a:r>
          </a:p>
          <a:p>
            <a:pPr>
              <a:defRPr/>
            </a:pPr>
            <a:endParaRPr lang="en-US" altLang="en-US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5176261" y="2530408"/>
            <a:ext cx="2170586" cy="707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4000" b="1" kern="1200" dirty="0">
                <a:solidFill>
                  <a:srgbClr val="000000"/>
                </a:solidFill>
                <a:effectLst/>
                <a:latin typeface="Times New Roman"/>
                <a:ea typeface="Times New Roman"/>
              </a:rPr>
              <a:t>Function </a:t>
            </a:r>
            <a:endParaRPr lang="en-IE" sz="4000" b="1" dirty="0">
              <a:effectLst/>
              <a:latin typeface="Times New Roman"/>
              <a:ea typeface="Times New Roman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131459" y="5241358"/>
            <a:ext cx="28294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4000" b="1" dirty="0" smtClean="0">
                <a:solidFill>
                  <a:srgbClr val="000000"/>
                </a:solidFill>
                <a:latin typeface="Times New Roman"/>
                <a:ea typeface="Times New Roman"/>
              </a:rPr>
              <a:t>Derivative</a:t>
            </a:r>
            <a:endParaRPr lang="en-IE" sz="4000" b="1" dirty="0">
              <a:solidFill>
                <a:srgbClr val="000000"/>
              </a:solidFill>
              <a:latin typeface="Times New Roman"/>
              <a:ea typeface="Times New Roman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247001" y="3833651"/>
            <a:ext cx="27846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800" b="1" kern="1200" dirty="0" smtClean="0">
                <a:solidFill>
                  <a:srgbClr val="FF0000"/>
                </a:solidFill>
                <a:effectLst/>
                <a:latin typeface="Times New Roman"/>
                <a:ea typeface="Times New Roman"/>
              </a:rPr>
              <a:t>Differentiate</a:t>
            </a:r>
            <a:endParaRPr lang="en-IE" sz="2800" dirty="0">
              <a:effectLst/>
              <a:latin typeface="Times New Roman"/>
              <a:ea typeface="Times New Roman"/>
            </a:endParaRPr>
          </a:p>
        </p:txBody>
      </p:sp>
      <p:sp>
        <p:nvSpPr>
          <p:cNvPr id="12" name="Down Arrow 11"/>
          <p:cNvSpPr/>
          <p:nvPr/>
        </p:nvSpPr>
        <p:spPr>
          <a:xfrm>
            <a:off x="6255554" y="3334478"/>
            <a:ext cx="581236" cy="170897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grpSp>
        <p:nvGrpSpPr>
          <p:cNvPr id="13" name="Group 12"/>
          <p:cNvGrpSpPr/>
          <p:nvPr/>
        </p:nvGrpSpPr>
        <p:grpSpPr>
          <a:xfrm>
            <a:off x="1734207" y="3314024"/>
            <a:ext cx="4527347" cy="1708974"/>
            <a:chOff x="-220713" y="2196391"/>
            <a:chExt cx="4527347" cy="1708974"/>
          </a:xfrm>
        </p:grpSpPr>
        <p:sp>
          <p:nvSpPr>
            <p:cNvPr id="14" name="TextBox 13"/>
            <p:cNvSpPr txBox="1"/>
            <p:nvPr/>
          </p:nvSpPr>
          <p:spPr>
            <a:xfrm>
              <a:off x="-220713" y="2827012"/>
              <a:ext cx="39461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0"/>
                </a:spcAft>
              </a:pPr>
              <a:r>
                <a:rPr lang="en-IE" sz="2200" b="1" kern="1200" dirty="0">
                  <a:solidFill>
                    <a:srgbClr val="FF0000"/>
                  </a:solidFill>
                  <a:effectLst/>
                  <a:latin typeface="Times New Roman"/>
                  <a:ea typeface="Times New Roman"/>
                </a:rPr>
                <a:t>     </a:t>
              </a:r>
              <a:r>
                <a:rPr lang="en-IE" sz="3200" b="1" dirty="0" smtClean="0">
                  <a:solidFill>
                    <a:srgbClr val="FF0000"/>
                  </a:solidFill>
                  <a:latin typeface="Times New Roman"/>
                  <a:ea typeface="Times New Roman"/>
                </a:rPr>
                <a:t>Anti-differentiate</a:t>
              </a:r>
              <a:endParaRPr lang="en-IE" sz="3200" dirty="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15" name="Down Arrow 14"/>
            <p:cNvSpPr/>
            <p:nvPr/>
          </p:nvSpPr>
          <p:spPr>
            <a:xfrm flipV="1">
              <a:off x="3725398" y="2196391"/>
              <a:ext cx="581236" cy="1708974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E"/>
            </a:p>
          </p:txBody>
        </p:sp>
      </p:grpSp>
    </p:spTree>
    <p:extLst>
      <p:ext uri="{BB962C8B-B14F-4D97-AF65-F5344CB8AC3E}">
        <p14:creationId xmlns:p14="http://schemas.microsoft.com/office/powerpoint/2010/main" val="105726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17" name="Object 5"/>
          <p:cNvGraphicFramePr>
            <a:graphicFrameLocks noChangeAspect="1"/>
          </p:cNvGraphicFramePr>
          <p:nvPr>
            <p:extLst/>
          </p:nvPr>
        </p:nvGraphicFramePr>
        <p:xfrm>
          <a:off x="1755775" y="1674813"/>
          <a:ext cx="13716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4" name="Equation" r:id="rId4" imgW="685800" imgH="253800" progId="Equation.DSMT4">
                  <p:embed/>
                </p:oleObj>
              </mc:Choice>
              <mc:Fallback>
                <p:oleObj name="Equation" r:id="rId4" imgW="685800" imgH="253800" progId="Equation.DSMT4">
                  <p:embed/>
                  <p:pic>
                    <p:nvPicPr>
                      <p:cNvPr id="17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5775" y="1674813"/>
                        <a:ext cx="13716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5"/>
          <p:cNvGraphicFramePr>
            <a:graphicFrameLocks noChangeAspect="1"/>
          </p:cNvGraphicFramePr>
          <p:nvPr>
            <p:extLst/>
          </p:nvPr>
        </p:nvGraphicFramePr>
        <p:xfrm>
          <a:off x="4559300" y="1646238"/>
          <a:ext cx="18288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5" name="Equation" r:id="rId6" imgW="914400" imgH="253800" progId="Equation.DSMT4">
                  <p:embed/>
                </p:oleObj>
              </mc:Choice>
              <mc:Fallback>
                <p:oleObj name="Equation" r:id="rId6" imgW="914400" imgH="253800" progId="Equation.DSMT4">
                  <p:embed/>
                  <p:pic>
                    <p:nvPicPr>
                      <p:cNvPr id="18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59300" y="1646238"/>
                        <a:ext cx="18288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ct 5"/>
          <p:cNvGraphicFramePr>
            <a:graphicFrameLocks noChangeAspect="1"/>
          </p:cNvGraphicFramePr>
          <p:nvPr>
            <p:extLst/>
          </p:nvPr>
        </p:nvGraphicFramePr>
        <p:xfrm>
          <a:off x="8345206" y="1620127"/>
          <a:ext cx="18288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6" name="Equation" r:id="rId8" imgW="914400" imgH="253800" progId="Equation.DSMT4">
                  <p:embed/>
                </p:oleObj>
              </mc:Choice>
              <mc:Fallback>
                <p:oleObj name="Equation" r:id="rId8" imgW="914400" imgH="253800" progId="Equation.DSMT4">
                  <p:embed/>
                  <p:pic>
                    <p:nvPicPr>
                      <p:cNvPr id="1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45206" y="1620127"/>
                        <a:ext cx="18288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5"/>
          <p:cNvGraphicFramePr>
            <a:graphicFrameLocks noChangeAspect="1"/>
          </p:cNvGraphicFramePr>
          <p:nvPr>
            <p:extLst/>
          </p:nvPr>
        </p:nvGraphicFramePr>
        <p:xfrm>
          <a:off x="4910868" y="3376168"/>
          <a:ext cx="16002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7" name="Equation" r:id="rId10" imgW="799920" imgH="253800" progId="Equation.DSMT4">
                  <p:embed/>
                </p:oleObj>
              </mc:Choice>
              <mc:Fallback>
                <p:oleObj name="Equation" r:id="rId10" imgW="799920" imgH="253800" progId="Equation.DSMT4">
                  <p:embed/>
                  <p:pic>
                    <p:nvPicPr>
                      <p:cNvPr id="2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10868" y="3376168"/>
                        <a:ext cx="16002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Box 20"/>
          <p:cNvSpPr txBox="1"/>
          <p:nvPr/>
        </p:nvSpPr>
        <p:spPr>
          <a:xfrm>
            <a:off x="4559300" y="2474164"/>
            <a:ext cx="2705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800" b="1" kern="1200" dirty="0" smtClean="0">
                <a:solidFill>
                  <a:srgbClr val="FF0000"/>
                </a:solidFill>
                <a:effectLst/>
                <a:latin typeface="Times New Roman"/>
                <a:ea typeface="Times New Roman"/>
              </a:rPr>
              <a:t>Differentiate</a:t>
            </a:r>
            <a:endParaRPr lang="en-IE" sz="2800" dirty="0">
              <a:effectLst/>
              <a:latin typeface="Times New Roman"/>
              <a:ea typeface="Times New Roman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365879" y="4398668"/>
            <a:ext cx="52164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solidFill>
                  <a:srgbClr val="FF0000"/>
                </a:solidFill>
                <a:effectLst/>
                <a:latin typeface="Times New Roman"/>
                <a:ea typeface="Times New Roman"/>
              </a:rPr>
              <a:t>     </a:t>
            </a:r>
            <a:r>
              <a:rPr lang="en-IE" sz="3200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Anti-differentiate  ???</a:t>
            </a:r>
            <a:endParaRPr lang="en-IE" sz="32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890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Object 5"/>
          <p:cNvGraphicFramePr>
            <a:graphicFrameLocks noChangeAspect="1"/>
          </p:cNvGraphicFramePr>
          <p:nvPr>
            <p:extLst/>
          </p:nvPr>
        </p:nvGraphicFramePr>
        <p:xfrm>
          <a:off x="5163116" y="1628673"/>
          <a:ext cx="16002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37" name="Equation" r:id="rId4" imgW="799920" imgH="253800" progId="Equation.DSMT4">
                  <p:embed/>
                </p:oleObj>
              </mc:Choice>
              <mc:Fallback>
                <p:oleObj name="Equation" r:id="rId4" imgW="799920" imgH="253800" progId="Equation.DSMT4">
                  <p:embed/>
                  <p:pic>
                    <p:nvPicPr>
                      <p:cNvPr id="8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63116" y="1628673"/>
                        <a:ext cx="16002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3618127" y="2651173"/>
            <a:ext cx="52164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solidFill>
                  <a:srgbClr val="FF0000"/>
                </a:solidFill>
                <a:effectLst/>
                <a:latin typeface="Times New Roman"/>
                <a:ea typeface="Times New Roman"/>
              </a:rPr>
              <a:t>     </a:t>
            </a:r>
            <a:r>
              <a:rPr lang="en-IE" sz="3200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Anti-differentiate will be</a:t>
            </a:r>
            <a:endParaRPr lang="en-IE" sz="3200" dirty="0">
              <a:effectLst/>
              <a:latin typeface="Times New Roman"/>
              <a:ea typeface="Times New Roman"/>
            </a:endParaRPr>
          </a:p>
        </p:txBody>
      </p:sp>
      <p:graphicFrame>
        <p:nvGraphicFramePr>
          <p:cNvPr id="10" name="Object 5"/>
          <p:cNvGraphicFramePr>
            <a:graphicFrameLocks noChangeAspect="1"/>
          </p:cNvGraphicFramePr>
          <p:nvPr>
            <p:extLst/>
          </p:nvPr>
        </p:nvGraphicFramePr>
        <p:xfrm>
          <a:off x="5124450" y="3749675"/>
          <a:ext cx="1905000" cy="50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38" name="Equation" r:id="rId6" imgW="952200" imgH="253800" progId="Equation.DSMT4">
                  <p:embed/>
                </p:oleObj>
              </mc:Choice>
              <mc:Fallback>
                <p:oleObj name="Equation" r:id="rId6" imgW="952200" imgH="253800" progId="Equation.DSMT4">
                  <p:embed/>
                  <p:pic>
                    <p:nvPicPr>
                      <p:cNvPr id="1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24450" y="3749675"/>
                        <a:ext cx="1905000" cy="50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5"/>
          <p:cNvGraphicFramePr>
            <a:graphicFrameLocks noChangeAspect="1"/>
          </p:cNvGraphicFramePr>
          <p:nvPr>
            <p:extLst/>
          </p:nvPr>
        </p:nvGraphicFramePr>
        <p:xfrm>
          <a:off x="3670300" y="4749800"/>
          <a:ext cx="3302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39" name="Equation" r:id="rId8" imgW="164880" imgH="177480" progId="Equation.DSMT4">
                  <p:embed/>
                </p:oleObj>
              </mc:Choice>
              <mc:Fallback>
                <p:oleObj name="Equation" r:id="rId8" imgW="164880" imgH="17748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70300" y="4749800"/>
                        <a:ext cx="3302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11"/>
          <p:cNvSpPr/>
          <p:nvPr/>
        </p:nvSpPr>
        <p:spPr>
          <a:xfrm>
            <a:off x="4233909" y="4694879"/>
            <a:ext cx="348044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constant of integration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884133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0820" y="1633259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/>
              <a:t>We can write</a:t>
            </a:r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/>
          </p:nvPr>
        </p:nvGraphicFramePr>
        <p:xfrm>
          <a:off x="3835400" y="1620290"/>
          <a:ext cx="2980514" cy="6690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3" name="Equation" r:id="rId4" imgW="1244520" imgH="279360" progId="Equation.DSMT4">
                  <p:embed/>
                </p:oleObj>
              </mc:Choice>
              <mc:Fallback>
                <p:oleObj name="Equation" r:id="rId4" imgW="1244520" imgH="279360" progId="Equation.DSMT4">
                  <p:embed/>
                  <p:pic>
                    <p:nvPicPr>
                      <p:cNvPr id="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35400" y="1620290"/>
                        <a:ext cx="2980514" cy="6690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/>
          </p:nvPr>
        </p:nvGraphicFramePr>
        <p:xfrm>
          <a:off x="3845034" y="4284347"/>
          <a:ext cx="3302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4" name="Equation" r:id="rId6" imgW="164880" imgH="177480" progId="Equation.DSMT4">
                  <p:embed/>
                </p:oleObj>
              </mc:Choice>
              <mc:Fallback>
                <p:oleObj name="Equation" r:id="rId6" imgW="164880" imgH="177480" progId="Equation.DSMT4">
                  <p:embed/>
                  <p:pic>
                    <p:nvPicPr>
                      <p:cNvPr id="1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45034" y="4284347"/>
                        <a:ext cx="3302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10"/>
          <p:cNvSpPr/>
          <p:nvPr/>
        </p:nvSpPr>
        <p:spPr>
          <a:xfrm>
            <a:off x="4517687" y="4274460"/>
            <a:ext cx="348044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constant of integration</a:t>
            </a:r>
            <a:endParaRPr lang="en-US" sz="2200" dirty="0"/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>
            <p:extLst/>
          </p:nvPr>
        </p:nvGraphicFramePr>
        <p:xfrm>
          <a:off x="3835400" y="2428289"/>
          <a:ext cx="1065213" cy="779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5" name="Equation" r:id="rId8" imgW="380880" imgH="279360" progId="Equation.DSMT4">
                  <p:embed/>
                </p:oleObj>
              </mc:Choice>
              <mc:Fallback>
                <p:oleObj name="Equation" r:id="rId8" imgW="38088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35400" y="2428289"/>
                        <a:ext cx="1065213" cy="779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12"/>
          <p:cNvSpPr/>
          <p:nvPr/>
        </p:nvSpPr>
        <p:spPr>
          <a:xfrm>
            <a:off x="4361424" y="2671792"/>
            <a:ext cx="2650469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integration sign</a:t>
            </a:r>
            <a:endParaRPr lang="en-US" sz="2200" dirty="0"/>
          </a:p>
        </p:txBody>
      </p:sp>
      <p:graphicFrame>
        <p:nvGraphicFramePr>
          <p:cNvPr id="14" name="Object 5"/>
          <p:cNvGraphicFramePr>
            <a:graphicFrameLocks noChangeAspect="1"/>
          </p:cNvGraphicFramePr>
          <p:nvPr>
            <p:extLst/>
          </p:nvPr>
        </p:nvGraphicFramePr>
        <p:xfrm>
          <a:off x="3758174" y="3427800"/>
          <a:ext cx="603250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6" name="Equation" r:id="rId10" imgW="215640" imgH="177480" progId="Equation.DSMT4">
                  <p:embed/>
                </p:oleObj>
              </mc:Choice>
              <mc:Fallback>
                <p:oleObj name="Equation" r:id="rId10" imgW="215640" imgH="17748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8174" y="3427800"/>
                        <a:ext cx="603250" cy="495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Rectangle 14"/>
          <p:cNvSpPr/>
          <p:nvPr/>
        </p:nvSpPr>
        <p:spPr>
          <a:xfrm>
            <a:off x="4366684" y="3496854"/>
            <a:ext cx="478458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Means that integration with respect to x</a:t>
            </a:r>
            <a:endParaRPr lang="en-US" sz="2200" dirty="0"/>
          </a:p>
        </p:txBody>
      </p:sp>
      <p:graphicFrame>
        <p:nvGraphicFramePr>
          <p:cNvPr id="16" name="Object 5"/>
          <p:cNvGraphicFramePr>
            <a:graphicFrameLocks noChangeAspect="1"/>
          </p:cNvGraphicFramePr>
          <p:nvPr>
            <p:extLst/>
          </p:nvPr>
        </p:nvGraphicFramePr>
        <p:xfrm>
          <a:off x="3665538" y="5082005"/>
          <a:ext cx="4989512" cy="669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7" name="Equation" r:id="rId12" imgW="2082600" imgH="279360" progId="Equation.DSMT4">
                  <p:embed/>
                </p:oleObj>
              </mc:Choice>
              <mc:Fallback>
                <p:oleObj name="Equation" r:id="rId12" imgW="2082600" imgH="27936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65538" y="5082005"/>
                        <a:ext cx="4989512" cy="669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ctangle 16"/>
          <p:cNvSpPr/>
          <p:nvPr/>
        </p:nvSpPr>
        <p:spPr>
          <a:xfrm>
            <a:off x="5073063" y="5165505"/>
            <a:ext cx="236968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derivative of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20004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0820" y="1633259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In general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/>
          </p:nvPr>
        </p:nvGraphicFramePr>
        <p:xfrm>
          <a:off x="3758174" y="1586686"/>
          <a:ext cx="3467100" cy="66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87" name="Equation" r:id="rId4" imgW="1447560" imgH="279360" progId="Equation.DSMT4">
                  <p:embed/>
                </p:oleObj>
              </mc:Choice>
              <mc:Fallback>
                <p:oleObj name="Equation" r:id="rId4" imgW="1447560" imgH="279360" progId="Equation.DSMT4">
                  <p:embed/>
                  <p:pic>
                    <p:nvPicPr>
                      <p:cNvPr id="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8174" y="1586686"/>
                        <a:ext cx="3467100" cy="668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/>
          </p:nvPr>
        </p:nvGraphicFramePr>
        <p:xfrm>
          <a:off x="3845034" y="4284347"/>
          <a:ext cx="3302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88" name="Equation" r:id="rId6" imgW="164880" imgH="177480" progId="Equation.DSMT4">
                  <p:embed/>
                </p:oleObj>
              </mc:Choice>
              <mc:Fallback>
                <p:oleObj name="Equation" r:id="rId6" imgW="164880" imgH="177480" progId="Equation.DSMT4">
                  <p:embed/>
                  <p:pic>
                    <p:nvPicPr>
                      <p:cNvPr id="1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45034" y="4284347"/>
                        <a:ext cx="3302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algn="ctr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10"/>
          <p:cNvSpPr/>
          <p:nvPr/>
        </p:nvSpPr>
        <p:spPr>
          <a:xfrm>
            <a:off x="4517687" y="4274460"/>
            <a:ext cx="348044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constant of integration</a:t>
            </a:r>
            <a:endParaRPr lang="en-US" sz="2200" dirty="0"/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>
            <p:extLst/>
          </p:nvPr>
        </p:nvGraphicFramePr>
        <p:xfrm>
          <a:off x="3835400" y="2428289"/>
          <a:ext cx="1065213" cy="779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89" name="Equation" r:id="rId8" imgW="380880" imgH="279360" progId="Equation.DSMT4">
                  <p:embed/>
                </p:oleObj>
              </mc:Choice>
              <mc:Fallback>
                <p:oleObj name="Equation" r:id="rId8" imgW="380880" imgH="2793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35400" y="2428289"/>
                        <a:ext cx="1065213" cy="779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12"/>
          <p:cNvSpPr/>
          <p:nvPr/>
        </p:nvSpPr>
        <p:spPr>
          <a:xfrm>
            <a:off x="4361424" y="2671792"/>
            <a:ext cx="2650469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integration sign</a:t>
            </a:r>
            <a:endParaRPr lang="en-US" sz="2200" dirty="0"/>
          </a:p>
        </p:txBody>
      </p:sp>
      <p:graphicFrame>
        <p:nvGraphicFramePr>
          <p:cNvPr id="14" name="Object 5"/>
          <p:cNvGraphicFramePr>
            <a:graphicFrameLocks noChangeAspect="1"/>
          </p:cNvGraphicFramePr>
          <p:nvPr>
            <p:extLst/>
          </p:nvPr>
        </p:nvGraphicFramePr>
        <p:xfrm>
          <a:off x="3758174" y="3427800"/>
          <a:ext cx="603250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0" name="Equation" r:id="rId10" imgW="215640" imgH="177480" progId="Equation.DSMT4">
                  <p:embed/>
                </p:oleObj>
              </mc:Choice>
              <mc:Fallback>
                <p:oleObj name="Equation" r:id="rId10" imgW="215640" imgH="177480" progId="Equation.DSMT4">
                  <p:embed/>
                  <p:pic>
                    <p:nvPicPr>
                      <p:cNvPr id="1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8174" y="3427800"/>
                        <a:ext cx="603250" cy="495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Rectangle 14"/>
          <p:cNvSpPr/>
          <p:nvPr/>
        </p:nvSpPr>
        <p:spPr>
          <a:xfrm>
            <a:off x="4366684" y="3496854"/>
            <a:ext cx="4784580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Means that integration with respect to x</a:t>
            </a:r>
            <a:endParaRPr lang="en-US" sz="2200" dirty="0"/>
          </a:p>
        </p:txBody>
      </p:sp>
      <p:graphicFrame>
        <p:nvGraphicFramePr>
          <p:cNvPr id="16" name="Object 5"/>
          <p:cNvGraphicFramePr>
            <a:graphicFrameLocks noChangeAspect="1"/>
          </p:cNvGraphicFramePr>
          <p:nvPr>
            <p:extLst/>
          </p:nvPr>
        </p:nvGraphicFramePr>
        <p:xfrm>
          <a:off x="3406775" y="5111750"/>
          <a:ext cx="5507038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1" name="Equation" r:id="rId12" imgW="2298600" imgH="253800" progId="Equation.DSMT4">
                  <p:embed/>
                </p:oleObj>
              </mc:Choice>
              <mc:Fallback>
                <p:oleObj name="Equation" r:id="rId12" imgW="2298600" imgH="253800" progId="Equation.DSMT4">
                  <p:embed/>
                  <p:pic>
                    <p:nvPicPr>
                      <p:cNvPr id="1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06775" y="5111750"/>
                        <a:ext cx="5507038" cy="609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Rectangle 16"/>
          <p:cNvSpPr/>
          <p:nvPr/>
        </p:nvSpPr>
        <p:spPr>
          <a:xfrm>
            <a:off x="5073063" y="5165505"/>
            <a:ext cx="236968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200" dirty="0" smtClean="0"/>
              <a:t>Is the derivative of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72794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744957" y="1580385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Find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/>
          </p:nvPr>
        </p:nvGraphicFramePr>
        <p:xfrm>
          <a:off x="4638675" y="1585913"/>
          <a:ext cx="1703388" cy="66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08" name="Equation" r:id="rId4" imgW="711000" imgH="279360" progId="Equation.DSMT4">
                  <p:embed/>
                </p:oleObj>
              </mc:Choice>
              <mc:Fallback>
                <p:oleObj name="Equation" r:id="rId4" imgW="711000" imgH="279360" progId="Equation.DSMT4">
                  <p:embed/>
                  <p:pic>
                    <p:nvPicPr>
                      <p:cNvPr id="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38675" y="1585913"/>
                        <a:ext cx="1703388" cy="668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>
            <p:extLst/>
          </p:nvPr>
        </p:nvGraphicFramePr>
        <p:xfrm>
          <a:off x="3550471" y="3234657"/>
          <a:ext cx="3071812" cy="66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09" name="Equation" r:id="rId6" imgW="1282680" imgH="279360" progId="Equation.DSMT4">
                  <p:embed/>
                </p:oleObj>
              </mc:Choice>
              <mc:Fallback>
                <p:oleObj name="Equation" r:id="rId6" imgW="1282680" imgH="279360" progId="Equation.DSMT4">
                  <p:embed/>
                  <p:pic>
                    <p:nvPicPr>
                      <p:cNvPr id="1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50471" y="3234657"/>
                        <a:ext cx="3071812" cy="668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9367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326487" y="2096605"/>
            <a:ext cx="5490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IE" sz="2200" b="1" kern="1200" dirty="0">
                <a:effectLst/>
                <a:latin typeface="Times New Roman"/>
                <a:ea typeface="Times New Roman"/>
              </a:rPr>
              <a:t>     </a:t>
            </a:r>
            <a:r>
              <a:rPr lang="en-IE" sz="3200" dirty="0" smtClean="0"/>
              <a:t>In general</a:t>
            </a:r>
            <a:endParaRPr lang="en-IE" sz="3200" dirty="0"/>
          </a:p>
        </p:txBody>
      </p:sp>
      <p:graphicFrame>
        <p:nvGraphicFramePr>
          <p:cNvPr id="9" name="Object 5"/>
          <p:cNvGraphicFramePr>
            <a:graphicFrameLocks noChangeAspect="1"/>
          </p:cNvGraphicFramePr>
          <p:nvPr>
            <p:extLst/>
          </p:nvPr>
        </p:nvGraphicFramePr>
        <p:xfrm>
          <a:off x="4223845" y="2773289"/>
          <a:ext cx="2828925" cy="10017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31" name="Equation" r:id="rId4" imgW="1180800" imgH="419040" progId="Equation.DSMT4">
                  <p:embed/>
                </p:oleObj>
              </mc:Choice>
              <mc:Fallback>
                <p:oleObj name="Equation" r:id="rId4" imgW="1180800" imgH="419040" progId="Equation.DSMT4">
                  <p:embed/>
                  <p:pic>
                    <p:nvPicPr>
                      <p:cNvPr id="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23845" y="2773289"/>
                        <a:ext cx="2828925" cy="1001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15078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017" y="1646492"/>
            <a:ext cx="9928863" cy="3626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730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670560" y="683586"/>
            <a:ext cx="5784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and Applications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3833107" y="2914861"/>
            <a:ext cx="4537075" cy="865188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9" name="Object 7"/>
          <p:cNvGraphicFramePr>
            <a:graphicFrameLocks noChangeAspect="1"/>
          </p:cNvGraphicFramePr>
          <p:nvPr>
            <p:extLst/>
          </p:nvPr>
        </p:nvGraphicFramePr>
        <p:xfrm>
          <a:off x="4622094" y="2966455"/>
          <a:ext cx="2959100" cy="76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55" name="Equation" r:id="rId4" imgW="2958840" imgH="761760" progId="Equation.DSMT4">
                  <p:embed/>
                </p:oleObj>
              </mc:Choice>
              <mc:Fallback>
                <p:oleObj name="Equation" r:id="rId4" imgW="2958840" imgH="761760" progId="Equation.DSMT4">
                  <p:embed/>
                  <p:pic>
                    <p:nvPicPr>
                      <p:cNvPr id="9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22094" y="2966455"/>
                        <a:ext cx="2959100" cy="76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10371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303234" y="1455082"/>
            <a:ext cx="9012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</a:t>
            </a:r>
            <a:endParaRPr lang="en-US" altLang="en-US" sz="3200" dirty="0"/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53756530"/>
              </p:ext>
            </p:extLst>
          </p:nvPr>
        </p:nvGraphicFramePr>
        <p:xfrm>
          <a:off x="4918075" y="2487613"/>
          <a:ext cx="1524000" cy="727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79" name="Equation" r:id="rId4" imgW="634680" imgH="304560" progId="Equation.DSMT4">
                  <p:embed/>
                </p:oleObj>
              </mc:Choice>
              <mc:Fallback>
                <p:oleObj name="Equation" r:id="rId4" imgW="634680" imgH="30456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18075" y="2487613"/>
                        <a:ext cx="1524000" cy="727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33941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303234" y="1455082"/>
            <a:ext cx="9012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</a:t>
            </a:r>
            <a:endParaRPr lang="en-US" altLang="en-US" sz="3200" dirty="0"/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9944748"/>
              </p:ext>
            </p:extLst>
          </p:nvPr>
        </p:nvGraphicFramePr>
        <p:xfrm>
          <a:off x="4857750" y="2306638"/>
          <a:ext cx="1646238" cy="1090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03" name="Equation" r:id="rId4" imgW="685800" imgH="457200" progId="Equation.DSMT4">
                  <p:embed/>
                </p:oleObj>
              </mc:Choice>
              <mc:Fallback>
                <p:oleObj name="Equation" r:id="rId4" imgW="685800" imgH="4572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0" y="2306638"/>
                        <a:ext cx="1646238" cy="10906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7191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303234" y="1455082"/>
            <a:ext cx="9012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</a:t>
            </a:r>
            <a:endParaRPr lang="en-US" altLang="en-US" sz="3200" dirty="0"/>
          </a:p>
        </p:txBody>
      </p:sp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05337604"/>
              </p:ext>
            </p:extLst>
          </p:nvPr>
        </p:nvGraphicFramePr>
        <p:xfrm>
          <a:off x="4130675" y="2568575"/>
          <a:ext cx="3076575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27" name="Equation" r:id="rId4" imgW="1282680" imgH="279360" progId="Equation.DSMT4">
                  <p:embed/>
                </p:oleObj>
              </mc:Choice>
              <mc:Fallback>
                <p:oleObj name="Equation" r:id="rId4" imgW="1282680" imgH="27936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0675" y="2568575"/>
                        <a:ext cx="3076575" cy="666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75071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303234" y="1455082"/>
            <a:ext cx="9012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</a:t>
            </a:r>
            <a:endParaRPr lang="en-US" altLang="en-US" sz="3200" dirty="0"/>
          </a:p>
        </p:txBody>
      </p:sp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3045511"/>
              </p:ext>
            </p:extLst>
          </p:nvPr>
        </p:nvGraphicFramePr>
        <p:xfrm>
          <a:off x="5249863" y="2570163"/>
          <a:ext cx="1216025" cy="1093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51" name="Equation" r:id="rId4" imgW="507960" imgH="457200" progId="Equation.DSMT4">
                  <p:embed/>
                </p:oleObj>
              </mc:Choice>
              <mc:Fallback>
                <p:oleObj name="Equation" r:id="rId4" imgW="507960" imgH="45720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49863" y="2570163"/>
                        <a:ext cx="1216025" cy="10937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57210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303234" y="1455082"/>
            <a:ext cx="9012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</a:t>
            </a:r>
            <a:endParaRPr lang="en-US" altLang="en-US" sz="3200" dirty="0"/>
          </a:p>
        </p:txBody>
      </p:sp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18107"/>
              </p:ext>
            </p:extLst>
          </p:nvPr>
        </p:nvGraphicFramePr>
        <p:xfrm>
          <a:off x="4340225" y="2305050"/>
          <a:ext cx="2679700" cy="109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275" name="Equation" r:id="rId4" imgW="1117440" imgH="457200" progId="Equation.DSMT4">
                  <p:embed/>
                </p:oleObj>
              </mc:Choice>
              <mc:Fallback>
                <p:oleObj name="Equation" r:id="rId4" imgW="1117440" imgH="45720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0225" y="2305050"/>
                        <a:ext cx="2679700" cy="109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896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982133" y="666044"/>
            <a:ext cx="731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303234" y="1455082"/>
            <a:ext cx="9012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en-US" sz="3200" dirty="0" smtClean="0"/>
              <a:t>Find</a:t>
            </a:r>
            <a:endParaRPr lang="en-US" altLang="en-US" sz="3200" dirty="0"/>
          </a:p>
        </p:txBody>
      </p:sp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4927539"/>
              </p:ext>
            </p:extLst>
          </p:nvPr>
        </p:nvGraphicFramePr>
        <p:xfrm>
          <a:off x="4340225" y="2305050"/>
          <a:ext cx="2679700" cy="109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299" name="Equation" r:id="rId4" imgW="1117440" imgH="457200" progId="Equation.DSMT4">
                  <p:embed/>
                </p:oleObj>
              </mc:Choice>
              <mc:Fallback>
                <p:oleObj name="Equation" r:id="rId4" imgW="1117440" imgH="457200" progId="Equation.DSMT4">
                  <p:embed/>
                  <p:pic>
                    <p:nvPicPr>
                      <p:cNvPr id="1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0225" y="2305050"/>
                        <a:ext cx="2679700" cy="109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algn="ctr" rotWithShape="0">
                          <a:schemeClr val="tx1"/>
                        </a:outerShdw>
                      </a:effectLst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75689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853</TotalTime>
  <Words>769</Words>
  <Application>Microsoft Office PowerPoint</Application>
  <PresentationFormat>Widescreen</PresentationFormat>
  <Paragraphs>346</Paragraphs>
  <Slides>64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2" baseType="lpstr">
      <vt:lpstr>Arial</vt:lpstr>
      <vt:lpstr>Calibri</vt:lpstr>
      <vt:lpstr>Calibri Light</vt:lpstr>
      <vt:lpstr>Times New Roman</vt:lpstr>
      <vt:lpstr>Verdana</vt:lpstr>
      <vt:lpstr>Wingdings</vt:lpstr>
      <vt:lpstr>Office Theme</vt:lpstr>
      <vt:lpstr>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Dr.Al Faisal</cp:lastModifiedBy>
  <cp:revision>73</cp:revision>
  <dcterms:created xsi:type="dcterms:W3CDTF">2023-04-29T09:08:23Z</dcterms:created>
  <dcterms:modified xsi:type="dcterms:W3CDTF">2024-03-13T10:49:29Z</dcterms:modified>
</cp:coreProperties>
</file>