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4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</p:sldIdLst>
  <p:sldSz cx="12192000" cy="6858000"/>
  <p:notesSz cx="6858000" cy="9144000"/>
  <p:embeddedFontLst>
    <p:embeddedFont>
      <p:font typeface="Alexandria" panose="020B0604020202020204" charset="-78"/>
      <p:regular r:id="rId46"/>
      <p:bold r:id="rId4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327D722-436A-4E65-ADF3-F35B86133969}">
  <a:tblStyle styleId="{3327D722-436A-4E65-ADF3-F35B8613396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250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2.fntdata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1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d32ee3df2a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g2d32ee3df2a_0_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g2d32ee3df2a_0_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67b9418341_0_10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g367b9418341_0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67b9418341_0_1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g367b9418341_0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6a63f7c572_0_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g36a63f7c57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d32ee3df2a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8" name="Google Shape;158;g2d32ee3df2a_0_8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g2d32ee3df2a_0_8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367b9418341_0_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g367b9418341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367b9418341_0_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g367b9418341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68529a3dca_0_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g368529a3dca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6a63f7c572_0_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g36a63f7c572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36a63f7c572_0_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g36a63f7c572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2d32ee3df2a_0_2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0" name="Google Shape;210;g2d32ee3df2a_0_2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g2d32ee3df2a_0_2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368529a3dca_0_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g368529a3dca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368529a3dca_0_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g368529a3dca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68529a3dca_0_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g368529a3dca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36a63f7c572_0_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g36a63f7c572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36a63f7c572_0_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g36a63f7c572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367b9418341_0_2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3" name="Google Shape;263;g367b9418341_0_2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g367b9418341_0_2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36a63f7c572_0_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g36a63f7c572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6a63f7c572_0_8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g36a63f7c572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36a63f7c572_0_9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g36a63f7c572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36a63f7c572_0_10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g36a63f7c572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36a63f7c572_0_10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g36a63f7c572_0_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36a63f7c572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7" name="Google Shape;317;g36a63f7c572_0_1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g36a63f7c572_0_1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36a63f7c572_0_1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g36a63f7c572_0_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36a63f7c572_0_1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g36a63f7c572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36a63f7c572_0_1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2" name="Google Shape;342;g36a63f7c572_0_1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36a63f7c572_0_1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g36a63f7c572_0_1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g36a63f7c572_0_1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g36a63f7c572_0_1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36a63f7c572_0_1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9" name="Google Shape;369;g36a63f7c572_0_1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36a63f7c572_0_2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9" name="Google Shape;379;g36a63f7c572_0_2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g36a63f7c572_0_2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36a63f7c572_0_18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g36a63f7c572_0_1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g36a63f7c572_0_1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5" name="Google Shape;395;g36a63f7c572_0_1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g36a63f7c572_0_20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g36a63f7c572_0_2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g36a63f7c572_0_2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g36a63f7c572_0_2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g36a63f7c572_0_2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g36a63f7c572_0_2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g36a63f7c572_0_2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g36a63f7c572_0_2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g2d32ee3df2a_0_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0" name="Google Shape;440;g2d32ee3df2a_0_2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g2d32ee3df2a_0_27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39</a:t>
            </a:fld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5" name="Google Shape;105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6" name="Google Shape;106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3</a:t>
            </a:r>
            <a:endParaRPr/>
          </a:p>
        </p:txBody>
      </p:sp>
      <p:sp>
        <p:nvSpPr>
          <p:cNvPr id="107" name="Google Shape;107;p20"/>
          <p:cNvSpPr txBox="1"/>
          <p:nvPr/>
        </p:nvSpPr>
        <p:spPr>
          <a:xfrm>
            <a:off x="329269" y="5104240"/>
            <a:ext cx="3389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3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Local Storage</a:t>
            </a:r>
            <a:endParaRPr/>
          </a:p>
        </p:txBody>
      </p:sp>
      <p:sp>
        <p:nvSpPr>
          <p:cNvPr id="108" name="Google Shape;108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Google Shape;109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12FDC80-BF63-C6B5-3810-FD12F6463E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77" y="392929"/>
            <a:ext cx="1168704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6009B13-282C-3EA5-6861-E11BD64FC0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E73A808-8AAF-4F06-EF2D-63F1DDD937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594F9E2-CEAF-D92A-44D6-2C9B2D9AB1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88BCCF1-86BC-F687-3FA4-458F775116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5AB9DED-5C09-05F1-A323-2124A4CB52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170067"/>
            <a:ext cx="6596444" cy="251786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F6F149C-DD09-97AA-9294-F6EA2134A0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6639898-A8FB-2DD8-8310-83150E9001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40DF59E-250D-FF18-36C4-5E06528802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8AE95CF-FD45-1249-C5F2-03830E3D88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DFCA134-F476-7BD1-FF1D-3ECC519D36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377620-F8EA-D429-F1EB-4B37462405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0F8D90B-AE15-BF00-546A-98DA766FD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DAE3094-C1DC-DBE5-6F12-FC6C9F37B7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D1FD250-9DC0-B6BC-5B7D-1BB9F75204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0A77B1B-C0F7-6DF3-0507-BFFC4B7118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6985C18-1DA6-AD7B-C12B-8FA4BE1F67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Google Shape;267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A3FDE6C-30EE-C2A8-8137-1D74D64AF5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3A7F11E-C70D-C2D0-4EAB-488243229C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7B7461F-7E48-94A4-7E1A-042B66F005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834B948-4E01-35B4-76EC-139014FCC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A3AFD0B-4537-A91C-C28A-4E5DEBFB1A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6DFDA34-8FBE-663D-6CA1-C3CE9A008D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" name="Google Shape;321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4762A3-D7FB-D4B3-EA3C-2C208993C2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170067"/>
            <a:ext cx="6596444" cy="251786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FD84E57-1923-5E39-7CE7-1C22ACBB08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7D4274B-5C3E-789B-D51F-6A316C7435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BD77377-F97D-E8DE-14B4-8DF7581B7C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BE1A050-BA79-FF24-CF68-5437EF044A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E467F22-15E2-F2A0-988F-AFA6011D83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E7CE8D8-C357-D423-C558-F851EB397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" name="Google Shape;382;p5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51" title="0*wCiyVF4X4dtWbnkJ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33203" y="152400"/>
            <a:ext cx="5125574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17B4ED9-3EA8-BE01-B4BC-EBD012FD3F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0D2FED7-B237-BC75-5579-E047FBFE1B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A83F395-B21C-9647-2AFD-D004A3D08C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6DF565F-31A1-E6F6-B173-ECEBD391F9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CFA8FDF-5597-89C5-444D-9ED8F8344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91CCC96-7464-67B9-BC04-8729AD52F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4675"/>
            <a:ext cx="12192000" cy="574865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4" name="Google Shape;444;p5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D576776-22F6-48E9-2670-464FE79B50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9" name="Google Shape;449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450" name="Google Shape;450;p59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5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452" name="Google Shape;452;p5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453" name="Google Shape;453;p59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4" name="Google Shape;454;p59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ECEE490-E47E-4E0D-8FCD-50D87853570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C57902A-34DB-435D-B8C7-5F31AD9B16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A858CAE-7965-4617-AECB-7EC2742D178E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</Words>
  <Application>Microsoft Office PowerPoint</Application>
  <PresentationFormat>Widescreen</PresentationFormat>
  <Paragraphs>14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Calibri</vt:lpstr>
      <vt:lpstr>Arial</vt:lpstr>
      <vt:lpstr>Alexandria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Al-klzlee</cp:lastModifiedBy>
  <cp:revision>2</cp:revision>
  <dcterms:modified xsi:type="dcterms:W3CDTF">2025-06-26T11:25:22Z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