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8" r:id="rId2"/>
  </p:sldMasterIdLst>
  <p:notesMasterIdLst>
    <p:notesMasterId r:id="rId44"/>
  </p:notesMasterIdLst>
  <p:sldIdLst>
    <p:sldId id="1115" r:id="rId3"/>
    <p:sldId id="1100" r:id="rId4"/>
    <p:sldId id="1232" r:id="rId5"/>
    <p:sldId id="1233" r:id="rId6"/>
    <p:sldId id="1205" r:id="rId7"/>
    <p:sldId id="1146" r:id="rId8"/>
    <p:sldId id="1238" r:id="rId9"/>
    <p:sldId id="1149" r:id="rId10"/>
    <p:sldId id="1150" r:id="rId11"/>
    <p:sldId id="1245" r:id="rId12"/>
    <p:sldId id="1246" r:id="rId13"/>
    <p:sldId id="1247" r:id="rId14"/>
    <p:sldId id="1248" r:id="rId15"/>
    <p:sldId id="1249" r:id="rId16"/>
    <p:sldId id="1250" r:id="rId17"/>
    <p:sldId id="1251" r:id="rId18"/>
    <p:sldId id="1252" r:id="rId19"/>
    <p:sldId id="1253" r:id="rId20"/>
    <p:sldId id="1255" r:id="rId21"/>
    <p:sldId id="1254" r:id="rId22"/>
    <p:sldId id="1239" r:id="rId23"/>
    <p:sldId id="1240" r:id="rId24"/>
    <p:sldId id="1241" r:id="rId25"/>
    <p:sldId id="1242" r:id="rId26"/>
    <p:sldId id="1244" r:id="rId27"/>
    <p:sldId id="1243" r:id="rId28"/>
    <p:sldId id="1223" r:id="rId29"/>
    <p:sldId id="1195" r:id="rId30"/>
    <p:sldId id="1234" r:id="rId31"/>
    <p:sldId id="1196" r:id="rId32"/>
    <p:sldId id="1228" r:id="rId33"/>
    <p:sldId id="1236" r:id="rId34"/>
    <p:sldId id="1261" r:id="rId35"/>
    <p:sldId id="1262" r:id="rId36"/>
    <p:sldId id="1237" r:id="rId37"/>
    <p:sldId id="1256" r:id="rId38"/>
    <p:sldId id="1257" r:id="rId39"/>
    <p:sldId id="1258" r:id="rId40"/>
    <p:sldId id="1259" r:id="rId41"/>
    <p:sldId id="1260" r:id="rId42"/>
    <p:sldId id="1193" r:id="rId43"/>
  </p:sldIdLst>
  <p:sldSz cx="20104100" cy="11309350"/>
  <p:notesSz cx="11309350" cy="2010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41" d="100"/>
          <a:sy n="41" d="100"/>
        </p:scale>
        <p:origin x="608" y="44"/>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03-11T11:42:59.889"/>
    </inkml:context>
    <inkml:brush xml:id="br0">
      <inkml:brushProperty name="width" value="0.05" units="cm"/>
      <inkml:brushProperty name="height" value="0.05" units="cm"/>
      <inkml:brushProperty name="color" value="#E71224"/>
      <inkml:brushProperty name="ignorePressure" value="1"/>
    </inkml:brush>
  </inkml:definitions>
  <inkml:trace contextRef="#ctx0" brushRef="#br0">685 297,'19'-12,"1"-1,1 1,0 2,0 0,2 1,0 1,0 2,0-2,0 4,0 0,2 0,-2 2,2 0,-2 2,7 0,11-2,570-19,66 25,-223 0,606 0,-416 48,975 165,-1488-201,628 48,-257-9,-201 0,-292-55,-1 2,0-2,1 2,-3 0,2 0,1 0,-1 0,1 2,-3-3,2 3,-2 0,3 0,-3 2,0-2,1 0,-1 2,0 0,0-1,-1 1,1 0,-2 0,0 0,0 2,1-2,-1 1,-2 1,2-2,-2 4,9 58,-5 3,-2-1,-4 0,-8 53,1 32,3 495,-10-581,-1-3,-6 3,-2-5,-2 1,-4-1,-3-1,-1-3,-5 1,-8 3,-94 178,128-226,-3 0,2-1,-1-1,-3 0,2-1,-1 1,-1-2,-2-2,2 1,-1-1,-1-2,-2 0,2-1,-2-1,2 0,-2 0,-6-2,-362 35,-177 47,-26-59,372-3,1-11,-1-9,-39-9,-25 3,70 2,-57 3,-3-8,2-13,-205-41,-179-27,480 47,0 6,-1 8,-3 7,0 8,-35 6,-87-15,190 1,82 18,3-4,-2 1,2-3,-3 0,3-2,0 0,2-2,-2-1,2-1,0-2,-7-3,-3-15,3-1,1-2,2 0,1 0,3-2,0-2,4-1,0-1,3 0,3 0,0-2,3 0,1 0,3-2,-2-25,-174-540,171-19,17 350,-6 171,17-181,-7 274,0-1,3 0,-3 3,5-3,-3 2,3 1,-1-1,1 2,2 1,-1-1,1 0,2 2,-3 1,3 1,0 0,-1 0,3 0,-2 2,2 1,0 1,-1 0,-1 2,2-2,0 4,2-2,-3 2,1 2,0-2,0 4,0-2,-3 2,3 0,6 3,30 7</inkml:trace>
  <inkml:trace contextRef="#ctx0" brushRef="#br0" timeOffset="1">5191 1741,'0'0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03-16T15:56:26.640"/>
    </inkml:context>
    <inkml:brush xml:id="br0">
      <inkml:brushProperty name="width" value="0.05" units="cm"/>
      <inkml:brushProperty name="height" value="0.05" units="cm"/>
      <inkml:brushProperty name="color" value="#E71224"/>
      <inkml:brushProperty name="ignorePressure" value="1"/>
    </inkml:brush>
  </inkml:definitions>
  <inkml:trace contextRef="#ctx0" brushRef="#br0">0 1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03-16T15:56:27.821"/>
    </inkml:context>
    <inkml:brush xml:id="br0">
      <inkml:brushProperty name="width" value="0.05" units="cm"/>
      <inkml:brushProperty name="height" value="0.05" units="cm"/>
      <inkml:brushProperty name="color" value="#E71224"/>
      <inkml:brushProperty name="ignorePressure" value="1"/>
    </inkml:brush>
  </inkml:definitions>
  <inkml:trace contextRef="#ctx0" brushRef="#br0">0 1,'0'0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03-16T15:56:24.196"/>
    </inkml:context>
    <inkml:brush xml:id="br0">
      <inkml:brushProperty name="width" value="0.05" units="cm"/>
      <inkml:brushProperty name="height" value="0.05" units="cm"/>
      <inkml:brushProperty name="color" value="#E71224"/>
      <inkml:brushProperty name="ignorePressure" value="1"/>
    </inkml:brush>
  </inkml:definitions>
  <inkml:trace contextRef="#ctx0" brushRef="#br0">6271 232,'0'-2,"0"1,0-1,0 0,0 1,0-1,0 0,0 1,0-1,-1 1,1-1,-1 0,1 1,-1-1,0 1,1-1,-1 1,0-1,0 1,0 0,0-1,0 1,-1 0,1 0,0 0,0 0,-1 0,1 0,-1 0,1 0,-1 1,1-1,-1 0,1 1,-1 0,0-1,1 1,-28-8,0 1,-1 2,1 1,-1 1,-14 1,19 0,-1049-16,830 19,-1234 1,580-49,843 47,18-2,-1 3,1 0,0 3,0 1,0 1,-16 7,-479 160,213-65,165-57,-149 37,30 34,145-72,89-28,25-15,-1 0,1 1,1 1,0 0,0 1,1 0,0 1,0 0,2 1,-1 0,1 1,0 1,-7 24,2 1,2 0,1 1,2 0,2 0,1 1,3 1,1-1,2 0,2 1,1-1,5 19,-2-22,1 1,2-1,1-1,2 0,2 0,1-1,2-1,2 0,1-1,1-1,11 12,4-2,2-2,2-1,2-2,1-2,2-1,1-3,2-1,11 3,135 81,5-9,120 42,53-21,-271-97,379 103,-407-122,2-4,-1-2,1-4,27-5,17 2,1805 1,-1861-1,-1-2,0-3,0-2,0-4,38-13,80-47,142-33,-92 2,83-106,-283 195,-2 0,0-2,0-1,-2-1,0-1,10-13,155-157,-140 146,-2-2,-2-2,26-35,-59 65,1-1,-2 0,-1-1,0-1,-2 0,0 0,-1-1,-1 0,-1 0,-1-1,-2 1,1-12,-10-318,-39 161,24 124,-8-10,-3 1,-4 1,-2 2,-4 2,-3 2,-44-51,63 83,-2 2,-2 1,-1 1,-1 1,-32-23,4 12,7 6</inkml:trace>
  <inkml:trace contextRef="#ctx0" brushRef="#br0" timeOffset="1699.291">6543 505,'0'0</inkml:trace>
  <inkml:trace contextRef="#ctx0" brushRef="#br0" timeOffset="3384.61">5818 731,'0'0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03-16T15:40:23.956"/>
    </inkml:context>
    <inkml:brush xml:id="br0">
      <inkml:brushProperty name="width" value="0.05" units="cm"/>
      <inkml:brushProperty name="height" value="0.05" units="cm"/>
      <inkml:brushProperty name="color" value="#E71224"/>
      <inkml:brushProperty name="ignorePressure" value="1"/>
    </inkml:brush>
  </inkml:definitions>
  <inkml:trace contextRef="#ctx0" brushRef="#br0">3717 384,'-1654'0,"1333"-55,-15-18,81 74,122-49,-136-28,79 23,37-19,146 69,1 1,-1 1,0 0,0 1,0 0,0 1,0 0,0 1,1 1,-1 0,0 1,1 0,-1 1,1 0,0 0,0 2,-2 3,-139 207,135-199,0 1,1 1,1 0,0 2,0 0,1 1,1 1,0 0,0 1,2 1,0 0,0 1,1 0,1 0,0 7,-1 63,2-1,3 1,3 46,1 50,-2-112,3 0,1-1,9 47,-15-118,1 0,0 0,1 0,-1 0,1 0,0-1,0 1,0-1,1 0,0 0,-1-1,2 1,-1-1,0-1,1 1,-1-1,1 0,0 0,0-1,0 0,1-1,-1 1,1-2,-1 1,1-1,0 0,0-1,4 1,40 10,1-5,0-4,0-4,24-8,-11 4,-19 2,132-28,-113 10,1 6,0 5,0 4,47 11,-18-3,518-2,-591 0,0 3,0 1,0 1,0 3,-1 1,0 1,0 2,2 3,12 2,0-3,1-3,0-3,0-2,0-3,0-3,1-3,3-3,20 2,1262 1,-1291 1,0-2,0-3,0-1,0-4,0-1,23-18,-44 26,0-1,0-1,0 0,-1-1,1 0,-1-1,0-1,0 0,-1-1,1 0,-1 0,-1-2,1 1,-1-1,2-4,3-20,-1-1,-1 0,0-1,-1-1,-1 0,-2-1,0 0,-1 0,-1 0,0-1,-3-21,-2-437,4 489,0 0,-1 0,0-1,0 1,0 0,-1 0,0-1,0 1,0 0,-1 1,1-1,-1 0,-1 1,1 0,-1 0,0 0,0 0,0 1,0 0,-1 0,0 1,0 0,-3-4,-12-7,-1 1,-1 3,1 1,-1 1,0 3,-1 1,1 2,-1 1,0 3,0 1,-15 4,-4-3</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03-15T16:24:20.557"/>
    </inkml:context>
    <inkml:brush xml:id="br0">
      <inkml:brushProperty name="width" value="0.05" units="cm"/>
      <inkml:brushProperty name="height" value="0.05" units="cm"/>
      <inkml:brushProperty name="color" value="#E71224"/>
      <inkml:brushProperty name="ignorePressure" value="1"/>
    </inkml:brush>
  </inkml:definitions>
  <inkml:trace contextRef="#ctx0" brushRef="#br0">9626 595,'-10'-6,"0"0,-1 0,0 1,0 1,0 0,-1 0,1 1,-1 1,0 0,0 0,0 1,0 1,0 0,-4 1,0-2,-293-2,140-37,48 6,-195-10,240 23,1-3,1-3,-15-11,-104-38,94 49,-23-7,-1 4,-2 6,-114-7,-44 10,175-1,-201-27,-199 45,289 7,-4003-3,4178 2,1 2,-1 2,1 2,1 2,0 1,0 3,2 1,-6 4,-176 49,-52-3,245-55,0 2,1 1,0 1,1 1,1 1,0 2,1 0,1 2,1 1,-4 5,-149 154,41-11,117-144,1 0,2 2,1-1,1 2,1 0,-1 7,-4 9,4 0,1 0,3 1,2 0,1 1,3-1,2 1,1 0,5 22,-3 30,-2-4,-2-38,2-1,3 0,3 1,8 33,54 64,-20-64,-23-29,-16-36,1 0,1-1,0-1,2 0,15 19,146 152,-142-162,2-2,1-1,1-1,2-3,0 0,1-3,2-1,0-2,1-2,2-1,36 18,644 239,-545-206,-121-42,1-2,1-3,1-2,0-3,18-1,327-6,-236-10,-84 3,115-3,1 10,153 26,61 40,165 77,-264-114,1-14,2-14,28-14,-47 3,753 2,-748-38,20-4,100-34,7-1,-351 59,14-2,-2-5,66-27,-124 36,0-1,-1-2,-1-2,0-1,-2-1,8-10,-14 6,-1-2,-1 0,-2-2,-1 0,-1-1,-2-1,8-23,-19 42,89-156,95-184,-112 250,-48 68,-2 0,-2-2,-2-1,-1-1,-2-1,14-39,39-196,-26 54,-39 177,-2 0,-2-1,-2 0,-2 0,-2 0,-3-8,0 41,-1 2,0-1,-1 0,-1 1,0 0,-1 0,0 0,0 1,-1 0,-1 1,0 0,0 0,-1 1,-1 0,-1-1,3 2,-444-397,276 230,81 96,43 50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03-15T16:24:21.980"/>
    </inkml:context>
    <inkml:brush xml:id="br0">
      <inkml:brushProperty name="width" value="0.05" units="cm"/>
      <inkml:brushProperty name="height" value="0.05" units="cm"/>
      <inkml:brushProperty name="color" value="#E71224"/>
      <inkml:brushProperty name="ignorePressure" value="1"/>
    </inkml:brush>
  </inkml:definitions>
  <inkml:trace contextRef="#ctx0" brushRef="#br0">1 0,'0'0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03-23T09:53:55.863"/>
    </inkml:context>
    <inkml:brush xml:id="br0">
      <inkml:brushProperty name="width" value="0.2" units="cm"/>
      <inkml:brushProperty name="height" value="0.2" units="cm"/>
      <inkml:brushProperty name="color" value="#E71224"/>
      <inkml:brushProperty name="ignorePressure" value="1"/>
    </inkml:brush>
  </inkml:definitions>
  <inkml:trace contextRef="#ctx0" brushRef="#br0">1941 2760,'-1732'0,"1728"1,-1 0,1-1,-1 1,1-1,-1 0,1-1,-1 1,1-1,-1 1,1-1,0-1,-1 1,1-1,0 1,0-1,0 0,0-1,0 1,1-1,-1 0,1 0,-1 0,1 0,0 0,0-1,1 1,-1-1,1 0,-1 0,-25-154,-31-28,53-127,8 192,-2-579,4 647,2-1,2 1,3 0,1 1,4-2,8-38,13-35,-22 82,-2 0,-3-1,-1-1,1-30,-8 50,-4 12,2-1,0 1,0 0,2 0,0 0,0 0,1 1,1-1,1 1,0-1,1 1,0 1,1-1,1 1,0 0,0 1,1 0,1 0,0 1,2 0,16-6,1 2,0 1,1 2,1 0,0 3,0 0,1 2,0 1,0 2,0 1,15 1,428-3,-307 8,-146-2,-1 0,0 1,1 2,-1 0,-1 1,1 1,-1 1,0 1,0 0,-1 2,9 5,21 16,0 1,-2 2,-2 3,-1 1,-3 3,33 38,-59-60,-1 1,0 0,-2 1,0 0,-2 1,0 1,-1-1,3 16,72 241,-49-135,-15-98,-2 0,-3 1,-1 1,-2 0,-3 1,-2 0,-1 7,-9 549,2-260,-3-323,-1-1,-2 1,0-1,-1 0,-1 0,-1-1,-1-1,-1 1,0-2,-2 0,0 0,-1-1,0-1,-11 7,3-4,-2-2,0 0,-1-2,-1-1,0-1,-1-2,0 0,0-2,-1-1,-1-1,-19 1,-21 9,-1-1,-1-2,-1-4,-28-1,58-7</inkml:trace>
  <inkml:trace contextRef="#ctx0" brushRef="#br0" timeOffset="1594.764">865 3060,'2'-2,"0"0,0 0,0 0,0 0,1 0,-1 1,0-1,1 0,-1 1,1 0,0 0,-1 0,1 0,0 0,0 0,0 1,0 0,0-1,-1 1,1 0,0 0,0 1,0-1,0 0,0 1,0 0,-1 0,1 0,0 0,-1 0,1 0,0 1,-1-1,0 1,1 0,-1-1,0 1,0 0,0 1,0-1,0 0,-1 1,1-1,-1 0,1 1,-1 0,1 1,25 158,-5 61,-9 2,-15 160,0-139,2 532,0-727</inkml:trace>
  <inkml:trace contextRef="#ctx0" brushRef="#br0" timeOffset="4646.54">865 2802,'-2'13,"-1"1,-1-1,0 1,-1-1,0 0,-1-1,-1 1,0-1,0-1,-1 1,-1-1,0-1,0 1,-1-1,-2 1,0 2,-160 181,160-175,2 2,0-1,0 1,2 0,1 1,1 0,0 0,2 1,1-1,-1 16,-2 3,-7 155,31-261,62-198,-68 232,1 1,1 0,2 1,1 0,1 2,2 0,0 1,2 1,5-4,262-290,-282 312,0-1,1 1,0 0,1 1,-1 0,1 0,0 1,0 0,1 1,0 0,-1 0,1 1,1 0,-1 1,0 0,1 1,-1 0,0 0,1 1,-1 1,1 0,-1 0,1 1,-1 0,10 4,4 5,-1 2,1 1,-2 1,0 0,-1 2,-1 0,0 2,-2 0,0 1,-1 1,0 2,-16-23,66 82,-4 2,21 40,-59-82</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900956" cy="100746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6405715" y="0"/>
            <a:ext cx="4900956" cy="1007464"/>
          </a:xfrm>
          <a:prstGeom prst="rect">
            <a:avLst/>
          </a:prstGeom>
        </p:spPr>
        <p:txBody>
          <a:bodyPr vert="horz" lIns="91440" tIns="45720" rIns="91440" bIns="45720" rtlCol="0"/>
          <a:lstStyle>
            <a:lvl1pPr algn="r">
              <a:defRPr sz="1200"/>
            </a:lvl1pPr>
          </a:lstStyle>
          <a:p>
            <a:fld id="{B5A4363D-4C05-49D6-9067-C91F0F3B5AAC}" type="datetimeFigureOut">
              <a:rPr lang="en-US" smtClean="0"/>
              <a:t>3/22/2023</a:t>
            </a:fld>
            <a:endParaRPr lang="en-US"/>
          </a:p>
        </p:txBody>
      </p:sp>
      <p:sp>
        <p:nvSpPr>
          <p:cNvPr id="4" name="Slide Image Placeholder 3"/>
          <p:cNvSpPr>
            <a:spLocks noGrp="1" noRot="1" noChangeAspect="1"/>
          </p:cNvSpPr>
          <p:nvPr>
            <p:ph type="sldImg" idx="2"/>
          </p:nvPr>
        </p:nvSpPr>
        <p:spPr>
          <a:xfrm>
            <a:off x="-373063" y="2514600"/>
            <a:ext cx="12055476" cy="6783388"/>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130578" y="9673900"/>
            <a:ext cx="9048194" cy="791860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19096639"/>
            <a:ext cx="4900956" cy="100746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6405715" y="19096639"/>
            <a:ext cx="4900956" cy="1007462"/>
          </a:xfrm>
          <a:prstGeom prst="rect">
            <a:avLst/>
          </a:prstGeom>
        </p:spPr>
        <p:txBody>
          <a:bodyPr vert="horz" lIns="91440" tIns="45720" rIns="91440" bIns="45720" rtlCol="0" anchor="b"/>
          <a:lstStyle>
            <a:lvl1pPr algn="r">
              <a:defRPr sz="1200"/>
            </a:lvl1pPr>
          </a:lstStyle>
          <a:p>
            <a:fld id="{E1732F0B-255F-4B50-B595-6F56EBA43064}" type="slidenum">
              <a:rPr lang="en-US" smtClean="0"/>
              <a:t>‹#›</a:t>
            </a:fld>
            <a:endParaRPr lang="en-US"/>
          </a:p>
        </p:txBody>
      </p:sp>
    </p:spTree>
    <p:extLst>
      <p:ext uri="{BB962C8B-B14F-4D97-AF65-F5344CB8AC3E}">
        <p14:creationId xmlns:p14="http://schemas.microsoft.com/office/powerpoint/2010/main" val="27109718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507807" y="3505898"/>
            <a:ext cx="17088486" cy="237496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3015615" y="6333236"/>
            <a:ext cx="14072870" cy="282733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3/22/2023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100" b="0" i="0">
                <a:solidFill>
                  <a:schemeClr val="tx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3/22/2023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100" b="0" i="0">
                <a:solidFill>
                  <a:schemeClr val="tx1"/>
                </a:solidFill>
                <a:latin typeface="Arial"/>
                <a:cs typeface="Arial"/>
              </a:defRPr>
            </a:lvl1pPr>
          </a:lstStyle>
          <a:p>
            <a:endParaRPr/>
          </a:p>
        </p:txBody>
      </p:sp>
      <p:sp>
        <p:nvSpPr>
          <p:cNvPr id="3" name="Holder 3"/>
          <p:cNvSpPr>
            <a:spLocks noGrp="1"/>
          </p:cNvSpPr>
          <p:nvPr>
            <p:ph sz="half" idx="2"/>
          </p:nvPr>
        </p:nvSpPr>
        <p:spPr>
          <a:xfrm>
            <a:off x="1005205" y="2601150"/>
            <a:ext cx="8745284" cy="746417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10353611" y="2601150"/>
            <a:ext cx="8745284" cy="746417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3/22/2023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100" b="0" i="0">
                <a:solidFill>
                  <a:schemeClr val="tx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3/22/2023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3/22/2023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3" y="2742996"/>
            <a:ext cx="15078075" cy="3045193"/>
          </a:xfrm>
        </p:spPr>
        <p:txBody>
          <a:bodyPr anchor="b"/>
          <a:lstStyle>
            <a:lvl1pPr algn="ctr">
              <a:defRPr sz="9894"/>
            </a:lvl1pPr>
          </a:lstStyle>
          <a:p>
            <a:r>
              <a:rPr lang="en-US"/>
              <a:t>Click to edit Master title style</a:t>
            </a:r>
          </a:p>
        </p:txBody>
      </p:sp>
      <p:sp>
        <p:nvSpPr>
          <p:cNvPr id="3" name="Subtitle 2"/>
          <p:cNvSpPr>
            <a:spLocks noGrp="1"/>
          </p:cNvSpPr>
          <p:nvPr>
            <p:ph type="subTitle" idx="1"/>
          </p:nvPr>
        </p:nvSpPr>
        <p:spPr>
          <a:xfrm>
            <a:off x="2513013" y="5940028"/>
            <a:ext cx="15078075" cy="609077"/>
          </a:xfrm>
        </p:spPr>
        <p:txBody>
          <a:bodyPr/>
          <a:lstStyle>
            <a:lvl1pPr marL="0" indent="0" algn="ctr">
              <a:buNone/>
              <a:defRPr sz="3958"/>
            </a:lvl1pPr>
            <a:lvl2pPr marL="753923" indent="0" algn="ctr">
              <a:buNone/>
              <a:defRPr sz="3298"/>
            </a:lvl2pPr>
            <a:lvl3pPr marL="1507846" indent="0" algn="ctr">
              <a:buNone/>
              <a:defRPr sz="2968"/>
            </a:lvl3pPr>
            <a:lvl4pPr marL="2261768" indent="0" algn="ctr">
              <a:buNone/>
              <a:defRPr sz="2638"/>
            </a:lvl4pPr>
            <a:lvl5pPr marL="3015691" indent="0" algn="ctr">
              <a:buNone/>
              <a:defRPr sz="2638"/>
            </a:lvl5pPr>
            <a:lvl6pPr marL="3769614" indent="0" algn="ctr">
              <a:buNone/>
              <a:defRPr sz="2638"/>
            </a:lvl6pPr>
            <a:lvl7pPr marL="4523537" indent="0" algn="ctr">
              <a:buNone/>
              <a:defRPr sz="2638"/>
            </a:lvl7pPr>
            <a:lvl8pPr marL="5277460" indent="0" algn="ctr">
              <a:buNone/>
              <a:defRPr sz="2638"/>
            </a:lvl8pPr>
            <a:lvl9pPr marL="6031382" indent="0" algn="ctr">
              <a:buNone/>
              <a:defRPr sz="2638"/>
            </a:lvl9pPr>
          </a:lstStyle>
          <a:p>
            <a:r>
              <a:rPr lang="en-US"/>
              <a:t>Click to edit Master subtitle style</a:t>
            </a:r>
          </a:p>
        </p:txBody>
      </p:sp>
      <p:sp>
        <p:nvSpPr>
          <p:cNvPr id="4" name="Date Placeholder 3"/>
          <p:cNvSpPr>
            <a:spLocks noGrp="1"/>
          </p:cNvSpPr>
          <p:nvPr>
            <p:ph type="dt" sz="half" idx="10"/>
          </p:nvPr>
        </p:nvSpPr>
        <p:spPr>
          <a:xfrm>
            <a:off x="1005205" y="10517696"/>
            <a:ext cx="4623943" cy="276999"/>
          </a:xfrm>
        </p:spPr>
        <p:txBody>
          <a:bodyPr/>
          <a:lstStyle/>
          <a:p>
            <a:fld id="{8C74A31B-FF56-417B-8DEE-958FFCC6BCD5}" type="datetimeFigureOut">
              <a:rPr lang="en-US" smtClean="0"/>
              <a:t>3/22/2023</a:t>
            </a:fld>
            <a:endParaRPr lang="en-US"/>
          </a:p>
        </p:txBody>
      </p:sp>
      <p:sp>
        <p:nvSpPr>
          <p:cNvPr id="5" name="Footer Placeholder 4"/>
          <p:cNvSpPr>
            <a:spLocks noGrp="1"/>
          </p:cNvSpPr>
          <p:nvPr>
            <p:ph type="ftr" sz="quarter" idx="11"/>
          </p:nvPr>
        </p:nvSpPr>
        <p:spPr>
          <a:xfrm>
            <a:off x="6835394" y="10517696"/>
            <a:ext cx="6433312" cy="276999"/>
          </a:xfrm>
        </p:spPr>
        <p:txBody>
          <a:bodyPr/>
          <a:lstStyle/>
          <a:p>
            <a:endParaRPr lang="en-US"/>
          </a:p>
        </p:txBody>
      </p:sp>
      <p:sp>
        <p:nvSpPr>
          <p:cNvPr id="6" name="Slide Number Placeholder 5"/>
          <p:cNvSpPr>
            <a:spLocks noGrp="1"/>
          </p:cNvSpPr>
          <p:nvPr>
            <p:ph type="sldNum" sz="quarter" idx="12"/>
          </p:nvPr>
        </p:nvSpPr>
        <p:spPr>
          <a:xfrm>
            <a:off x="14474953" y="10517696"/>
            <a:ext cx="4623943" cy="276999"/>
          </a:xfrm>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778912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3" y="1850860"/>
            <a:ext cx="15078075" cy="3937329"/>
          </a:xfrm>
        </p:spPr>
        <p:txBody>
          <a:bodyPr anchor="b"/>
          <a:lstStyle>
            <a:lvl1pPr algn="ctr">
              <a:defRPr sz="9894"/>
            </a:lvl1pPr>
          </a:lstStyle>
          <a:p>
            <a:r>
              <a:rPr lang="en-US"/>
              <a:t>Click to edit Master title style</a:t>
            </a:r>
          </a:p>
        </p:txBody>
      </p:sp>
      <p:sp>
        <p:nvSpPr>
          <p:cNvPr id="3" name="Subtitle 2"/>
          <p:cNvSpPr>
            <a:spLocks noGrp="1"/>
          </p:cNvSpPr>
          <p:nvPr>
            <p:ph type="subTitle" idx="1"/>
          </p:nvPr>
        </p:nvSpPr>
        <p:spPr>
          <a:xfrm>
            <a:off x="2513013" y="5940028"/>
            <a:ext cx="15078075" cy="2730474"/>
          </a:xfrm>
        </p:spPr>
        <p:txBody>
          <a:bodyPr/>
          <a:lstStyle>
            <a:lvl1pPr marL="0" indent="0" algn="ctr">
              <a:buNone/>
              <a:defRPr sz="3958"/>
            </a:lvl1pPr>
            <a:lvl2pPr marL="753923" indent="0" algn="ctr">
              <a:buNone/>
              <a:defRPr sz="3298"/>
            </a:lvl2pPr>
            <a:lvl3pPr marL="1507846" indent="0" algn="ctr">
              <a:buNone/>
              <a:defRPr sz="2968"/>
            </a:lvl3pPr>
            <a:lvl4pPr marL="2261768" indent="0" algn="ctr">
              <a:buNone/>
              <a:defRPr sz="2638"/>
            </a:lvl4pPr>
            <a:lvl5pPr marL="3015691" indent="0" algn="ctr">
              <a:buNone/>
              <a:defRPr sz="2638"/>
            </a:lvl5pPr>
            <a:lvl6pPr marL="3769614" indent="0" algn="ctr">
              <a:buNone/>
              <a:defRPr sz="2638"/>
            </a:lvl6pPr>
            <a:lvl7pPr marL="4523537" indent="0" algn="ctr">
              <a:buNone/>
              <a:defRPr sz="2638"/>
            </a:lvl7pPr>
            <a:lvl8pPr marL="5277460" indent="0" algn="ctr">
              <a:buNone/>
              <a:defRPr sz="2638"/>
            </a:lvl8pPr>
            <a:lvl9pPr marL="6031382" indent="0" algn="ctr">
              <a:buNone/>
              <a:defRPr sz="2638"/>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64808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711023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71686" y="2819485"/>
            <a:ext cx="17339786" cy="4704375"/>
          </a:xfrm>
        </p:spPr>
        <p:txBody>
          <a:bodyPr anchor="b"/>
          <a:lstStyle>
            <a:lvl1pPr>
              <a:defRPr sz="9894"/>
            </a:lvl1pPr>
          </a:lstStyle>
          <a:p>
            <a:r>
              <a:rPr lang="en-US"/>
              <a:t>Click to edit Master title style</a:t>
            </a:r>
          </a:p>
        </p:txBody>
      </p:sp>
      <p:sp>
        <p:nvSpPr>
          <p:cNvPr id="3" name="Text Placeholder 2"/>
          <p:cNvSpPr>
            <a:spLocks noGrp="1"/>
          </p:cNvSpPr>
          <p:nvPr>
            <p:ph type="body" idx="1"/>
          </p:nvPr>
        </p:nvSpPr>
        <p:spPr>
          <a:xfrm>
            <a:off x="1371686" y="7568366"/>
            <a:ext cx="17339786" cy="2473919"/>
          </a:xfrm>
        </p:spPr>
        <p:txBody>
          <a:bodyPr/>
          <a:lstStyle>
            <a:lvl1pPr marL="0" indent="0">
              <a:buNone/>
              <a:defRPr sz="3958">
                <a:solidFill>
                  <a:schemeClr val="tx1">
                    <a:tint val="75000"/>
                  </a:schemeClr>
                </a:solidFill>
              </a:defRPr>
            </a:lvl1pPr>
            <a:lvl2pPr marL="753923" indent="0">
              <a:buNone/>
              <a:defRPr sz="3298">
                <a:solidFill>
                  <a:schemeClr val="tx1">
                    <a:tint val="75000"/>
                  </a:schemeClr>
                </a:solidFill>
              </a:defRPr>
            </a:lvl2pPr>
            <a:lvl3pPr marL="1507846" indent="0">
              <a:buNone/>
              <a:defRPr sz="2968">
                <a:solidFill>
                  <a:schemeClr val="tx1">
                    <a:tint val="75000"/>
                  </a:schemeClr>
                </a:solidFill>
              </a:defRPr>
            </a:lvl3pPr>
            <a:lvl4pPr marL="2261768" indent="0">
              <a:buNone/>
              <a:defRPr sz="2638">
                <a:solidFill>
                  <a:schemeClr val="tx1">
                    <a:tint val="75000"/>
                  </a:schemeClr>
                </a:solidFill>
              </a:defRPr>
            </a:lvl4pPr>
            <a:lvl5pPr marL="3015691" indent="0">
              <a:buNone/>
              <a:defRPr sz="2638">
                <a:solidFill>
                  <a:schemeClr val="tx1">
                    <a:tint val="75000"/>
                  </a:schemeClr>
                </a:solidFill>
              </a:defRPr>
            </a:lvl5pPr>
            <a:lvl6pPr marL="3769614" indent="0">
              <a:buNone/>
              <a:defRPr sz="2638">
                <a:solidFill>
                  <a:schemeClr val="tx1">
                    <a:tint val="75000"/>
                  </a:schemeClr>
                </a:solidFill>
              </a:defRPr>
            </a:lvl6pPr>
            <a:lvl7pPr marL="4523537" indent="0">
              <a:buNone/>
              <a:defRPr sz="2638">
                <a:solidFill>
                  <a:schemeClr val="tx1">
                    <a:tint val="75000"/>
                  </a:schemeClr>
                </a:solidFill>
              </a:defRPr>
            </a:lvl7pPr>
            <a:lvl8pPr marL="5277460" indent="0">
              <a:buNone/>
              <a:defRPr sz="2638">
                <a:solidFill>
                  <a:schemeClr val="tx1">
                    <a:tint val="75000"/>
                  </a:schemeClr>
                </a:solidFill>
              </a:defRPr>
            </a:lvl8pPr>
            <a:lvl9pPr marL="6031382" indent="0">
              <a:buNone/>
              <a:defRPr sz="2638">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76263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382157" y="3010591"/>
            <a:ext cx="8544243" cy="71756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0177700" y="3010591"/>
            <a:ext cx="8544243" cy="71756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05883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84776" y="602119"/>
            <a:ext cx="17339786" cy="2185952"/>
          </a:xfrm>
        </p:spPr>
        <p:txBody>
          <a:bodyPr/>
          <a:lstStyle/>
          <a:p>
            <a:r>
              <a:rPr lang="en-US"/>
              <a:t>Click to edit Master title style</a:t>
            </a:r>
          </a:p>
        </p:txBody>
      </p:sp>
      <p:sp>
        <p:nvSpPr>
          <p:cNvPr id="3" name="Text Placeholder 2"/>
          <p:cNvSpPr>
            <a:spLocks noGrp="1"/>
          </p:cNvSpPr>
          <p:nvPr>
            <p:ph type="body" idx="1"/>
          </p:nvPr>
        </p:nvSpPr>
        <p:spPr>
          <a:xfrm>
            <a:off x="1384776" y="2772362"/>
            <a:ext cx="8504976" cy="1358692"/>
          </a:xfrm>
        </p:spPr>
        <p:txBody>
          <a:bodyPr anchor="b"/>
          <a:lstStyle>
            <a:lvl1pPr marL="0" indent="0">
              <a:buNone/>
              <a:defRPr sz="3958" b="1"/>
            </a:lvl1pPr>
            <a:lvl2pPr marL="753923" indent="0">
              <a:buNone/>
              <a:defRPr sz="3298" b="1"/>
            </a:lvl2pPr>
            <a:lvl3pPr marL="1507846" indent="0">
              <a:buNone/>
              <a:defRPr sz="2968" b="1"/>
            </a:lvl3pPr>
            <a:lvl4pPr marL="2261768" indent="0">
              <a:buNone/>
              <a:defRPr sz="2638" b="1"/>
            </a:lvl4pPr>
            <a:lvl5pPr marL="3015691" indent="0">
              <a:buNone/>
              <a:defRPr sz="2638" b="1"/>
            </a:lvl5pPr>
            <a:lvl6pPr marL="3769614" indent="0">
              <a:buNone/>
              <a:defRPr sz="2638" b="1"/>
            </a:lvl6pPr>
            <a:lvl7pPr marL="4523537" indent="0">
              <a:buNone/>
              <a:defRPr sz="2638" b="1"/>
            </a:lvl7pPr>
            <a:lvl8pPr marL="5277460" indent="0">
              <a:buNone/>
              <a:defRPr sz="2638" b="1"/>
            </a:lvl8pPr>
            <a:lvl9pPr marL="6031382" indent="0">
              <a:buNone/>
              <a:defRPr sz="2638" b="1"/>
            </a:lvl9pPr>
          </a:lstStyle>
          <a:p>
            <a:pPr lvl="0"/>
            <a:r>
              <a:rPr lang="en-US"/>
              <a:t>Edit Master text styles</a:t>
            </a:r>
          </a:p>
        </p:txBody>
      </p:sp>
      <p:sp>
        <p:nvSpPr>
          <p:cNvPr id="4" name="Content Placeholder 3"/>
          <p:cNvSpPr>
            <a:spLocks noGrp="1"/>
          </p:cNvSpPr>
          <p:nvPr>
            <p:ph sz="half" idx="2"/>
          </p:nvPr>
        </p:nvSpPr>
        <p:spPr>
          <a:xfrm>
            <a:off x="1384776" y="4131054"/>
            <a:ext cx="8504976" cy="60761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0177701" y="2772362"/>
            <a:ext cx="8546861" cy="1358692"/>
          </a:xfrm>
        </p:spPr>
        <p:txBody>
          <a:bodyPr anchor="b"/>
          <a:lstStyle>
            <a:lvl1pPr marL="0" indent="0">
              <a:buNone/>
              <a:defRPr sz="3958" b="1"/>
            </a:lvl1pPr>
            <a:lvl2pPr marL="753923" indent="0">
              <a:buNone/>
              <a:defRPr sz="3298" b="1"/>
            </a:lvl2pPr>
            <a:lvl3pPr marL="1507846" indent="0">
              <a:buNone/>
              <a:defRPr sz="2968" b="1"/>
            </a:lvl3pPr>
            <a:lvl4pPr marL="2261768" indent="0">
              <a:buNone/>
              <a:defRPr sz="2638" b="1"/>
            </a:lvl4pPr>
            <a:lvl5pPr marL="3015691" indent="0">
              <a:buNone/>
              <a:defRPr sz="2638" b="1"/>
            </a:lvl5pPr>
            <a:lvl6pPr marL="3769614" indent="0">
              <a:buNone/>
              <a:defRPr sz="2638" b="1"/>
            </a:lvl6pPr>
            <a:lvl7pPr marL="4523537" indent="0">
              <a:buNone/>
              <a:defRPr sz="2638" b="1"/>
            </a:lvl7pPr>
            <a:lvl8pPr marL="5277460" indent="0">
              <a:buNone/>
              <a:defRPr sz="2638" b="1"/>
            </a:lvl8pPr>
            <a:lvl9pPr marL="6031382" indent="0">
              <a:buNone/>
              <a:defRPr sz="2638" b="1"/>
            </a:lvl9pPr>
          </a:lstStyle>
          <a:p>
            <a:pPr lvl="0"/>
            <a:r>
              <a:rPr lang="en-US"/>
              <a:t>Edit Master text styles</a:t>
            </a:r>
          </a:p>
        </p:txBody>
      </p:sp>
      <p:sp>
        <p:nvSpPr>
          <p:cNvPr id="6" name="Content Placeholder 5"/>
          <p:cNvSpPr>
            <a:spLocks noGrp="1"/>
          </p:cNvSpPr>
          <p:nvPr>
            <p:ph sz="quarter" idx="4"/>
          </p:nvPr>
        </p:nvSpPr>
        <p:spPr>
          <a:xfrm>
            <a:off x="10177701" y="4131054"/>
            <a:ext cx="8546861" cy="60761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01177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199011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666231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5" cy="2638848"/>
          </a:xfrm>
        </p:spPr>
        <p:txBody>
          <a:bodyPr anchor="b"/>
          <a:lstStyle>
            <a:lvl1pPr>
              <a:defRPr sz="5277"/>
            </a:lvl1pPr>
          </a:lstStyle>
          <a:p>
            <a:r>
              <a:rPr lang="en-US"/>
              <a:t>Click to edit Master title style</a:t>
            </a:r>
          </a:p>
        </p:txBody>
      </p:sp>
      <p:sp>
        <p:nvSpPr>
          <p:cNvPr id="3" name="Content Placeholder 2"/>
          <p:cNvSpPr>
            <a:spLocks noGrp="1"/>
          </p:cNvSpPr>
          <p:nvPr>
            <p:ph idx="1"/>
          </p:nvPr>
        </p:nvSpPr>
        <p:spPr>
          <a:xfrm>
            <a:off x="8546861" y="1628338"/>
            <a:ext cx="10177701" cy="8036969"/>
          </a:xfrm>
        </p:spPr>
        <p:txBody>
          <a:bodyPr/>
          <a:lstStyle>
            <a:lvl1pPr>
              <a:defRPr sz="5277"/>
            </a:lvl1pPr>
            <a:lvl2pPr>
              <a:defRPr sz="4617"/>
            </a:lvl2pPr>
            <a:lvl3pPr>
              <a:defRPr sz="3958"/>
            </a:lvl3pPr>
            <a:lvl4pPr>
              <a:defRPr sz="3298"/>
            </a:lvl4pPr>
            <a:lvl5pPr>
              <a:defRPr sz="3298"/>
            </a:lvl5pPr>
            <a:lvl6pPr>
              <a:defRPr sz="3298"/>
            </a:lvl6pPr>
            <a:lvl7pPr>
              <a:defRPr sz="3298"/>
            </a:lvl7pPr>
            <a:lvl8pPr>
              <a:defRPr sz="3298"/>
            </a:lvl8pPr>
            <a:lvl9pPr>
              <a:defRPr sz="3298"/>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384776" y="3392805"/>
            <a:ext cx="6484095" cy="6285591"/>
          </a:xfrm>
        </p:spPr>
        <p:txBody>
          <a:bodyPr/>
          <a:lstStyle>
            <a:lvl1pPr marL="0" indent="0">
              <a:buNone/>
              <a:defRPr sz="2638"/>
            </a:lvl1pPr>
            <a:lvl2pPr marL="753923" indent="0">
              <a:buNone/>
              <a:defRPr sz="2309"/>
            </a:lvl2pPr>
            <a:lvl3pPr marL="1507846" indent="0">
              <a:buNone/>
              <a:defRPr sz="1979"/>
            </a:lvl3pPr>
            <a:lvl4pPr marL="2261768" indent="0">
              <a:buNone/>
              <a:defRPr sz="1649"/>
            </a:lvl4pPr>
            <a:lvl5pPr marL="3015691" indent="0">
              <a:buNone/>
              <a:defRPr sz="1649"/>
            </a:lvl5pPr>
            <a:lvl6pPr marL="3769614" indent="0">
              <a:buNone/>
              <a:defRPr sz="1649"/>
            </a:lvl6pPr>
            <a:lvl7pPr marL="4523537" indent="0">
              <a:buNone/>
              <a:defRPr sz="1649"/>
            </a:lvl7pPr>
            <a:lvl8pPr marL="5277460" indent="0">
              <a:buNone/>
              <a:defRPr sz="1649"/>
            </a:lvl8pPr>
            <a:lvl9pPr marL="6031382" indent="0">
              <a:buNone/>
              <a:defRPr sz="1649"/>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831730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5" cy="2638848"/>
          </a:xfrm>
        </p:spPr>
        <p:txBody>
          <a:bodyPr anchor="b"/>
          <a:lstStyle>
            <a:lvl1pPr>
              <a:defRPr sz="5277"/>
            </a:lvl1pPr>
          </a:lstStyle>
          <a:p>
            <a:r>
              <a:rPr lang="en-US"/>
              <a:t>Click to edit Master title style</a:t>
            </a:r>
          </a:p>
        </p:txBody>
      </p:sp>
      <p:sp>
        <p:nvSpPr>
          <p:cNvPr id="3" name="Picture Placeholder 2"/>
          <p:cNvSpPr>
            <a:spLocks noGrp="1"/>
          </p:cNvSpPr>
          <p:nvPr>
            <p:ph type="pic" idx="1"/>
          </p:nvPr>
        </p:nvSpPr>
        <p:spPr>
          <a:xfrm>
            <a:off x="8546861" y="1628338"/>
            <a:ext cx="10177701" cy="8036969"/>
          </a:xfrm>
        </p:spPr>
        <p:txBody>
          <a:bodyPr/>
          <a:lstStyle>
            <a:lvl1pPr marL="0" indent="0">
              <a:buNone/>
              <a:defRPr sz="5277"/>
            </a:lvl1pPr>
            <a:lvl2pPr marL="753923" indent="0">
              <a:buNone/>
              <a:defRPr sz="4617"/>
            </a:lvl2pPr>
            <a:lvl3pPr marL="1507846" indent="0">
              <a:buNone/>
              <a:defRPr sz="3958"/>
            </a:lvl3pPr>
            <a:lvl4pPr marL="2261768" indent="0">
              <a:buNone/>
              <a:defRPr sz="3298"/>
            </a:lvl4pPr>
            <a:lvl5pPr marL="3015691" indent="0">
              <a:buNone/>
              <a:defRPr sz="3298"/>
            </a:lvl5pPr>
            <a:lvl6pPr marL="3769614" indent="0">
              <a:buNone/>
              <a:defRPr sz="3298"/>
            </a:lvl6pPr>
            <a:lvl7pPr marL="4523537" indent="0">
              <a:buNone/>
              <a:defRPr sz="3298"/>
            </a:lvl7pPr>
            <a:lvl8pPr marL="5277460" indent="0">
              <a:buNone/>
              <a:defRPr sz="3298"/>
            </a:lvl8pPr>
            <a:lvl9pPr marL="6031382" indent="0">
              <a:buNone/>
              <a:defRPr sz="3298"/>
            </a:lvl9pPr>
          </a:lstStyle>
          <a:p>
            <a:endParaRPr lang="en-US"/>
          </a:p>
        </p:txBody>
      </p:sp>
      <p:sp>
        <p:nvSpPr>
          <p:cNvPr id="4" name="Text Placeholder 3"/>
          <p:cNvSpPr>
            <a:spLocks noGrp="1"/>
          </p:cNvSpPr>
          <p:nvPr>
            <p:ph type="body" sz="half" idx="2"/>
          </p:nvPr>
        </p:nvSpPr>
        <p:spPr>
          <a:xfrm>
            <a:off x="1384776" y="3392805"/>
            <a:ext cx="6484095" cy="6285591"/>
          </a:xfrm>
        </p:spPr>
        <p:txBody>
          <a:bodyPr/>
          <a:lstStyle>
            <a:lvl1pPr marL="0" indent="0">
              <a:buNone/>
              <a:defRPr sz="2638"/>
            </a:lvl1pPr>
            <a:lvl2pPr marL="753923" indent="0">
              <a:buNone/>
              <a:defRPr sz="2309"/>
            </a:lvl2pPr>
            <a:lvl3pPr marL="1507846" indent="0">
              <a:buNone/>
              <a:defRPr sz="1979"/>
            </a:lvl3pPr>
            <a:lvl4pPr marL="2261768" indent="0">
              <a:buNone/>
              <a:defRPr sz="1649"/>
            </a:lvl4pPr>
            <a:lvl5pPr marL="3015691" indent="0">
              <a:buNone/>
              <a:defRPr sz="1649"/>
            </a:lvl5pPr>
            <a:lvl6pPr marL="3769614" indent="0">
              <a:buNone/>
              <a:defRPr sz="1649"/>
            </a:lvl6pPr>
            <a:lvl7pPr marL="4523537" indent="0">
              <a:buNone/>
              <a:defRPr sz="1649"/>
            </a:lvl7pPr>
            <a:lvl8pPr marL="5277460" indent="0">
              <a:buNone/>
              <a:defRPr sz="1649"/>
            </a:lvl8pPr>
            <a:lvl9pPr marL="6031382" indent="0">
              <a:buNone/>
              <a:defRPr sz="1649"/>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87567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4283556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386996" y="602118"/>
            <a:ext cx="4334947" cy="958415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382157" y="602118"/>
            <a:ext cx="12753538" cy="95841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1580424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Relationship Id="rId3" Type="http://schemas.openxmlformats.org/officeDocument/2006/relationships/slideLayout" Target="../slideLayouts/slideLayout9.xml"/><Relationship Id="rId7" Type="http://schemas.openxmlformats.org/officeDocument/2006/relationships/slideLayout" Target="../slideLayouts/slideLayout13.xml"/><Relationship Id="rId12"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5" Type="http://schemas.openxmlformats.org/officeDocument/2006/relationships/slideLayout" Target="../slideLayouts/slideLayout11.xml"/><Relationship Id="rId10" Type="http://schemas.openxmlformats.org/officeDocument/2006/relationships/slideLayout" Target="../slideLayouts/slideLayout16.xml"/><Relationship Id="rId4" Type="http://schemas.openxmlformats.org/officeDocument/2006/relationships/slideLayout" Target="../slideLayouts/slideLayout10.xml"/><Relationship Id="rId9"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7162972" y="4531969"/>
            <a:ext cx="5778155" cy="1885314"/>
          </a:xfrm>
          <a:prstGeom prst="rect">
            <a:avLst/>
          </a:prstGeom>
        </p:spPr>
        <p:txBody>
          <a:bodyPr wrap="square" lIns="0" tIns="0" rIns="0" bIns="0">
            <a:spAutoFit/>
          </a:bodyPr>
          <a:lstStyle>
            <a:lvl1pPr>
              <a:defRPr sz="5100" b="0" i="0">
                <a:solidFill>
                  <a:schemeClr val="tx1"/>
                </a:solidFill>
                <a:latin typeface="Arial"/>
                <a:cs typeface="Arial"/>
              </a:defRPr>
            </a:lvl1pPr>
          </a:lstStyle>
          <a:p>
            <a:endParaRPr/>
          </a:p>
        </p:txBody>
      </p:sp>
      <p:sp>
        <p:nvSpPr>
          <p:cNvPr id="3" name="Holder 3"/>
          <p:cNvSpPr>
            <a:spLocks noGrp="1"/>
          </p:cNvSpPr>
          <p:nvPr>
            <p:ph type="body" idx="1"/>
          </p:nvPr>
        </p:nvSpPr>
        <p:spPr>
          <a:xfrm>
            <a:off x="2219827" y="2230298"/>
            <a:ext cx="15664444" cy="7704455"/>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6835394" y="10517696"/>
            <a:ext cx="6433312" cy="565467"/>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1005205" y="10517696"/>
            <a:ext cx="4623943" cy="565467"/>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3/22/2023</a:t>
            </a:fld>
            <a:endParaRPr lang="en-US"/>
          </a:p>
        </p:txBody>
      </p:sp>
      <p:sp>
        <p:nvSpPr>
          <p:cNvPr id="6" name="Holder 6"/>
          <p:cNvSpPr>
            <a:spLocks noGrp="1"/>
          </p:cNvSpPr>
          <p:nvPr>
            <p:ph type="sldNum" sz="quarter" idx="7"/>
          </p:nvPr>
        </p:nvSpPr>
        <p:spPr>
          <a:xfrm>
            <a:off x="14474953" y="10517696"/>
            <a:ext cx="4623943" cy="565467"/>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7"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82157" y="602119"/>
            <a:ext cx="17339786" cy="218595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382157" y="3010591"/>
            <a:ext cx="17339786" cy="7175679"/>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382157" y="10482093"/>
            <a:ext cx="4523423" cy="602118"/>
          </a:xfrm>
          <a:prstGeom prst="rect">
            <a:avLst/>
          </a:prstGeom>
        </p:spPr>
        <p:txBody>
          <a:bodyPr vert="horz" lIns="91440" tIns="45720" rIns="91440" bIns="45720" rtlCol="0" anchor="ctr"/>
          <a:lstStyle>
            <a:lvl1pPr algn="l">
              <a:defRPr sz="1979">
                <a:solidFill>
                  <a:schemeClr val="tx1">
                    <a:tint val="75000"/>
                  </a:schemeClr>
                </a:solidFill>
              </a:defRPr>
            </a:lvl1pPr>
          </a:lstStyle>
          <a:p>
            <a:fld id="{8C74A31B-FF56-417B-8DEE-958FFCC6BCD5}" type="datetimeFigureOut">
              <a:rPr lang="en-US" smtClean="0"/>
              <a:t>3/22/2023</a:t>
            </a:fld>
            <a:endParaRPr lang="en-US"/>
          </a:p>
        </p:txBody>
      </p:sp>
      <p:sp>
        <p:nvSpPr>
          <p:cNvPr id="5" name="Footer Placeholder 4"/>
          <p:cNvSpPr>
            <a:spLocks noGrp="1"/>
          </p:cNvSpPr>
          <p:nvPr>
            <p:ph type="ftr" sz="quarter" idx="3"/>
          </p:nvPr>
        </p:nvSpPr>
        <p:spPr>
          <a:xfrm>
            <a:off x="6659483" y="10482093"/>
            <a:ext cx="6785134" cy="602118"/>
          </a:xfrm>
          <a:prstGeom prst="rect">
            <a:avLst/>
          </a:prstGeom>
        </p:spPr>
        <p:txBody>
          <a:bodyPr vert="horz" lIns="91440" tIns="45720" rIns="91440" bIns="45720" rtlCol="0" anchor="ctr"/>
          <a:lstStyle>
            <a:lvl1pPr algn="ctr">
              <a:defRPr sz="1979">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4198520" y="10482093"/>
            <a:ext cx="4523423" cy="602118"/>
          </a:xfrm>
          <a:prstGeom prst="rect">
            <a:avLst/>
          </a:prstGeom>
        </p:spPr>
        <p:txBody>
          <a:bodyPr vert="horz" lIns="91440" tIns="45720" rIns="91440" bIns="45720" rtlCol="0" anchor="ctr"/>
          <a:lstStyle>
            <a:lvl1pPr algn="r">
              <a:defRPr sz="1979">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21866345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p:titleStyle>
    <p:bodyStyle>
      <a:lvl1pPr marL="376961" indent="-376961" algn="l" defTabSz="1507846" rtl="0" eaLnBrk="1" latinLnBrk="0" hangingPunct="1">
        <a:lnSpc>
          <a:spcPct val="90000"/>
        </a:lnSpc>
        <a:spcBef>
          <a:spcPts val="1649"/>
        </a:spcBef>
        <a:buFont typeface="Arial" panose="020B0604020202020204" pitchFamily="34" charset="0"/>
        <a:buChar char="•"/>
        <a:defRPr sz="4617" kern="1200">
          <a:solidFill>
            <a:schemeClr val="tx1"/>
          </a:solidFill>
          <a:latin typeface="+mn-lt"/>
          <a:ea typeface="+mn-ea"/>
          <a:cs typeface="+mn-cs"/>
        </a:defRPr>
      </a:lvl1pPr>
      <a:lvl2pPr marL="1130884" indent="-376961" algn="l" defTabSz="1507846" rtl="0" eaLnBrk="1" latinLnBrk="0" hangingPunct="1">
        <a:lnSpc>
          <a:spcPct val="90000"/>
        </a:lnSpc>
        <a:spcBef>
          <a:spcPts val="824"/>
        </a:spcBef>
        <a:buFont typeface="Arial" panose="020B0604020202020204" pitchFamily="34" charset="0"/>
        <a:buChar char="•"/>
        <a:defRPr sz="3958" kern="1200">
          <a:solidFill>
            <a:schemeClr val="tx1"/>
          </a:solidFill>
          <a:latin typeface="+mn-lt"/>
          <a:ea typeface="+mn-ea"/>
          <a:cs typeface="+mn-cs"/>
        </a:defRPr>
      </a:lvl2pPr>
      <a:lvl3pPr marL="1884807" indent="-376961" algn="l" defTabSz="1507846" rtl="0" eaLnBrk="1" latinLnBrk="0" hangingPunct="1">
        <a:lnSpc>
          <a:spcPct val="90000"/>
        </a:lnSpc>
        <a:spcBef>
          <a:spcPts val="824"/>
        </a:spcBef>
        <a:buFont typeface="Arial" panose="020B0604020202020204" pitchFamily="34" charset="0"/>
        <a:buChar char="•"/>
        <a:defRPr sz="3298" kern="1200">
          <a:solidFill>
            <a:schemeClr val="tx1"/>
          </a:solidFill>
          <a:latin typeface="+mn-lt"/>
          <a:ea typeface="+mn-ea"/>
          <a:cs typeface="+mn-cs"/>
        </a:defRPr>
      </a:lvl3pPr>
      <a:lvl4pPr marL="2638730"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4pPr>
      <a:lvl5pPr marL="3392653"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5pPr>
      <a:lvl6pPr marL="4146575"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6pPr>
      <a:lvl7pPr marL="4900498"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7pPr>
      <a:lvl8pPr marL="5654421"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8pPr>
      <a:lvl9pPr marL="6408344"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9pPr>
    </p:bodyStyle>
    <p:other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jpeg"/><Relationship Id="rId2" Type="http://schemas.openxmlformats.org/officeDocument/2006/relationships/image" Target="../media/image1.emf"/><Relationship Id="rId1" Type="http://schemas.openxmlformats.org/officeDocument/2006/relationships/slideLayout" Target="../slideLayouts/slideLayout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6.jpeg"/><Relationship Id="rId2" Type="http://schemas.openxmlformats.org/officeDocument/2006/relationships/image" Target="../media/image7.jpg"/><Relationship Id="rId1" Type="http://schemas.openxmlformats.org/officeDocument/2006/relationships/slideLayout" Target="../slideLayouts/slideLayout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3.emf"/><Relationship Id="rId7" Type="http://schemas.openxmlformats.org/officeDocument/2006/relationships/image" Target="../media/image10.emf"/><Relationship Id="rId12" Type="http://schemas.openxmlformats.org/officeDocument/2006/relationships/image" Target="../media/image6.jpeg"/><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11" Type="http://schemas.openxmlformats.org/officeDocument/2006/relationships/image" Target="../media/image510.png"/><Relationship Id="rId5" Type="http://schemas.openxmlformats.org/officeDocument/2006/relationships/image" Target="../media/image15.png"/><Relationship Id="rId10" Type="http://schemas.openxmlformats.org/officeDocument/2006/relationships/customXml" Target="../ink/ink1.xml"/><Relationship Id="rId4" Type="http://schemas.openxmlformats.org/officeDocument/2006/relationships/image" Target="../media/image14.emf"/><Relationship Id="rId9" Type="http://schemas.openxmlformats.org/officeDocument/2006/relationships/image" Target="../media/image17.png"/></Relationships>
</file>

<file path=ppt/slides/_rels/slide4.xml.rels><?xml version="1.0" encoding="UTF-8" standalone="yes"?>
<Relationships xmlns="http://schemas.openxmlformats.org/package/2006/relationships"><Relationship Id="rId8" Type="http://schemas.openxmlformats.org/officeDocument/2006/relationships/hyperlink" Target="https://admanager.google.com/home/contact-us/" TargetMode="External"/><Relationship Id="rId13" Type="http://schemas.openxmlformats.org/officeDocument/2006/relationships/image" Target="../media/image18.png"/><Relationship Id="rId3" Type="http://schemas.openxmlformats.org/officeDocument/2006/relationships/image" Target="../media/image13.emf"/><Relationship Id="rId7" Type="http://schemas.openxmlformats.org/officeDocument/2006/relationships/image" Target="../media/image10.emf"/><Relationship Id="rId12" Type="http://schemas.openxmlformats.org/officeDocument/2006/relationships/customXml" Target="../ink/ink3.xml"/><Relationship Id="rId2" Type="http://schemas.openxmlformats.org/officeDocument/2006/relationships/image" Target="../media/image12.emf"/><Relationship Id="rId16" Type="http://schemas.openxmlformats.org/officeDocument/2006/relationships/image" Target="../media/image6.jpeg"/><Relationship Id="rId1" Type="http://schemas.openxmlformats.org/officeDocument/2006/relationships/slideLayout" Target="../slideLayouts/slideLayout5.xml"/><Relationship Id="rId6" Type="http://schemas.openxmlformats.org/officeDocument/2006/relationships/image" Target="../media/image9.emf"/><Relationship Id="rId11" Type="http://schemas.openxmlformats.org/officeDocument/2006/relationships/image" Target="../media/image19.png"/><Relationship Id="rId5" Type="http://schemas.openxmlformats.org/officeDocument/2006/relationships/image" Target="../media/image15.png"/><Relationship Id="rId15" Type="http://schemas.openxmlformats.org/officeDocument/2006/relationships/image" Target="../media/image21.png"/><Relationship Id="rId4" Type="http://schemas.openxmlformats.org/officeDocument/2006/relationships/image" Target="../media/image14.emf"/><Relationship Id="rId9" Type="http://schemas.openxmlformats.org/officeDocument/2006/relationships/customXml" Target="../ink/ink2.xml"/><Relationship Id="rId14" Type="http://schemas.openxmlformats.org/officeDocument/2006/relationships/customXml" Target="../ink/ink4.xml"/></Relationships>
</file>

<file path=ppt/slides/_rels/slide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6.jpeg"/><Relationship Id="rId4" Type="http://schemas.openxmlformats.org/officeDocument/2006/relationships/image" Target="../media/image14.emf"/><Relationship Id="rId9" Type="http://schemas.openxmlformats.org/officeDocument/2006/relationships/image" Target="../media/image21.emf"/></Relationships>
</file>

<file path=ppt/slides/_rels/slide6.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6.jpeg"/><Relationship Id="rId3" Type="http://schemas.openxmlformats.org/officeDocument/2006/relationships/image" Target="../media/image13.emf"/><Relationship Id="rId7" Type="http://schemas.openxmlformats.org/officeDocument/2006/relationships/image" Target="../media/image10.emf"/><Relationship Id="rId12" Type="http://schemas.openxmlformats.org/officeDocument/2006/relationships/hyperlink" Target="http://www.ads.google.com/" TargetMode="External"/><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11" Type="http://schemas.openxmlformats.org/officeDocument/2006/relationships/image" Target="../media/image27.png"/><Relationship Id="rId5" Type="http://schemas.openxmlformats.org/officeDocument/2006/relationships/image" Target="../media/image22.png"/><Relationship Id="rId4" Type="http://schemas.openxmlformats.org/officeDocument/2006/relationships/image" Target="../media/image14.emf"/><Relationship Id="rId9" Type="http://schemas.openxmlformats.org/officeDocument/2006/relationships/customXml" Target="../ink/ink5.xml"/></Relationships>
</file>

<file path=ppt/slides/_rels/slide7.xml.rels><?xml version="1.0" encoding="UTF-8" standalone="yes"?>
<Relationships xmlns="http://schemas.openxmlformats.org/package/2006/relationships"><Relationship Id="rId8" Type="http://schemas.openxmlformats.org/officeDocument/2006/relationships/hyperlink" Target="https://support.google.com/google-ads/answer/2567043" TargetMode="External"/><Relationship Id="rId3" Type="http://schemas.openxmlformats.org/officeDocument/2006/relationships/image" Target="../media/image13.emf"/><Relationship Id="rId7" Type="http://schemas.openxmlformats.org/officeDocument/2006/relationships/image" Target="../media/image10.emf"/><Relationship Id="rId12" Type="http://schemas.openxmlformats.org/officeDocument/2006/relationships/image" Target="../media/image6.jpeg"/><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11" Type="http://schemas.openxmlformats.org/officeDocument/2006/relationships/image" Target="../media/image21.emf"/><Relationship Id="rId5" Type="http://schemas.openxmlformats.org/officeDocument/2006/relationships/image" Target="../media/image15.png"/><Relationship Id="rId10" Type="http://schemas.openxmlformats.org/officeDocument/2006/relationships/hyperlink" Target="https://support.google.com/google-ads/answer/2375497" TargetMode="External"/><Relationship Id="rId4" Type="http://schemas.openxmlformats.org/officeDocument/2006/relationships/image" Target="../media/image14.emf"/><Relationship Id="rId9" Type="http://schemas.openxmlformats.org/officeDocument/2006/relationships/hyperlink" Target="https://support.google.com/google-ads/answer/9510373" TargetMode="External"/></Relationships>
</file>

<file path=ppt/slides/_rels/slide8.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6.jpeg"/><Relationship Id="rId4" Type="http://schemas.openxmlformats.org/officeDocument/2006/relationships/image" Target="../media/image14.emf"/><Relationship Id="rId9" Type="http://schemas.openxmlformats.org/officeDocument/2006/relationships/image" Target="../media/image24.jpg"/></Relationships>
</file>

<file path=ppt/slides/_rels/slide9.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6.jpeg"/><Relationship Id="rId4" Type="http://schemas.openxmlformats.org/officeDocument/2006/relationships/image" Target="../media/image14.emf"/><Relationship Id="rId9" Type="http://schemas.openxmlformats.org/officeDocument/2006/relationships/image" Target="../media/image25.png"/></Relationships>
</file>

<file path=ppt/slides/_rels/slide10.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6.jpeg"/><Relationship Id="rId4" Type="http://schemas.openxmlformats.org/officeDocument/2006/relationships/image" Target="../media/image14.emf"/><Relationship Id="rId9" Type="http://schemas.openxmlformats.org/officeDocument/2006/relationships/image" Target="../media/image26.png"/></Relationships>
</file>

<file path=ppt/slides/_rels/slide11.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12.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13.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6.jpeg"/><Relationship Id="rId4" Type="http://schemas.openxmlformats.org/officeDocument/2006/relationships/image" Target="../media/image14.emf"/><Relationship Id="rId9" Type="http://schemas.openxmlformats.org/officeDocument/2006/relationships/hyperlink" Target="https://support.google.com/google-ads/answer/6340491" TargetMode="External"/></Relationships>
</file>

<file path=ppt/slides/_rels/slide14.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6.jpeg"/><Relationship Id="rId4" Type="http://schemas.openxmlformats.org/officeDocument/2006/relationships/image" Target="../media/image14.emf"/><Relationship Id="rId9" Type="http://schemas.openxmlformats.org/officeDocument/2006/relationships/hyperlink" Target="https://support.google.com/google-ads/answer/6247380" TargetMode="External"/></Relationships>
</file>

<file path=ppt/slides/_rels/slide15.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6.jpeg"/><Relationship Id="rId4" Type="http://schemas.openxmlformats.org/officeDocument/2006/relationships/image" Target="../media/image14.emf"/><Relationship Id="rId9" Type="http://schemas.openxmlformats.org/officeDocument/2006/relationships/hyperlink" Target="https://support.google.com/google-ads/answer/9118422" TargetMode="External"/></Relationships>
</file>

<file path=ppt/slides/_rels/slide16.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6.jpeg"/><Relationship Id="rId4" Type="http://schemas.openxmlformats.org/officeDocument/2006/relationships/image" Target="../media/image14.emf"/><Relationship Id="rId9" Type="http://schemas.openxmlformats.org/officeDocument/2006/relationships/hyperlink" Target="https://support.google.com/google-ads/answer/7457632" TargetMode="External"/></Relationships>
</file>

<file path=ppt/slides/_rels/slide17.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11" Type="http://schemas.openxmlformats.org/officeDocument/2006/relationships/image" Target="../media/image6.jpeg"/><Relationship Id="rId5" Type="http://schemas.openxmlformats.org/officeDocument/2006/relationships/image" Target="../media/image15.png"/><Relationship Id="rId10" Type="http://schemas.openxmlformats.org/officeDocument/2006/relationships/hyperlink" Target="https://support.google.com/google-ads/answer/1752334" TargetMode="External"/><Relationship Id="rId4" Type="http://schemas.openxmlformats.org/officeDocument/2006/relationships/image" Target="../media/image14.emf"/><Relationship Id="rId9" Type="http://schemas.openxmlformats.org/officeDocument/2006/relationships/hyperlink" Target="https://support.google.com/google-ads/answer/10724817" TargetMode="External"/></Relationships>
</file>

<file path=ppt/slides/_rels/slide18.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19.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20.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11" Type="http://schemas.openxmlformats.org/officeDocument/2006/relationships/image" Target="../media/image6.jpeg"/><Relationship Id="rId5" Type="http://schemas.openxmlformats.org/officeDocument/2006/relationships/image" Target="../media/image15.png"/><Relationship Id="rId10" Type="http://schemas.openxmlformats.org/officeDocument/2006/relationships/hyperlink" Target="https://support.google.com/google-ads/answer/6275309" TargetMode="External"/><Relationship Id="rId4" Type="http://schemas.openxmlformats.org/officeDocument/2006/relationships/image" Target="../media/image14.emf"/><Relationship Id="rId9" Type="http://schemas.openxmlformats.org/officeDocument/2006/relationships/hyperlink" Target="https://support.google.com/google-ads/answer/2454022" TargetMode="External"/></Relationships>
</file>

<file path=ppt/slides/_rels/slide21.xml.rels><?xml version="1.0" encoding="UTF-8" standalone="yes"?>
<Relationships xmlns="http://schemas.openxmlformats.org/package/2006/relationships"><Relationship Id="rId8" Type="http://schemas.openxmlformats.org/officeDocument/2006/relationships/hyperlink" Target="https://support.google.com/google-ads/answer/10995103" TargetMode="External"/><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6.jpeg"/><Relationship Id="rId4" Type="http://schemas.openxmlformats.org/officeDocument/2006/relationships/image" Target="../media/image14.emf"/><Relationship Id="rId9" Type="http://schemas.openxmlformats.org/officeDocument/2006/relationships/hyperlink" Target="https://support.google.com/google-ads/answer/2567043" TargetMode="External"/></Relationships>
</file>

<file path=ppt/slides/_rels/slide22.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23.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24.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25.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26.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2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6.jpeg"/><Relationship Id="rId4" Type="http://schemas.openxmlformats.org/officeDocument/2006/relationships/image" Target="../media/image14.emf"/><Relationship Id="rId9" Type="http://schemas.openxmlformats.org/officeDocument/2006/relationships/image" Target="../media/image28.png"/></Relationships>
</file>

<file path=ppt/slides/_rels/slide28.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2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6.jpeg"/><Relationship Id="rId4" Type="http://schemas.openxmlformats.org/officeDocument/2006/relationships/image" Target="../media/image14.emf"/><Relationship Id="rId9" Type="http://schemas.openxmlformats.org/officeDocument/2006/relationships/image" Target="../media/image31.png"/></Relationships>
</file>

<file path=ppt/slides/_rels/slide30.xml.rels><?xml version="1.0" encoding="UTF-8" standalone="yes"?>
<Relationships xmlns="http://schemas.openxmlformats.org/package/2006/relationships"><Relationship Id="rId8" Type="http://schemas.openxmlformats.org/officeDocument/2006/relationships/image" Target="../media/image32.jpg"/><Relationship Id="rId13" Type="http://schemas.openxmlformats.org/officeDocument/2006/relationships/image" Target="../media/image290.png"/><Relationship Id="rId3" Type="http://schemas.openxmlformats.org/officeDocument/2006/relationships/image" Target="../media/image13.emf"/><Relationship Id="rId7" Type="http://schemas.openxmlformats.org/officeDocument/2006/relationships/image" Target="../media/image10.emf"/><Relationship Id="rId12" Type="http://schemas.openxmlformats.org/officeDocument/2006/relationships/customXml" Target="../ink/ink7.xml"/><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11" Type="http://schemas.openxmlformats.org/officeDocument/2006/relationships/image" Target="../media/image280.png"/><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customXml" Target="../ink/ink6.xml"/><Relationship Id="rId14" Type="http://schemas.openxmlformats.org/officeDocument/2006/relationships/image" Target="../media/image6.jpeg"/></Relationships>
</file>

<file path=ppt/slides/_rels/slide31.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6.jpeg"/><Relationship Id="rId4" Type="http://schemas.openxmlformats.org/officeDocument/2006/relationships/image" Target="../media/image14.emf"/><Relationship Id="rId9" Type="http://schemas.openxmlformats.org/officeDocument/2006/relationships/image" Target="../media/image33.png"/></Relationships>
</file>

<file path=ppt/slides/_rels/slide32.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33.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21.emf"/><Relationship Id="rId4" Type="http://schemas.openxmlformats.org/officeDocument/2006/relationships/image" Target="../media/image14.emf"/><Relationship Id="rId9" Type="http://schemas.openxmlformats.org/officeDocument/2006/relationships/image" Target="../media/image35.png"/></Relationships>
</file>

<file path=ppt/slides/_rels/slide34.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11" Type="http://schemas.openxmlformats.org/officeDocument/2006/relationships/image" Target="../media/image37.png"/><Relationship Id="rId5" Type="http://schemas.openxmlformats.org/officeDocument/2006/relationships/image" Target="../media/image15.png"/><Relationship Id="rId10" Type="http://schemas.openxmlformats.org/officeDocument/2006/relationships/customXml" Target="../ink/ink8.xml"/><Relationship Id="rId4" Type="http://schemas.openxmlformats.org/officeDocument/2006/relationships/image" Target="../media/image14.emf"/><Relationship Id="rId9" Type="http://schemas.openxmlformats.org/officeDocument/2006/relationships/image" Target="../media/image36.png"/></Relationships>
</file>

<file path=ppt/slides/_rels/slide35.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36.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6.jpeg"/><Relationship Id="rId4" Type="http://schemas.openxmlformats.org/officeDocument/2006/relationships/image" Target="../media/image14.emf"/><Relationship Id="rId9" Type="http://schemas.openxmlformats.org/officeDocument/2006/relationships/image" Target="../media/image39.png"/></Relationships>
</file>

<file path=ppt/slides/_rels/slide37.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38.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39.xml.rels><?xml version="1.0" encoding="UTF-8" standalone="yes"?>
<Relationships xmlns="http://schemas.openxmlformats.org/package/2006/relationships"><Relationship Id="rId3" Type="http://schemas.openxmlformats.org/officeDocument/2006/relationships/image" Target="../media/image14.emf"/><Relationship Id="rId7" Type="http://schemas.openxmlformats.org/officeDocument/2006/relationships/image" Target="../media/image6.jpeg"/><Relationship Id="rId2" Type="http://schemas.openxmlformats.org/officeDocument/2006/relationships/image" Target="../media/image42.png"/><Relationship Id="rId1" Type="http://schemas.openxmlformats.org/officeDocument/2006/relationships/slideLayout" Target="../slideLayouts/slideLayout5.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15.png"/></Relationships>
</file>

<file path=ppt/slides/_rels/slide40.xml.rels><?xml version="1.0" encoding="UTF-8" standalone="yes"?>
<Relationships xmlns="http://schemas.openxmlformats.org/package/2006/relationships"><Relationship Id="rId8" Type="http://schemas.openxmlformats.org/officeDocument/2006/relationships/hyperlink" Target="https://support.google.com/google-ads/answer/9438230?hl=en#:~:text=Tips%20for-,pinning,-Pinning%20one%20headline" TargetMode="External"/><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6.jpeg"/><Relationship Id="rId4" Type="http://schemas.openxmlformats.org/officeDocument/2006/relationships/image" Target="../media/image14.emf"/><Relationship Id="rId9" Type="http://schemas.openxmlformats.org/officeDocument/2006/relationships/image" Target="../media/image21.emf"/></Relationships>
</file>

<file path=ppt/slides/_rels/slide41.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8.png"/><Relationship Id="rId4" Type="http://schemas.openxmlformats.org/officeDocument/2006/relationships/image" Target="../media/image14.emf"/><Relationship Id="rId9"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49057" y="397"/>
            <a:ext cx="19155044" cy="11015154"/>
          </a:xfrm>
          <a:prstGeom prst="rect">
            <a:avLst/>
          </a:prstGeom>
        </p:spPr>
      </p:pic>
      <p:sp>
        <p:nvSpPr>
          <p:cNvPr id="11" name="Rectangle 10"/>
          <p:cNvSpPr/>
          <p:nvPr/>
        </p:nvSpPr>
        <p:spPr>
          <a:xfrm rot="10800000">
            <a:off x="-130303" y="-153175"/>
            <a:ext cx="20364710" cy="11615703"/>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68" dirty="0"/>
          </a:p>
        </p:txBody>
      </p:sp>
      <p:pic>
        <p:nvPicPr>
          <p:cNvPr id="4" name="Picture 3"/>
          <p:cNvPicPr>
            <a:picLocks noChangeAspect="1"/>
          </p:cNvPicPr>
          <p:nvPr/>
        </p:nvPicPr>
        <p:blipFill rotWithShape="1">
          <a:blip r:embed="rId3" cstate="email">
            <a:extLst>
              <a:ext uri="{28A0092B-C50C-407E-A947-70E740481C1C}">
                <a14:useLocalDpi xmlns:a14="http://schemas.microsoft.com/office/drawing/2010/main"/>
              </a:ext>
            </a:extLst>
          </a:blip>
          <a:srcRect l="984" r="914" b="11911"/>
          <a:stretch/>
        </p:blipFill>
        <p:spPr>
          <a:xfrm>
            <a:off x="1" y="6925540"/>
            <a:ext cx="20118461" cy="4433673"/>
          </a:xfrm>
          <a:prstGeom prst="rect">
            <a:avLst/>
          </a:prstGeom>
        </p:spPr>
      </p:pic>
      <p:pic>
        <p:nvPicPr>
          <p:cNvPr id="6" name="Pictur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4996" y="8185636"/>
            <a:ext cx="2802365" cy="2513013"/>
          </a:xfrm>
          <a:prstGeom prst="rect">
            <a:avLst/>
          </a:prstGeom>
        </p:spPr>
      </p:pic>
      <p:pic>
        <p:nvPicPr>
          <p:cNvPr id="12" name="Picture 11"/>
          <p:cNvPicPr>
            <a:picLocks noChangeAspect="1"/>
          </p:cNvPicPr>
          <p:nvPr/>
        </p:nvPicPr>
        <p:blipFill>
          <a:blip r:embed="rId5"/>
          <a:stretch>
            <a:fillRect/>
          </a:stretch>
        </p:blipFill>
        <p:spPr>
          <a:xfrm>
            <a:off x="0" y="648347"/>
            <a:ext cx="11071850" cy="3252297"/>
          </a:xfrm>
          <a:prstGeom prst="rect">
            <a:avLst/>
          </a:prstGeom>
        </p:spPr>
      </p:pic>
      <p:pic>
        <p:nvPicPr>
          <p:cNvPr id="13" name="Picture 12"/>
          <p:cNvPicPr>
            <a:picLocks noChangeAspect="1"/>
          </p:cNvPicPr>
          <p:nvPr/>
        </p:nvPicPr>
        <p:blipFill>
          <a:blip r:embed="rId6"/>
          <a:stretch>
            <a:fillRect/>
          </a:stretch>
        </p:blipFill>
        <p:spPr>
          <a:xfrm>
            <a:off x="9526383" y="9978126"/>
            <a:ext cx="10577716" cy="1356342"/>
          </a:xfrm>
          <a:prstGeom prst="rect">
            <a:avLst/>
          </a:prstGeom>
        </p:spPr>
      </p:pic>
      <p:sp>
        <p:nvSpPr>
          <p:cNvPr id="14" name="TextBox 13"/>
          <p:cNvSpPr txBox="1"/>
          <p:nvPr/>
        </p:nvSpPr>
        <p:spPr>
          <a:xfrm>
            <a:off x="796072" y="966251"/>
            <a:ext cx="8187297" cy="2934393"/>
          </a:xfrm>
          <a:prstGeom prst="rect">
            <a:avLst/>
          </a:prstGeom>
          <a:noFill/>
        </p:spPr>
        <p:txBody>
          <a:bodyPr wrap="square" rtlCol="0">
            <a:spAutoFit/>
          </a:bodyPr>
          <a:lstStyle/>
          <a:p>
            <a:r>
              <a:rPr lang="en-US" sz="4617" b="1" dirty="0">
                <a:solidFill>
                  <a:schemeClr val="bg1"/>
                </a:solidFill>
                <a:latin typeface="Tajawal Medium" panose="00000600000000000000" pitchFamily="2" charset="-78"/>
                <a:cs typeface="Tajawal Medium" panose="00000600000000000000" pitchFamily="2" charset="-78"/>
              </a:rPr>
              <a:t>Digital Marketing Strategy</a:t>
            </a:r>
          </a:p>
          <a:p>
            <a:r>
              <a:rPr lang="en-US" sz="4800" dirty="0">
                <a:solidFill>
                  <a:schemeClr val="bg1"/>
                </a:solidFill>
                <a:latin typeface="Tajawal Medium" panose="00000600000000000000" pitchFamily="2" charset="-78"/>
                <a:cs typeface="Tajawal Medium" panose="00000600000000000000" pitchFamily="2" charset="-78"/>
              </a:rPr>
              <a:t>MKT711</a:t>
            </a:r>
            <a:endParaRPr lang="en-US" sz="4617" b="1" dirty="0">
              <a:solidFill>
                <a:schemeClr val="bg1"/>
              </a:solidFill>
              <a:latin typeface="Tajawal Medium" panose="00000600000000000000" pitchFamily="2" charset="-78"/>
              <a:cs typeface="Tajawal Medium" panose="00000600000000000000" pitchFamily="2" charset="-78"/>
            </a:endParaRPr>
          </a:p>
          <a:p>
            <a:r>
              <a:rPr lang="en-US" sz="4617" b="1" dirty="0">
                <a:solidFill>
                  <a:srgbClr val="24A9E1"/>
                </a:solidFill>
                <a:latin typeface="Tajawal Medium" panose="00000600000000000000" pitchFamily="2" charset="-78"/>
                <a:cs typeface="Tajawal Medium" panose="00000600000000000000" pitchFamily="2" charset="-78"/>
              </a:rPr>
              <a:t>Dr. Perihan Salah</a:t>
            </a:r>
          </a:p>
          <a:p>
            <a:r>
              <a:rPr lang="en-US" sz="4617" b="1" dirty="0">
                <a:solidFill>
                  <a:srgbClr val="FF9518"/>
                </a:solidFill>
                <a:latin typeface="Tajawal Medium" panose="00000600000000000000" pitchFamily="2" charset="-78"/>
                <a:cs typeface="Tajawal Medium" panose="00000600000000000000" pitchFamily="2" charset="-78"/>
              </a:rPr>
              <a:t>8</a:t>
            </a:r>
            <a:r>
              <a:rPr lang="en-US" sz="4617" b="1" baseline="30000" dirty="0">
                <a:solidFill>
                  <a:srgbClr val="FF9518"/>
                </a:solidFill>
                <a:latin typeface="Tajawal Medium" panose="00000600000000000000" pitchFamily="2" charset="-78"/>
                <a:cs typeface="Tajawal Medium" panose="00000600000000000000" pitchFamily="2" charset="-78"/>
              </a:rPr>
              <a:t>th</a:t>
            </a:r>
            <a:r>
              <a:rPr lang="en-US" sz="4617" b="1" dirty="0">
                <a:solidFill>
                  <a:srgbClr val="FF9518"/>
                </a:solidFill>
                <a:latin typeface="Tajawal Medium" panose="00000600000000000000" pitchFamily="2" charset="-78"/>
                <a:cs typeface="Tajawal Medium" panose="00000600000000000000" pitchFamily="2" charset="-78"/>
              </a:rPr>
              <a:t> Lecture</a:t>
            </a:r>
          </a:p>
        </p:txBody>
      </p:sp>
      <p:sp>
        <p:nvSpPr>
          <p:cNvPr id="16" name="TextBox 15"/>
          <p:cNvSpPr txBox="1"/>
          <p:nvPr/>
        </p:nvSpPr>
        <p:spPr>
          <a:xfrm>
            <a:off x="12414250" y="10157938"/>
            <a:ext cx="7010400" cy="830997"/>
          </a:xfrm>
          <a:prstGeom prst="rect">
            <a:avLst/>
          </a:prstGeom>
          <a:noFill/>
        </p:spPr>
        <p:txBody>
          <a:bodyPr wrap="square" rtlCol="0">
            <a:spAutoFit/>
          </a:bodyPr>
          <a:lstStyle/>
          <a:p>
            <a:pPr fontAlgn="base"/>
            <a:r>
              <a:rPr lang="en-US" sz="4800" b="1" dirty="0">
                <a:solidFill>
                  <a:srgbClr val="FFFFFF"/>
                </a:solidFill>
                <a:latin typeface="Unify Sans Bold"/>
              </a:rPr>
              <a:t>Google search Ads (</a:t>
            </a:r>
            <a:r>
              <a:rPr lang="en-US" sz="4800" b="1" dirty="0" err="1">
                <a:solidFill>
                  <a:srgbClr val="FFFFFF"/>
                </a:solidFill>
                <a:latin typeface="Unify Sans Bold"/>
              </a:rPr>
              <a:t>con’t</a:t>
            </a:r>
            <a:r>
              <a:rPr lang="en-US" sz="4800" b="1" dirty="0">
                <a:solidFill>
                  <a:srgbClr val="FFFFFF"/>
                </a:solidFill>
                <a:latin typeface="Unify Sans Bold"/>
              </a:rPr>
              <a:t>)</a:t>
            </a:r>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15" name="Content Placeholder 3">
            <a:extLst>
              <a:ext uri="{FF2B5EF4-FFF2-40B4-BE49-F238E27FC236}">
                <a16:creationId xmlns:a16="http://schemas.microsoft.com/office/drawing/2014/main" id="{05109ED6-9157-4F6B-882E-9B06CACE97B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975611" y="10112775"/>
            <a:ext cx="1080120" cy="10870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933987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bject 2">
            <a:extLst>
              <a:ext uri="{FF2B5EF4-FFF2-40B4-BE49-F238E27FC236}">
                <a16:creationId xmlns:a16="http://schemas.microsoft.com/office/drawing/2014/main" id="{2CCBA97D-251C-4694-B7E0-502CA1A4453E}"/>
              </a:ext>
            </a:extLst>
          </p:cNvPr>
          <p:cNvSpPr/>
          <p:nvPr/>
        </p:nvSpPr>
        <p:spPr>
          <a:xfrm>
            <a:off x="187255" y="1978528"/>
            <a:ext cx="6838557" cy="7333747"/>
          </a:xfrm>
          <a:prstGeom prst="rect">
            <a:avLst/>
          </a:prstGeom>
          <a:blipFill>
            <a:blip r:embed="rId2" cstate="print"/>
            <a:stretch>
              <a:fillRect/>
            </a:stretch>
          </a:blipFill>
        </p:spPr>
        <p:txBody>
          <a:bodyPr wrap="square" lIns="0" tIns="0" rIns="0" bIns="0" rtlCol="0"/>
          <a:lstStyle/>
          <a:p>
            <a:pPr defTabSz="1507846"/>
            <a:endParaRPr lang="en-US" sz="2968" dirty="0">
              <a:solidFill>
                <a:prstClr val="black"/>
              </a:solidFill>
              <a:latin typeface="Calibri" panose="020F0502020204030204"/>
            </a:endParaRPr>
          </a:p>
          <a:p>
            <a:pPr defTabSz="1507846"/>
            <a:endParaRPr sz="5277" dirty="0">
              <a:solidFill>
                <a:prstClr val="white"/>
              </a:solidFill>
              <a:latin typeface="Calibri" panose="020F0502020204030204"/>
            </a:endParaRPr>
          </a:p>
        </p:txBody>
      </p:sp>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2040" y="9451523"/>
            <a:ext cx="2015728" cy="1807598"/>
          </a:xfrm>
          <a:prstGeom prst="rect">
            <a:avLst/>
          </a:prstGeom>
        </p:spPr>
      </p:pic>
      <p:pic>
        <p:nvPicPr>
          <p:cNvPr id="3" name="Picture 2"/>
          <p:cNvPicPr>
            <a:picLocks noChangeAspect="1"/>
          </p:cNvPicPr>
          <p:nvPr/>
        </p:nvPicPr>
        <p:blipFill>
          <a:blip r:embed="rId4"/>
          <a:stretch>
            <a:fillRect/>
          </a:stretch>
        </p:blipFill>
        <p:spPr>
          <a:xfrm>
            <a:off x="3606533" y="10356917"/>
            <a:ext cx="16328363" cy="337769"/>
          </a:xfrm>
          <a:prstGeom prst="rect">
            <a:avLst/>
          </a:prstGeom>
        </p:spPr>
      </p:pic>
      <p:pic>
        <p:nvPicPr>
          <p:cNvPr id="4" name="Picture 3"/>
          <p:cNvPicPr>
            <a:picLocks noChangeAspect="1"/>
          </p:cNvPicPr>
          <p:nvPr/>
        </p:nvPicPr>
        <p:blipFill>
          <a:blip r:embed="rId5"/>
          <a:stretch>
            <a:fillRect/>
          </a:stretch>
        </p:blipFill>
        <p:spPr>
          <a:xfrm>
            <a:off x="-178147" y="3636056"/>
            <a:ext cx="393524" cy="4467909"/>
          </a:xfrm>
          <a:prstGeom prst="rect">
            <a:avLst/>
          </a:prstGeom>
        </p:spPr>
      </p:pic>
      <p:pic>
        <p:nvPicPr>
          <p:cNvPr id="5" name="Picture 4"/>
          <p:cNvPicPr>
            <a:picLocks noChangeAspect="1"/>
          </p:cNvPicPr>
          <p:nvPr/>
        </p:nvPicPr>
        <p:blipFill>
          <a:blip r:embed="rId5"/>
          <a:stretch>
            <a:fillRect/>
          </a:stretch>
        </p:blipFill>
        <p:spPr>
          <a:xfrm>
            <a:off x="19907338" y="3636056"/>
            <a:ext cx="393524" cy="4467909"/>
          </a:xfrm>
          <a:prstGeom prst="rect">
            <a:avLst/>
          </a:prstGeom>
        </p:spPr>
      </p:pic>
      <p:pic>
        <p:nvPicPr>
          <p:cNvPr id="6" name="Picture 5"/>
          <p:cNvPicPr>
            <a:picLocks noChangeAspect="1"/>
          </p:cNvPicPr>
          <p:nvPr/>
        </p:nvPicPr>
        <p:blipFill>
          <a:blip r:embed="rId6"/>
          <a:stretch>
            <a:fillRect/>
          </a:stretch>
        </p:blipFill>
        <p:spPr>
          <a:xfrm>
            <a:off x="-178146" y="397"/>
            <a:ext cx="19898480" cy="2655153"/>
          </a:xfrm>
          <a:prstGeom prst="rect">
            <a:avLst/>
          </a:prstGeom>
        </p:spPr>
      </p:pic>
      <p:sp>
        <p:nvSpPr>
          <p:cNvPr id="7" name="TextBox 6"/>
          <p:cNvSpPr txBox="1"/>
          <p:nvPr/>
        </p:nvSpPr>
        <p:spPr>
          <a:xfrm>
            <a:off x="4690319" y="1008283"/>
            <a:ext cx="15887612" cy="830997"/>
          </a:xfrm>
          <a:prstGeom prst="rect">
            <a:avLst/>
          </a:prstGeom>
          <a:noFill/>
        </p:spPr>
        <p:txBody>
          <a:bodyPr wrap="square" rtlCol="0">
            <a:spAutoFit/>
          </a:bodyPr>
          <a:lstStyle/>
          <a:p>
            <a:pPr defTabSz="1507846"/>
            <a:r>
              <a:rPr lang="en-US" sz="4800" b="1" spc="10" dirty="0">
                <a:solidFill>
                  <a:srgbClr val="FFFFFF"/>
                </a:solidFill>
              </a:rPr>
              <a:t>Using Google Ads to drive traﬃc and sales to your website</a:t>
            </a:r>
            <a:endParaRPr lang="en-US" sz="4400" b="1" dirty="0">
              <a:solidFill>
                <a:prstClr val="white"/>
              </a:solidFill>
              <a:latin typeface="Times New Roman" panose="02020603050405020304" pitchFamily="18" charset="0"/>
              <a:cs typeface="Times New Roman" panose="02020603050405020304" pitchFamily="18" charset="0"/>
            </a:endParaRPr>
          </a:p>
        </p:txBody>
      </p:sp>
      <p:sp>
        <p:nvSpPr>
          <p:cNvPr id="11" name="Content Placeholder 2">
            <a:extLst>
              <a:ext uri="{FF2B5EF4-FFF2-40B4-BE49-F238E27FC236}">
                <a16:creationId xmlns:a16="http://schemas.microsoft.com/office/drawing/2014/main" id="{7DCB88C9-CD7A-4142-A864-1D93BA997442}"/>
              </a:ext>
            </a:extLst>
          </p:cNvPr>
          <p:cNvSpPr txBox="1">
            <a:spLocks/>
          </p:cNvSpPr>
          <p:nvPr/>
        </p:nvSpPr>
        <p:spPr>
          <a:xfrm>
            <a:off x="7216369" y="3100460"/>
            <a:ext cx="12516125" cy="510842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defTabSz="1507846">
              <a:spcBef>
                <a:spcPts val="1649"/>
              </a:spcBef>
              <a:buNone/>
            </a:pPr>
            <a:r>
              <a:rPr lang="en-US" sz="4400" b="1" u="sng" kern="0" dirty="0">
                <a:solidFill>
                  <a:srgbClr val="007BA4"/>
                </a:solidFill>
              </a:rPr>
              <a:t>Main topics of the lecture:</a:t>
            </a:r>
          </a:p>
          <a:p>
            <a:pPr marL="848215" indent="-848215" algn="just">
              <a:buFont typeface="Calibri" pitchFamily="34" charset="0"/>
              <a:buAutoNum type="arabicPeriod"/>
            </a:pPr>
            <a:r>
              <a:rPr lang="en-US" sz="4400" kern="0" dirty="0">
                <a:solidFill>
                  <a:srgbClr val="007BA4"/>
                </a:solidFill>
              </a:rPr>
              <a:t>How to create a google ad campaign</a:t>
            </a:r>
          </a:p>
          <a:p>
            <a:pPr marL="848215" indent="-848215" algn="just">
              <a:buFont typeface="Calibri" pitchFamily="34" charset="0"/>
              <a:buAutoNum type="arabicPeriod"/>
            </a:pPr>
            <a:r>
              <a:rPr lang="en-US" sz="4400" kern="0" dirty="0">
                <a:solidFill>
                  <a:srgbClr val="007BA4"/>
                </a:solidFill>
              </a:rPr>
              <a:t>Google Ad Manager: Getting Ads Account</a:t>
            </a:r>
          </a:p>
          <a:p>
            <a:pPr marL="848215" indent="-848215" algn="just">
              <a:buFont typeface="Calibri" pitchFamily="34" charset="0"/>
              <a:buAutoNum type="arabicPeriod"/>
            </a:pPr>
            <a:r>
              <a:rPr lang="en-US" sz="4400" kern="0" dirty="0">
                <a:solidFill>
                  <a:srgbClr val="007BA4"/>
                </a:solidFill>
              </a:rPr>
              <a:t>Choose the right campaign type</a:t>
            </a:r>
          </a:p>
          <a:p>
            <a:pPr marL="848215" indent="-848215" algn="just">
              <a:buFont typeface="Calibri" pitchFamily="34" charset="0"/>
              <a:buAutoNum type="arabicPeriod"/>
            </a:pPr>
            <a:r>
              <a:rPr lang="en-US" sz="4400" kern="0" dirty="0">
                <a:solidFill>
                  <a:srgbClr val="007BA4"/>
                </a:solidFill>
              </a:rPr>
              <a:t>Responsive search ads</a:t>
            </a:r>
          </a:p>
          <a:p>
            <a:pPr marL="848215" indent="-848215" algn="just">
              <a:buFont typeface="Calibri" pitchFamily="34" charset="0"/>
              <a:buAutoNum type="arabicPeriod"/>
            </a:pPr>
            <a:r>
              <a:rPr lang="en-US" sz="4400" kern="0" dirty="0">
                <a:solidFill>
                  <a:srgbClr val="007BA4"/>
                </a:solidFill>
              </a:rPr>
              <a:t>Keyword Planner</a:t>
            </a:r>
          </a:p>
          <a:p>
            <a:pPr marL="848215" indent="-848215" algn="just">
              <a:buFont typeface="Calibri" pitchFamily="34" charset="0"/>
              <a:buAutoNum type="arabicPeriod"/>
            </a:pPr>
            <a:r>
              <a:rPr lang="en-US" sz="4400" kern="0" dirty="0">
                <a:solidFill>
                  <a:srgbClr val="007BA4"/>
                </a:solidFill>
              </a:rPr>
              <a:t>5 tips for creating impactful responsive search ads</a:t>
            </a:r>
          </a:p>
          <a:p>
            <a:pPr marL="848215" indent="-848215" algn="just">
              <a:buFont typeface="Calibri" pitchFamily="34" charset="0"/>
              <a:buAutoNum type="arabicPeriod"/>
            </a:pPr>
            <a:endParaRPr lang="en-US" sz="4400" kern="0" dirty="0">
              <a:solidFill>
                <a:srgbClr val="007BA4"/>
              </a:solidFill>
            </a:endParaRPr>
          </a:p>
          <a:p>
            <a:pPr marL="848215" indent="-848215" algn="just">
              <a:buFont typeface="Calibri" pitchFamily="34" charset="0"/>
              <a:buAutoNum type="arabicPeriod"/>
            </a:pPr>
            <a:endParaRPr lang="en-US" sz="4400" dirty="0">
              <a:solidFill>
                <a:schemeClr val="bg1"/>
              </a:solidFill>
              <a:latin typeface="Calibri" panose="020F0502020204030204"/>
            </a:endParaRPr>
          </a:p>
        </p:txBody>
      </p:sp>
      <p:pic>
        <p:nvPicPr>
          <p:cNvPr id="12" name="Content Placeholder 3">
            <a:extLst>
              <a:ext uri="{FF2B5EF4-FFF2-40B4-BE49-F238E27FC236}">
                <a16:creationId xmlns:a16="http://schemas.microsoft.com/office/drawing/2014/main" id="{C3FA397E-E82A-4791-8773-D218BA8ACA7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35470" y="84429"/>
            <a:ext cx="2441234" cy="20622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994587" y="82620"/>
            <a:ext cx="12816503" cy="1146950"/>
          </a:xfrm>
          <a:prstGeom prst="rect">
            <a:avLst/>
          </a:prstGeom>
        </p:spPr>
      </p:pic>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274585" y="329393"/>
            <a:ext cx="16519743"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sz="4800" b="1" kern="0" dirty="0">
                <a:solidFill>
                  <a:schemeClr val="bg1"/>
                </a:solidFill>
              </a:rPr>
              <a:t>Create new campaign</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01562" y="3468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21" name="Group 20">
            <a:extLst>
              <a:ext uri="{FF2B5EF4-FFF2-40B4-BE49-F238E27FC236}">
                <a16:creationId xmlns:a16="http://schemas.microsoft.com/office/drawing/2014/main" id="{E41FC809-E0B4-4647-B0C3-74CCED2B43D9}"/>
              </a:ext>
            </a:extLst>
          </p:cNvPr>
          <p:cNvGrpSpPr/>
          <p:nvPr/>
        </p:nvGrpSpPr>
        <p:grpSpPr>
          <a:xfrm>
            <a:off x="1270069" y="2372438"/>
            <a:ext cx="17685597" cy="7444363"/>
            <a:chOff x="2273300" y="4114800"/>
            <a:chExt cx="8458200" cy="3810000"/>
          </a:xfrm>
        </p:grpSpPr>
        <p:pic>
          <p:nvPicPr>
            <p:cNvPr id="24" name="Picture 23">
              <a:extLst>
                <a:ext uri="{FF2B5EF4-FFF2-40B4-BE49-F238E27FC236}">
                  <a16:creationId xmlns:a16="http://schemas.microsoft.com/office/drawing/2014/main" id="{ABA4187E-1E7E-4477-94E6-C3BB93B7828F}"/>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2273300" y="4114800"/>
              <a:ext cx="8458200" cy="3810000"/>
            </a:xfrm>
            <a:prstGeom prst="rect">
              <a:avLst/>
            </a:prstGeom>
          </p:spPr>
        </p:pic>
        <mc:AlternateContent xmlns:mc="http://schemas.openxmlformats.org/markup-compatibility/2006" xmlns:p14="http://schemas.microsoft.com/office/powerpoint/2010/main">
          <mc:Choice Requires="p14">
            <p:contentPart p14:bwMode="auto" r:id="rId10">
              <p14:nvContentPartPr>
                <p14:cNvPr id="25" name="Ink 24">
                  <a:extLst>
                    <a:ext uri="{FF2B5EF4-FFF2-40B4-BE49-F238E27FC236}">
                      <a16:creationId xmlns:a16="http://schemas.microsoft.com/office/drawing/2014/main" id="{EBB903C8-EF4A-4A68-9684-FFB23952A256}"/>
                    </a:ext>
                  </a:extLst>
                </p14:cNvPr>
                <p14:cNvContentPartPr/>
                <p14:nvPr/>
              </p14:nvContentPartPr>
              <p14:xfrm>
                <a:off x="4018002" y="4166171"/>
                <a:ext cx="1386360" cy="598680"/>
              </p14:xfrm>
            </p:contentPart>
          </mc:Choice>
          <mc:Fallback xmlns="">
            <p:pic>
              <p:nvPicPr>
                <p:cNvPr id="12" name="Ink 11">
                  <a:extLst>
                    <a:ext uri="{FF2B5EF4-FFF2-40B4-BE49-F238E27FC236}">
                      <a16:creationId xmlns:a16="http://schemas.microsoft.com/office/drawing/2014/main" id="{564CDA0D-FCC9-43E0-AFD5-A9090B132008}"/>
                    </a:ext>
                  </a:extLst>
                </p:cNvPr>
                <p:cNvPicPr/>
                <p:nvPr/>
              </p:nvPicPr>
              <p:blipFill>
                <a:blip r:embed="rId11"/>
                <a:stretch>
                  <a:fillRect/>
                </a:stretch>
              </p:blipFill>
              <p:spPr>
                <a:xfrm>
                  <a:off x="4009362" y="4157171"/>
                  <a:ext cx="1404000" cy="616320"/>
                </a:xfrm>
                <a:prstGeom prst="rect">
                  <a:avLst/>
                </a:prstGeom>
              </p:spPr>
            </p:pic>
          </mc:Fallback>
        </mc:AlternateContent>
      </p:grpSp>
      <p:pic>
        <p:nvPicPr>
          <p:cNvPr id="20" name="Content Placeholder 3">
            <a:extLst>
              <a:ext uri="{FF2B5EF4-FFF2-40B4-BE49-F238E27FC236}">
                <a16:creationId xmlns:a16="http://schemas.microsoft.com/office/drawing/2014/main" id="{2FCA323C-5156-41E4-B6E3-A9DBD0B2F49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001787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984760" y="914853"/>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397392" y="490696"/>
            <a:ext cx="14026897"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Google Ad Manager: Getting Ads Account</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6" name="Rectangle 5">
            <a:extLst>
              <a:ext uri="{FF2B5EF4-FFF2-40B4-BE49-F238E27FC236}">
                <a16:creationId xmlns:a16="http://schemas.microsoft.com/office/drawing/2014/main" id="{2181793A-695F-4DFC-A538-50B9FBD0281E}"/>
              </a:ext>
            </a:extLst>
          </p:cNvPr>
          <p:cNvSpPr/>
          <p:nvPr/>
        </p:nvSpPr>
        <p:spPr>
          <a:xfrm>
            <a:off x="5778814" y="2543354"/>
            <a:ext cx="7479355" cy="954107"/>
          </a:xfrm>
          <a:prstGeom prst="rect">
            <a:avLst/>
          </a:prstGeom>
        </p:spPr>
        <p:txBody>
          <a:bodyPr wrap="none">
            <a:spAutoFit/>
          </a:bodyPr>
          <a:lstStyle/>
          <a:p>
            <a:r>
              <a:rPr lang="en-US" sz="2800" dirty="0">
                <a:hlinkClick r:id="rId8"/>
              </a:rPr>
              <a:t>https://admanager.google.com/home/contact-us/</a:t>
            </a:r>
            <a:endParaRPr lang="en-US" sz="2800" dirty="0"/>
          </a:p>
          <a:p>
            <a:endParaRPr lang="en-US" sz="2800" dirty="0"/>
          </a:p>
        </p:txBody>
      </p:sp>
      <mc:AlternateContent xmlns:mc="http://schemas.openxmlformats.org/markup-compatibility/2006" xmlns:p14="http://schemas.microsoft.com/office/powerpoint/2010/main">
        <mc:Choice Requires="p14">
          <p:contentPart p14:bwMode="auto" r:id="rId9">
            <p14:nvContentPartPr>
              <p14:cNvPr id="21" name="Ink 20">
                <a:extLst>
                  <a:ext uri="{FF2B5EF4-FFF2-40B4-BE49-F238E27FC236}">
                    <a16:creationId xmlns:a16="http://schemas.microsoft.com/office/drawing/2014/main" id="{8881676E-5700-444B-9A41-0EAEFE596252}"/>
                  </a:ext>
                </a:extLst>
              </p14:cNvPr>
              <p14:cNvContentPartPr/>
              <p14:nvPr/>
            </p14:nvContentPartPr>
            <p14:xfrm>
              <a:off x="7184546" y="8685900"/>
              <a:ext cx="360" cy="360"/>
            </p14:xfrm>
          </p:contentPart>
        </mc:Choice>
        <mc:Fallback xmlns="">
          <p:pic>
            <p:nvPicPr>
              <p:cNvPr id="21" name="Ink 20">
                <a:extLst>
                  <a:ext uri="{FF2B5EF4-FFF2-40B4-BE49-F238E27FC236}">
                    <a16:creationId xmlns:a16="http://schemas.microsoft.com/office/drawing/2014/main" id="{8881676E-5700-444B-9A41-0EAEFE596252}"/>
                  </a:ext>
                </a:extLst>
              </p:cNvPr>
              <p:cNvPicPr/>
              <p:nvPr/>
            </p:nvPicPr>
            <p:blipFill>
              <a:blip r:embed="rId11"/>
              <a:stretch>
                <a:fillRect/>
              </a:stretch>
            </p:blipFill>
            <p:spPr>
              <a:xfrm>
                <a:off x="7175546" y="867726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25" name="Ink 24">
                <a:extLst>
                  <a:ext uri="{FF2B5EF4-FFF2-40B4-BE49-F238E27FC236}">
                    <a16:creationId xmlns:a16="http://schemas.microsoft.com/office/drawing/2014/main" id="{360D041E-5034-45DB-85FF-F59F316277B6}"/>
                  </a:ext>
                </a:extLst>
              </p14:cNvPr>
              <p14:cNvContentPartPr/>
              <p14:nvPr/>
            </p14:nvContentPartPr>
            <p14:xfrm>
              <a:off x="6564266" y="8865540"/>
              <a:ext cx="360" cy="360"/>
            </p14:xfrm>
          </p:contentPart>
        </mc:Choice>
        <mc:Fallback xmlns="">
          <p:pic>
            <p:nvPicPr>
              <p:cNvPr id="25" name="Ink 24">
                <a:extLst>
                  <a:ext uri="{FF2B5EF4-FFF2-40B4-BE49-F238E27FC236}">
                    <a16:creationId xmlns:a16="http://schemas.microsoft.com/office/drawing/2014/main" id="{360D041E-5034-45DB-85FF-F59F316277B6}"/>
                  </a:ext>
                </a:extLst>
              </p:cNvPr>
              <p:cNvPicPr/>
              <p:nvPr/>
            </p:nvPicPr>
            <p:blipFill>
              <a:blip r:embed="rId11"/>
              <a:stretch>
                <a:fillRect/>
              </a:stretch>
            </p:blipFill>
            <p:spPr>
              <a:xfrm>
                <a:off x="6555266" y="8856900"/>
                <a:ext cx="18000" cy="18000"/>
              </a:xfrm>
              <a:prstGeom prst="rect">
                <a:avLst/>
              </a:prstGeom>
            </p:spPr>
          </p:pic>
        </mc:Fallback>
      </mc:AlternateContent>
      <p:grpSp>
        <p:nvGrpSpPr>
          <p:cNvPr id="27" name="Group 26">
            <a:extLst>
              <a:ext uri="{FF2B5EF4-FFF2-40B4-BE49-F238E27FC236}">
                <a16:creationId xmlns:a16="http://schemas.microsoft.com/office/drawing/2014/main" id="{D36659A5-8748-4A33-A94A-E58C6AF3FDFC}"/>
              </a:ext>
            </a:extLst>
          </p:cNvPr>
          <p:cNvGrpSpPr/>
          <p:nvPr/>
        </p:nvGrpSpPr>
        <p:grpSpPr>
          <a:xfrm>
            <a:off x="439773" y="3284187"/>
            <a:ext cx="13648513" cy="7891452"/>
            <a:chOff x="439773" y="3284187"/>
            <a:chExt cx="13648513" cy="7891452"/>
          </a:xfrm>
        </p:grpSpPr>
        <p:pic>
          <p:nvPicPr>
            <p:cNvPr id="8" name="Picture 7">
              <a:extLst>
                <a:ext uri="{FF2B5EF4-FFF2-40B4-BE49-F238E27FC236}">
                  <a16:creationId xmlns:a16="http://schemas.microsoft.com/office/drawing/2014/main" id="{023C93C2-7D02-40C0-A822-8947B688AABD}"/>
                </a:ext>
              </a:extLst>
            </p:cNvPr>
            <p:cNvPicPr>
              <a:picLocks noChangeAspect="1"/>
            </p:cNvPicPr>
            <p:nvPr/>
          </p:nvPicPr>
          <p:blipFill rotWithShape="1">
            <a:blip r:embed="rId13"/>
            <a:srcRect t="17023" r="19101" b="6263"/>
            <a:stretch/>
          </p:blipFill>
          <p:spPr>
            <a:xfrm>
              <a:off x="439773" y="3284187"/>
              <a:ext cx="13648513" cy="7891452"/>
            </a:xfrm>
            <a:prstGeom prst="rect">
              <a:avLst/>
            </a:prstGeom>
          </p:spPr>
        </p:pic>
        <mc:AlternateContent xmlns:mc="http://schemas.openxmlformats.org/markup-compatibility/2006" xmlns:p14="http://schemas.microsoft.com/office/powerpoint/2010/main">
          <mc:Choice Requires="p14">
            <p:contentPart p14:bwMode="auto" r:id="rId14">
              <p14:nvContentPartPr>
                <p14:cNvPr id="26" name="Ink 25">
                  <a:extLst>
                    <a:ext uri="{FF2B5EF4-FFF2-40B4-BE49-F238E27FC236}">
                      <a16:creationId xmlns:a16="http://schemas.microsoft.com/office/drawing/2014/main" id="{39BC7E4D-A4EC-4312-8547-001C0613272A}"/>
                    </a:ext>
                  </a:extLst>
                </p14:cNvPr>
                <p14:cNvContentPartPr/>
                <p14:nvPr/>
              </p14:nvContentPartPr>
              <p14:xfrm>
                <a:off x="4061546" y="9027540"/>
                <a:ext cx="2455920" cy="1033560"/>
              </p14:xfrm>
            </p:contentPart>
          </mc:Choice>
          <mc:Fallback xmlns="">
            <p:pic>
              <p:nvPicPr>
                <p:cNvPr id="26" name="Ink 25">
                  <a:extLst>
                    <a:ext uri="{FF2B5EF4-FFF2-40B4-BE49-F238E27FC236}">
                      <a16:creationId xmlns:a16="http://schemas.microsoft.com/office/drawing/2014/main" id="{39BC7E4D-A4EC-4312-8547-001C0613272A}"/>
                    </a:ext>
                  </a:extLst>
                </p:cNvPr>
                <p:cNvPicPr/>
                <p:nvPr/>
              </p:nvPicPr>
              <p:blipFill>
                <a:blip r:embed="rId15"/>
                <a:stretch>
                  <a:fillRect/>
                </a:stretch>
              </p:blipFill>
              <p:spPr>
                <a:xfrm>
                  <a:off x="4052906" y="9018540"/>
                  <a:ext cx="2473560" cy="1051200"/>
                </a:xfrm>
                <a:prstGeom prst="rect">
                  <a:avLst/>
                </a:prstGeom>
              </p:spPr>
            </p:pic>
          </mc:Fallback>
        </mc:AlternateContent>
      </p:grpSp>
      <p:sp>
        <p:nvSpPr>
          <p:cNvPr id="28" name="Rectangle 27">
            <a:extLst>
              <a:ext uri="{FF2B5EF4-FFF2-40B4-BE49-F238E27FC236}">
                <a16:creationId xmlns:a16="http://schemas.microsoft.com/office/drawing/2014/main" id="{0AC8717B-F65C-43C9-B440-229D824DB324}"/>
              </a:ext>
            </a:extLst>
          </p:cNvPr>
          <p:cNvSpPr/>
          <p:nvPr/>
        </p:nvSpPr>
        <p:spPr>
          <a:xfrm>
            <a:off x="15224860" y="2225241"/>
            <a:ext cx="4980661" cy="6617196"/>
          </a:xfrm>
          <a:prstGeom prst="rect">
            <a:avLst/>
          </a:prstGeom>
        </p:spPr>
        <p:txBody>
          <a:bodyPr wrap="square">
            <a:spAutoFit/>
          </a:bodyPr>
          <a:lstStyle/>
          <a:p>
            <a:r>
              <a:rPr lang="en-US" sz="3600" dirty="0"/>
              <a:t>If you are starting off in a totally fresh and new account, you’ll start by going to ads.google.com and clicking “start now.” Once you set up your account, Google will prompt you through setting up a Smart campaign. </a:t>
            </a:r>
            <a:r>
              <a:rPr lang="en-US" sz="3200" dirty="0"/>
              <a:t>This is appealing for advertisers who don’t want to put in the work.</a:t>
            </a:r>
            <a:endParaRPr lang="en-US" sz="3600" dirty="0"/>
          </a:p>
        </p:txBody>
      </p:sp>
      <p:pic>
        <p:nvPicPr>
          <p:cNvPr id="23" name="Content Placeholder 3">
            <a:extLst>
              <a:ext uri="{FF2B5EF4-FFF2-40B4-BE49-F238E27FC236}">
                <a16:creationId xmlns:a16="http://schemas.microsoft.com/office/drawing/2014/main" id="{10E75F24-7566-4554-9C9A-E05A36A5CA6A}"/>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76963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397392" y="490696"/>
            <a:ext cx="14026897"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Getting Ads Account ID from Google Ads</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21" name="Text Placeholder 2">
            <a:extLst>
              <a:ext uri="{FF2B5EF4-FFF2-40B4-BE49-F238E27FC236}">
                <a16:creationId xmlns:a16="http://schemas.microsoft.com/office/drawing/2014/main" id="{FA41F1FA-EA07-4364-92B0-A1154A368362}"/>
              </a:ext>
            </a:extLst>
          </p:cNvPr>
          <p:cNvSpPr txBox="1">
            <a:spLocks/>
          </p:cNvSpPr>
          <p:nvPr/>
        </p:nvSpPr>
        <p:spPr>
          <a:xfrm>
            <a:off x="2178879" y="2234968"/>
            <a:ext cx="12061520" cy="1265710"/>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en-US" sz="2800" kern="0" dirty="0">
                <a:solidFill>
                  <a:sysClr val="windowText" lastClr="000000"/>
                </a:solidFill>
              </a:rPr>
              <a:t>First, log in to Google Ads. On successful login, you will see a screen to select a Google Ads Account. If not the only option you have is to create an account.</a:t>
            </a:r>
          </a:p>
        </p:txBody>
      </p:sp>
      <p:sp>
        <p:nvSpPr>
          <p:cNvPr id="23" name="Rectangle 22">
            <a:extLst>
              <a:ext uri="{FF2B5EF4-FFF2-40B4-BE49-F238E27FC236}">
                <a16:creationId xmlns:a16="http://schemas.microsoft.com/office/drawing/2014/main" id="{B50694D4-1935-459C-9895-BF5AD62D80EC}"/>
              </a:ext>
            </a:extLst>
          </p:cNvPr>
          <p:cNvSpPr/>
          <p:nvPr/>
        </p:nvSpPr>
        <p:spPr>
          <a:xfrm>
            <a:off x="2109984" y="3215220"/>
            <a:ext cx="11762288" cy="954107"/>
          </a:xfrm>
          <a:prstGeom prst="rect">
            <a:avLst/>
          </a:prstGeom>
        </p:spPr>
        <p:txBody>
          <a:bodyPr wrap="square">
            <a:spAutoFit/>
          </a:bodyPr>
          <a:lstStyle/>
          <a:p>
            <a:r>
              <a:rPr lang="en-US" sz="2800" dirty="0"/>
              <a:t>If you have one or more google ads accounts you will be asked to select one. You can get an idea from the below screen.</a:t>
            </a:r>
          </a:p>
        </p:txBody>
      </p:sp>
      <p:pic>
        <p:nvPicPr>
          <p:cNvPr id="7" name="Picture 6">
            <a:extLst>
              <a:ext uri="{FF2B5EF4-FFF2-40B4-BE49-F238E27FC236}">
                <a16:creationId xmlns:a16="http://schemas.microsoft.com/office/drawing/2014/main" id="{BE7CE254-0AF4-4828-A54D-7A0634CF4007}"/>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184131" y="4595178"/>
            <a:ext cx="14056268" cy="6786338"/>
          </a:xfrm>
          <a:prstGeom prst="rect">
            <a:avLst/>
          </a:prstGeom>
        </p:spPr>
      </p:pic>
      <p:pic>
        <p:nvPicPr>
          <p:cNvPr id="24" name="Picture 23">
            <a:extLst>
              <a:ext uri="{FF2B5EF4-FFF2-40B4-BE49-F238E27FC236}">
                <a16:creationId xmlns:a16="http://schemas.microsoft.com/office/drawing/2014/main" id="{044DE1EF-2C23-4B67-B6AB-281811B28A0D}"/>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pic>
        <p:nvPicPr>
          <p:cNvPr id="20" name="Content Placeholder 3">
            <a:extLst>
              <a:ext uri="{FF2B5EF4-FFF2-40B4-BE49-F238E27FC236}">
                <a16:creationId xmlns:a16="http://schemas.microsoft.com/office/drawing/2014/main" id="{7245B429-B9A3-4F41-9AC4-488D6E07DD7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06942" y="409777"/>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069809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295846" y="927853"/>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8647041" cy="1799637"/>
          </a:xfrm>
          <a:prstGeom prst="rect">
            <a:avLst/>
          </a:prstGeom>
        </p:spPr>
      </p:pic>
      <p:sp>
        <p:nvSpPr>
          <p:cNvPr id="13" name="Freeform 5"/>
          <p:cNvSpPr>
            <a:spLocks/>
          </p:cNvSpPr>
          <p:nvPr/>
        </p:nvSpPr>
        <p:spPr bwMode="auto">
          <a:xfrm>
            <a:off x="141357" y="3015"/>
            <a:ext cx="4033909" cy="202140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25518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25518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4145" y="10538540"/>
            <a:ext cx="2015728" cy="815649"/>
          </a:xfrm>
          <a:prstGeom prst="rect">
            <a:avLst/>
          </a:prstGeom>
        </p:spPr>
      </p:pic>
      <p:pic>
        <p:nvPicPr>
          <p:cNvPr id="3" name="Picture 2"/>
          <p:cNvPicPr>
            <a:picLocks noChangeAspect="1"/>
          </p:cNvPicPr>
          <p:nvPr/>
        </p:nvPicPr>
        <p:blipFill>
          <a:blip r:embed="rId6"/>
          <a:stretch>
            <a:fillRect/>
          </a:stretch>
        </p:blipFill>
        <p:spPr>
          <a:xfrm>
            <a:off x="3948654" y="10904116"/>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809909" y="573796"/>
            <a:ext cx="12708225"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sz="4800" b="1" kern="0" dirty="0">
                <a:solidFill>
                  <a:schemeClr val="bg1"/>
                </a:solidFill>
              </a:rPr>
              <a:t>Google Search Ads</a:t>
            </a:r>
          </a:p>
        </p:txBody>
      </p:sp>
      <p:grpSp>
        <p:nvGrpSpPr>
          <p:cNvPr id="18" name="Group 17">
            <a:extLst>
              <a:ext uri="{FF2B5EF4-FFF2-40B4-BE49-F238E27FC236}">
                <a16:creationId xmlns:a16="http://schemas.microsoft.com/office/drawing/2014/main" id="{0E02CCF3-4597-4529-8FFE-9073D899D688}"/>
              </a:ext>
            </a:extLst>
          </p:cNvPr>
          <p:cNvGrpSpPr/>
          <p:nvPr/>
        </p:nvGrpSpPr>
        <p:grpSpPr>
          <a:xfrm>
            <a:off x="580884" y="2345980"/>
            <a:ext cx="13342868" cy="8235671"/>
            <a:chOff x="952978" y="2648898"/>
            <a:chExt cx="18440400" cy="8235671"/>
          </a:xfrm>
        </p:grpSpPr>
        <p:pic>
          <p:nvPicPr>
            <p:cNvPr id="6" name="Picture 5">
              <a:extLst>
                <a:ext uri="{FF2B5EF4-FFF2-40B4-BE49-F238E27FC236}">
                  <a16:creationId xmlns:a16="http://schemas.microsoft.com/office/drawing/2014/main" id="{5245114F-2FF6-4105-88B3-6C15FCE9FA95}"/>
                </a:ext>
              </a:extLst>
            </p:cNvPr>
            <p:cNvPicPr>
              <a:picLocks noChangeAspect="1"/>
            </p:cNvPicPr>
            <p:nvPr/>
          </p:nvPicPr>
          <p:blipFill rotWithShape="1">
            <a:blip r:embed="rId8"/>
            <a:srcRect l="-662" t="9861" r="-170" b="10080"/>
            <a:stretch/>
          </p:blipFill>
          <p:spPr>
            <a:xfrm>
              <a:off x="952978" y="2648898"/>
              <a:ext cx="18440400" cy="8235671"/>
            </a:xfrm>
            <a:prstGeom prst="rect">
              <a:avLst/>
            </a:prstGeom>
          </p:spPr>
        </p:pic>
        <mc:AlternateContent xmlns:mc="http://schemas.openxmlformats.org/markup-compatibility/2006" xmlns:p14="http://schemas.microsoft.com/office/powerpoint/2010/main">
          <mc:Choice Requires="p14">
            <p:contentPart p14:bwMode="auto" r:id="rId9">
              <p14:nvContentPartPr>
                <p14:cNvPr id="8" name="Ink 7">
                  <a:extLst>
                    <a:ext uri="{FF2B5EF4-FFF2-40B4-BE49-F238E27FC236}">
                      <a16:creationId xmlns:a16="http://schemas.microsoft.com/office/drawing/2014/main" id="{C0D3D0B9-8DE6-44A9-A32E-862DBC8AB49D}"/>
                    </a:ext>
                  </a:extLst>
                </p14:cNvPr>
                <p14:cNvContentPartPr/>
                <p14:nvPr/>
              </p14:nvContentPartPr>
              <p14:xfrm>
                <a:off x="10413386" y="8660452"/>
                <a:ext cx="2000863" cy="689942"/>
              </p14:xfrm>
            </p:contentPart>
          </mc:Choice>
          <mc:Fallback xmlns="">
            <p:pic>
              <p:nvPicPr>
                <p:cNvPr id="8" name="Ink 7">
                  <a:extLst>
                    <a:ext uri="{FF2B5EF4-FFF2-40B4-BE49-F238E27FC236}">
                      <a16:creationId xmlns:a16="http://schemas.microsoft.com/office/drawing/2014/main" id="{C0D3D0B9-8DE6-44A9-A32E-862DBC8AB49D}"/>
                    </a:ext>
                  </a:extLst>
                </p:cNvPr>
                <p:cNvPicPr/>
                <p:nvPr/>
              </p:nvPicPr>
              <p:blipFill>
                <a:blip r:embed="rId11"/>
                <a:stretch>
                  <a:fillRect/>
                </a:stretch>
              </p:blipFill>
              <p:spPr>
                <a:xfrm>
                  <a:off x="10401446" y="8651810"/>
                  <a:ext cx="2025240" cy="707587"/>
                </a:xfrm>
                <a:prstGeom prst="rect">
                  <a:avLst/>
                </a:prstGeom>
              </p:spPr>
            </p:pic>
          </mc:Fallback>
        </mc:AlternateContent>
      </p:grpSp>
      <p:sp>
        <p:nvSpPr>
          <p:cNvPr id="12" name="Rectangle 11">
            <a:extLst>
              <a:ext uri="{FF2B5EF4-FFF2-40B4-BE49-F238E27FC236}">
                <a16:creationId xmlns:a16="http://schemas.microsoft.com/office/drawing/2014/main" id="{7B11E4AF-0A8F-465A-A956-0C8539121BCF}"/>
              </a:ext>
            </a:extLst>
          </p:cNvPr>
          <p:cNvSpPr/>
          <p:nvPr/>
        </p:nvSpPr>
        <p:spPr>
          <a:xfrm>
            <a:off x="7814994" y="1953060"/>
            <a:ext cx="3763403" cy="1077218"/>
          </a:xfrm>
          <a:prstGeom prst="rect">
            <a:avLst/>
          </a:prstGeom>
        </p:spPr>
        <p:txBody>
          <a:bodyPr wrap="none">
            <a:spAutoFit/>
          </a:bodyPr>
          <a:lstStyle/>
          <a:p>
            <a:r>
              <a:rPr lang="en-US" sz="3200" dirty="0">
                <a:hlinkClick r:id="rId12"/>
              </a:rPr>
              <a:t>www.ads.google.com</a:t>
            </a:r>
            <a:endParaRPr lang="en-US" sz="3200" dirty="0"/>
          </a:p>
          <a:p>
            <a:endParaRPr lang="en-US" sz="3200" dirty="0"/>
          </a:p>
        </p:txBody>
      </p:sp>
      <p:sp>
        <p:nvSpPr>
          <p:cNvPr id="20" name="Rectangle 19">
            <a:extLst>
              <a:ext uri="{FF2B5EF4-FFF2-40B4-BE49-F238E27FC236}">
                <a16:creationId xmlns:a16="http://schemas.microsoft.com/office/drawing/2014/main" id="{1F24277D-3573-4924-A6D3-2D6CE340A70C}"/>
              </a:ext>
            </a:extLst>
          </p:cNvPr>
          <p:cNvSpPr/>
          <p:nvPr/>
        </p:nvSpPr>
        <p:spPr>
          <a:xfrm>
            <a:off x="14709896" y="4471333"/>
            <a:ext cx="4219953" cy="5078313"/>
          </a:xfrm>
          <a:prstGeom prst="rect">
            <a:avLst/>
          </a:prstGeom>
        </p:spPr>
        <p:txBody>
          <a:bodyPr wrap="square">
            <a:spAutoFit/>
          </a:bodyPr>
          <a:lstStyle/>
          <a:p>
            <a:r>
              <a:rPr lang="en-US" sz="3600" dirty="0"/>
              <a:t>Do not choose “Let's get started! What is your business name?” as Google asks, and instead click the option to “Switch to expert mode.”</a:t>
            </a:r>
          </a:p>
          <a:p>
            <a:endParaRPr lang="en-US" sz="3600" dirty="0"/>
          </a:p>
        </p:txBody>
      </p:sp>
      <p:pic>
        <p:nvPicPr>
          <p:cNvPr id="21" name="Content Placeholder 3">
            <a:extLst>
              <a:ext uri="{FF2B5EF4-FFF2-40B4-BE49-F238E27FC236}">
                <a16:creationId xmlns:a16="http://schemas.microsoft.com/office/drawing/2014/main" id="{98ABE22A-DB64-4885-9F06-475AA82C534E}"/>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83522" y="329393"/>
            <a:ext cx="1781779" cy="15052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745955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833190" y="163578"/>
            <a:ext cx="10865148"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897347" y="548213"/>
            <a:ext cx="14026897"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Create a campaign</a:t>
            </a:r>
          </a:p>
        </p:txBody>
      </p:sp>
      <p:sp>
        <p:nvSpPr>
          <p:cNvPr id="21" name="Text Placeholder 2">
            <a:extLst>
              <a:ext uri="{FF2B5EF4-FFF2-40B4-BE49-F238E27FC236}">
                <a16:creationId xmlns:a16="http://schemas.microsoft.com/office/drawing/2014/main" id="{FA41F1FA-EA07-4364-92B0-A1154A368362}"/>
              </a:ext>
            </a:extLst>
          </p:cNvPr>
          <p:cNvSpPr txBox="1">
            <a:spLocks/>
          </p:cNvSpPr>
          <p:nvPr/>
        </p:nvSpPr>
        <p:spPr>
          <a:xfrm>
            <a:off x="2178879" y="2234968"/>
            <a:ext cx="12061520" cy="8066840"/>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endParaRPr lang="en-US" sz="2800" kern="0" dirty="0">
              <a:solidFill>
                <a:sysClr val="windowText" lastClr="000000"/>
              </a:solidFill>
            </a:endParaRPr>
          </a:p>
        </p:txBody>
      </p:sp>
      <p:sp>
        <p:nvSpPr>
          <p:cNvPr id="23" name="Rectangle 22">
            <a:extLst>
              <a:ext uri="{FF2B5EF4-FFF2-40B4-BE49-F238E27FC236}">
                <a16:creationId xmlns:a16="http://schemas.microsoft.com/office/drawing/2014/main" id="{B50694D4-1935-459C-9895-BF5AD62D80EC}"/>
              </a:ext>
            </a:extLst>
          </p:cNvPr>
          <p:cNvSpPr/>
          <p:nvPr/>
        </p:nvSpPr>
        <p:spPr>
          <a:xfrm>
            <a:off x="1809169" y="2867068"/>
            <a:ext cx="11762288" cy="7294305"/>
          </a:xfrm>
          <a:prstGeom prst="rect">
            <a:avLst/>
          </a:prstGeom>
        </p:spPr>
        <p:txBody>
          <a:bodyPr wrap="square">
            <a:spAutoFit/>
          </a:bodyPr>
          <a:lstStyle/>
          <a:p>
            <a:r>
              <a:rPr lang="en-US" sz="3600" dirty="0"/>
              <a:t>A campaign allows you to promote your products or services on Google’s vast network of search results, websites, videos, mobile apps, maps, shopping listings, and more.</a:t>
            </a:r>
          </a:p>
          <a:p>
            <a:endParaRPr lang="en-US" sz="3600" dirty="0"/>
          </a:p>
          <a:p>
            <a:r>
              <a:rPr lang="en-US" sz="3600" dirty="0"/>
              <a:t>You'll </a:t>
            </a:r>
            <a:r>
              <a:rPr lang="en-US" sz="3600" dirty="0">
                <a:hlinkClick r:id="rId8"/>
              </a:rPr>
              <a:t>choose a campaign type</a:t>
            </a:r>
            <a:r>
              <a:rPr lang="en-US" sz="3600" dirty="0"/>
              <a:t> based on your advertising objective, brand strategy, and how much time you’re able to invest.</a:t>
            </a:r>
          </a:p>
          <a:p>
            <a:endParaRPr lang="en-US" sz="3600" dirty="0"/>
          </a:p>
          <a:p>
            <a:r>
              <a:rPr lang="en-US" sz="3600" dirty="0"/>
              <a:t>Each campaign type has its own set of targeting and ads. For example, a </a:t>
            </a:r>
            <a:r>
              <a:rPr lang="en-US" sz="3600" dirty="0">
                <a:hlinkClick r:id="rId9"/>
              </a:rPr>
              <a:t>Search campaign</a:t>
            </a:r>
            <a:r>
              <a:rPr lang="en-US" sz="3600" dirty="0"/>
              <a:t> lets you place text ads on search results, whereas a </a:t>
            </a:r>
            <a:r>
              <a:rPr lang="en-US" sz="3600" dirty="0">
                <a:hlinkClick r:id="rId10"/>
              </a:rPr>
              <a:t>Video campaign</a:t>
            </a:r>
            <a:r>
              <a:rPr lang="en-US" sz="3600" dirty="0"/>
              <a:t> lets you advertise video ads on YouTube.</a:t>
            </a:r>
          </a:p>
          <a:p>
            <a:endParaRPr lang="en-US" sz="3600" dirty="0"/>
          </a:p>
        </p:txBody>
      </p:sp>
      <p:pic>
        <p:nvPicPr>
          <p:cNvPr id="24" name="Picture 23">
            <a:extLst>
              <a:ext uri="{FF2B5EF4-FFF2-40B4-BE49-F238E27FC236}">
                <a16:creationId xmlns:a16="http://schemas.microsoft.com/office/drawing/2014/main" id="{044DE1EF-2C23-4B67-B6AB-281811B28A0D}"/>
              </a:ext>
            </a:extLst>
          </p:cNvPr>
          <p:cNvPicPr>
            <a:picLocks noChangeAspect="1"/>
          </p:cNvPicPr>
          <p:nvPr/>
        </p:nvPicPr>
        <p:blipFill rotWithShape="1">
          <a:blip r:embed="rId11"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pic>
        <p:nvPicPr>
          <p:cNvPr id="19" name="Content Placeholder 3">
            <a:extLst>
              <a:ext uri="{FF2B5EF4-FFF2-40B4-BE49-F238E27FC236}">
                <a16:creationId xmlns:a16="http://schemas.microsoft.com/office/drawing/2014/main" id="{B27FFBD6-8FB6-4BF9-90BB-ADB5B107901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420533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05234"/>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4537573" y="2258201"/>
            <a:ext cx="4491103" cy="8319311"/>
          </a:xfrm>
          <a:prstGeom prst="rect">
            <a:avLst/>
          </a:prstGeom>
        </p:spPr>
      </p:pic>
      <p:sp>
        <p:nvSpPr>
          <p:cNvPr id="18" name="object 3">
            <a:extLst>
              <a:ext uri="{FF2B5EF4-FFF2-40B4-BE49-F238E27FC236}">
                <a16:creationId xmlns:a16="http://schemas.microsoft.com/office/drawing/2014/main" id="{F51A29E0-A810-4F6B-900C-C350B4DAB642}"/>
              </a:ext>
            </a:extLst>
          </p:cNvPr>
          <p:cNvSpPr txBox="1"/>
          <p:nvPr/>
        </p:nvSpPr>
        <p:spPr>
          <a:xfrm>
            <a:off x="4761502" y="1888990"/>
            <a:ext cx="6265562" cy="505267"/>
          </a:xfrm>
          <a:prstGeom prst="rect">
            <a:avLst/>
          </a:prstGeom>
        </p:spPr>
        <p:txBody>
          <a:bodyPr vert="horz" wrap="square" lIns="0" tIns="12700" rIns="0" bIns="0" rtlCol="0">
            <a:spAutoFit/>
          </a:bodyPr>
          <a:lstStyle/>
          <a:p>
            <a:pPr marL="12700">
              <a:lnSpc>
                <a:spcPct val="100000"/>
              </a:lnSpc>
              <a:spcBef>
                <a:spcPts val="100"/>
              </a:spcBef>
            </a:pPr>
            <a:r>
              <a:rPr sz="3200" b="1" spc="5" dirty="0">
                <a:solidFill>
                  <a:srgbClr val="017100"/>
                </a:solidFill>
                <a:latin typeface="Arial"/>
                <a:cs typeface="Arial"/>
              </a:rPr>
              <a:t>Choose </a:t>
            </a:r>
            <a:r>
              <a:rPr sz="3200" b="1" spc="-75" dirty="0">
                <a:solidFill>
                  <a:srgbClr val="017100"/>
                </a:solidFill>
                <a:latin typeface="Arial"/>
                <a:cs typeface="Arial"/>
              </a:rPr>
              <a:t>Your</a:t>
            </a:r>
            <a:r>
              <a:rPr sz="3200" b="1" spc="-85" dirty="0">
                <a:solidFill>
                  <a:srgbClr val="017100"/>
                </a:solidFill>
                <a:latin typeface="Arial"/>
                <a:cs typeface="Arial"/>
              </a:rPr>
              <a:t> </a:t>
            </a:r>
            <a:r>
              <a:rPr sz="3200" b="1" spc="15" dirty="0">
                <a:solidFill>
                  <a:srgbClr val="017100"/>
                </a:solidFill>
                <a:latin typeface="Arial"/>
                <a:cs typeface="Arial"/>
              </a:rPr>
              <a:t>Objective</a:t>
            </a:r>
            <a:endParaRPr sz="3200" b="1" dirty="0">
              <a:latin typeface="Arial"/>
              <a:cs typeface="Arial"/>
            </a:endParaRPr>
          </a:p>
        </p:txBody>
      </p:sp>
      <p:sp>
        <p:nvSpPr>
          <p:cNvPr id="19" name="object 4">
            <a:extLst>
              <a:ext uri="{FF2B5EF4-FFF2-40B4-BE49-F238E27FC236}">
                <a16:creationId xmlns:a16="http://schemas.microsoft.com/office/drawing/2014/main" id="{B22BCCBB-0552-4D5B-A580-729EC898291C}"/>
              </a:ext>
            </a:extLst>
          </p:cNvPr>
          <p:cNvSpPr/>
          <p:nvPr/>
        </p:nvSpPr>
        <p:spPr>
          <a:xfrm>
            <a:off x="-36648" y="2627799"/>
            <a:ext cx="14586201" cy="8600284"/>
          </a:xfrm>
          <a:prstGeom prst="rect">
            <a:avLst/>
          </a:prstGeom>
          <a:blipFill>
            <a:blip r:embed="rId9" cstate="print"/>
            <a:stretch>
              <a:fillRect/>
            </a:stretch>
          </a:blipFill>
        </p:spPr>
        <p:txBody>
          <a:bodyPr wrap="square" lIns="0" tIns="0" rIns="0" bIns="0" rtlCol="0"/>
          <a:lstStyle/>
          <a:p>
            <a:endParaRPr dirty="0"/>
          </a:p>
        </p:txBody>
      </p:sp>
      <p:pic>
        <p:nvPicPr>
          <p:cNvPr id="21" name="Content Placeholder 3">
            <a:extLst>
              <a:ext uri="{FF2B5EF4-FFF2-40B4-BE49-F238E27FC236}">
                <a16:creationId xmlns:a16="http://schemas.microsoft.com/office/drawing/2014/main" id="{4A6A6951-A594-4EAE-A265-D5DD9A2F568A}"/>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3522" y="329393"/>
            <a:ext cx="2005598" cy="16942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43449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05234"/>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154551" y="3230708"/>
            <a:ext cx="4491103" cy="7039077"/>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18" name="object 3">
            <a:extLst>
              <a:ext uri="{FF2B5EF4-FFF2-40B4-BE49-F238E27FC236}">
                <a16:creationId xmlns:a16="http://schemas.microsoft.com/office/drawing/2014/main" id="{56B2C500-EF0A-482B-9071-82D783FFFDFD}"/>
              </a:ext>
            </a:extLst>
          </p:cNvPr>
          <p:cNvSpPr txBox="1"/>
          <p:nvPr/>
        </p:nvSpPr>
        <p:spPr>
          <a:xfrm>
            <a:off x="5274061" y="1994051"/>
            <a:ext cx="7140189" cy="505267"/>
          </a:xfrm>
          <a:prstGeom prst="rect">
            <a:avLst/>
          </a:prstGeom>
        </p:spPr>
        <p:txBody>
          <a:bodyPr vert="horz" wrap="square" lIns="0" tIns="12700" rIns="0" bIns="0" rtlCol="0">
            <a:spAutoFit/>
          </a:bodyPr>
          <a:lstStyle/>
          <a:p>
            <a:pPr marL="12700">
              <a:lnSpc>
                <a:spcPct val="100000"/>
              </a:lnSpc>
              <a:spcBef>
                <a:spcPts val="100"/>
              </a:spcBef>
            </a:pPr>
            <a:r>
              <a:rPr sz="3200" b="1" spc="5" dirty="0">
                <a:solidFill>
                  <a:srgbClr val="017100"/>
                </a:solidFill>
                <a:latin typeface="Arial"/>
                <a:cs typeface="Arial"/>
              </a:rPr>
              <a:t>Select </a:t>
            </a:r>
            <a:r>
              <a:rPr sz="3200" b="1" spc="15" dirty="0">
                <a:solidFill>
                  <a:srgbClr val="017100"/>
                </a:solidFill>
                <a:latin typeface="Arial"/>
                <a:cs typeface="Arial"/>
              </a:rPr>
              <a:t>the </a:t>
            </a:r>
            <a:r>
              <a:rPr sz="3200" b="1" spc="20" dirty="0">
                <a:solidFill>
                  <a:srgbClr val="017100"/>
                </a:solidFill>
                <a:latin typeface="Arial"/>
                <a:cs typeface="Arial"/>
              </a:rPr>
              <a:t>campaign</a:t>
            </a:r>
            <a:r>
              <a:rPr sz="3200" b="1" spc="-80" dirty="0">
                <a:solidFill>
                  <a:srgbClr val="017100"/>
                </a:solidFill>
                <a:latin typeface="Arial"/>
                <a:cs typeface="Arial"/>
              </a:rPr>
              <a:t> </a:t>
            </a:r>
            <a:r>
              <a:rPr sz="3200" b="1" spc="35" dirty="0">
                <a:solidFill>
                  <a:srgbClr val="017100"/>
                </a:solidFill>
                <a:latin typeface="Arial"/>
                <a:cs typeface="Arial"/>
              </a:rPr>
              <a:t>type</a:t>
            </a:r>
            <a:endParaRPr sz="3200" b="1" dirty="0">
              <a:latin typeface="Arial"/>
              <a:cs typeface="Arial"/>
            </a:endParaRPr>
          </a:p>
        </p:txBody>
      </p:sp>
      <p:sp>
        <p:nvSpPr>
          <p:cNvPr id="24" name="object 4">
            <a:extLst>
              <a:ext uri="{FF2B5EF4-FFF2-40B4-BE49-F238E27FC236}">
                <a16:creationId xmlns:a16="http://schemas.microsoft.com/office/drawing/2014/main" id="{9FB6195B-B421-46B5-B4CF-3AC181DC9254}"/>
              </a:ext>
            </a:extLst>
          </p:cNvPr>
          <p:cNvSpPr/>
          <p:nvPr/>
        </p:nvSpPr>
        <p:spPr>
          <a:xfrm>
            <a:off x="-36648" y="2614909"/>
            <a:ext cx="15146422" cy="8617741"/>
          </a:xfrm>
          <a:prstGeom prst="rect">
            <a:avLst/>
          </a:prstGeom>
          <a:blipFill>
            <a:blip r:embed="rId9" cstate="print"/>
            <a:stretch>
              <a:fillRect/>
            </a:stretch>
          </a:blipFill>
        </p:spPr>
        <p:txBody>
          <a:bodyPr wrap="square" lIns="0" tIns="0" rIns="0" bIns="0" rtlCol="0"/>
          <a:lstStyle/>
          <a:p>
            <a:endParaRPr dirty="0"/>
          </a:p>
        </p:txBody>
      </p:sp>
      <p:pic>
        <p:nvPicPr>
          <p:cNvPr id="20" name="Content Placeholder 3">
            <a:extLst>
              <a:ext uri="{FF2B5EF4-FFF2-40B4-BE49-F238E27FC236}">
                <a16:creationId xmlns:a16="http://schemas.microsoft.com/office/drawing/2014/main" id="{907F02A2-3ACB-4105-A5FB-A25E5C1BEE6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3522" y="329393"/>
            <a:ext cx="1848528" cy="15615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515586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05234"/>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Choose the right campaign type</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154551" y="3230708"/>
            <a:ext cx="4491103" cy="7039077"/>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5" name="Rectangle 4">
            <a:extLst>
              <a:ext uri="{FF2B5EF4-FFF2-40B4-BE49-F238E27FC236}">
                <a16:creationId xmlns:a16="http://schemas.microsoft.com/office/drawing/2014/main" id="{AE49519F-0D97-449A-A846-7B7C576ACE62}"/>
              </a:ext>
            </a:extLst>
          </p:cNvPr>
          <p:cNvSpPr/>
          <p:nvPr/>
        </p:nvSpPr>
        <p:spPr>
          <a:xfrm>
            <a:off x="748985" y="2660424"/>
            <a:ext cx="13363167" cy="2123658"/>
          </a:xfrm>
          <a:prstGeom prst="rect">
            <a:avLst/>
          </a:prstGeom>
        </p:spPr>
        <p:txBody>
          <a:bodyPr wrap="square">
            <a:spAutoFit/>
          </a:bodyPr>
          <a:lstStyle/>
          <a:p>
            <a:r>
              <a:rPr lang="en-US" sz="4400" dirty="0"/>
              <a:t>Google Ads begins with a goal and a campaign.</a:t>
            </a:r>
          </a:p>
          <a:p>
            <a:r>
              <a:rPr lang="en-US" sz="4400" dirty="0"/>
              <a:t>You'll choose a campaign type based on your marketing goals, brand strategy, and how much time you can invest.</a:t>
            </a:r>
          </a:p>
        </p:txBody>
      </p:sp>
      <p:pic>
        <p:nvPicPr>
          <p:cNvPr id="6" name="Picture 5">
            <a:extLst>
              <a:ext uri="{FF2B5EF4-FFF2-40B4-BE49-F238E27FC236}">
                <a16:creationId xmlns:a16="http://schemas.microsoft.com/office/drawing/2014/main" id="{7427BFB1-7FED-4CD3-9EE2-A03DABE1BDAD}"/>
              </a:ext>
            </a:extLst>
          </p:cNvPr>
          <p:cNvPicPr>
            <a:picLocks noChangeAspect="1"/>
          </p:cNvPicPr>
          <p:nvPr/>
        </p:nvPicPr>
        <p:blipFill>
          <a:blip r:embed="rId9"/>
          <a:stretch>
            <a:fillRect/>
          </a:stretch>
        </p:blipFill>
        <p:spPr>
          <a:xfrm flipH="1">
            <a:off x="7691025" y="5481608"/>
            <a:ext cx="7280348" cy="5109802"/>
          </a:xfrm>
          <a:prstGeom prst="rect">
            <a:avLst/>
          </a:prstGeom>
        </p:spPr>
      </p:pic>
      <p:pic>
        <p:nvPicPr>
          <p:cNvPr id="18" name="Content Placeholder 3">
            <a:extLst>
              <a:ext uri="{FF2B5EF4-FFF2-40B4-BE49-F238E27FC236}">
                <a16:creationId xmlns:a16="http://schemas.microsoft.com/office/drawing/2014/main" id="{EBA94168-1D4E-41A5-B338-C164E4556957}"/>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3522" y="329393"/>
            <a:ext cx="1644234" cy="13890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081837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6" name="Group 5">
            <a:extLst>
              <a:ext uri="{FF2B5EF4-FFF2-40B4-BE49-F238E27FC236}">
                <a16:creationId xmlns:a16="http://schemas.microsoft.com/office/drawing/2014/main" id="{192641E9-0384-4C03-B2A2-2ED77BA36648}"/>
              </a:ext>
            </a:extLst>
          </p:cNvPr>
          <p:cNvGrpSpPr/>
          <p:nvPr/>
        </p:nvGrpSpPr>
        <p:grpSpPr>
          <a:xfrm>
            <a:off x="-217271" y="3016"/>
            <a:ext cx="3910979" cy="2033728"/>
            <a:chOff x="-217271" y="3015"/>
            <a:chExt cx="4091604" cy="2392331"/>
          </a:xfrm>
        </p:grpSpPr>
        <p:sp>
          <p:nvSpPr>
            <p:cNvPr id="13" name="Freeform 5"/>
            <p:cNvSpPr>
              <a:spLocks/>
            </p:cNvSpPr>
            <p:nvPr/>
          </p:nvSpPr>
          <p:spPr bwMode="auto">
            <a:xfrm>
              <a:off x="109161" y="288347"/>
              <a:ext cx="3765172" cy="2106999"/>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7" y="3015"/>
              <a:ext cx="3730355" cy="2249863"/>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3910979" cy="203372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479582" y="233298"/>
            <a:ext cx="14841506" cy="1513107"/>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Choose the right campaign type</a:t>
            </a:r>
          </a:p>
          <a:p>
            <a:pPr algn="just"/>
            <a:r>
              <a:rPr lang="en-US" sz="4400" b="1" kern="0" dirty="0">
                <a:solidFill>
                  <a:schemeClr val="bg1"/>
                </a:solidFill>
              </a:rPr>
              <a:t>Search campaigns: Text ads on search results</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735736" y="3026534"/>
            <a:ext cx="4491103" cy="7039077"/>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5" name="Rectangle 4">
            <a:extLst>
              <a:ext uri="{FF2B5EF4-FFF2-40B4-BE49-F238E27FC236}">
                <a16:creationId xmlns:a16="http://schemas.microsoft.com/office/drawing/2014/main" id="{AA2483E0-D917-4E96-ACCC-20E34160304A}"/>
              </a:ext>
            </a:extLst>
          </p:cNvPr>
          <p:cNvSpPr/>
          <p:nvPr/>
        </p:nvSpPr>
        <p:spPr>
          <a:xfrm>
            <a:off x="1018373" y="1974456"/>
            <a:ext cx="13995404" cy="9017853"/>
          </a:xfrm>
          <a:prstGeom prst="rect">
            <a:avLst/>
          </a:prstGeom>
        </p:spPr>
        <p:txBody>
          <a:bodyPr wrap="square">
            <a:spAutoFit/>
          </a:bodyPr>
          <a:lstStyle/>
          <a:p>
            <a:r>
              <a:rPr lang="en-US" sz="3200" dirty="0"/>
              <a:t>Search campaigns are text ads on search results that let you reach people while they’re searching on Google for the products and services you offer.</a:t>
            </a:r>
          </a:p>
          <a:p>
            <a:r>
              <a:rPr lang="en-US" sz="3200" dirty="0"/>
              <a:t>It's great for driving sales, leads, or traffic to your website, as you can show your ads to people actively searching for your products and services.</a:t>
            </a:r>
          </a:p>
          <a:p>
            <a:endParaRPr lang="en-US" sz="3200" dirty="0"/>
          </a:p>
          <a:p>
            <a:r>
              <a:rPr lang="en-US" sz="3600" b="1" dirty="0">
                <a:solidFill>
                  <a:srgbClr val="00B050"/>
                </a:solidFill>
              </a:rPr>
              <a:t>Why choose Search campaigns</a:t>
            </a:r>
          </a:p>
          <a:p>
            <a:pPr marL="971550" lvl="1" indent="-514350">
              <a:buFont typeface="+mj-lt"/>
              <a:buAutoNum type="arabicPeriod"/>
            </a:pPr>
            <a:r>
              <a:rPr lang="en-US" sz="3200" b="1" i="1" u="sng" dirty="0"/>
              <a:t>Sales and leads:</a:t>
            </a:r>
          </a:p>
          <a:p>
            <a:endParaRPr lang="en-US" sz="3200" dirty="0"/>
          </a:p>
          <a:p>
            <a:pPr marL="1371600" lvl="2" indent="-457200">
              <a:buFont typeface="Arial" panose="020B0604020202020204" pitchFamily="34" charset="0"/>
              <a:buChar char="•"/>
            </a:pPr>
            <a:r>
              <a:rPr lang="en-US" sz="3200" dirty="0"/>
              <a:t>Boost your online sales and signups.</a:t>
            </a:r>
          </a:p>
          <a:p>
            <a:pPr marL="1371600" lvl="2" indent="-457200">
              <a:buFont typeface="Arial" panose="020B0604020202020204" pitchFamily="34" charset="0"/>
              <a:buChar char="•"/>
            </a:pPr>
            <a:r>
              <a:rPr lang="en-US" sz="3200" dirty="0"/>
              <a:t>Consider using leads if you have a longer sales cycle.</a:t>
            </a:r>
          </a:p>
          <a:p>
            <a:endParaRPr lang="en-US" sz="3200" dirty="0"/>
          </a:p>
          <a:p>
            <a:pPr lvl="1"/>
            <a:r>
              <a:rPr lang="en-US" sz="3200" b="1" i="1" dirty="0"/>
              <a:t>2. </a:t>
            </a:r>
            <a:r>
              <a:rPr lang="en-US" sz="3200" b="1" i="1" u="sng" dirty="0"/>
              <a:t>Easy setup:</a:t>
            </a:r>
          </a:p>
          <a:p>
            <a:endParaRPr lang="en-US" sz="3200" dirty="0"/>
          </a:p>
          <a:p>
            <a:pPr marL="1371600" lvl="2" indent="-457200">
              <a:buFont typeface="Arial" panose="020B0604020202020204" pitchFamily="34" charset="0"/>
              <a:buChar char="•"/>
            </a:pPr>
            <a:r>
              <a:rPr lang="en-US" sz="3200" dirty="0"/>
              <a:t>Write text ads and pick keywords.</a:t>
            </a:r>
          </a:p>
          <a:p>
            <a:pPr marL="1371600" lvl="2" indent="-457200">
              <a:buFont typeface="Arial" panose="020B0604020202020204" pitchFamily="34" charset="0"/>
              <a:buChar char="•"/>
            </a:pPr>
            <a:r>
              <a:rPr lang="en-US" sz="3200" dirty="0"/>
              <a:t>Skip special files or assets since they aren’t needed.</a:t>
            </a:r>
          </a:p>
          <a:p>
            <a:pPr marL="1371600" lvl="2" indent="-457200">
              <a:buFont typeface="Arial" panose="020B0604020202020204" pitchFamily="34" charset="0"/>
              <a:buChar char="•"/>
            </a:pPr>
            <a:r>
              <a:rPr lang="en-US" sz="3200" dirty="0"/>
              <a:t>Try Smart campaigns for an even easier setup.</a:t>
            </a:r>
          </a:p>
          <a:p>
            <a:pPr marL="1371600" lvl="2" indent="-457200">
              <a:buFont typeface="Arial" panose="020B0604020202020204" pitchFamily="34" charset="0"/>
              <a:buChar char="•"/>
            </a:pPr>
            <a:r>
              <a:rPr lang="en-US" sz="3200" dirty="0"/>
              <a:t>Highly specific targeting: Reach people actively searching for what you offer.</a:t>
            </a:r>
          </a:p>
        </p:txBody>
      </p:sp>
      <p:pic>
        <p:nvPicPr>
          <p:cNvPr id="18" name="Content Placeholder 3">
            <a:extLst>
              <a:ext uri="{FF2B5EF4-FFF2-40B4-BE49-F238E27FC236}">
                <a16:creationId xmlns:a16="http://schemas.microsoft.com/office/drawing/2014/main" id="{C1F6AE6C-45CE-47C7-B8FF-1B0C9A1502C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042133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6" name="Group 5">
            <a:extLst>
              <a:ext uri="{FF2B5EF4-FFF2-40B4-BE49-F238E27FC236}">
                <a16:creationId xmlns:a16="http://schemas.microsoft.com/office/drawing/2014/main" id="{192641E9-0384-4C03-B2A2-2ED77BA36648}"/>
              </a:ext>
            </a:extLst>
          </p:cNvPr>
          <p:cNvGrpSpPr/>
          <p:nvPr/>
        </p:nvGrpSpPr>
        <p:grpSpPr>
          <a:xfrm>
            <a:off x="-217271" y="3016"/>
            <a:ext cx="3910979" cy="2033728"/>
            <a:chOff x="-217271" y="3015"/>
            <a:chExt cx="4091604" cy="2392331"/>
          </a:xfrm>
        </p:grpSpPr>
        <p:sp>
          <p:nvSpPr>
            <p:cNvPr id="13" name="Freeform 5"/>
            <p:cNvSpPr>
              <a:spLocks/>
            </p:cNvSpPr>
            <p:nvPr/>
          </p:nvSpPr>
          <p:spPr bwMode="auto">
            <a:xfrm>
              <a:off x="109161" y="288347"/>
              <a:ext cx="3765172" cy="2106999"/>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7" y="3015"/>
              <a:ext cx="3730355" cy="2249863"/>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3910979" cy="203372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479582" y="233298"/>
            <a:ext cx="14841506" cy="1513107"/>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Choose the right campaign type</a:t>
            </a:r>
          </a:p>
          <a:p>
            <a:pPr algn="just"/>
            <a:r>
              <a:rPr lang="en-US" sz="4400" b="1" kern="0" dirty="0">
                <a:solidFill>
                  <a:schemeClr val="bg1"/>
                </a:solidFill>
              </a:rPr>
              <a:t>Display campaigns: Image ads on websites</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735736" y="3026534"/>
            <a:ext cx="4491103" cy="7039077"/>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5" name="Rectangle 4">
            <a:extLst>
              <a:ext uri="{FF2B5EF4-FFF2-40B4-BE49-F238E27FC236}">
                <a16:creationId xmlns:a16="http://schemas.microsoft.com/office/drawing/2014/main" id="{AA2483E0-D917-4E96-ACCC-20E34160304A}"/>
              </a:ext>
            </a:extLst>
          </p:cNvPr>
          <p:cNvSpPr/>
          <p:nvPr/>
        </p:nvSpPr>
        <p:spPr>
          <a:xfrm>
            <a:off x="1018373" y="1974456"/>
            <a:ext cx="13995404" cy="8586966"/>
          </a:xfrm>
          <a:prstGeom prst="rect">
            <a:avLst/>
          </a:prstGeom>
        </p:spPr>
        <p:txBody>
          <a:bodyPr wrap="square">
            <a:spAutoFit/>
          </a:bodyPr>
          <a:lstStyle/>
          <a:p>
            <a:r>
              <a:rPr lang="en-US" sz="3200" dirty="0"/>
              <a:t>Display campaigns let you reach a relevant audience with visually engaging ads as they browse millions of websites, apps, and Google-owned properties, such as YouTube, to achieve your marketing objectives. Display campaigns are a great way to expand your reach and stay top of mind with an audience beyond just Google Search.</a:t>
            </a:r>
          </a:p>
          <a:p>
            <a:r>
              <a:rPr lang="en-US" sz="3200" dirty="0"/>
              <a:t>You can also create a Display campaign that uses your data segments to show ads to people who’ve visited your website or have used your app.</a:t>
            </a:r>
          </a:p>
          <a:p>
            <a:endParaRPr lang="en-US" sz="3200" dirty="0"/>
          </a:p>
          <a:p>
            <a:r>
              <a:rPr lang="en-US" sz="3600" b="1" dirty="0">
                <a:solidFill>
                  <a:srgbClr val="00B050"/>
                </a:solidFill>
              </a:rPr>
              <a:t>Why choose Display campaigns</a:t>
            </a:r>
          </a:p>
          <a:p>
            <a:endParaRPr lang="en-US" sz="3600" b="1" dirty="0"/>
          </a:p>
          <a:p>
            <a:pPr marL="457200" indent="-457200">
              <a:buFont typeface="Arial" panose="020B0604020202020204" pitchFamily="34" charset="0"/>
              <a:buChar char="•"/>
            </a:pPr>
            <a:r>
              <a:rPr lang="en-US" sz="3200" b="1" dirty="0"/>
              <a:t>Sales and leads: </a:t>
            </a:r>
            <a:r>
              <a:rPr lang="en-US" sz="3200" dirty="0"/>
              <a:t>Use visually engaging call-to-actions to drive sales and signups.</a:t>
            </a:r>
          </a:p>
          <a:p>
            <a:pPr marL="457200" indent="-457200">
              <a:buFont typeface="Arial" panose="020B0604020202020204" pitchFamily="34" charset="0"/>
              <a:buChar char="•"/>
            </a:pPr>
            <a:r>
              <a:rPr lang="en-US" sz="3200" b="1" dirty="0"/>
              <a:t>Awareness and consideration: </a:t>
            </a:r>
            <a:r>
              <a:rPr lang="en-US" sz="3200" dirty="0"/>
              <a:t>Create memorable ads to make people aware of your brand or consider your product.</a:t>
            </a:r>
          </a:p>
          <a:p>
            <a:pPr marL="457200" indent="-457200">
              <a:buFont typeface="Arial" panose="020B0604020202020204" pitchFamily="34" charset="0"/>
              <a:buChar char="•"/>
            </a:pPr>
            <a:r>
              <a:rPr lang="en-US" sz="3200" b="1" dirty="0"/>
              <a:t>Reach: </a:t>
            </a:r>
            <a:r>
              <a:rPr lang="en-US" sz="3200" dirty="0"/>
              <a:t>Target people beyond search results while they’re browsing websites and apps.</a:t>
            </a:r>
          </a:p>
          <a:p>
            <a:pPr marL="457200" indent="-457200">
              <a:buFont typeface="Arial" panose="020B0604020202020204" pitchFamily="34" charset="0"/>
              <a:buChar char="•"/>
            </a:pPr>
            <a:r>
              <a:rPr lang="en-US" sz="3200" b="1" dirty="0"/>
              <a:t>Your data segments:</a:t>
            </a:r>
            <a:r>
              <a:rPr lang="en-US" sz="3200" dirty="0"/>
              <a:t> Follow up with people who’ve already viewed your ads or visited your site.</a:t>
            </a:r>
          </a:p>
        </p:txBody>
      </p:sp>
      <p:pic>
        <p:nvPicPr>
          <p:cNvPr id="18" name="Content Placeholder 3">
            <a:extLst>
              <a:ext uri="{FF2B5EF4-FFF2-40B4-BE49-F238E27FC236}">
                <a16:creationId xmlns:a16="http://schemas.microsoft.com/office/drawing/2014/main" id="{44977A75-B618-4E53-9376-9DE02CEC56B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61173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6" name="Group 5">
            <a:extLst>
              <a:ext uri="{FF2B5EF4-FFF2-40B4-BE49-F238E27FC236}">
                <a16:creationId xmlns:a16="http://schemas.microsoft.com/office/drawing/2014/main" id="{192641E9-0384-4C03-B2A2-2ED77BA36648}"/>
              </a:ext>
            </a:extLst>
          </p:cNvPr>
          <p:cNvGrpSpPr/>
          <p:nvPr/>
        </p:nvGrpSpPr>
        <p:grpSpPr>
          <a:xfrm>
            <a:off x="-217271" y="3016"/>
            <a:ext cx="3910979" cy="2033728"/>
            <a:chOff x="-217271" y="3015"/>
            <a:chExt cx="4091604" cy="2392331"/>
          </a:xfrm>
        </p:grpSpPr>
        <p:sp>
          <p:nvSpPr>
            <p:cNvPr id="13" name="Freeform 5"/>
            <p:cNvSpPr>
              <a:spLocks/>
            </p:cNvSpPr>
            <p:nvPr/>
          </p:nvSpPr>
          <p:spPr bwMode="auto">
            <a:xfrm>
              <a:off x="109161" y="288347"/>
              <a:ext cx="3765172" cy="2106999"/>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7" y="3015"/>
              <a:ext cx="3730355" cy="2249863"/>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3910979" cy="203372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479582" y="233298"/>
            <a:ext cx="14841506" cy="1457707"/>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Choose the right campaign type</a:t>
            </a:r>
          </a:p>
          <a:p>
            <a:pPr algn="just"/>
            <a:r>
              <a:rPr lang="en-US" sz="4400" b="1" kern="0" dirty="0">
                <a:solidFill>
                  <a:schemeClr val="bg1"/>
                </a:solidFill>
              </a:rPr>
              <a:t>Video campaigns: Video ads on YouTube</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735736" y="3026534"/>
            <a:ext cx="4491103" cy="7039077"/>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5" name="Rectangle 4">
            <a:extLst>
              <a:ext uri="{FF2B5EF4-FFF2-40B4-BE49-F238E27FC236}">
                <a16:creationId xmlns:a16="http://schemas.microsoft.com/office/drawing/2014/main" id="{AA2483E0-D917-4E96-ACCC-20E34160304A}"/>
              </a:ext>
            </a:extLst>
          </p:cNvPr>
          <p:cNvSpPr/>
          <p:nvPr/>
        </p:nvSpPr>
        <p:spPr>
          <a:xfrm>
            <a:off x="364163" y="2771824"/>
            <a:ext cx="13995404" cy="7109639"/>
          </a:xfrm>
          <a:prstGeom prst="rect">
            <a:avLst/>
          </a:prstGeom>
        </p:spPr>
        <p:txBody>
          <a:bodyPr wrap="square">
            <a:spAutoFit/>
          </a:bodyPr>
          <a:lstStyle/>
          <a:p>
            <a:r>
              <a:rPr lang="en-US" sz="3200" dirty="0">
                <a:hlinkClick r:id="rId9"/>
              </a:rPr>
              <a:t>Video campaigns</a:t>
            </a:r>
            <a:r>
              <a:rPr lang="en-US" sz="3200" dirty="0"/>
              <a:t> let you show video ads on YouTube and other websites.</a:t>
            </a:r>
          </a:p>
          <a:p>
            <a:r>
              <a:rPr lang="en-US" sz="3200" dirty="0"/>
              <a:t>Some Video campaign types can help you boost general awareness of your brand. Others are designed to drive conversions or get people to shop on your website.</a:t>
            </a:r>
          </a:p>
          <a:p>
            <a:endParaRPr lang="en-US" sz="3200" dirty="0"/>
          </a:p>
          <a:p>
            <a:r>
              <a:rPr lang="en-US" sz="3600" b="1" dirty="0">
                <a:solidFill>
                  <a:srgbClr val="00B050"/>
                </a:solidFill>
              </a:rPr>
              <a:t>Why choose Video campaigns</a:t>
            </a:r>
          </a:p>
          <a:p>
            <a:endParaRPr lang="en-US" sz="3600" b="1" dirty="0">
              <a:solidFill>
                <a:srgbClr val="00B050"/>
              </a:solidFill>
            </a:endParaRPr>
          </a:p>
          <a:p>
            <a:pPr marL="457200" indent="-457200" fontAlgn="base">
              <a:buFont typeface="Arial" panose="020B0604020202020204" pitchFamily="34" charset="0"/>
              <a:buChar char="•"/>
            </a:pPr>
            <a:r>
              <a:rPr lang="en-US" sz="3200" b="1" dirty="0"/>
              <a:t>Awareness and consideration</a:t>
            </a:r>
            <a:r>
              <a:rPr lang="en-US" sz="3200" dirty="0"/>
              <a:t>: Use video ads to make people aware of your brand or consider buying your product.</a:t>
            </a:r>
          </a:p>
          <a:p>
            <a:pPr marL="457200" indent="-457200" fontAlgn="base">
              <a:buFont typeface="Arial" panose="020B0604020202020204" pitchFamily="34" charset="0"/>
              <a:buChar char="•"/>
            </a:pPr>
            <a:r>
              <a:rPr lang="en-US" sz="3200" b="1" dirty="0"/>
              <a:t>Sales and leads</a:t>
            </a:r>
            <a:r>
              <a:rPr lang="en-US" sz="3200" dirty="0"/>
              <a:t>: Use the “Drive conversions” campaign subtype to set up action-focused video ads.</a:t>
            </a:r>
          </a:p>
          <a:p>
            <a:pPr marL="457200" indent="-457200" fontAlgn="base">
              <a:buFont typeface="Arial" panose="020B0604020202020204" pitchFamily="34" charset="0"/>
              <a:buChar char="•"/>
            </a:pPr>
            <a:r>
              <a:rPr lang="en-US" sz="3200" b="1" dirty="0"/>
              <a:t>Expand your reach</a:t>
            </a:r>
            <a:r>
              <a:rPr lang="en-US" sz="3200" dirty="0"/>
              <a:t>: Target people beyond search results while they’re on YouTube.</a:t>
            </a:r>
          </a:p>
          <a:p>
            <a:pPr marL="457200" indent="-457200" fontAlgn="base">
              <a:buFont typeface="Arial" panose="020B0604020202020204" pitchFamily="34" charset="0"/>
              <a:buChar char="•"/>
            </a:pPr>
            <a:r>
              <a:rPr lang="en-US" sz="3200" b="1" dirty="0"/>
              <a:t>Your data segments</a:t>
            </a:r>
            <a:r>
              <a:rPr lang="en-US" sz="3200" dirty="0"/>
              <a:t>: Follow up with people who've already viewed your ads or visited your site.</a:t>
            </a:r>
          </a:p>
        </p:txBody>
      </p:sp>
      <p:pic>
        <p:nvPicPr>
          <p:cNvPr id="18" name="Content Placeholder 3">
            <a:extLst>
              <a:ext uri="{FF2B5EF4-FFF2-40B4-BE49-F238E27FC236}">
                <a16:creationId xmlns:a16="http://schemas.microsoft.com/office/drawing/2014/main" id="{A8DD654D-3486-497D-BC9F-4AFF9D98653B}"/>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601978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738217" y="59505"/>
            <a:ext cx="16114925" cy="1799637"/>
          </a:xfrm>
          <a:prstGeom prst="rect">
            <a:avLst/>
          </a:prstGeom>
        </p:spPr>
      </p:pic>
      <p:grpSp>
        <p:nvGrpSpPr>
          <p:cNvPr id="6" name="Group 5">
            <a:extLst>
              <a:ext uri="{FF2B5EF4-FFF2-40B4-BE49-F238E27FC236}">
                <a16:creationId xmlns:a16="http://schemas.microsoft.com/office/drawing/2014/main" id="{192641E9-0384-4C03-B2A2-2ED77BA36648}"/>
              </a:ext>
            </a:extLst>
          </p:cNvPr>
          <p:cNvGrpSpPr/>
          <p:nvPr/>
        </p:nvGrpSpPr>
        <p:grpSpPr>
          <a:xfrm>
            <a:off x="-217271" y="3016"/>
            <a:ext cx="3910979" cy="2033728"/>
            <a:chOff x="-217271" y="3015"/>
            <a:chExt cx="4091604" cy="2392331"/>
          </a:xfrm>
        </p:grpSpPr>
        <p:sp>
          <p:nvSpPr>
            <p:cNvPr id="13" name="Freeform 5"/>
            <p:cNvSpPr>
              <a:spLocks/>
            </p:cNvSpPr>
            <p:nvPr/>
          </p:nvSpPr>
          <p:spPr bwMode="auto">
            <a:xfrm>
              <a:off x="109161" y="288347"/>
              <a:ext cx="3765172" cy="2106999"/>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7" y="3015"/>
              <a:ext cx="3730355" cy="2249863"/>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3910979" cy="203372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479582" y="233298"/>
            <a:ext cx="14841506" cy="2067104"/>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Choose the right campaign type</a:t>
            </a:r>
          </a:p>
          <a:p>
            <a:pPr algn="just"/>
            <a:r>
              <a:rPr lang="en-US" sz="4400" b="1" kern="0" dirty="0">
                <a:solidFill>
                  <a:schemeClr val="bg1"/>
                </a:solidFill>
              </a:rPr>
              <a:t>App campaigns: Promote your app on many channels</a:t>
            </a:r>
          </a:p>
          <a:p>
            <a:pPr algn="just"/>
            <a:endParaRPr lang="en-US" sz="4400" b="1" kern="0" dirty="0">
              <a:solidFill>
                <a:schemeClr val="bg1"/>
              </a:solidFill>
            </a:endParaRP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735736" y="3026534"/>
            <a:ext cx="4491103" cy="7039077"/>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5" name="Rectangle 4">
            <a:extLst>
              <a:ext uri="{FF2B5EF4-FFF2-40B4-BE49-F238E27FC236}">
                <a16:creationId xmlns:a16="http://schemas.microsoft.com/office/drawing/2014/main" id="{AA2483E0-D917-4E96-ACCC-20E34160304A}"/>
              </a:ext>
            </a:extLst>
          </p:cNvPr>
          <p:cNvSpPr/>
          <p:nvPr/>
        </p:nvSpPr>
        <p:spPr>
          <a:xfrm>
            <a:off x="317747" y="2183909"/>
            <a:ext cx="13995404" cy="8648521"/>
          </a:xfrm>
          <a:prstGeom prst="rect">
            <a:avLst/>
          </a:prstGeom>
        </p:spPr>
        <p:txBody>
          <a:bodyPr wrap="square">
            <a:spAutoFit/>
          </a:bodyPr>
          <a:lstStyle/>
          <a:p>
            <a:r>
              <a:rPr lang="en-US" sz="3600" dirty="0">
                <a:hlinkClick r:id="rId9"/>
              </a:rPr>
              <a:t>App campaigns</a:t>
            </a:r>
            <a:r>
              <a:rPr lang="en-US" sz="3600" dirty="0"/>
              <a:t> help you find new app users and increase sales within your app.</a:t>
            </a:r>
          </a:p>
          <a:p>
            <a:r>
              <a:rPr lang="en-US" sz="3600" dirty="0"/>
              <a:t>This campaign type uses information from your app to automatically optimize ads across Search, Play, YouTube, Discover, and over 3 million sites and apps.</a:t>
            </a:r>
          </a:p>
          <a:p>
            <a:r>
              <a:rPr lang="en-US" sz="4400" b="1" dirty="0">
                <a:solidFill>
                  <a:srgbClr val="00B050"/>
                </a:solidFill>
              </a:rPr>
              <a:t>Why choose App campaigns</a:t>
            </a:r>
          </a:p>
          <a:p>
            <a:endParaRPr lang="en-US" sz="4400" b="1" dirty="0">
              <a:solidFill>
                <a:srgbClr val="00B050"/>
              </a:solidFill>
            </a:endParaRPr>
          </a:p>
          <a:p>
            <a:pPr marL="571500" indent="-571500" fontAlgn="base">
              <a:buFont typeface="Arial" panose="020B0604020202020204" pitchFamily="34" charset="0"/>
              <a:buChar char="•"/>
            </a:pPr>
            <a:r>
              <a:rPr lang="en-US" sz="3600" b="1" dirty="0"/>
              <a:t>App promotion</a:t>
            </a:r>
            <a:r>
              <a:rPr lang="en-US" sz="3600" dirty="0"/>
              <a:t>: Drive installs, engagements, and signups for your app on mobile devices.</a:t>
            </a:r>
          </a:p>
          <a:p>
            <a:pPr marL="571500" indent="-571500" fontAlgn="base">
              <a:buFont typeface="Arial" panose="020B0604020202020204" pitchFamily="34" charset="0"/>
              <a:buChar char="•"/>
            </a:pPr>
            <a:r>
              <a:rPr lang="en-US" sz="3600" b="1" dirty="0"/>
              <a:t>Multi-channel marketing</a:t>
            </a:r>
            <a:r>
              <a:rPr lang="en-US" sz="3600" dirty="0"/>
              <a:t>: Show your app on Search, Display, Play, and YouTube under one campaign.</a:t>
            </a:r>
          </a:p>
          <a:p>
            <a:pPr marL="571500" indent="-571500">
              <a:buFont typeface="Arial" panose="020B0604020202020204" pitchFamily="34" charset="0"/>
              <a:buChar char="•"/>
            </a:pPr>
            <a:r>
              <a:rPr lang="en-US" sz="3600" b="1" dirty="0"/>
              <a:t>Easy setup and management</a:t>
            </a:r>
            <a:r>
              <a:rPr lang="en-US" sz="3600" dirty="0"/>
              <a:t>: Automate targeting, bidding, and ad creation for optimal performance. App campaigns: Promote your app on many channels</a:t>
            </a:r>
          </a:p>
          <a:p>
            <a:pPr fontAlgn="base"/>
            <a:endParaRPr lang="en-US" sz="3600" dirty="0"/>
          </a:p>
        </p:txBody>
      </p:sp>
      <p:pic>
        <p:nvPicPr>
          <p:cNvPr id="18" name="Content Placeholder 3">
            <a:extLst>
              <a:ext uri="{FF2B5EF4-FFF2-40B4-BE49-F238E27FC236}">
                <a16:creationId xmlns:a16="http://schemas.microsoft.com/office/drawing/2014/main" id="{5892FC59-93E5-436B-AB15-27BE9EEE7E3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237218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738217" y="59505"/>
            <a:ext cx="16114925" cy="1799637"/>
          </a:xfrm>
          <a:prstGeom prst="rect">
            <a:avLst/>
          </a:prstGeom>
        </p:spPr>
      </p:pic>
      <p:grpSp>
        <p:nvGrpSpPr>
          <p:cNvPr id="6" name="Group 5">
            <a:extLst>
              <a:ext uri="{FF2B5EF4-FFF2-40B4-BE49-F238E27FC236}">
                <a16:creationId xmlns:a16="http://schemas.microsoft.com/office/drawing/2014/main" id="{192641E9-0384-4C03-B2A2-2ED77BA36648}"/>
              </a:ext>
            </a:extLst>
          </p:cNvPr>
          <p:cNvGrpSpPr/>
          <p:nvPr/>
        </p:nvGrpSpPr>
        <p:grpSpPr>
          <a:xfrm>
            <a:off x="-217271" y="3016"/>
            <a:ext cx="3910979" cy="2033728"/>
            <a:chOff x="-217271" y="3015"/>
            <a:chExt cx="4091604" cy="2392331"/>
          </a:xfrm>
        </p:grpSpPr>
        <p:sp>
          <p:nvSpPr>
            <p:cNvPr id="13" name="Freeform 5"/>
            <p:cNvSpPr>
              <a:spLocks/>
            </p:cNvSpPr>
            <p:nvPr/>
          </p:nvSpPr>
          <p:spPr bwMode="auto">
            <a:xfrm>
              <a:off x="109161" y="288347"/>
              <a:ext cx="3765172" cy="2106999"/>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7" y="3015"/>
              <a:ext cx="3730355" cy="2249863"/>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3910979" cy="203372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71600" y="185998"/>
            <a:ext cx="14841506" cy="1457707"/>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Choose the right campaign type</a:t>
            </a:r>
          </a:p>
          <a:p>
            <a:pPr algn="just"/>
            <a:r>
              <a:rPr lang="en-US" sz="4400" b="1" kern="0" dirty="0">
                <a:solidFill>
                  <a:schemeClr val="bg1"/>
                </a:solidFill>
              </a:rPr>
              <a:t>Local campaigns: Promote locations on many channels</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735736" y="3026534"/>
            <a:ext cx="4491103" cy="7039077"/>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5" name="Rectangle 4">
            <a:extLst>
              <a:ext uri="{FF2B5EF4-FFF2-40B4-BE49-F238E27FC236}">
                <a16:creationId xmlns:a16="http://schemas.microsoft.com/office/drawing/2014/main" id="{AA2483E0-D917-4E96-ACCC-20E34160304A}"/>
              </a:ext>
            </a:extLst>
          </p:cNvPr>
          <p:cNvSpPr/>
          <p:nvPr/>
        </p:nvSpPr>
        <p:spPr>
          <a:xfrm>
            <a:off x="317747" y="2183909"/>
            <a:ext cx="13995404" cy="8710077"/>
          </a:xfrm>
          <a:prstGeom prst="rect">
            <a:avLst/>
          </a:prstGeom>
        </p:spPr>
        <p:txBody>
          <a:bodyPr wrap="square">
            <a:spAutoFit/>
          </a:bodyPr>
          <a:lstStyle/>
          <a:p>
            <a:r>
              <a:rPr lang="en-US" sz="3200" dirty="0"/>
              <a:t>Local campaigns began automatically upgrading to Performance Max in August 2022. All new campaigns optimizing to store goals should be created in Performance Max. With the upcoming completion of the upgrade, new Local campaigns creation will no longer be supported.</a:t>
            </a:r>
          </a:p>
          <a:p>
            <a:endParaRPr lang="en-US" dirty="0"/>
          </a:p>
          <a:p>
            <a:r>
              <a:rPr lang="en-US" sz="3200" dirty="0">
                <a:hlinkClick r:id="rId9"/>
              </a:rPr>
              <a:t>Local campaigns</a:t>
            </a:r>
            <a:r>
              <a:rPr lang="en-US" sz="3200" dirty="0"/>
              <a:t> help you bring people to your physical stores and venues.</a:t>
            </a:r>
          </a:p>
          <a:p>
            <a:r>
              <a:rPr lang="en-US" sz="3200" dirty="0"/>
              <a:t>Your ads will be automatically optimized to appear across Search, Display, Google Maps, and YouTube.</a:t>
            </a:r>
          </a:p>
          <a:p>
            <a:endParaRPr lang="en-US" sz="3200" dirty="0"/>
          </a:p>
          <a:p>
            <a:r>
              <a:rPr lang="en-US" sz="4000" b="1" dirty="0">
                <a:solidFill>
                  <a:srgbClr val="00B050"/>
                </a:solidFill>
              </a:rPr>
              <a:t>Why choose Local campaigns</a:t>
            </a:r>
          </a:p>
          <a:p>
            <a:pPr marL="457200" indent="-457200" fontAlgn="base">
              <a:buFont typeface="Arial" panose="020B0604020202020204" pitchFamily="34" charset="0"/>
              <a:buChar char="•"/>
            </a:pPr>
            <a:r>
              <a:rPr lang="en-US" sz="3200" b="1" dirty="0"/>
              <a:t>In-person store sales</a:t>
            </a:r>
            <a:r>
              <a:rPr lang="en-US" sz="3200" dirty="0"/>
              <a:t>: Use online ads to promote your inventory and bring shoppers into your physical stores.</a:t>
            </a:r>
          </a:p>
          <a:p>
            <a:pPr marL="457200" indent="-457200" fontAlgn="base">
              <a:buFont typeface="Arial" panose="020B0604020202020204" pitchFamily="34" charset="0"/>
              <a:buChar char="•"/>
            </a:pPr>
            <a:r>
              <a:rPr lang="en-US" sz="3200" b="1" dirty="0"/>
              <a:t>Promote offers and events</a:t>
            </a:r>
            <a:r>
              <a:rPr lang="en-US" sz="3200" dirty="0"/>
              <a:t>: Advertise in-store events and local promotions.</a:t>
            </a:r>
          </a:p>
          <a:p>
            <a:pPr marL="457200" indent="-457200" fontAlgn="base">
              <a:buFont typeface="Arial" panose="020B0604020202020204" pitchFamily="34" charset="0"/>
              <a:buChar char="•"/>
            </a:pPr>
            <a:r>
              <a:rPr lang="en-US" sz="3200" b="1" dirty="0"/>
              <a:t>Detailed location info</a:t>
            </a:r>
            <a:r>
              <a:rPr lang="en-US" sz="3200" dirty="0"/>
              <a:t>: Help people find your business address and hours.</a:t>
            </a:r>
          </a:p>
          <a:p>
            <a:pPr marL="457200" indent="-457200" fontAlgn="base">
              <a:buFont typeface="Arial" panose="020B0604020202020204" pitchFamily="34" charset="0"/>
              <a:buChar char="•"/>
            </a:pPr>
            <a:r>
              <a:rPr lang="en-US" sz="3200" b="1" dirty="0"/>
              <a:t>Multi-channel marketing</a:t>
            </a:r>
            <a:r>
              <a:rPr lang="en-US" sz="3200" dirty="0"/>
              <a:t>: Show your ads on Search, Display, Maps, and YouTube under one campaign.</a:t>
            </a:r>
          </a:p>
          <a:p>
            <a:endParaRPr lang="en-US" sz="5400" dirty="0"/>
          </a:p>
        </p:txBody>
      </p:sp>
      <p:pic>
        <p:nvPicPr>
          <p:cNvPr id="18" name="Content Placeholder 3">
            <a:extLst>
              <a:ext uri="{FF2B5EF4-FFF2-40B4-BE49-F238E27FC236}">
                <a16:creationId xmlns:a16="http://schemas.microsoft.com/office/drawing/2014/main" id="{FDD85416-1036-4DD3-98BE-78282D124A0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90751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738217" y="59505"/>
            <a:ext cx="16114925" cy="1799637"/>
          </a:xfrm>
          <a:prstGeom prst="rect">
            <a:avLst/>
          </a:prstGeom>
        </p:spPr>
      </p:pic>
      <p:grpSp>
        <p:nvGrpSpPr>
          <p:cNvPr id="6" name="Group 5">
            <a:extLst>
              <a:ext uri="{FF2B5EF4-FFF2-40B4-BE49-F238E27FC236}">
                <a16:creationId xmlns:a16="http://schemas.microsoft.com/office/drawing/2014/main" id="{192641E9-0384-4C03-B2A2-2ED77BA36648}"/>
              </a:ext>
            </a:extLst>
          </p:cNvPr>
          <p:cNvGrpSpPr/>
          <p:nvPr/>
        </p:nvGrpSpPr>
        <p:grpSpPr>
          <a:xfrm>
            <a:off x="-217271" y="3016"/>
            <a:ext cx="3910979" cy="2033728"/>
            <a:chOff x="-217271" y="3015"/>
            <a:chExt cx="4091604" cy="2392331"/>
          </a:xfrm>
        </p:grpSpPr>
        <p:sp>
          <p:nvSpPr>
            <p:cNvPr id="13" name="Freeform 5"/>
            <p:cNvSpPr>
              <a:spLocks/>
            </p:cNvSpPr>
            <p:nvPr/>
          </p:nvSpPr>
          <p:spPr bwMode="auto">
            <a:xfrm>
              <a:off x="109161" y="288347"/>
              <a:ext cx="3765172" cy="2106999"/>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7" y="3015"/>
              <a:ext cx="3730355" cy="2249863"/>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3910979" cy="203372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71600" y="185998"/>
            <a:ext cx="14841506" cy="1457707"/>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Choose the right campaign type</a:t>
            </a:r>
          </a:p>
          <a:p>
            <a:pPr algn="just"/>
            <a:r>
              <a:rPr lang="en-US" sz="4400" b="1" kern="0" dirty="0">
                <a:solidFill>
                  <a:schemeClr val="bg1"/>
                </a:solidFill>
              </a:rPr>
              <a:t>Smart campaigns: Automate your campaigns</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735736" y="3026534"/>
            <a:ext cx="4491103" cy="7039077"/>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5" name="Rectangle 4">
            <a:extLst>
              <a:ext uri="{FF2B5EF4-FFF2-40B4-BE49-F238E27FC236}">
                <a16:creationId xmlns:a16="http://schemas.microsoft.com/office/drawing/2014/main" id="{AA2483E0-D917-4E96-ACCC-20E34160304A}"/>
              </a:ext>
            </a:extLst>
          </p:cNvPr>
          <p:cNvSpPr/>
          <p:nvPr/>
        </p:nvSpPr>
        <p:spPr>
          <a:xfrm>
            <a:off x="317747" y="2183909"/>
            <a:ext cx="13995404" cy="8956298"/>
          </a:xfrm>
          <a:prstGeom prst="rect">
            <a:avLst/>
          </a:prstGeom>
        </p:spPr>
        <p:txBody>
          <a:bodyPr wrap="square">
            <a:spAutoFit/>
          </a:bodyPr>
          <a:lstStyle/>
          <a:p>
            <a:r>
              <a:rPr lang="en-US" sz="4000" dirty="0">
                <a:hlinkClick r:id="rId9"/>
              </a:rPr>
              <a:t>Smart campaigns</a:t>
            </a:r>
            <a:r>
              <a:rPr lang="en-US" sz="4000" dirty="0"/>
              <a:t> are the easiest way to automate your campaigns and get your ads up and running.</a:t>
            </a:r>
          </a:p>
          <a:p>
            <a:r>
              <a:rPr lang="en-US" sz="4000" dirty="0"/>
              <a:t>Enter your business information and create a few ads, and Google finds the best targeting to get you the most for your time and money.</a:t>
            </a:r>
          </a:p>
          <a:p>
            <a:r>
              <a:rPr lang="en-US" sz="4000" b="1" dirty="0">
                <a:solidFill>
                  <a:srgbClr val="00B050"/>
                </a:solidFill>
              </a:rPr>
              <a:t>Why choose Smart campaigns</a:t>
            </a:r>
          </a:p>
          <a:p>
            <a:pPr marL="571500" indent="-571500" fontAlgn="base">
              <a:buFont typeface="Arial" panose="020B0604020202020204" pitchFamily="34" charset="0"/>
              <a:buChar char="•"/>
            </a:pPr>
            <a:r>
              <a:rPr lang="en-US" sz="4000" b="1" dirty="0"/>
              <a:t>Sales and leads</a:t>
            </a:r>
            <a:r>
              <a:rPr lang="en-US" sz="4000" dirty="0"/>
              <a:t>: Increase sales and signups for your products and services.</a:t>
            </a:r>
          </a:p>
          <a:p>
            <a:pPr marL="571500" indent="-571500" fontAlgn="base">
              <a:buFont typeface="Arial" panose="020B0604020202020204" pitchFamily="34" charset="0"/>
              <a:buChar char="•"/>
            </a:pPr>
            <a:r>
              <a:rPr lang="en-US" sz="4000" b="1" dirty="0"/>
              <a:t>Easy setup</a:t>
            </a:r>
            <a:r>
              <a:rPr lang="en-US" sz="4000" dirty="0"/>
              <a:t>: Enter your business information and create a few ads, and Google will automate your campaign.</a:t>
            </a:r>
          </a:p>
          <a:p>
            <a:pPr marL="571500" indent="-571500" fontAlgn="base">
              <a:buFont typeface="Arial" panose="020B0604020202020204" pitchFamily="34" charset="0"/>
              <a:buChar char="•"/>
            </a:pPr>
            <a:r>
              <a:rPr lang="en-US" sz="4000" b="1" dirty="0"/>
              <a:t>Advanced optimization</a:t>
            </a:r>
            <a:r>
              <a:rPr lang="en-US" sz="4000" dirty="0"/>
              <a:t>: Google optimizes your ads and targeting for you.</a:t>
            </a:r>
          </a:p>
          <a:p>
            <a:endParaRPr lang="en-US" sz="9600" dirty="0"/>
          </a:p>
        </p:txBody>
      </p:sp>
      <p:pic>
        <p:nvPicPr>
          <p:cNvPr id="18" name="Content Placeholder 3">
            <a:extLst>
              <a:ext uri="{FF2B5EF4-FFF2-40B4-BE49-F238E27FC236}">
                <a16:creationId xmlns:a16="http://schemas.microsoft.com/office/drawing/2014/main" id="{3264482A-E748-4812-88AD-41D0C6171FA7}"/>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930431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738217" y="59505"/>
            <a:ext cx="16114925" cy="1799637"/>
          </a:xfrm>
          <a:prstGeom prst="rect">
            <a:avLst/>
          </a:prstGeom>
        </p:spPr>
      </p:pic>
      <p:grpSp>
        <p:nvGrpSpPr>
          <p:cNvPr id="6" name="Group 5">
            <a:extLst>
              <a:ext uri="{FF2B5EF4-FFF2-40B4-BE49-F238E27FC236}">
                <a16:creationId xmlns:a16="http://schemas.microsoft.com/office/drawing/2014/main" id="{192641E9-0384-4C03-B2A2-2ED77BA36648}"/>
              </a:ext>
            </a:extLst>
          </p:cNvPr>
          <p:cNvGrpSpPr/>
          <p:nvPr/>
        </p:nvGrpSpPr>
        <p:grpSpPr>
          <a:xfrm>
            <a:off x="-217271" y="3016"/>
            <a:ext cx="3910979" cy="2033728"/>
            <a:chOff x="-217271" y="3015"/>
            <a:chExt cx="4091604" cy="2392331"/>
          </a:xfrm>
        </p:grpSpPr>
        <p:sp>
          <p:nvSpPr>
            <p:cNvPr id="13" name="Freeform 5"/>
            <p:cNvSpPr>
              <a:spLocks/>
            </p:cNvSpPr>
            <p:nvPr/>
          </p:nvSpPr>
          <p:spPr bwMode="auto">
            <a:xfrm>
              <a:off x="109161" y="288347"/>
              <a:ext cx="3765172" cy="2106999"/>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7" y="3015"/>
              <a:ext cx="3730355" cy="2249863"/>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3910979" cy="203372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71600" y="185998"/>
            <a:ext cx="14841506" cy="1457707"/>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Choose the right campaign type</a:t>
            </a:r>
          </a:p>
          <a:p>
            <a:pPr algn="just"/>
            <a:r>
              <a:rPr lang="en-US" sz="4400" b="1" kern="0" dirty="0">
                <a:solidFill>
                  <a:schemeClr val="bg1"/>
                </a:solidFill>
              </a:rPr>
              <a:t>Performance Max campaigns</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735736" y="3026534"/>
            <a:ext cx="4491103" cy="7039077"/>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5" name="Rectangle 4">
            <a:extLst>
              <a:ext uri="{FF2B5EF4-FFF2-40B4-BE49-F238E27FC236}">
                <a16:creationId xmlns:a16="http://schemas.microsoft.com/office/drawing/2014/main" id="{AA2483E0-D917-4E96-ACCC-20E34160304A}"/>
              </a:ext>
            </a:extLst>
          </p:cNvPr>
          <p:cNvSpPr/>
          <p:nvPr/>
        </p:nvSpPr>
        <p:spPr>
          <a:xfrm>
            <a:off x="317747" y="2183909"/>
            <a:ext cx="13995404" cy="6247864"/>
          </a:xfrm>
          <a:prstGeom prst="rect">
            <a:avLst/>
          </a:prstGeom>
        </p:spPr>
        <p:txBody>
          <a:bodyPr wrap="square">
            <a:spAutoFit/>
          </a:bodyPr>
          <a:lstStyle/>
          <a:p>
            <a:r>
              <a:rPr lang="en-US" sz="4000" dirty="0"/>
              <a:t>Performance Max campaigns: Access all channels from a single campaign with automated optimization.</a:t>
            </a:r>
          </a:p>
          <a:p>
            <a:endParaRPr lang="en-US" sz="4000" dirty="0"/>
          </a:p>
          <a:p>
            <a:r>
              <a:rPr lang="en-US" sz="4000" dirty="0">
                <a:hlinkClick r:id="rId9"/>
              </a:rPr>
              <a:t>Performance Max</a:t>
            </a:r>
            <a:r>
              <a:rPr lang="en-US" sz="4000" dirty="0"/>
              <a:t> is a goal-based campaign type that allows performance advertisers to access all </a:t>
            </a:r>
            <a:r>
              <a:rPr lang="en-US" sz="4000" dirty="0">
                <a:hlinkClick r:id="rId10"/>
              </a:rPr>
              <a:t>Google Ads inventory</a:t>
            </a:r>
            <a:r>
              <a:rPr lang="en-US" sz="4000" dirty="0"/>
              <a:t> from a single campaign. </a:t>
            </a:r>
          </a:p>
          <a:p>
            <a:r>
              <a:rPr lang="en-US" sz="4000" dirty="0"/>
              <a:t>Performance Max helps you drive performance based on your specified conversion goals, delivering more conversions and value by optimizing performance in real-time and across channels using Smart Bidding.</a:t>
            </a:r>
          </a:p>
        </p:txBody>
      </p:sp>
      <p:pic>
        <p:nvPicPr>
          <p:cNvPr id="18" name="Content Placeholder 3">
            <a:extLst>
              <a:ext uri="{FF2B5EF4-FFF2-40B4-BE49-F238E27FC236}">
                <a16:creationId xmlns:a16="http://schemas.microsoft.com/office/drawing/2014/main" id="{43B9860D-4B64-46F8-B27E-53F9219B2C3A}"/>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102933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738217" y="59505"/>
            <a:ext cx="16114925" cy="1799637"/>
          </a:xfrm>
          <a:prstGeom prst="rect">
            <a:avLst/>
          </a:prstGeom>
        </p:spPr>
      </p:pic>
      <p:grpSp>
        <p:nvGrpSpPr>
          <p:cNvPr id="6" name="Group 5">
            <a:extLst>
              <a:ext uri="{FF2B5EF4-FFF2-40B4-BE49-F238E27FC236}">
                <a16:creationId xmlns:a16="http://schemas.microsoft.com/office/drawing/2014/main" id="{192641E9-0384-4C03-B2A2-2ED77BA36648}"/>
              </a:ext>
            </a:extLst>
          </p:cNvPr>
          <p:cNvGrpSpPr/>
          <p:nvPr/>
        </p:nvGrpSpPr>
        <p:grpSpPr>
          <a:xfrm>
            <a:off x="-217271" y="3016"/>
            <a:ext cx="3910979" cy="2033728"/>
            <a:chOff x="-217271" y="3015"/>
            <a:chExt cx="4091604" cy="2392331"/>
          </a:xfrm>
        </p:grpSpPr>
        <p:sp>
          <p:nvSpPr>
            <p:cNvPr id="13" name="Freeform 5"/>
            <p:cNvSpPr>
              <a:spLocks/>
            </p:cNvSpPr>
            <p:nvPr/>
          </p:nvSpPr>
          <p:spPr bwMode="auto">
            <a:xfrm>
              <a:off x="109161" y="288347"/>
              <a:ext cx="3765172" cy="2106999"/>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7" y="3015"/>
              <a:ext cx="3730355" cy="2249863"/>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3910979" cy="203372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71600" y="185998"/>
            <a:ext cx="14841506" cy="1457707"/>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Choose the right campaign type</a:t>
            </a:r>
          </a:p>
          <a:p>
            <a:pPr algn="just"/>
            <a:r>
              <a:rPr lang="en-US" sz="4400" b="1" kern="0" dirty="0">
                <a:solidFill>
                  <a:schemeClr val="bg1"/>
                </a:solidFill>
              </a:rPr>
              <a:t>Performance Max campaigns</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735736" y="3026534"/>
            <a:ext cx="4491103" cy="7039077"/>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5" name="Rectangle 4">
            <a:extLst>
              <a:ext uri="{FF2B5EF4-FFF2-40B4-BE49-F238E27FC236}">
                <a16:creationId xmlns:a16="http://schemas.microsoft.com/office/drawing/2014/main" id="{AA2483E0-D917-4E96-ACCC-20E34160304A}"/>
              </a:ext>
            </a:extLst>
          </p:cNvPr>
          <p:cNvSpPr/>
          <p:nvPr/>
        </p:nvSpPr>
        <p:spPr>
          <a:xfrm>
            <a:off x="798936" y="2566232"/>
            <a:ext cx="13729410" cy="7109639"/>
          </a:xfrm>
          <a:prstGeom prst="rect">
            <a:avLst/>
          </a:prstGeom>
        </p:spPr>
        <p:txBody>
          <a:bodyPr wrap="square">
            <a:spAutoFit/>
          </a:bodyPr>
          <a:lstStyle/>
          <a:p>
            <a:r>
              <a:rPr lang="en-US" sz="4800" b="1" dirty="0">
                <a:solidFill>
                  <a:srgbClr val="00B050"/>
                </a:solidFill>
              </a:rPr>
              <a:t>Why choose Performance Max campaigns</a:t>
            </a:r>
          </a:p>
          <a:p>
            <a:endParaRPr lang="en-US" sz="4800" b="1" dirty="0">
              <a:solidFill>
                <a:srgbClr val="00B050"/>
              </a:solidFill>
            </a:endParaRPr>
          </a:p>
          <a:p>
            <a:pPr marL="457200" indent="-457200" fontAlgn="base">
              <a:buFont typeface="Arial" panose="020B0604020202020204" pitchFamily="34" charset="0"/>
              <a:buChar char="•"/>
            </a:pPr>
            <a:r>
              <a:rPr lang="en-US" sz="4000" b="1" dirty="0"/>
              <a:t>Simple to set up, with automated optimization: </a:t>
            </a:r>
            <a:r>
              <a:rPr lang="en-US" sz="4000" dirty="0"/>
              <a:t>Performance Max campaigns are designed to be easy to launch, and when your campaign is live, it'll be optimized automatically to drive the best performance possible. Steer automation by providing high-quality creative assets and sharing your expertise about which audiences are most likely to convert.</a:t>
            </a:r>
          </a:p>
          <a:p>
            <a:pPr marL="457200" indent="-457200" fontAlgn="base">
              <a:buFont typeface="Arial" panose="020B0604020202020204" pitchFamily="34" charset="0"/>
              <a:buChar char="•"/>
            </a:pPr>
            <a:r>
              <a:rPr lang="en-US" sz="4000" b="1" dirty="0"/>
              <a:t>Increase conversions and value: </a:t>
            </a:r>
            <a:r>
              <a:rPr lang="en-US" sz="4000" dirty="0"/>
              <a:t>Automation optimizes your budget and bids across channels to help capture new conversion opportunities in real time.</a:t>
            </a:r>
          </a:p>
        </p:txBody>
      </p:sp>
      <p:pic>
        <p:nvPicPr>
          <p:cNvPr id="18" name="Content Placeholder 3">
            <a:extLst>
              <a:ext uri="{FF2B5EF4-FFF2-40B4-BE49-F238E27FC236}">
                <a16:creationId xmlns:a16="http://schemas.microsoft.com/office/drawing/2014/main" id="{1A10884D-CA05-4CCC-8FE8-F35865A4F99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330910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738217" y="59505"/>
            <a:ext cx="16114925" cy="1799637"/>
          </a:xfrm>
          <a:prstGeom prst="rect">
            <a:avLst/>
          </a:prstGeom>
        </p:spPr>
      </p:pic>
      <p:grpSp>
        <p:nvGrpSpPr>
          <p:cNvPr id="6" name="Group 5">
            <a:extLst>
              <a:ext uri="{FF2B5EF4-FFF2-40B4-BE49-F238E27FC236}">
                <a16:creationId xmlns:a16="http://schemas.microsoft.com/office/drawing/2014/main" id="{192641E9-0384-4C03-B2A2-2ED77BA36648}"/>
              </a:ext>
            </a:extLst>
          </p:cNvPr>
          <p:cNvGrpSpPr/>
          <p:nvPr/>
        </p:nvGrpSpPr>
        <p:grpSpPr>
          <a:xfrm>
            <a:off x="-217271" y="3016"/>
            <a:ext cx="3910979" cy="2033728"/>
            <a:chOff x="-217271" y="3015"/>
            <a:chExt cx="4091604" cy="2392331"/>
          </a:xfrm>
        </p:grpSpPr>
        <p:sp>
          <p:nvSpPr>
            <p:cNvPr id="13" name="Freeform 5"/>
            <p:cNvSpPr>
              <a:spLocks/>
            </p:cNvSpPr>
            <p:nvPr/>
          </p:nvSpPr>
          <p:spPr bwMode="auto">
            <a:xfrm>
              <a:off x="109161" y="288347"/>
              <a:ext cx="3765172" cy="2106999"/>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7" y="3015"/>
              <a:ext cx="3730355" cy="2249863"/>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3910979" cy="203372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71600" y="185998"/>
            <a:ext cx="14841506" cy="1457707"/>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Choose the right campaign type</a:t>
            </a:r>
          </a:p>
          <a:p>
            <a:pPr algn="just"/>
            <a:r>
              <a:rPr lang="en-US" sz="4400" b="1" kern="0" dirty="0">
                <a:solidFill>
                  <a:schemeClr val="bg1"/>
                </a:solidFill>
              </a:rPr>
              <a:t>Performance Max campaigns</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735736" y="3026534"/>
            <a:ext cx="4491103" cy="7039077"/>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5" name="Rectangle 4">
            <a:extLst>
              <a:ext uri="{FF2B5EF4-FFF2-40B4-BE49-F238E27FC236}">
                <a16:creationId xmlns:a16="http://schemas.microsoft.com/office/drawing/2014/main" id="{AA2483E0-D917-4E96-ACCC-20E34160304A}"/>
              </a:ext>
            </a:extLst>
          </p:cNvPr>
          <p:cNvSpPr/>
          <p:nvPr/>
        </p:nvSpPr>
        <p:spPr>
          <a:xfrm>
            <a:off x="1215240" y="2239146"/>
            <a:ext cx="12592378" cy="7725192"/>
          </a:xfrm>
          <a:prstGeom prst="rect">
            <a:avLst/>
          </a:prstGeom>
        </p:spPr>
        <p:txBody>
          <a:bodyPr wrap="square">
            <a:spAutoFit/>
          </a:bodyPr>
          <a:lstStyle/>
          <a:p>
            <a:r>
              <a:rPr lang="en-US" sz="4800" b="1" dirty="0">
                <a:solidFill>
                  <a:srgbClr val="00B050"/>
                </a:solidFill>
              </a:rPr>
              <a:t>Why choose Performance Max campaigns</a:t>
            </a:r>
          </a:p>
          <a:p>
            <a:endParaRPr lang="en-US" sz="4800" b="1" dirty="0">
              <a:solidFill>
                <a:srgbClr val="00B050"/>
              </a:solidFill>
            </a:endParaRPr>
          </a:p>
          <a:p>
            <a:pPr marL="457200" indent="-457200" fontAlgn="base">
              <a:buFont typeface="Arial" panose="020B0604020202020204" pitchFamily="34" charset="0"/>
              <a:buChar char="•"/>
            </a:pPr>
            <a:r>
              <a:rPr lang="en-US" sz="4000" b="1" dirty="0"/>
              <a:t>Find new customers: </a:t>
            </a:r>
            <a:r>
              <a:rPr lang="en-US" sz="4000" dirty="0"/>
              <a:t>Unlock new audience segments by using real-time understanding of user intent, behavior, and context to show up in the right moments with more relevant ads.</a:t>
            </a:r>
          </a:p>
          <a:p>
            <a:pPr marL="457200" indent="-457200" fontAlgn="base">
              <a:buFont typeface="Arial" panose="020B0604020202020204" pitchFamily="34" charset="0"/>
              <a:buChar char="•"/>
            </a:pPr>
            <a:r>
              <a:rPr lang="en-US" sz="4000" b="1" dirty="0"/>
              <a:t>Gain richer insights: </a:t>
            </a:r>
            <a:r>
              <a:rPr lang="en-US" sz="4000" dirty="0"/>
              <a:t>Performance Max campaigns are now part of the “Insights” page to help you understand how automation is working and how you can improve your campaign. Using the “Combinations” report, you can learn how your top-performing assets are being combined to build creatives.</a:t>
            </a:r>
          </a:p>
        </p:txBody>
      </p:sp>
      <p:pic>
        <p:nvPicPr>
          <p:cNvPr id="18" name="Content Placeholder 3">
            <a:extLst>
              <a:ext uri="{FF2B5EF4-FFF2-40B4-BE49-F238E27FC236}">
                <a16:creationId xmlns:a16="http://schemas.microsoft.com/office/drawing/2014/main" id="{6AEF9AE1-6D06-4643-9345-79188335FA1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466685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738217" y="59505"/>
            <a:ext cx="16114925" cy="1799637"/>
          </a:xfrm>
          <a:prstGeom prst="rect">
            <a:avLst/>
          </a:prstGeom>
        </p:spPr>
      </p:pic>
      <p:grpSp>
        <p:nvGrpSpPr>
          <p:cNvPr id="6" name="Group 5">
            <a:extLst>
              <a:ext uri="{FF2B5EF4-FFF2-40B4-BE49-F238E27FC236}">
                <a16:creationId xmlns:a16="http://schemas.microsoft.com/office/drawing/2014/main" id="{192641E9-0384-4C03-B2A2-2ED77BA36648}"/>
              </a:ext>
            </a:extLst>
          </p:cNvPr>
          <p:cNvGrpSpPr/>
          <p:nvPr/>
        </p:nvGrpSpPr>
        <p:grpSpPr>
          <a:xfrm>
            <a:off x="-217271" y="3016"/>
            <a:ext cx="3910979" cy="2033728"/>
            <a:chOff x="-217271" y="3015"/>
            <a:chExt cx="4091604" cy="2392331"/>
          </a:xfrm>
        </p:grpSpPr>
        <p:sp>
          <p:nvSpPr>
            <p:cNvPr id="13" name="Freeform 5"/>
            <p:cNvSpPr>
              <a:spLocks/>
            </p:cNvSpPr>
            <p:nvPr/>
          </p:nvSpPr>
          <p:spPr bwMode="auto">
            <a:xfrm>
              <a:off x="109161" y="288347"/>
              <a:ext cx="3765172" cy="2106999"/>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7" y="3015"/>
              <a:ext cx="3730355" cy="2249863"/>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3910979" cy="203372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71600" y="185998"/>
            <a:ext cx="14841506" cy="1457707"/>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Choose the right campaign type</a:t>
            </a:r>
          </a:p>
          <a:p>
            <a:pPr algn="just"/>
            <a:r>
              <a:rPr lang="en-US" sz="4400" b="1" kern="0" dirty="0">
                <a:solidFill>
                  <a:schemeClr val="bg1"/>
                </a:solidFill>
              </a:rPr>
              <a:t>Shopping campaigns or Performance Max</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735736" y="3026534"/>
            <a:ext cx="4491103" cy="7039077"/>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5" name="Rectangle 4">
            <a:extLst>
              <a:ext uri="{FF2B5EF4-FFF2-40B4-BE49-F238E27FC236}">
                <a16:creationId xmlns:a16="http://schemas.microsoft.com/office/drawing/2014/main" id="{AA2483E0-D917-4E96-ACCC-20E34160304A}"/>
              </a:ext>
            </a:extLst>
          </p:cNvPr>
          <p:cNvSpPr/>
          <p:nvPr/>
        </p:nvSpPr>
        <p:spPr>
          <a:xfrm>
            <a:off x="1027155" y="2302977"/>
            <a:ext cx="13317369" cy="7848302"/>
          </a:xfrm>
          <a:prstGeom prst="rect">
            <a:avLst/>
          </a:prstGeom>
        </p:spPr>
        <p:txBody>
          <a:bodyPr wrap="square">
            <a:spAutoFit/>
          </a:bodyPr>
          <a:lstStyle/>
          <a:p>
            <a:r>
              <a:rPr lang="en-US" sz="3600" dirty="0"/>
              <a:t>Shopping campaigns or Performance Max with Merchant Center feed: Product listings on Google</a:t>
            </a:r>
          </a:p>
          <a:p>
            <a:r>
              <a:rPr lang="en-US" sz="3600" dirty="0">
                <a:hlinkClick r:id="rId9"/>
              </a:rPr>
              <a:t>Shopping campaigns</a:t>
            </a:r>
            <a:r>
              <a:rPr lang="en-US" sz="3600" dirty="0"/>
              <a:t> are product listings that are ideal if you’re a retailer looking to sell your product inventory. Shopping ads appear on search results and the Google Shopping tab.</a:t>
            </a:r>
          </a:p>
          <a:p>
            <a:r>
              <a:rPr lang="en-US" sz="3600" dirty="0"/>
              <a:t>Store owners can also use </a:t>
            </a:r>
            <a:r>
              <a:rPr lang="en-US" sz="3600" dirty="0">
                <a:hlinkClick r:id="rId10"/>
              </a:rPr>
              <a:t>local inventory ads</a:t>
            </a:r>
            <a:r>
              <a:rPr lang="en-US" sz="3600" dirty="0"/>
              <a:t> to promote products available at their physical locations.</a:t>
            </a:r>
          </a:p>
          <a:p>
            <a:r>
              <a:rPr lang="en-US" sz="4000" b="1" dirty="0">
                <a:solidFill>
                  <a:srgbClr val="00B050"/>
                </a:solidFill>
              </a:rPr>
              <a:t>Why choose Shopping campaigns</a:t>
            </a:r>
          </a:p>
          <a:p>
            <a:pPr marL="571500" indent="-571500" fontAlgn="base">
              <a:buFont typeface="Arial" panose="020B0604020202020204" pitchFamily="34" charset="0"/>
              <a:buChar char="•"/>
            </a:pPr>
            <a:r>
              <a:rPr lang="en-US" sz="3600" b="1" dirty="0"/>
              <a:t>Retail marketing</a:t>
            </a:r>
            <a:r>
              <a:rPr lang="en-US" sz="3600" dirty="0"/>
              <a:t>: Use visually engaging product listings to promote your retail products.</a:t>
            </a:r>
          </a:p>
          <a:p>
            <a:pPr marL="571500" indent="-571500" fontAlgn="base">
              <a:buFont typeface="Arial" panose="020B0604020202020204" pitchFamily="34" charset="0"/>
              <a:buChar char="•"/>
            </a:pPr>
            <a:r>
              <a:rPr lang="en-US" sz="3600" b="1" dirty="0"/>
              <a:t>Sales and leads</a:t>
            </a:r>
            <a:r>
              <a:rPr lang="en-US" sz="3600" dirty="0"/>
              <a:t>: Get people to buy on your online store or sign up for more.</a:t>
            </a:r>
          </a:p>
          <a:p>
            <a:pPr marL="571500" indent="-571500" fontAlgn="base">
              <a:buFont typeface="Arial" panose="020B0604020202020204" pitchFamily="34" charset="0"/>
              <a:buChar char="•"/>
            </a:pPr>
            <a:r>
              <a:rPr lang="en-US" sz="3600" b="1" dirty="0"/>
              <a:t>Boost a nearby storefront</a:t>
            </a:r>
            <a:r>
              <a:rPr lang="en-US" sz="3600" dirty="0"/>
              <a:t>: Sell your local store inventory to nearby people.</a:t>
            </a:r>
          </a:p>
        </p:txBody>
      </p:sp>
      <p:pic>
        <p:nvPicPr>
          <p:cNvPr id="18" name="Content Placeholder 3">
            <a:extLst>
              <a:ext uri="{FF2B5EF4-FFF2-40B4-BE49-F238E27FC236}">
                <a16:creationId xmlns:a16="http://schemas.microsoft.com/office/drawing/2014/main" id="{A0FCB032-6E2C-43D1-86F9-3AE7BF209973}"/>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029793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397392" y="490696"/>
            <a:ext cx="14026897"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Create a campaign.. Instructions</a:t>
            </a:r>
          </a:p>
        </p:txBody>
      </p:sp>
      <p:sp>
        <p:nvSpPr>
          <p:cNvPr id="21" name="Text Placeholder 2">
            <a:extLst>
              <a:ext uri="{FF2B5EF4-FFF2-40B4-BE49-F238E27FC236}">
                <a16:creationId xmlns:a16="http://schemas.microsoft.com/office/drawing/2014/main" id="{FA41F1FA-EA07-4364-92B0-A1154A368362}"/>
              </a:ext>
            </a:extLst>
          </p:cNvPr>
          <p:cNvSpPr txBox="1">
            <a:spLocks/>
          </p:cNvSpPr>
          <p:nvPr/>
        </p:nvSpPr>
        <p:spPr>
          <a:xfrm>
            <a:off x="2178879" y="2234968"/>
            <a:ext cx="12061520" cy="8066840"/>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endParaRPr lang="en-US" sz="2800" kern="0" dirty="0">
              <a:solidFill>
                <a:sysClr val="windowText" lastClr="000000"/>
              </a:solidFill>
            </a:endParaRPr>
          </a:p>
        </p:txBody>
      </p:sp>
      <p:sp>
        <p:nvSpPr>
          <p:cNvPr id="23" name="Rectangle 22">
            <a:extLst>
              <a:ext uri="{FF2B5EF4-FFF2-40B4-BE49-F238E27FC236}">
                <a16:creationId xmlns:a16="http://schemas.microsoft.com/office/drawing/2014/main" id="{B50694D4-1935-459C-9895-BF5AD62D80EC}"/>
              </a:ext>
            </a:extLst>
          </p:cNvPr>
          <p:cNvSpPr/>
          <p:nvPr/>
        </p:nvSpPr>
        <p:spPr>
          <a:xfrm>
            <a:off x="782608" y="2874695"/>
            <a:ext cx="12675363" cy="6986528"/>
          </a:xfrm>
          <a:prstGeom prst="rect">
            <a:avLst/>
          </a:prstGeom>
        </p:spPr>
        <p:txBody>
          <a:bodyPr wrap="square">
            <a:spAutoFit/>
          </a:bodyPr>
          <a:lstStyle/>
          <a:p>
            <a:r>
              <a:rPr lang="en-US" sz="3200" b="1" dirty="0"/>
              <a:t>1. Select your advertising objective and choose a goal</a:t>
            </a:r>
          </a:p>
          <a:p>
            <a:r>
              <a:rPr lang="en-US" sz="3200" dirty="0"/>
              <a:t>The first step in creating a new campaign is choosing your advertising objective. After you choose this objective, you will be guided in choosing your </a:t>
            </a:r>
            <a:r>
              <a:rPr lang="en-US" sz="3200" dirty="0">
                <a:hlinkClick r:id="rId8"/>
              </a:rPr>
              <a:t>goals</a:t>
            </a:r>
            <a:r>
              <a:rPr lang="en-US" sz="3200" dirty="0"/>
              <a:t>. This goal will help you determine the best campaign type to reach your intended audience.</a:t>
            </a:r>
          </a:p>
          <a:p>
            <a:endParaRPr lang="en-US" sz="3200" dirty="0"/>
          </a:p>
          <a:p>
            <a:r>
              <a:rPr lang="en-US" sz="3200" b="1" dirty="0"/>
              <a:t>2. Select a campaign type</a:t>
            </a:r>
          </a:p>
          <a:p>
            <a:r>
              <a:rPr lang="en-US" sz="3200" dirty="0"/>
              <a:t>Your </a:t>
            </a:r>
            <a:r>
              <a:rPr lang="en-US" sz="3200" dirty="0">
                <a:hlinkClick r:id="rId9"/>
              </a:rPr>
              <a:t>campaign type</a:t>
            </a:r>
            <a:r>
              <a:rPr lang="en-US" sz="3200" dirty="0"/>
              <a:t> determines the places online where customers will find your ads.</a:t>
            </a:r>
          </a:p>
          <a:p>
            <a:r>
              <a:rPr lang="en-US" sz="3200" dirty="0"/>
              <a:t>Each campaign type has a different setup and set of best practices. Select a campaign type. If you selected a goal, you’ll be given the options for the best campaign types to achieve it.</a:t>
            </a:r>
          </a:p>
          <a:p>
            <a:pPr fontAlgn="base"/>
            <a:r>
              <a:rPr lang="en-US" sz="3200" dirty="0"/>
              <a:t>You’ll be taken to a new page to select your settings, set up ad groups, and create your ads. </a:t>
            </a:r>
            <a:endParaRPr lang="en-US" sz="5400" dirty="0"/>
          </a:p>
        </p:txBody>
      </p:sp>
      <p:sp>
        <p:nvSpPr>
          <p:cNvPr id="6" name="Rectangle 5">
            <a:extLst>
              <a:ext uri="{FF2B5EF4-FFF2-40B4-BE49-F238E27FC236}">
                <a16:creationId xmlns:a16="http://schemas.microsoft.com/office/drawing/2014/main" id="{DB5F1A05-D0E8-43B1-9D3C-F69FAE67F864}"/>
              </a:ext>
            </a:extLst>
          </p:cNvPr>
          <p:cNvSpPr/>
          <p:nvPr/>
        </p:nvSpPr>
        <p:spPr>
          <a:xfrm>
            <a:off x="14475017" y="2628473"/>
            <a:ext cx="5481778" cy="7048083"/>
          </a:xfrm>
          <a:prstGeom prst="rect">
            <a:avLst/>
          </a:prstGeom>
        </p:spPr>
        <p:txBody>
          <a:bodyPr wrap="square">
            <a:spAutoFit/>
          </a:bodyPr>
          <a:lstStyle/>
          <a:p>
            <a:r>
              <a:rPr lang="en-US" sz="3200" b="1" u="sng" dirty="0"/>
              <a:t>Campaign type:</a:t>
            </a:r>
          </a:p>
          <a:p>
            <a:r>
              <a:rPr lang="en-US" sz="2800" b="1" dirty="0"/>
              <a:t>Search: </a:t>
            </a:r>
            <a:r>
              <a:rPr lang="en-US" sz="2800" dirty="0"/>
              <a:t>Text ads on search results</a:t>
            </a:r>
          </a:p>
          <a:p>
            <a:r>
              <a:rPr lang="en-US" sz="2800" b="1" dirty="0"/>
              <a:t>Display: </a:t>
            </a:r>
            <a:r>
              <a:rPr lang="en-US" sz="2800" dirty="0"/>
              <a:t>Image ads on websites</a:t>
            </a:r>
          </a:p>
          <a:p>
            <a:r>
              <a:rPr lang="en-US" sz="2800" b="1" dirty="0"/>
              <a:t>Video: </a:t>
            </a:r>
            <a:r>
              <a:rPr lang="en-US" sz="2800" dirty="0"/>
              <a:t>Video ads on YouTube</a:t>
            </a:r>
          </a:p>
          <a:p>
            <a:r>
              <a:rPr lang="en-US" sz="2800" b="1" dirty="0"/>
              <a:t>Shopping: </a:t>
            </a:r>
            <a:r>
              <a:rPr lang="en-US" sz="2800" dirty="0"/>
              <a:t>Product listings on Google</a:t>
            </a:r>
          </a:p>
          <a:p>
            <a:r>
              <a:rPr lang="en-US" sz="2800" b="1" dirty="0"/>
              <a:t>Discovery: </a:t>
            </a:r>
            <a:r>
              <a:rPr lang="en-US" sz="2800" dirty="0"/>
              <a:t>Advertise within online feeds</a:t>
            </a:r>
          </a:p>
          <a:p>
            <a:r>
              <a:rPr lang="en-US" sz="2800" b="1" dirty="0"/>
              <a:t>App: </a:t>
            </a:r>
            <a:r>
              <a:rPr lang="en-US" sz="2800" dirty="0"/>
              <a:t>Promote your app on many channels</a:t>
            </a:r>
          </a:p>
          <a:p>
            <a:r>
              <a:rPr lang="en-US" sz="2800" b="1" dirty="0"/>
              <a:t>Local: </a:t>
            </a:r>
            <a:r>
              <a:rPr lang="en-US" sz="2800" dirty="0"/>
              <a:t>Promote your locations on many channels</a:t>
            </a:r>
          </a:p>
          <a:p>
            <a:r>
              <a:rPr lang="en-US" sz="2800" b="1" dirty="0"/>
              <a:t>Smart: </a:t>
            </a:r>
            <a:r>
              <a:rPr lang="en-US" sz="2800" dirty="0"/>
              <a:t>Simplify your campaigns</a:t>
            </a:r>
          </a:p>
          <a:p>
            <a:r>
              <a:rPr lang="en-US" sz="2800" b="1" dirty="0"/>
              <a:t>Performance Max: </a:t>
            </a:r>
            <a:r>
              <a:rPr lang="en-US" sz="2800" dirty="0"/>
              <a:t>Find high value customers across all channels</a:t>
            </a:r>
          </a:p>
          <a:p>
            <a:endParaRPr lang="en-US" sz="2800" dirty="0"/>
          </a:p>
        </p:txBody>
      </p:sp>
      <p:pic>
        <p:nvPicPr>
          <p:cNvPr id="19" name="Content Placeholder 3">
            <a:extLst>
              <a:ext uri="{FF2B5EF4-FFF2-40B4-BE49-F238E27FC236}">
                <a16:creationId xmlns:a16="http://schemas.microsoft.com/office/drawing/2014/main" id="{EA2981E2-23AB-4036-892E-D4D74FF2A79F}"/>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222243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6" y="62641"/>
            <a:ext cx="3350584" cy="1925775"/>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943430" y="550426"/>
            <a:ext cx="14026897"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Responsive Search Ads</a:t>
            </a:r>
          </a:p>
        </p:txBody>
      </p:sp>
      <p:sp>
        <p:nvSpPr>
          <p:cNvPr id="21" name="Text Placeholder 2">
            <a:extLst>
              <a:ext uri="{FF2B5EF4-FFF2-40B4-BE49-F238E27FC236}">
                <a16:creationId xmlns:a16="http://schemas.microsoft.com/office/drawing/2014/main" id="{FA41F1FA-EA07-4364-92B0-A1154A368362}"/>
              </a:ext>
            </a:extLst>
          </p:cNvPr>
          <p:cNvSpPr txBox="1">
            <a:spLocks/>
          </p:cNvSpPr>
          <p:nvPr/>
        </p:nvSpPr>
        <p:spPr>
          <a:xfrm>
            <a:off x="2178879" y="2234968"/>
            <a:ext cx="12061520" cy="8066840"/>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endParaRPr lang="en-US" sz="2800" kern="0" dirty="0">
              <a:solidFill>
                <a:sysClr val="windowText" lastClr="000000"/>
              </a:solidFill>
            </a:endParaRPr>
          </a:p>
        </p:txBody>
      </p:sp>
      <p:sp>
        <p:nvSpPr>
          <p:cNvPr id="23" name="Rectangle 22">
            <a:extLst>
              <a:ext uri="{FF2B5EF4-FFF2-40B4-BE49-F238E27FC236}">
                <a16:creationId xmlns:a16="http://schemas.microsoft.com/office/drawing/2014/main" id="{B50694D4-1935-459C-9895-BF5AD62D80EC}"/>
              </a:ext>
            </a:extLst>
          </p:cNvPr>
          <p:cNvSpPr/>
          <p:nvPr/>
        </p:nvSpPr>
        <p:spPr>
          <a:xfrm>
            <a:off x="1315702" y="1925501"/>
            <a:ext cx="12934382" cy="7817525"/>
          </a:xfrm>
          <a:prstGeom prst="rect">
            <a:avLst/>
          </a:prstGeom>
        </p:spPr>
        <p:txBody>
          <a:bodyPr wrap="square">
            <a:spAutoFit/>
          </a:bodyPr>
          <a:lstStyle/>
          <a:p>
            <a:r>
              <a:rPr lang="en-US" sz="3200" dirty="0"/>
              <a:t>Responsive search ads let you create an ad that adapts to show more relevant messages to your customers. Enter multiple headlines and descriptions when creating a responsive search ad, and over time, Google Ads automatically tests different combinations and learns which combinations perform best. </a:t>
            </a:r>
          </a:p>
          <a:p>
            <a:r>
              <a:rPr lang="en-US" sz="3200" dirty="0"/>
              <a:t>By adapting your ad’s content to more closely match potential customers’ search terms, responsive search ads may improve your campaign’s performance.</a:t>
            </a:r>
          </a:p>
          <a:p>
            <a:endParaRPr lang="en-US" sz="3200" dirty="0"/>
          </a:p>
          <a:p>
            <a:r>
              <a:rPr lang="en-US" sz="3200" b="1" dirty="0">
                <a:solidFill>
                  <a:srgbClr val="00B050"/>
                </a:solidFill>
              </a:rPr>
              <a:t>Tips</a:t>
            </a:r>
            <a:endParaRPr lang="en-US" sz="3200" dirty="0">
              <a:solidFill>
                <a:srgbClr val="00B050"/>
              </a:solidFill>
            </a:endParaRPr>
          </a:p>
          <a:p>
            <a:pPr marL="457200" indent="-457200" fontAlgn="base">
              <a:buFont typeface="Arial" panose="020B0604020202020204" pitchFamily="34" charset="0"/>
              <a:buChar char="•"/>
            </a:pPr>
            <a:r>
              <a:rPr lang="en-US" sz="3200" dirty="0"/>
              <a:t>Assets can be shown in any order, so make sure they make sense individually or in combinations, and don't violate our policies or local law.</a:t>
            </a:r>
          </a:p>
          <a:p>
            <a:pPr marL="457200" indent="-457200" fontAlgn="base">
              <a:buFont typeface="Arial" panose="020B0604020202020204" pitchFamily="34" charset="0"/>
              <a:buChar char="•"/>
            </a:pPr>
            <a:r>
              <a:rPr lang="en-US" sz="3200" dirty="0"/>
              <a:t>If you have text that should appear in every ad, you must add the text to either Headline position 1, Headline position 2, or Description position 1.</a:t>
            </a:r>
          </a:p>
          <a:p>
            <a:endParaRPr lang="en-US" sz="5400" dirty="0"/>
          </a:p>
        </p:txBody>
      </p:sp>
      <p:pic>
        <p:nvPicPr>
          <p:cNvPr id="24" name="Picture 23">
            <a:extLst>
              <a:ext uri="{FF2B5EF4-FFF2-40B4-BE49-F238E27FC236}">
                <a16:creationId xmlns:a16="http://schemas.microsoft.com/office/drawing/2014/main" id="{044DE1EF-2C23-4B67-B6AB-281811B28A0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pic>
        <p:nvPicPr>
          <p:cNvPr id="19" name="Content Placeholder 3">
            <a:extLst>
              <a:ext uri="{FF2B5EF4-FFF2-40B4-BE49-F238E27FC236}">
                <a16:creationId xmlns:a16="http://schemas.microsoft.com/office/drawing/2014/main" id="{6DD4FBD4-0B70-45E1-A606-AF6AB31E98D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560953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322201" y="475286"/>
            <a:ext cx="14026897"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Responsive Search Ads: Benefits  </a:t>
            </a:r>
          </a:p>
        </p:txBody>
      </p:sp>
      <p:sp>
        <p:nvSpPr>
          <p:cNvPr id="21" name="Text Placeholder 2">
            <a:extLst>
              <a:ext uri="{FF2B5EF4-FFF2-40B4-BE49-F238E27FC236}">
                <a16:creationId xmlns:a16="http://schemas.microsoft.com/office/drawing/2014/main" id="{FA41F1FA-EA07-4364-92B0-A1154A368362}"/>
              </a:ext>
            </a:extLst>
          </p:cNvPr>
          <p:cNvSpPr txBox="1">
            <a:spLocks/>
          </p:cNvSpPr>
          <p:nvPr/>
        </p:nvSpPr>
        <p:spPr>
          <a:xfrm>
            <a:off x="2178879" y="2234968"/>
            <a:ext cx="12061520" cy="8066840"/>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endParaRPr lang="en-US" sz="2800" kern="0" dirty="0">
              <a:solidFill>
                <a:sysClr val="windowText" lastClr="000000"/>
              </a:solidFill>
            </a:endParaRPr>
          </a:p>
        </p:txBody>
      </p:sp>
      <p:sp>
        <p:nvSpPr>
          <p:cNvPr id="23" name="Rectangle 22">
            <a:extLst>
              <a:ext uri="{FF2B5EF4-FFF2-40B4-BE49-F238E27FC236}">
                <a16:creationId xmlns:a16="http://schemas.microsoft.com/office/drawing/2014/main" id="{B50694D4-1935-459C-9895-BF5AD62D80EC}"/>
              </a:ext>
            </a:extLst>
          </p:cNvPr>
          <p:cNvSpPr/>
          <p:nvPr/>
        </p:nvSpPr>
        <p:spPr>
          <a:xfrm>
            <a:off x="1136650" y="2106029"/>
            <a:ext cx="13141115" cy="8402300"/>
          </a:xfrm>
          <a:prstGeom prst="rect">
            <a:avLst/>
          </a:prstGeom>
        </p:spPr>
        <p:txBody>
          <a:bodyPr wrap="square">
            <a:spAutoFit/>
          </a:bodyPr>
          <a:lstStyle/>
          <a:p>
            <a:pPr algn="ctr"/>
            <a:r>
              <a:rPr lang="en-US" sz="4000" b="1" dirty="0">
                <a:solidFill>
                  <a:srgbClr val="00B050"/>
                </a:solidFill>
              </a:rPr>
              <a:t>Responsive search ads help you:</a:t>
            </a:r>
          </a:p>
          <a:p>
            <a:endParaRPr lang="en-US" sz="3600" dirty="0"/>
          </a:p>
          <a:p>
            <a:pPr marL="571500" indent="-571500">
              <a:buFont typeface="Arial" panose="020B0604020202020204" pitchFamily="34" charset="0"/>
              <a:buChar char="•"/>
            </a:pPr>
            <a:r>
              <a:rPr lang="en-US" sz="3600" b="1" dirty="0"/>
              <a:t>Create flexible ads </a:t>
            </a:r>
            <a:r>
              <a:rPr lang="en-US" sz="3600" dirty="0"/>
              <a:t>that adapt to device widths, giving you more room to share your message with potential customers.</a:t>
            </a:r>
          </a:p>
          <a:p>
            <a:pPr marL="571500" indent="-571500">
              <a:buFont typeface="Arial" panose="020B0604020202020204" pitchFamily="34" charset="0"/>
              <a:buChar char="•"/>
            </a:pPr>
            <a:r>
              <a:rPr lang="en-US" sz="3600" b="1" dirty="0"/>
              <a:t>Save time </a:t>
            </a:r>
            <a:r>
              <a:rPr lang="en-US" sz="3600" dirty="0"/>
              <a:t>by providing multiple headline and description options, allowing Google Ads to show the most relevant combinations to your customers.</a:t>
            </a:r>
          </a:p>
          <a:p>
            <a:pPr marL="571500" indent="-571500">
              <a:buFont typeface="Arial" panose="020B0604020202020204" pitchFamily="34" charset="0"/>
              <a:buChar char="•"/>
            </a:pPr>
            <a:r>
              <a:rPr lang="en-US" sz="3600" b="1" dirty="0"/>
              <a:t>Tailor your headlines and descriptions </a:t>
            </a:r>
            <a:r>
              <a:rPr lang="en-US" sz="3600" dirty="0"/>
              <a:t>to your customers’ locations, regular locations, or locations of interest.</a:t>
            </a:r>
          </a:p>
          <a:p>
            <a:pPr marL="571500" indent="-571500">
              <a:buFont typeface="Arial" panose="020B0604020202020204" pitchFamily="34" charset="0"/>
              <a:buChar char="•"/>
            </a:pPr>
            <a:r>
              <a:rPr lang="en-US" sz="3600" b="1" dirty="0"/>
              <a:t>Reach more potential customers </a:t>
            </a:r>
            <a:r>
              <a:rPr lang="en-US" sz="3600" dirty="0"/>
              <a:t>with multiple headline and description options that give your ads the opportunity to compete in more auctions and match more queries.</a:t>
            </a:r>
          </a:p>
          <a:p>
            <a:pPr marL="571500" indent="-571500">
              <a:buFont typeface="Arial" panose="020B0604020202020204" pitchFamily="34" charset="0"/>
              <a:buChar char="•"/>
            </a:pPr>
            <a:r>
              <a:rPr lang="en-US" sz="3600" b="1" dirty="0"/>
              <a:t>Increase ad group performance </a:t>
            </a:r>
            <a:r>
              <a:rPr lang="en-US" sz="3600" dirty="0"/>
              <a:t>by attracting more clicks and conversions that your existing text ads aren’t capturing because responsive search ads help you compete in more auctions.</a:t>
            </a:r>
          </a:p>
        </p:txBody>
      </p:sp>
      <p:pic>
        <p:nvPicPr>
          <p:cNvPr id="24" name="Picture 23">
            <a:extLst>
              <a:ext uri="{FF2B5EF4-FFF2-40B4-BE49-F238E27FC236}">
                <a16:creationId xmlns:a16="http://schemas.microsoft.com/office/drawing/2014/main" id="{044DE1EF-2C23-4B67-B6AB-281811B28A0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pic>
        <p:nvPicPr>
          <p:cNvPr id="19" name="Content Placeholder 3">
            <a:extLst>
              <a:ext uri="{FF2B5EF4-FFF2-40B4-BE49-F238E27FC236}">
                <a16:creationId xmlns:a16="http://schemas.microsoft.com/office/drawing/2014/main" id="{BE6E6356-242C-4CEA-9F27-9AFF9CA4C08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046223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2150933" y="48852"/>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835751" y="376671"/>
            <a:ext cx="14026897"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Responsive Search Ads: How it Works  </a:t>
            </a:r>
          </a:p>
        </p:txBody>
      </p:sp>
      <p:sp>
        <p:nvSpPr>
          <p:cNvPr id="21" name="Text Placeholder 2">
            <a:extLst>
              <a:ext uri="{FF2B5EF4-FFF2-40B4-BE49-F238E27FC236}">
                <a16:creationId xmlns:a16="http://schemas.microsoft.com/office/drawing/2014/main" id="{FA41F1FA-EA07-4364-92B0-A1154A368362}"/>
              </a:ext>
            </a:extLst>
          </p:cNvPr>
          <p:cNvSpPr txBox="1">
            <a:spLocks/>
          </p:cNvSpPr>
          <p:nvPr/>
        </p:nvSpPr>
        <p:spPr>
          <a:xfrm>
            <a:off x="2178879" y="2234968"/>
            <a:ext cx="12061520" cy="8066840"/>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endParaRPr lang="en-US" sz="2800" kern="0" dirty="0">
              <a:solidFill>
                <a:sysClr val="windowText" lastClr="000000"/>
              </a:solidFill>
            </a:endParaRPr>
          </a:p>
        </p:txBody>
      </p:sp>
      <p:sp>
        <p:nvSpPr>
          <p:cNvPr id="23" name="Rectangle 22">
            <a:extLst>
              <a:ext uri="{FF2B5EF4-FFF2-40B4-BE49-F238E27FC236}">
                <a16:creationId xmlns:a16="http://schemas.microsoft.com/office/drawing/2014/main" id="{B50694D4-1935-459C-9895-BF5AD62D80EC}"/>
              </a:ext>
            </a:extLst>
          </p:cNvPr>
          <p:cNvSpPr/>
          <p:nvPr/>
        </p:nvSpPr>
        <p:spPr>
          <a:xfrm>
            <a:off x="1041662" y="2141927"/>
            <a:ext cx="13468613" cy="8402300"/>
          </a:xfrm>
          <a:prstGeom prst="rect">
            <a:avLst/>
          </a:prstGeom>
        </p:spPr>
        <p:txBody>
          <a:bodyPr wrap="square">
            <a:spAutoFit/>
          </a:bodyPr>
          <a:lstStyle/>
          <a:p>
            <a:pPr marL="571500" indent="-571500">
              <a:buFont typeface="Arial" panose="020B0604020202020204" pitchFamily="34" charset="0"/>
              <a:buChar char="•"/>
            </a:pPr>
            <a:r>
              <a:rPr lang="en-US" sz="3600" dirty="0"/>
              <a:t>The more headlines and descriptions you enter, the more opportunities Google Ads has to serve ads that more closely match your potential customers’ search queries, which can improve your ad performance.</a:t>
            </a:r>
          </a:p>
          <a:p>
            <a:pPr marL="571500" indent="-571500">
              <a:buFont typeface="Arial" panose="020B0604020202020204" pitchFamily="34" charset="0"/>
              <a:buChar char="•"/>
            </a:pPr>
            <a:r>
              <a:rPr lang="en-US" sz="3600" dirty="0"/>
              <a:t>After you enter headlines and descriptions, Google Ads assembles the text into multiple ad combinations in a way that avoids redundancy. Unlike expanded text ads, you can provide up to </a:t>
            </a:r>
            <a:r>
              <a:rPr lang="en-US" sz="3600" dirty="0">
                <a:solidFill>
                  <a:srgbClr val="0070C0"/>
                </a:solidFill>
              </a:rPr>
              <a:t>15 headlines and 4 descriptions for a single responsive search ad</a:t>
            </a:r>
            <a:r>
              <a:rPr lang="en-US" sz="3600" dirty="0"/>
              <a:t>.</a:t>
            </a:r>
          </a:p>
          <a:p>
            <a:pPr marL="571500" indent="-571500">
              <a:buFont typeface="Arial" panose="020B0604020202020204" pitchFamily="34" charset="0"/>
              <a:buChar char="•"/>
            </a:pPr>
            <a:r>
              <a:rPr lang="en-US" sz="3600" dirty="0"/>
              <a:t>Next, in any given ad, a maximum of 3 headlines and 2 descriptions will be selected to show in different combinations and orders. Part of your ad text may automatically appear in bold when it matches or closely matches a user's search query. </a:t>
            </a:r>
          </a:p>
          <a:p>
            <a:pPr marL="571500" indent="-571500">
              <a:buFont typeface="Arial" panose="020B0604020202020204" pitchFamily="34" charset="0"/>
              <a:buChar char="•"/>
            </a:pPr>
            <a:r>
              <a:rPr lang="en-US" sz="3600" dirty="0"/>
              <a:t>Over time, Google Ads will test the most promising ad combinations, and learn which combinations are the most relevant for different queries.</a:t>
            </a:r>
          </a:p>
        </p:txBody>
      </p:sp>
      <p:pic>
        <p:nvPicPr>
          <p:cNvPr id="24" name="Picture 23">
            <a:extLst>
              <a:ext uri="{FF2B5EF4-FFF2-40B4-BE49-F238E27FC236}">
                <a16:creationId xmlns:a16="http://schemas.microsoft.com/office/drawing/2014/main" id="{044DE1EF-2C23-4B67-B6AB-281811B28A0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pic>
        <p:nvPicPr>
          <p:cNvPr id="19" name="Content Placeholder 3">
            <a:extLst>
              <a:ext uri="{FF2B5EF4-FFF2-40B4-BE49-F238E27FC236}">
                <a16:creationId xmlns:a16="http://schemas.microsoft.com/office/drawing/2014/main" id="{C3834D12-527F-4698-A6B9-3205F06ED6C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62200" y="376671"/>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368631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2150933" y="48852"/>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835751" y="376671"/>
            <a:ext cx="14026897"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Responsive Search Ads: How it Works  </a:t>
            </a:r>
          </a:p>
        </p:txBody>
      </p:sp>
      <p:sp>
        <p:nvSpPr>
          <p:cNvPr id="21" name="Text Placeholder 2">
            <a:extLst>
              <a:ext uri="{FF2B5EF4-FFF2-40B4-BE49-F238E27FC236}">
                <a16:creationId xmlns:a16="http://schemas.microsoft.com/office/drawing/2014/main" id="{FA41F1FA-EA07-4364-92B0-A1154A368362}"/>
              </a:ext>
            </a:extLst>
          </p:cNvPr>
          <p:cNvSpPr txBox="1">
            <a:spLocks/>
          </p:cNvSpPr>
          <p:nvPr/>
        </p:nvSpPr>
        <p:spPr>
          <a:xfrm>
            <a:off x="2178879" y="2234968"/>
            <a:ext cx="12061520" cy="8066840"/>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endParaRPr lang="en-US" sz="2800" kern="0" dirty="0">
              <a:solidFill>
                <a:sysClr val="windowText" lastClr="000000"/>
              </a:solidFill>
            </a:endParaRPr>
          </a:p>
        </p:txBody>
      </p:sp>
      <p:sp>
        <p:nvSpPr>
          <p:cNvPr id="23" name="Rectangle 22">
            <a:extLst>
              <a:ext uri="{FF2B5EF4-FFF2-40B4-BE49-F238E27FC236}">
                <a16:creationId xmlns:a16="http://schemas.microsoft.com/office/drawing/2014/main" id="{B50694D4-1935-459C-9895-BF5AD62D80EC}"/>
              </a:ext>
            </a:extLst>
          </p:cNvPr>
          <p:cNvSpPr/>
          <p:nvPr/>
        </p:nvSpPr>
        <p:spPr>
          <a:xfrm>
            <a:off x="488146" y="2361501"/>
            <a:ext cx="13811838" cy="7848302"/>
          </a:xfrm>
          <a:prstGeom prst="rect">
            <a:avLst/>
          </a:prstGeom>
        </p:spPr>
        <p:txBody>
          <a:bodyPr wrap="square">
            <a:spAutoFit/>
          </a:bodyPr>
          <a:lstStyle/>
          <a:p>
            <a:pPr algn="ctr"/>
            <a:r>
              <a:rPr lang="en-US" sz="3600" b="1" dirty="0">
                <a:solidFill>
                  <a:srgbClr val="00B050"/>
                </a:solidFill>
              </a:rPr>
              <a:t>Tips for entering your headlines</a:t>
            </a:r>
          </a:p>
          <a:p>
            <a:pPr marL="571500" indent="-571500">
              <a:buFont typeface="Arial" panose="020B0604020202020204" pitchFamily="34" charset="0"/>
              <a:buChar char="•"/>
            </a:pPr>
            <a:r>
              <a:rPr lang="en-US" sz="3600" dirty="0"/>
              <a:t>Keep in mind that headlines and descriptions may appear in any order.</a:t>
            </a:r>
          </a:p>
          <a:p>
            <a:pPr marL="571500" indent="-571500">
              <a:buFont typeface="Arial" panose="020B0604020202020204" pitchFamily="34" charset="0"/>
              <a:buChar char="•"/>
            </a:pPr>
            <a:r>
              <a:rPr lang="en-US" sz="3600" dirty="0"/>
              <a:t>Try writing the first 3 headlines as if they’ll appear together in your ad.</a:t>
            </a:r>
          </a:p>
          <a:p>
            <a:pPr marL="571500" indent="-571500">
              <a:buFont typeface="Arial" panose="020B0604020202020204" pitchFamily="34" charset="0"/>
              <a:buChar char="•"/>
            </a:pPr>
            <a:r>
              <a:rPr lang="en-US" sz="3600" dirty="0"/>
              <a:t>Be sure to include at least one of your keywords in your headlines, and create headlines that are relevant to the keywords you’re targeting.</a:t>
            </a:r>
          </a:p>
          <a:p>
            <a:pPr marL="571500" indent="-571500">
              <a:buFont typeface="Arial" panose="020B0604020202020204" pitchFamily="34" charset="0"/>
              <a:buChar char="•"/>
            </a:pPr>
            <a:r>
              <a:rPr lang="en-US" sz="3600" dirty="0"/>
              <a:t>Focus on providing as many unique headlines as you can. More headlines give Google Ads more options to assemble your messages into relevant ads, which may increase performance.</a:t>
            </a:r>
          </a:p>
          <a:p>
            <a:pPr marL="571500" indent="-571500">
              <a:buFont typeface="Arial" panose="020B0604020202020204" pitchFamily="34" charset="0"/>
              <a:buChar char="•"/>
            </a:pPr>
            <a:r>
              <a:rPr lang="en-US" sz="3600" dirty="0"/>
              <a:t>Try highlighting additional product or service benefits, a problem you’re solving, or shipping and returns information. </a:t>
            </a:r>
          </a:p>
          <a:p>
            <a:pPr marL="571500" indent="-571500">
              <a:buFont typeface="Arial" panose="020B0604020202020204" pitchFamily="34" charset="0"/>
              <a:buChar char="•"/>
            </a:pPr>
            <a:r>
              <a:rPr lang="en-US" sz="3600" dirty="0"/>
              <a:t>You can provide even more headlines by creating variations of the headlines you’ve already entered. For example, try a different call to action.</a:t>
            </a:r>
          </a:p>
        </p:txBody>
      </p:sp>
      <p:pic>
        <p:nvPicPr>
          <p:cNvPr id="24" name="Picture 23">
            <a:extLst>
              <a:ext uri="{FF2B5EF4-FFF2-40B4-BE49-F238E27FC236}">
                <a16:creationId xmlns:a16="http://schemas.microsoft.com/office/drawing/2014/main" id="{044DE1EF-2C23-4B67-B6AB-281811B28A0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pic>
        <p:nvPicPr>
          <p:cNvPr id="19" name="Content Placeholder 3">
            <a:extLst>
              <a:ext uri="{FF2B5EF4-FFF2-40B4-BE49-F238E27FC236}">
                <a16:creationId xmlns:a16="http://schemas.microsoft.com/office/drawing/2014/main" id="{D65266BB-96A5-40B5-A545-BD7D15BB76D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663140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563721" cy="2298860"/>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397392" y="490696"/>
            <a:ext cx="14026897"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Responsive Search Ads: How it Works </a:t>
            </a:r>
          </a:p>
        </p:txBody>
      </p:sp>
      <p:sp>
        <p:nvSpPr>
          <p:cNvPr id="21" name="Text Placeholder 2">
            <a:extLst>
              <a:ext uri="{FF2B5EF4-FFF2-40B4-BE49-F238E27FC236}">
                <a16:creationId xmlns:a16="http://schemas.microsoft.com/office/drawing/2014/main" id="{FA41F1FA-EA07-4364-92B0-A1154A368362}"/>
              </a:ext>
            </a:extLst>
          </p:cNvPr>
          <p:cNvSpPr txBox="1">
            <a:spLocks/>
          </p:cNvSpPr>
          <p:nvPr/>
        </p:nvSpPr>
        <p:spPr>
          <a:xfrm>
            <a:off x="2178879" y="2234968"/>
            <a:ext cx="12061520" cy="8066840"/>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endParaRPr lang="en-US" sz="2800" kern="0" dirty="0">
              <a:solidFill>
                <a:sysClr val="windowText" lastClr="000000"/>
              </a:solidFill>
            </a:endParaRPr>
          </a:p>
        </p:txBody>
      </p:sp>
      <p:pic>
        <p:nvPicPr>
          <p:cNvPr id="24" name="Picture 23">
            <a:extLst>
              <a:ext uri="{FF2B5EF4-FFF2-40B4-BE49-F238E27FC236}">
                <a16:creationId xmlns:a16="http://schemas.microsoft.com/office/drawing/2014/main" id="{044DE1EF-2C23-4B67-B6AB-281811B28A0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sp>
        <p:nvSpPr>
          <p:cNvPr id="11" name="Rectangle 10">
            <a:extLst>
              <a:ext uri="{FF2B5EF4-FFF2-40B4-BE49-F238E27FC236}">
                <a16:creationId xmlns:a16="http://schemas.microsoft.com/office/drawing/2014/main" id="{FF09EB0C-E459-4D01-A954-5982EE0F4761}"/>
              </a:ext>
            </a:extLst>
          </p:cNvPr>
          <p:cNvSpPr/>
          <p:nvPr/>
        </p:nvSpPr>
        <p:spPr>
          <a:xfrm>
            <a:off x="1030616" y="2412690"/>
            <a:ext cx="12769093" cy="7232749"/>
          </a:xfrm>
          <a:prstGeom prst="rect">
            <a:avLst/>
          </a:prstGeom>
        </p:spPr>
        <p:txBody>
          <a:bodyPr wrap="square">
            <a:spAutoFit/>
          </a:bodyPr>
          <a:lstStyle/>
          <a:p>
            <a:pPr algn="ctr"/>
            <a:r>
              <a:rPr lang="en-US" sz="4000" b="1" dirty="0">
                <a:solidFill>
                  <a:srgbClr val="00B050"/>
                </a:solidFill>
              </a:rPr>
              <a:t>Pin headlines and descriptions to specific positions</a:t>
            </a:r>
          </a:p>
          <a:p>
            <a:pPr algn="ctr"/>
            <a:endParaRPr lang="en-US" sz="4000" b="1" dirty="0"/>
          </a:p>
          <a:p>
            <a:r>
              <a:rPr lang="en-US" sz="3200" dirty="0"/>
              <a:t>By default, when you create a responsive search ad, headlines and descriptions can appear in any order. You can control where individual headlines and descriptions appear in your ad by pinning headlines and descriptions to specific positions.</a:t>
            </a:r>
          </a:p>
          <a:p>
            <a:endParaRPr lang="en-US" sz="3200" dirty="0"/>
          </a:p>
          <a:p>
            <a:pPr marL="514350" indent="-514350">
              <a:buFont typeface="+mj-lt"/>
              <a:buAutoNum type="arabicPeriod"/>
            </a:pPr>
            <a:r>
              <a:rPr lang="en-US" sz="3200" dirty="0"/>
              <a:t>Create or edit a responsive search ad.</a:t>
            </a:r>
          </a:p>
          <a:p>
            <a:pPr marL="514350" indent="-514350">
              <a:buFont typeface="+mj-lt"/>
              <a:buAutoNum type="arabicPeriod"/>
            </a:pPr>
            <a:r>
              <a:rPr lang="en-US" sz="3200" dirty="0"/>
              <a:t>To the right of any headline or description you wish to pin, click the pin icon Pin, then choose the position you’d like to pin that headline or description to.</a:t>
            </a:r>
          </a:p>
          <a:p>
            <a:pPr marL="514350" indent="-514350">
              <a:buFont typeface="+mj-lt"/>
              <a:buAutoNum type="arabicPeriod"/>
            </a:pPr>
            <a:r>
              <a:rPr lang="en-US" sz="3200" dirty="0"/>
              <a:t>To pin any headline or description that’s unpinned, click the pin icon Pin, then select the position you’d like to show the headline or description in.</a:t>
            </a:r>
          </a:p>
          <a:p>
            <a:pPr marL="514350" indent="-514350">
              <a:buFont typeface="+mj-lt"/>
              <a:buAutoNum type="arabicPeriod"/>
            </a:pPr>
            <a:r>
              <a:rPr lang="en-US" sz="3200" dirty="0"/>
              <a:t>Click Save.</a:t>
            </a:r>
          </a:p>
        </p:txBody>
      </p:sp>
      <p:pic>
        <p:nvPicPr>
          <p:cNvPr id="19" name="Content Placeholder 3">
            <a:extLst>
              <a:ext uri="{FF2B5EF4-FFF2-40B4-BE49-F238E27FC236}">
                <a16:creationId xmlns:a16="http://schemas.microsoft.com/office/drawing/2014/main" id="{6DF98F65-847F-4E02-B13A-2BF15272190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030451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2096507" y="78742"/>
            <a:ext cx="12816503" cy="1146950"/>
          </a:xfrm>
          <a:prstGeom prst="rect">
            <a:avLst/>
          </a:prstGeom>
        </p:spPr>
      </p:pic>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609513" y="240391"/>
            <a:ext cx="16519743"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sz="4800" b="1" kern="0" dirty="0">
                <a:solidFill>
                  <a:schemeClr val="bg1"/>
                </a:solidFill>
              </a:rPr>
              <a:t>Create new campaign</a:t>
            </a: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01562" y="3468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7" name="Rectangle 6">
            <a:extLst>
              <a:ext uri="{FF2B5EF4-FFF2-40B4-BE49-F238E27FC236}">
                <a16:creationId xmlns:a16="http://schemas.microsoft.com/office/drawing/2014/main" id="{E4F452AE-128D-47D9-B4B2-28A2633B0242}"/>
              </a:ext>
            </a:extLst>
          </p:cNvPr>
          <p:cNvSpPr/>
          <p:nvPr/>
        </p:nvSpPr>
        <p:spPr>
          <a:xfrm>
            <a:off x="5598031" y="1448366"/>
            <a:ext cx="4977132" cy="646331"/>
          </a:xfrm>
          <a:prstGeom prst="rect">
            <a:avLst/>
          </a:prstGeom>
        </p:spPr>
        <p:txBody>
          <a:bodyPr wrap="none">
            <a:spAutoFit/>
          </a:bodyPr>
          <a:lstStyle/>
          <a:p>
            <a:r>
              <a:rPr lang="en-US" sz="3600" b="1" dirty="0">
                <a:solidFill>
                  <a:srgbClr val="00B050"/>
                </a:solidFill>
              </a:rPr>
              <a:t>Select Campaign Settings</a:t>
            </a:r>
          </a:p>
        </p:txBody>
      </p:sp>
      <p:pic>
        <p:nvPicPr>
          <p:cNvPr id="8" name="Picture 7">
            <a:extLst>
              <a:ext uri="{FF2B5EF4-FFF2-40B4-BE49-F238E27FC236}">
                <a16:creationId xmlns:a16="http://schemas.microsoft.com/office/drawing/2014/main" id="{255D85CA-5D8B-42CC-9660-F92E8C2FCBC0}"/>
              </a:ext>
            </a:extLst>
          </p:cNvPr>
          <p:cNvPicPr>
            <a:picLocks noChangeAspect="1"/>
          </p:cNvPicPr>
          <p:nvPr/>
        </p:nvPicPr>
        <p:blipFill rotWithShape="1">
          <a:blip r:embed="rId9"/>
          <a:srcRect l="-295" t="11812" r="19115" b="13287"/>
          <a:stretch/>
        </p:blipFill>
        <p:spPr>
          <a:xfrm>
            <a:off x="303301" y="2200505"/>
            <a:ext cx="17399558" cy="9030103"/>
          </a:xfrm>
          <a:prstGeom prst="rect">
            <a:avLst/>
          </a:prstGeom>
        </p:spPr>
      </p:pic>
      <p:pic>
        <p:nvPicPr>
          <p:cNvPr id="19" name="Content Placeholder 3">
            <a:extLst>
              <a:ext uri="{FF2B5EF4-FFF2-40B4-BE49-F238E27FC236}">
                <a16:creationId xmlns:a16="http://schemas.microsoft.com/office/drawing/2014/main" id="{DDFD1A78-858F-405A-B1B3-56F4F28FE13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494127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05234"/>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20" name="object 3">
            <a:extLst>
              <a:ext uri="{FF2B5EF4-FFF2-40B4-BE49-F238E27FC236}">
                <a16:creationId xmlns:a16="http://schemas.microsoft.com/office/drawing/2014/main" id="{BCB2FA35-61F1-4EA0-BB76-86BD88951F32}"/>
              </a:ext>
            </a:extLst>
          </p:cNvPr>
          <p:cNvSpPr txBox="1"/>
          <p:nvPr/>
        </p:nvSpPr>
        <p:spPr>
          <a:xfrm>
            <a:off x="6260045" y="1967287"/>
            <a:ext cx="6535205" cy="505267"/>
          </a:xfrm>
          <a:prstGeom prst="rect">
            <a:avLst/>
          </a:prstGeom>
        </p:spPr>
        <p:txBody>
          <a:bodyPr vert="horz" wrap="square" lIns="0" tIns="12700" rIns="0" bIns="0" rtlCol="0">
            <a:spAutoFit/>
          </a:bodyPr>
          <a:lstStyle/>
          <a:p>
            <a:pPr marL="12700">
              <a:lnSpc>
                <a:spcPct val="100000"/>
              </a:lnSpc>
              <a:spcBef>
                <a:spcPts val="100"/>
              </a:spcBef>
            </a:pPr>
            <a:r>
              <a:rPr sz="3200" b="1" spc="15" dirty="0">
                <a:solidFill>
                  <a:srgbClr val="017100"/>
                </a:solidFill>
                <a:latin typeface="Arial"/>
                <a:cs typeface="Arial"/>
              </a:rPr>
              <a:t>Setup </a:t>
            </a:r>
            <a:r>
              <a:rPr sz="3200" b="1" spc="10" dirty="0">
                <a:solidFill>
                  <a:srgbClr val="017100"/>
                </a:solidFill>
                <a:latin typeface="Arial"/>
                <a:cs typeface="Arial"/>
              </a:rPr>
              <a:t>your </a:t>
            </a:r>
            <a:r>
              <a:rPr sz="3200" b="1" spc="20" dirty="0">
                <a:solidFill>
                  <a:srgbClr val="017100"/>
                </a:solidFill>
                <a:latin typeface="Arial"/>
                <a:cs typeface="Arial"/>
              </a:rPr>
              <a:t>ad</a:t>
            </a:r>
            <a:r>
              <a:rPr sz="3200" b="1" spc="-90" dirty="0">
                <a:solidFill>
                  <a:srgbClr val="017100"/>
                </a:solidFill>
                <a:latin typeface="Arial"/>
                <a:cs typeface="Arial"/>
              </a:rPr>
              <a:t> </a:t>
            </a:r>
            <a:r>
              <a:rPr sz="3200" b="1" spc="25" dirty="0">
                <a:solidFill>
                  <a:srgbClr val="017100"/>
                </a:solidFill>
                <a:latin typeface="Arial"/>
                <a:cs typeface="Arial"/>
              </a:rPr>
              <a:t>group</a:t>
            </a:r>
            <a:endParaRPr sz="3200" b="1" dirty="0">
              <a:latin typeface="Arial"/>
              <a:cs typeface="Arial"/>
            </a:endParaRPr>
          </a:p>
        </p:txBody>
      </p:sp>
      <p:sp>
        <p:nvSpPr>
          <p:cNvPr id="21" name="object 4">
            <a:extLst>
              <a:ext uri="{FF2B5EF4-FFF2-40B4-BE49-F238E27FC236}">
                <a16:creationId xmlns:a16="http://schemas.microsoft.com/office/drawing/2014/main" id="{58CC29F2-457A-4929-A35D-C033F5F971A4}"/>
              </a:ext>
            </a:extLst>
          </p:cNvPr>
          <p:cNvSpPr/>
          <p:nvPr/>
        </p:nvSpPr>
        <p:spPr>
          <a:xfrm>
            <a:off x="130024" y="2738635"/>
            <a:ext cx="14214502" cy="8555681"/>
          </a:xfrm>
          <a:prstGeom prst="rect">
            <a:avLst/>
          </a:prstGeom>
          <a:blipFill>
            <a:blip r:embed="rId8" cstate="print"/>
            <a:stretch>
              <a:fillRect/>
            </a:stretch>
          </a:blipFill>
        </p:spPr>
        <p:txBody>
          <a:bodyPr wrap="square" lIns="0" tIns="0" rIns="0" bIns="0" rtlCol="0"/>
          <a:lstStyle/>
          <a:p>
            <a:endParaRPr dirty="0"/>
          </a:p>
        </p:txBody>
      </p:sp>
      <p:sp>
        <p:nvSpPr>
          <p:cNvPr id="5" name="Rectangle 4">
            <a:extLst>
              <a:ext uri="{FF2B5EF4-FFF2-40B4-BE49-F238E27FC236}">
                <a16:creationId xmlns:a16="http://schemas.microsoft.com/office/drawing/2014/main" id="{CC50B28E-13A9-4BB7-80D1-8FC3B32712C3}"/>
              </a:ext>
            </a:extLst>
          </p:cNvPr>
          <p:cNvSpPr/>
          <p:nvPr/>
        </p:nvSpPr>
        <p:spPr>
          <a:xfrm>
            <a:off x="14471562" y="2564971"/>
            <a:ext cx="4648288" cy="3046988"/>
          </a:xfrm>
          <a:prstGeom prst="rect">
            <a:avLst/>
          </a:prstGeom>
        </p:spPr>
        <p:txBody>
          <a:bodyPr wrap="square">
            <a:spAutoFit/>
          </a:bodyPr>
          <a:lstStyle/>
          <a:p>
            <a:r>
              <a:rPr lang="en-US" sz="3200" b="1" dirty="0"/>
              <a:t>Decide where to advertise</a:t>
            </a:r>
          </a:p>
          <a:p>
            <a:r>
              <a:rPr lang="en-US" sz="3200" dirty="0"/>
              <a:t>Go global, or stay local. You decide where you’d like to show your ads, and we’ll get them in front of the right people.</a:t>
            </a:r>
          </a:p>
        </p:txBody>
      </p:sp>
      <p:pic>
        <p:nvPicPr>
          <p:cNvPr id="18" name="Content Placeholder 3">
            <a:extLst>
              <a:ext uri="{FF2B5EF4-FFF2-40B4-BE49-F238E27FC236}">
                <a16:creationId xmlns:a16="http://schemas.microsoft.com/office/drawing/2014/main" id="{3FD9E9B2-C9F9-4FDA-BB73-D02E9B59947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3522" y="329393"/>
            <a:ext cx="1758192" cy="14852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247676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7" name="Group 6">
            <a:extLst>
              <a:ext uri="{FF2B5EF4-FFF2-40B4-BE49-F238E27FC236}">
                <a16:creationId xmlns:a16="http://schemas.microsoft.com/office/drawing/2014/main" id="{47828B21-79E6-4B3A-95C2-E056B49A4DCB}"/>
              </a:ext>
            </a:extLst>
          </p:cNvPr>
          <p:cNvGrpSpPr/>
          <p:nvPr/>
        </p:nvGrpSpPr>
        <p:grpSpPr>
          <a:xfrm>
            <a:off x="-97893" y="4989"/>
            <a:ext cx="3685079" cy="2373086"/>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33909" cy="2535195"/>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05234"/>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294759" y="2015369"/>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18" name="object 3">
            <a:extLst>
              <a:ext uri="{FF2B5EF4-FFF2-40B4-BE49-F238E27FC236}">
                <a16:creationId xmlns:a16="http://schemas.microsoft.com/office/drawing/2014/main" id="{56B2C500-EF0A-482B-9071-82D783FFFDFD}"/>
              </a:ext>
            </a:extLst>
          </p:cNvPr>
          <p:cNvSpPr txBox="1"/>
          <p:nvPr/>
        </p:nvSpPr>
        <p:spPr>
          <a:xfrm>
            <a:off x="15417251" y="4298217"/>
            <a:ext cx="3720002" cy="997709"/>
          </a:xfrm>
          <a:prstGeom prst="rect">
            <a:avLst/>
          </a:prstGeom>
        </p:spPr>
        <p:txBody>
          <a:bodyPr vert="horz" wrap="square" lIns="0" tIns="12700" rIns="0" bIns="0" rtlCol="0">
            <a:spAutoFit/>
          </a:bodyPr>
          <a:lstStyle/>
          <a:p>
            <a:pPr marL="12700" algn="ctr">
              <a:lnSpc>
                <a:spcPct val="100000"/>
              </a:lnSpc>
              <a:spcBef>
                <a:spcPts val="100"/>
              </a:spcBef>
            </a:pPr>
            <a:r>
              <a:rPr lang="en-US" sz="3200" b="1" dirty="0">
                <a:solidFill>
                  <a:srgbClr val="017100"/>
                </a:solidFill>
                <a:latin typeface="Arial"/>
                <a:cs typeface="Arial"/>
              </a:rPr>
              <a:t>Select Campaign Settings</a:t>
            </a:r>
            <a:endParaRPr sz="3200" b="1" dirty="0">
              <a:latin typeface="Arial"/>
              <a:cs typeface="Arial"/>
            </a:endParaRPr>
          </a:p>
        </p:txBody>
      </p:sp>
      <p:pic>
        <p:nvPicPr>
          <p:cNvPr id="6" name="Picture 5">
            <a:extLst>
              <a:ext uri="{FF2B5EF4-FFF2-40B4-BE49-F238E27FC236}">
                <a16:creationId xmlns:a16="http://schemas.microsoft.com/office/drawing/2014/main" id="{FDE58031-7260-4AAE-AF07-4FE8D6295284}"/>
              </a:ext>
            </a:extLst>
          </p:cNvPr>
          <p:cNvPicPr>
            <a:picLocks noChangeAspect="1"/>
          </p:cNvPicPr>
          <p:nvPr/>
        </p:nvPicPr>
        <p:blipFill rotWithShape="1">
          <a:blip r:embed="rId8"/>
          <a:srcRect l="20631" t="16546" r="23734" b="7670"/>
          <a:stretch/>
        </p:blipFill>
        <p:spPr>
          <a:xfrm>
            <a:off x="160749" y="1824714"/>
            <a:ext cx="10496505" cy="9257022"/>
          </a:xfrm>
          <a:prstGeom prst="rect">
            <a:avLst/>
          </a:prstGeom>
        </p:spPr>
      </p:pic>
      <p:pic>
        <p:nvPicPr>
          <p:cNvPr id="8" name="Picture 7">
            <a:extLst>
              <a:ext uri="{FF2B5EF4-FFF2-40B4-BE49-F238E27FC236}">
                <a16:creationId xmlns:a16="http://schemas.microsoft.com/office/drawing/2014/main" id="{823EC867-C9C2-404F-BA43-03D5A0B69964}"/>
              </a:ext>
            </a:extLst>
          </p:cNvPr>
          <p:cNvPicPr>
            <a:picLocks noChangeAspect="1"/>
          </p:cNvPicPr>
          <p:nvPr/>
        </p:nvPicPr>
        <p:blipFill rotWithShape="1">
          <a:blip r:embed="rId9"/>
          <a:srcRect l="30832" t="10086" r="44885" b="7024"/>
          <a:stretch/>
        </p:blipFill>
        <p:spPr>
          <a:xfrm>
            <a:off x="10961299" y="2298368"/>
            <a:ext cx="4440909" cy="8526832"/>
          </a:xfrm>
          <a:prstGeom prst="rect">
            <a:avLst/>
          </a:prstGeom>
        </p:spPr>
      </p:pic>
      <p:pic>
        <p:nvPicPr>
          <p:cNvPr id="20" name="Content Placeholder 3">
            <a:extLst>
              <a:ext uri="{FF2B5EF4-FFF2-40B4-BE49-F238E27FC236}">
                <a16:creationId xmlns:a16="http://schemas.microsoft.com/office/drawing/2014/main" id="{103DF8B9-BBD4-4B87-9225-F5813615641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149350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91765" y="108948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05234"/>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20" name="object 3">
            <a:extLst>
              <a:ext uri="{FF2B5EF4-FFF2-40B4-BE49-F238E27FC236}">
                <a16:creationId xmlns:a16="http://schemas.microsoft.com/office/drawing/2014/main" id="{BCB2FA35-61F1-4EA0-BB76-86BD88951F32}"/>
              </a:ext>
            </a:extLst>
          </p:cNvPr>
          <p:cNvSpPr txBox="1"/>
          <p:nvPr/>
        </p:nvSpPr>
        <p:spPr>
          <a:xfrm>
            <a:off x="4547089" y="1952237"/>
            <a:ext cx="10118193" cy="505267"/>
          </a:xfrm>
          <a:prstGeom prst="rect">
            <a:avLst/>
          </a:prstGeom>
        </p:spPr>
        <p:txBody>
          <a:bodyPr vert="horz" wrap="square" lIns="0" tIns="12700" rIns="0" bIns="0" rtlCol="0">
            <a:spAutoFit/>
          </a:bodyPr>
          <a:lstStyle/>
          <a:p>
            <a:pPr marL="12700">
              <a:lnSpc>
                <a:spcPct val="100000"/>
              </a:lnSpc>
              <a:spcBef>
                <a:spcPts val="100"/>
              </a:spcBef>
            </a:pPr>
            <a:r>
              <a:rPr lang="en-US" sz="3200" b="1" spc="20" dirty="0">
                <a:solidFill>
                  <a:srgbClr val="017100"/>
                </a:solidFill>
                <a:latin typeface="Arial"/>
                <a:cs typeface="Arial"/>
              </a:rPr>
              <a:t>Set up your bidding strategy and budget</a:t>
            </a:r>
          </a:p>
        </p:txBody>
      </p:sp>
      <p:sp>
        <p:nvSpPr>
          <p:cNvPr id="18" name="object 4">
            <a:extLst>
              <a:ext uri="{FF2B5EF4-FFF2-40B4-BE49-F238E27FC236}">
                <a16:creationId xmlns:a16="http://schemas.microsoft.com/office/drawing/2014/main" id="{10D20CD1-914C-47FB-A8C5-B4EC81C83D3D}"/>
              </a:ext>
            </a:extLst>
          </p:cNvPr>
          <p:cNvSpPr/>
          <p:nvPr/>
        </p:nvSpPr>
        <p:spPr>
          <a:xfrm>
            <a:off x="-36648" y="3001011"/>
            <a:ext cx="14397514" cy="8432755"/>
          </a:xfrm>
          <a:prstGeom prst="rect">
            <a:avLst/>
          </a:prstGeom>
          <a:blipFill>
            <a:blip r:embed="rId8" cstate="print"/>
            <a:stretch>
              <a:fillRect/>
            </a:stretch>
          </a:blipFill>
        </p:spPr>
        <p:txBody>
          <a:bodyPr wrap="square" lIns="0" tIns="0" rIns="0" bIns="0" rtlCol="0"/>
          <a:lstStyle/>
          <a:p>
            <a:endParaRPr dirty="0"/>
          </a:p>
        </p:txBody>
      </p:sp>
      <p:sp>
        <p:nvSpPr>
          <p:cNvPr id="5" name="Rectangle 4">
            <a:extLst>
              <a:ext uri="{FF2B5EF4-FFF2-40B4-BE49-F238E27FC236}">
                <a16:creationId xmlns:a16="http://schemas.microsoft.com/office/drawing/2014/main" id="{471186DD-3483-4AE5-9697-AFFFE059E4D6}"/>
              </a:ext>
            </a:extLst>
          </p:cNvPr>
          <p:cNvSpPr/>
          <p:nvPr/>
        </p:nvSpPr>
        <p:spPr>
          <a:xfrm>
            <a:off x="14611593" y="3469505"/>
            <a:ext cx="4863180" cy="5693866"/>
          </a:xfrm>
          <a:prstGeom prst="rect">
            <a:avLst/>
          </a:prstGeom>
        </p:spPr>
        <p:txBody>
          <a:bodyPr wrap="square">
            <a:spAutoFit/>
          </a:bodyPr>
          <a:lstStyle/>
          <a:p>
            <a:r>
              <a:rPr lang="en-US" sz="2800" b="1" dirty="0"/>
              <a:t>Set your budget cap</a:t>
            </a:r>
          </a:p>
          <a:p>
            <a:r>
              <a:rPr lang="en-US" sz="2800" dirty="0"/>
              <a:t>With Google Ads, you decide how much to spend, and never pay more than your monthly cap. </a:t>
            </a:r>
          </a:p>
          <a:p>
            <a:r>
              <a:rPr lang="en-US" sz="2800" dirty="0"/>
              <a:t>There’s no minimum spend, and no commitment.  </a:t>
            </a:r>
          </a:p>
          <a:p>
            <a:r>
              <a:rPr lang="en-US" sz="2800" dirty="0"/>
              <a:t>Google will recommend a budget based on businesses that are similar to yours, along with estimated results. </a:t>
            </a:r>
          </a:p>
          <a:p>
            <a:r>
              <a:rPr lang="en-US" sz="2800" dirty="0"/>
              <a:t>Most ads start seeing results in about a month.</a:t>
            </a:r>
          </a:p>
        </p:txBody>
      </p:sp>
      <mc:AlternateContent xmlns:mc="http://schemas.openxmlformats.org/markup-compatibility/2006" xmlns:p14="http://schemas.microsoft.com/office/powerpoint/2010/main">
        <mc:Choice Requires="p14">
          <p:contentPart p14:bwMode="auto" r:id="rId9">
            <p14:nvContentPartPr>
              <p14:cNvPr id="7" name="Ink 6">
                <a:extLst>
                  <a:ext uri="{FF2B5EF4-FFF2-40B4-BE49-F238E27FC236}">
                    <a16:creationId xmlns:a16="http://schemas.microsoft.com/office/drawing/2014/main" id="{8E2289E2-414F-44A5-B731-D3292A95754F}"/>
                  </a:ext>
                </a:extLst>
              </p14:cNvPr>
              <p14:cNvContentPartPr/>
              <p14:nvPr/>
            </p14:nvContentPartPr>
            <p14:xfrm>
              <a:off x="2951666" y="5631171"/>
              <a:ext cx="3728160" cy="1311120"/>
            </p14:xfrm>
          </p:contentPart>
        </mc:Choice>
        <mc:Fallback xmlns="">
          <p:pic>
            <p:nvPicPr>
              <p:cNvPr id="7" name="Ink 6">
                <a:extLst>
                  <a:ext uri="{FF2B5EF4-FFF2-40B4-BE49-F238E27FC236}">
                    <a16:creationId xmlns:a16="http://schemas.microsoft.com/office/drawing/2014/main" id="{8E2289E2-414F-44A5-B731-D3292A95754F}"/>
                  </a:ext>
                </a:extLst>
              </p:cNvPr>
              <p:cNvPicPr/>
              <p:nvPr/>
            </p:nvPicPr>
            <p:blipFill>
              <a:blip r:embed="rId11"/>
              <a:stretch>
                <a:fillRect/>
              </a:stretch>
            </p:blipFill>
            <p:spPr>
              <a:xfrm>
                <a:off x="2943026" y="5622531"/>
                <a:ext cx="3745800" cy="132876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8" name="Ink 7">
                <a:extLst>
                  <a:ext uri="{FF2B5EF4-FFF2-40B4-BE49-F238E27FC236}">
                    <a16:creationId xmlns:a16="http://schemas.microsoft.com/office/drawing/2014/main" id="{B3963A79-C471-4879-8730-81B2CE2CD007}"/>
                  </a:ext>
                </a:extLst>
              </p14:cNvPr>
              <p14:cNvContentPartPr/>
              <p14:nvPr/>
            </p14:nvContentPartPr>
            <p14:xfrm>
              <a:off x="-1568494" y="6759051"/>
              <a:ext cx="360" cy="360"/>
            </p14:xfrm>
          </p:contentPart>
        </mc:Choice>
        <mc:Fallback xmlns="">
          <p:pic>
            <p:nvPicPr>
              <p:cNvPr id="8" name="Ink 7">
                <a:extLst>
                  <a:ext uri="{FF2B5EF4-FFF2-40B4-BE49-F238E27FC236}">
                    <a16:creationId xmlns:a16="http://schemas.microsoft.com/office/drawing/2014/main" id="{B3963A79-C471-4879-8730-81B2CE2CD007}"/>
                  </a:ext>
                </a:extLst>
              </p:cNvPr>
              <p:cNvPicPr/>
              <p:nvPr/>
            </p:nvPicPr>
            <p:blipFill>
              <a:blip r:embed="rId13"/>
              <a:stretch>
                <a:fillRect/>
              </a:stretch>
            </p:blipFill>
            <p:spPr>
              <a:xfrm>
                <a:off x="-1577134" y="6750051"/>
                <a:ext cx="18000" cy="18000"/>
              </a:xfrm>
              <a:prstGeom prst="rect">
                <a:avLst/>
              </a:prstGeom>
            </p:spPr>
          </p:pic>
        </mc:Fallback>
      </mc:AlternateContent>
      <p:pic>
        <p:nvPicPr>
          <p:cNvPr id="21" name="Content Placeholder 3">
            <a:extLst>
              <a:ext uri="{FF2B5EF4-FFF2-40B4-BE49-F238E27FC236}">
                <a16:creationId xmlns:a16="http://schemas.microsoft.com/office/drawing/2014/main" id="{D46C57E4-669A-41D7-9137-93DDFD53A092}"/>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897705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994587" y="82620"/>
            <a:ext cx="16114925" cy="1074502"/>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552696" y="291342"/>
            <a:ext cx="14026897"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4800" b="1" kern="0" dirty="0">
                <a:solidFill>
                  <a:schemeClr val="bg1"/>
                </a:solidFill>
              </a:rPr>
              <a:t>Choosing bidding type</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044DE1EF-2C23-4B67-B6AB-281811B28A0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pic>
        <p:nvPicPr>
          <p:cNvPr id="6" name="Picture 5">
            <a:extLst>
              <a:ext uri="{FF2B5EF4-FFF2-40B4-BE49-F238E27FC236}">
                <a16:creationId xmlns:a16="http://schemas.microsoft.com/office/drawing/2014/main" id="{6BEF670F-FC5F-403E-AEF0-6075F069110D}"/>
              </a:ext>
            </a:extLst>
          </p:cNvPr>
          <p:cNvPicPr>
            <a:picLocks noChangeAspect="1"/>
          </p:cNvPicPr>
          <p:nvPr/>
        </p:nvPicPr>
        <p:blipFill>
          <a:blip r:embed="rId9"/>
          <a:stretch>
            <a:fillRect/>
          </a:stretch>
        </p:blipFill>
        <p:spPr>
          <a:xfrm>
            <a:off x="321031" y="2367735"/>
            <a:ext cx="14264298" cy="7902658"/>
          </a:xfrm>
          <a:prstGeom prst="rect">
            <a:avLst/>
          </a:prstGeom>
        </p:spPr>
      </p:pic>
      <p:pic>
        <p:nvPicPr>
          <p:cNvPr id="20" name="Content Placeholder 3">
            <a:extLst>
              <a:ext uri="{FF2B5EF4-FFF2-40B4-BE49-F238E27FC236}">
                <a16:creationId xmlns:a16="http://schemas.microsoft.com/office/drawing/2014/main" id="{D33C5162-6A05-40F3-992E-C213A6F1C89A}"/>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947198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05234"/>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294759" y="2015369"/>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18" name="object 3">
            <a:extLst>
              <a:ext uri="{FF2B5EF4-FFF2-40B4-BE49-F238E27FC236}">
                <a16:creationId xmlns:a16="http://schemas.microsoft.com/office/drawing/2014/main" id="{56B2C500-EF0A-482B-9071-82D783FFFDFD}"/>
              </a:ext>
            </a:extLst>
          </p:cNvPr>
          <p:cNvSpPr txBox="1"/>
          <p:nvPr/>
        </p:nvSpPr>
        <p:spPr>
          <a:xfrm>
            <a:off x="5274061" y="1994051"/>
            <a:ext cx="7140189" cy="505267"/>
          </a:xfrm>
          <a:prstGeom prst="rect">
            <a:avLst/>
          </a:prstGeom>
        </p:spPr>
        <p:txBody>
          <a:bodyPr vert="horz" wrap="square" lIns="0" tIns="12700" rIns="0" bIns="0" rtlCol="0">
            <a:spAutoFit/>
          </a:bodyPr>
          <a:lstStyle/>
          <a:p>
            <a:pPr marL="12700">
              <a:lnSpc>
                <a:spcPct val="100000"/>
              </a:lnSpc>
              <a:spcBef>
                <a:spcPts val="100"/>
              </a:spcBef>
            </a:pPr>
            <a:r>
              <a:rPr lang="en-US" sz="3200" b="1" dirty="0">
                <a:solidFill>
                  <a:srgbClr val="017100"/>
                </a:solidFill>
                <a:latin typeface="Arial"/>
                <a:cs typeface="Arial"/>
              </a:rPr>
              <a:t>Select Campaign Settings</a:t>
            </a:r>
            <a:endParaRPr sz="3200" b="1" dirty="0">
              <a:latin typeface="Arial"/>
              <a:cs typeface="Arial"/>
            </a:endParaRPr>
          </a:p>
        </p:txBody>
      </p:sp>
      <p:pic>
        <p:nvPicPr>
          <p:cNvPr id="5" name="Picture 4">
            <a:extLst>
              <a:ext uri="{FF2B5EF4-FFF2-40B4-BE49-F238E27FC236}">
                <a16:creationId xmlns:a16="http://schemas.microsoft.com/office/drawing/2014/main" id="{66F4931A-72C2-4B7D-B74C-860DAB66FF1B}"/>
              </a:ext>
            </a:extLst>
          </p:cNvPr>
          <p:cNvPicPr>
            <a:picLocks noChangeAspect="1"/>
          </p:cNvPicPr>
          <p:nvPr/>
        </p:nvPicPr>
        <p:blipFill rotWithShape="1">
          <a:blip r:embed="rId8"/>
          <a:srcRect l="-1" t="16464" r="-416" b="4851"/>
          <a:stretch/>
        </p:blipFill>
        <p:spPr>
          <a:xfrm>
            <a:off x="378434" y="2703455"/>
            <a:ext cx="19122415" cy="8428550"/>
          </a:xfrm>
          <a:prstGeom prst="rect">
            <a:avLst/>
          </a:prstGeom>
        </p:spPr>
      </p:pic>
      <p:pic>
        <p:nvPicPr>
          <p:cNvPr id="20" name="Content Placeholder 3">
            <a:extLst>
              <a:ext uri="{FF2B5EF4-FFF2-40B4-BE49-F238E27FC236}">
                <a16:creationId xmlns:a16="http://schemas.microsoft.com/office/drawing/2014/main" id="{AB04A7F7-86FB-41F6-90C7-2F5E39CF8E0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3522" y="329393"/>
            <a:ext cx="1543728" cy="13041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497738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03076" y="914853"/>
            <a:ext cx="5243440" cy="10394497"/>
          </a:xfrm>
          <a:prstGeom prst="rect">
            <a:avLst/>
          </a:prstGeom>
        </p:spPr>
      </p:pic>
      <p:pic>
        <p:nvPicPr>
          <p:cNvPr id="17" name="Picture 16"/>
          <p:cNvPicPr>
            <a:picLocks noChangeAspect="1"/>
          </p:cNvPicPr>
          <p:nvPr/>
        </p:nvPicPr>
        <p:blipFill>
          <a:blip r:embed="rId4"/>
          <a:stretch>
            <a:fillRect/>
          </a:stretch>
        </p:blipFill>
        <p:spPr>
          <a:xfrm>
            <a:off x="1994587" y="82620"/>
            <a:ext cx="16114925" cy="1074502"/>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82218" y="10849123"/>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552696" y="291342"/>
            <a:ext cx="14026897"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4800" b="1" kern="0" dirty="0">
                <a:solidFill>
                  <a:schemeClr val="bg1"/>
                </a:solidFill>
              </a:rPr>
              <a:t>Keyword Planner</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782126" y="1946211"/>
            <a:ext cx="13375318" cy="7416926"/>
          </a:xfrm>
          <a:prstGeom prst="rect">
            <a:avLst/>
          </a:prstGeom>
        </p:spPr>
        <p:txBody>
          <a:bodyPr/>
          <a:lstStyle>
            <a:lvl1pPr>
              <a:defRPr>
                <a:latin typeface="+mj-lt"/>
                <a:ea typeface="+mj-ea"/>
                <a:cs typeface="+mj-cs"/>
              </a:defRPr>
            </a:lvl1pPr>
          </a:lstStyle>
          <a:p>
            <a:pPr marL="571500" indent="-571500">
              <a:buFont typeface="Arial" panose="020B0604020202020204" pitchFamily="34" charset="0"/>
              <a:buChar char="•"/>
            </a:pPr>
            <a:r>
              <a:rPr lang="en-US" sz="4400" kern="0" dirty="0">
                <a:solidFill>
                  <a:srgbClr val="0070C0"/>
                </a:solidFill>
              </a:rPr>
              <a:t>Keyword Planner lets you discover new keyword ideas to help you create a list of keywords for your Search campaigns. </a:t>
            </a:r>
          </a:p>
          <a:p>
            <a:pPr marL="571500" indent="-571500">
              <a:buFont typeface="Arial" panose="020B0604020202020204" pitchFamily="34" charset="0"/>
              <a:buChar char="•"/>
            </a:pPr>
            <a:r>
              <a:rPr lang="en-US" sz="4400" dirty="0">
                <a:solidFill>
                  <a:srgbClr val="0070C0"/>
                </a:solidFill>
              </a:rPr>
              <a:t>Helps you research new keyword ideas, get bid estimates, and plan out your Search campaigns. </a:t>
            </a:r>
          </a:p>
          <a:p>
            <a:pPr marL="571500" indent="-571500">
              <a:buFont typeface="Arial" panose="020B0604020202020204" pitchFamily="34" charset="0"/>
              <a:buChar char="•"/>
            </a:pPr>
            <a:r>
              <a:rPr lang="en-US" sz="4400" dirty="0">
                <a:solidFill>
                  <a:srgbClr val="0070C0"/>
                </a:solidFill>
              </a:rPr>
              <a:t>Makes it easy for you to find keywords that are relevant to your product, service, website, or landing page.</a:t>
            </a:r>
            <a:endParaRPr lang="en-US" sz="9600" kern="0" dirty="0">
              <a:solidFill>
                <a:srgbClr val="0070C0"/>
              </a:solidFill>
            </a:endParaRPr>
          </a:p>
          <a:p>
            <a:pPr marL="685800" indent="-685800">
              <a:buFont typeface="Arial" panose="020B0604020202020204" pitchFamily="34" charset="0"/>
              <a:buChar char="•"/>
            </a:pPr>
            <a:endParaRPr lang="en-US" sz="4800" kern="0" dirty="0">
              <a:solidFill>
                <a:srgbClr val="0070C0"/>
              </a:solidFill>
            </a:endParaRPr>
          </a:p>
        </p:txBody>
      </p:sp>
      <p:pic>
        <p:nvPicPr>
          <p:cNvPr id="20" name="Content Placeholder 3">
            <a:extLst>
              <a:ext uri="{FF2B5EF4-FFF2-40B4-BE49-F238E27FC236}">
                <a16:creationId xmlns:a16="http://schemas.microsoft.com/office/drawing/2014/main" id="{D33C5162-6A05-40F3-992E-C213A6F1C89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a:extLst>
              <a:ext uri="{FF2B5EF4-FFF2-40B4-BE49-F238E27FC236}">
                <a16:creationId xmlns:a16="http://schemas.microsoft.com/office/drawing/2014/main" id="{930E3C2B-071C-4960-886A-B2A14E3583B2}"/>
              </a:ext>
            </a:extLst>
          </p:cNvPr>
          <p:cNvPicPr>
            <a:picLocks noChangeAspect="1"/>
          </p:cNvPicPr>
          <p:nvPr/>
        </p:nvPicPr>
        <p:blipFill>
          <a:blip r:embed="rId9"/>
          <a:stretch>
            <a:fillRect/>
          </a:stretch>
        </p:blipFill>
        <p:spPr>
          <a:xfrm>
            <a:off x="7653278" y="6677631"/>
            <a:ext cx="5778171" cy="4167187"/>
          </a:xfrm>
          <a:prstGeom prst="rect">
            <a:avLst/>
          </a:prstGeom>
        </p:spPr>
      </p:pic>
      <p:pic>
        <p:nvPicPr>
          <p:cNvPr id="18" name="Picture 17">
            <a:extLst>
              <a:ext uri="{FF2B5EF4-FFF2-40B4-BE49-F238E27FC236}">
                <a16:creationId xmlns:a16="http://schemas.microsoft.com/office/drawing/2014/main" id="{5D50AC15-89F1-4AF6-83CA-6AFF39329BE0}"/>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spTree>
    <p:extLst>
      <p:ext uri="{BB962C8B-B14F-4D97-AF65-F5344CB8AC3E}">
        <p14:creationId xmlns:p14="http://schemas.microsoft.com/office/powerpoint/2010/main" val="32279776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03076" y="914853"/>
            <a:ext cx="5243440" cy="10394497"/>
          </a:xfrm>
          <a:prstGeom prst="rect">
            <a:avLst/>
          </a:prstGeom>
        </p:spPr>
      </p:pic>
      <p:pic>
        <p:nvPicPr>
          <p:cNvPr id="17" name="Picture 16"/>
          <p:cNvPicPr>
            <a:picLocks noChangeAspect="1"/>
          </p:cNvPicPr>
          <p:nvPr/>
        </p:nvPicPr>
        <p:blipFill>
          <a:blip r:embed="rId4"/>
          <a:stretch>
            <a:fillRect/>
          </a:stretch>
        </p:blipFill>
        <p:spPr>
          <a:xfrm>
            <a:off x="1994587" y="82620"/>
            <a:ext cx="16114925" cy="1074502"/>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82218" y="10849123"/>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552696" y="291342"/>
            <a:ext cx="14026897"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4800" b="1" kern="0" dirty="0">
                <a:solidFill>
                  <a:schemeClr val="bg1"/>
                </a:solidFill>
              </a:rPr>
              <a:t>Keyword Planner</a:t>
            </a:r>
          </a:p>
        </p:txBody>
      </p:sp>
      <p:pic>
        <p:nvPicPr>
          <p:cNvPr id="20" name="Content Placeholder 3">
            <a:extLst>
              <a:ext uri="{FF2B5EF4-FFF2-40B4-BE49-F238E27FC236}">
                <a16:creationId xmlns:a16="http://schemas.microsoft.com/office/drawing/2014/main" id="{D33C5162-6A05-40F3-992E-C213A6F1C89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7" name="Group 26">
            <a:extLst>
              <a:ext uri="{FF2B5EF4-FFF2-40B4-BE49-F238E27FC236}">
                <a16:creationId xmlns:a16="http://schemas.microsoft.com/office/drawing/2014/main" id="{9D9A02A1-E48F-40C2-BB4F-F610AD88D57B}"/>
              </a:ext>
            </a:extLst>
          </p:cNvPr>
          <p:cNvGrpSpPr/>
          <p:nvPr/>
        </p:nvGrpSpPr>
        <p:grpSpPr>
          <a:xfrm>
            <a:off x="2236838" y="1216978"/>
            <a:ext cx="16525829" cy="9924891"/>
            <a:chOff x="2236838" y="1216978"/>
            <a:chExt cx="16525829" cy="9924891"/>
          </a:xfrm>
        </p:grpSpPr>
        <p:pic>
          <p:nvPicPr>
            <p:cNvPr id="6" name="Picture 5">
              <a:extLst>
                <a:ext uri="{FF2B5EF4-FFF2-40B4-BE49-F238E27FC236}">
                  <a16:creationId xmlns:a16="http://schemas.microsoft.com/office/drawing/2014/main" id="{AB58C042-ED54-4A3E-8E0A-A27A8B59CD6E}"/>
                </a:ext>
              </a:extLst>
            </p:cNvPr>
            <p:cNvPicPr>
              <a:picLocks noChangeAspect="1"/>
            </p:cNvPicPr>
            <p:nvPr/>
          </p:nvPicPr>
          <p:blipFill>
            <a:blip r:embed="rId9"/>
            <a:stretch>
              <a:fillRect/>
            </a:stretch>
          </p:blipFill>
          <p:spPr>
            <a:xfrm>
              <a:off x="2236838" y="1429482"/>
              <a:ext cx="16525829" cy="9712387"/>
            </a:xfrm>
            <a:prstGeom prst="rect">
              <a:avLst/>
            </a:prstGeom>
          </p:spPr>
        </p:pic>
        <mc:AlternateContent xmlns:mc="http://schemas.openxmlformats.org/markup-compatibility/2006">
          <mc:Choice xmlns:p14="http://schemas.microsoft.com/office/powerpoint/2010/main" Requires="p14">
            <p:contentPart p14:bwMode="auto" r:id="rId10">
              <p14:nvContentPartPr>
                <p14:cNvPr id="25" name="Ink 24">
                  <a:extLst>
                    <a:ext uri="{FF2B5EF4-FFF2-40B4-BE49-F238E27FC236}">
                      <a16:creationId xmlns:a16="http://schemas.microsoft.com/office/drawing/2014/main" id="{CFC6DAE3-7458-493D-BED6-6072EEE655AC}"/>
                    </a:ext>
                  </a:extLst>
                </p14:cNvPr>
                <p14:cNvContentPartPr/>
                <p14:nvPr/>
              </p14:nvContentPartPr>
              <p14:xfrm>
                <a:off x="13855088" y="1216978"/>
                <a:ext cx="808200" cy="1854000"/>
              </p14:xfrm>
            </p:contentPart>
          </mc:Choice>
          <mc:Fallback>
            <p:pic>
              <p:nvPicPr>
                <p:cNvPr id="25" name="Ink 24">
                  <a:extLst>
                    <a:ext uri="{FF2B5EF4-FFF2-40B4-BE49-F238E27FC236}">
                      <a16:creationId xmlns:a16="http://schemas.microsoft.com/office/drawing/2014/main" id="{CFC6DAE3-7458-493D-BED6-6072EEE655AC}"/>
                    </a:ext>
                  </a:extLst>
                </p:cNvPr>
                <p:cNvPicPr/>
                <p:nvPr/>
              </p:nvPicPr>
              <p:blipFill>
                <a:blip r:embed="rId11"/>
                <a:stretch>
                  <a:fillRect/>
                </a:stretch>
              </p:blipFill>
              <p:spPr>
                <a:xfrm>
                  <a:off x="13819448" y="1181338"/>
                  <a:ext cx="879840" cy="1925640"/>
                </a:xfrm>
                <a:prstGeom prst="rect">
                  <a:avLst/>
                </a:prstGeom>
              </p:spPr>
            </p:pic>
          </mc:Fallback>
        </mc:AlternateContent>
      </p:grpSp>
    </p:spTree>
    <p:extLst>
      <p:ext uri="{BB962C8B-B14F-4D97-AF65-F5344CB8AC3E}">
        <p14:creationId xmlns:p14="http://schemas.microsoft.com/office/powerpoint/2010/main" val="41864239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960596" y="801351"/>
            <a:ext cx="5243440"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6C4621A3-7529-4803-B405-CB691D67BE21}"/>
              </a:ext>
            </a:extLst>
          </p:cNvPr>
          <p:cNvGrpSpPr/>
          <p:nvPr/>
        </p:nvGrpSpPr>
        <p:grpSpPr>
          <a:xfrm>
            <a:off x="-217271" y="3015"/>
            <a:ext cx="4094776" cy="2012354"/>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05234"/>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create a google ad campaign</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294759" y="2015369"/>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18" name="object 3">
            <a:extLst>
              <a:ext uri="{FF2B5EF4-FFF2-40B4-BE49-F238E27FC236}">
                <a16:creationId xmlns:a16="http://schemas.microsoft.com/office/drawing/2014/main" id="{56B2C500-EF0A-482B-9071-82D783FFFDFD}"/>
              </a:ext>
            </a:extLst>
          </p:cNvPr>
          <p:cNvSpPr txBox="1"/>
          <p:nvPr/>
        </p:nvSpPr>
        <p:spPr>
          <a:xfrm>
            <a:off x="16029618" y="4054475"/>
            <a:ext cx="4074482" cy="997709"/>
          </a:xfrm>
          <a:prstGeom prst="rect">
            <a:avLst/>
          </a:prstGeom>
        </p:spPr>
        <p:txBody>
          <a:bodyPr vert="horz" wrap="square" lIns="0" tIns="12700" rIns="0" bIns="0" rtlCol="0">
            <a:spAutoFit/>
          </a:bodyPr>
          <a:lstStyle/>
          <a:p>
            <a:pPr marL="12700" algn="ctr">
              <a:lnSpc>
                <a:spcPct val="100000"/>
              </a:lnSpc>
              <a:spcBef>
                <a:spcPts val="100"/>
              </a:spcBef>
            </a:pPr>
            <a:r>
              <a:rPr lang="en-US" sz="3200" b="1" dirty="0">
                <a:solidFill>
                  <a:srgbClr val="017100"/>
                </a:solidFill>
                <a:latin typeface="Arial"/>
                <a:cs typeface="Arial"/>
              </a:rPr>
              <a:t>Select Campaign Settings</a:t>
            </a:r>
            <a:endParaRPr sz="3200" b="1" dirty="0">
              <a:latin typeface="Arial"/>
              <a:cs typeface="Arial"/>
            </a:endParaRPr>
          </a:p>
        </p:txBody>
      </p:sp>
      <p:pic>
        <p:nvPicPr>
          <p:cNvPr id="6" name="Picture 5">
            <a:extLst>
              <a:ext uri="{FF2B5EF4-FFF2-40B4-BE49-F238E27FC236}">
                <a16:creationId xmlns:a16="http://schemas.microsoft.com/office/drawing/2014/main" id="{2D776B74-F731-4858-AA53-8599EA9376A0}"/>
              </a:ext>
            </a:extLst>
          </p:cNvPr>
          <p:cNvPicPr>
            <a:picLocks noChangeAspect="1"/>
          </p:cNvPicPr>
          <p:nvPr/>
        </p:nvPicPr>
        <p:blipFill rotWithShape="1">
          <a:blip r:embed="rId8"/>
          <a:srcRect l="17879" t="17625" r="18519" b="13680"/>
          <a:stretch/>
        </p:blipFill>
        <p:spPr>
          <a:xfrm>
            <a:off x="71316" y="1977286"/>
            <a:ext cx="15033341" cy="9133429"/>
          </a:xfrm>
          <a:prstGeom prst="rect">
            <a:avLst/>
          </a:prstGeom>
        </p:spPr>
      </p:pic>
      <p:pic>
        <p:nvPicPr>
          <p:cNvPr id="20" name="Content Placeholder 3">
            <a:extLst>
              <a:ext uri="{FF2B5EF4-FFF2-40B4-BE49-F238E27FC236}">
                <a16:creationId xmlns:a16="http://schemas.microsoft.com/office/drawing/2014/main" id="{E90B35A2-CAFF-4556-A152-F4BA3B185C5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731222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994587" y="82619"/>
            <a:ext cx="16114925" cy="16192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625063" y="263675"/>
            <a:ext cx="14026897" cy="1346907"/>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4800" b="1" kern="0" dirty="0">
                <a:solidFill>
                  <a:schemeClr val="bg1"/>
                </a:solidFill>
              </a:rPr>
              <a:t>Write it right: 5 tips for creating impactful responsive search ads</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044DE1EF-2C23-4B67-B6AB-281811B28A0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sp>
        <p:nvSpPr>
          <p:cNvPr id="7" name="Rectangle 6">
            <a:extLst>
              <a:ext uri="{FF2B5EF4-FFF2-40B4-BE49-F238E27FC236}">
                <a16:creationId xmlns:a16="http://schemas.microsoft.com/office/drawing/2014/main" id="{3D2837C3-5CBF-4329-BF40-0BA4BEC87B86}"/>
              </a:ext>
            </a:extLst>
          </p:cNvPr>
          <p:cNvSpPr/>
          <p:nvPr/>
        </p:nvSpPr>
        <p:spPr>
          <a:xfrm>
            <a:off x="1060450" y="2481894"/>
            <a:ext cx="12801600" cy="5078313"/>
          </a:xfrm>
          <a:prstGeom prst="rect">
            <a:avLst/>
          </a:prstGeom>
        </p:spPr>
        <p:txBody>
          <a:bodyPr wrap="square">
            <a:spAutoFit/>
          </a:bodyPr>
          <a:lstStyle/>
          <a:p>
            <a:pPr marL="742950" indent="-742950">
              <a:buAutoNum type="arabicPeriod"/>
            </a:pPr>
            <a:r>
              <a:rPr lang="en-US" sz="3600" b="1" dirty="0">
                <a:solidFill>
                  <a:srgbClr val="00B050"/>
                </a:solidFill>
                <a:latin typeface="Google Sans"/>
              </a:rPr>
              <a:t>Write concise and distinctive headlines</a:t>
            </a:r>
          </a:p>
          <a:p>
            <a:endParaRPr lang="en-US" sz="3600" b="1" dirty="0">
              <a:solidFill>
                <a:srgbClr val="00B050"/>
              </a:solidFill>
              <a:latin typeface="Google Sans"/>
            </a:endParaRPr>
          </a:p>
          <a:p>
            <a:r>
              <a:rPr lang="en-US" sz="2800" dirty="0">
                <a:solidFill>
                  <a:srgbClr val="3C4043"/>
                </a:solidFill>
                <a:latin typeface="Roboto"/>
              </a:rPr>
              <a:t>The system optimizes headline-description combinations to provide fresh information in every ad. For each campaign, marketers can submit up to 15 headlines and four descriptions. Concise, memorable headlines work best. Each headline should highlight a new point, offer a fresh take, or say something different.</a:t>
            </a:r>
          </a:p>
          <a:p>
            <a:r>
              <a:rPr lang="en-US" sz="2800" dirty="0">
                <a:solidFill>
                  <a:srgbClr val="3C4043"/>
                </a:solidFill>
                <a:latin typeface="Roboto"/>
              </a:rPr>
              <a:t>Each headline should also include key elements such as the brand name, product, relevant keywords, benefits offered, and a call-to-action. Here’s a hypothetical example of a headline that combines various key elements to promote a smartphone by </a:t>
            </a:r>
            <a:r>
              <a:rPr lang="en-US" sz="2800" dirty="0" err="1">
                <a:solidFill>
                  <a:srgbClr val="3C4043"/>
                </a:solidFill>
                <a:latin typeface="Roboto"/>
              </a:rPr>
              <a:t>BrandXYZ</a:t>
            </a:r>
            <a:r>
              <a:rPr lang="en-US" sz="2800" dirty="0">
                <a:solidFill>
                  <a:srgbClr val="3C4043"/>
                </a:solidFill>
                <a:latin typeface="Roboto"/>
              </a:rPr>
              <a:t>.</a:t>
            </a:r>
            <a:endParaRPr lang="en-US" sz="2800" b="0" i="0" dirty="0">
              <a:solidFill>
                <a:srgbClr val="3C4043"/>
              </a:solidFill>
              <a:effectLst/>
              <a:latin typeface="Roboto"/>
            </a:endParaRPr>
          </a:p>
        </p:txBody>
      </p:sp>
      <p:pic>
        <p:nvPicPr>
          <p:cNvPr id="8" name="Picture 7">
            <a:extLst>
              <a:ext uri="{FF2B5EF4-FFF2-40B4-BE49-F238E27FC236}">
                <a16:creationId xmlns:a16="http://schemas.microsoft.com/office/drawing/2014/main" id="{10137962-18C9-4BD1-B3EB-8333DB6DA555}"/>
              </a:ext>
            </a:extLst>
          </p:cNvPr>
          <p:cNvPicPr>
            <a:picLocks noChangeAspect="1"/>
          </p:cNvPicPr>
          <p:nvPr/>
        </p:nvPicPr>
        <p:blipFill rotWithShape="1">
          <a:blip r:embed="rId9"/>
          <a:srcRect l="6703" t="18867" r="8297" b="20162"/>
          <a:stretch/>
        </p:blipFill>
        <p:spPr>
          <a:xfrm>
            <a:off x="1042476" y="7667304"/>
            <a:ext cx="12954000" cy="2381111"/>
          </a:xfrm>
          <a:prstGeom prst="rect">
            <a:avLst/>
          </a:prstGeom>
        </p:spPr>
      </p:pic>
      <p:pic>
        <p:nvPicPr>
          <p:cNvPr id="20" name="Content Placeholder 3">
            <a:extLst>
              <a:ext uri="{FF2B5EF4-FFF2-40B4-BE49-F238E27FC236}">
                <a16:creationId xmlns:a16="http://schemas.microsoft.com/office/drawing/2014/main" id="{B39539B9-FA2C-4578-BBB2-F6EC6FA7D0A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272724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994587" y="82619"/>
            <a:ext cx="16114925" cy="16192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625063" y="263675"/>
            <a:ext cx="14026897" cy="1346907"/>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4800" b="1" kern="0" dirty="0">
                <a:solidFill>
                  <a:schemeClr val="bg1"/>
                </a:solidFill>
              </a:rPr>
              <a:t>Write it right: 5 tips for creating impactful responsive search ads</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6" name="Picture 5">
            <a:extLst>
              <a:ext uri="{FF2B5EF4-FFF2-40B4-BE49-F238E27FC236}">
                <a16:creationId xmlns:a16="http://schemas.microsoft.com/office/drawing/2014/main" id="{03E80028-E19F-4C84-87FF-342D579B9E5C}"/>
              </a:ext>
            </a:extLst>
          </p:cNvPr>
          <p:cNvPicPr>
            <a:picLocks noChangeAspect="1"/>
          </p:cNvPicPr>
          <p:nvPr/>
        </p:nvPicPr>
        <p:blipFill>
          <a:blip r:embed="rId8"/>
          <a:stretch>
            <a:fillRect/>
          </a:stretch>
        </p:blipFill>
        <p:spPr>
          <a:xfrm>
            <a:off x="-45083" y="1853091"/>
            <a:ext cx="14389607" cy="9506134"/>
          </a:xfrm>
          <a:prstGeom prst="rect">
            <a:avLst/>
          </a:prstGeom>
        </p:spPr>
      </p:pic>
      <p:sp>
        <p:nvSpPr>
          <p:cNvPr id="20" name="Rectangle 19">
            <a:extLst>
              <a:ext uri="{FF2B5EF4-FFF2-40B4-BE49-F238E27FC236}">
                <a16:creationId xmlns:a16="http://schemas.microsoft.com/office/drawing/2014/main" id="{64857438-B2F5-40A4-B87B-12CFF093D26E}"/>
              </a:ext>
            </a:extLst>
          </p:cNvPr>
          <p:cNvSpPr/>
          <p:nvPr/>
        </p:nvSpPr>
        <p:spPr>
          <a:xfrm>
            <a:off x="14555730" y="2185149"/>
            <a:ext cx="4851115" cy="8217634"/>
          </a:xfrm>
          <a:prstGeom prst="rect">
            <a:avLst/>
          </a:prstGeom>
        </p:spPr>
        <p:txBody>
          <a:bodyPr wrap="square">
            <a:spAutoFit/>
          </a:bodyPr>
          <a:lstStyle/>
          <a:p>
            <a:r>
              <a:rPr lang="en-US" sz="4400" b="1" dirty="0">
                <a:solidFill>
                  <a:srgbClr val="00B050"/>
                </a:solidFill>
              </a:rPr>
              <a:t>2. Use at least three popular keywords in the headline</a:t>
            </a:r>
          </a:p>
          <a:p>
            <a:r>
              <a:rPr lang="en-US" sz="4400" dirty="0"/>
              <a:t>When an ad headline includes search terms people use, it increases the ad's visibility. There's also a higher likelihood that people will click on it.</a:t>
            </a:r>
          </a:p>
        </p:txBody>
      </p:sp>
      <p:pic>
        <p:nvPicPr>
          <p:cNvPr id="21" name="Content Placeholder 3">
            <a:extLst>
              <a:ext uri="{FF2B5EF4-FFF2-40B4-BE49-F238E27FC236}">
                <a16:creationId xmlns:a16="http://schemas.microsoft.com/office/drawing/2014/main" id="{470D1DCE-2D2B-4116-A5E0-4E2D60C860D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243569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994587" y="82619"/>
            <a:ext cx="16114925" cy="16192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625063" y="263675"/>
            <a:ext cx="14026897" cy="1346907"/>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4800" b="1" kern="0" dirty="0">
                <a:solidFill>
                  <a:schemeClr val="bg1"/>
                </a:solidFill>
              </a:rPr>
              <a:t>Write it right: 5 tips for creating impactful responsive search ads</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7" name="Rectangle 6">
            <a:extLst>
              <a:ext uri="{FF2B5EF4-FFF2-40B4-BE49-F238E27FC236}">
                <a16:creationId xmlns:a16="http://schemas.microsoft.com/office/drawing/2014/main" id="{3D2837C3-5CBF-4329-BF40-0BA4BEC87B86}"/>
              </a:ext>
            </a:extLst>
          </p:cNvPr>
          <p:cNvSpPr/>
          <p:nvPr/>
        </p:nvSpPr>
        <p:spPr>
          <a:xfrm>
            <a:off x="1060450" y="2481894"/>
            <a:ext cx="8991600" cy="6863417"/>
          </a:xfrm>
          <a:prstGeom prst="rect">
            <a:avLst/>
          </a:prstGeom>
        </p:spPr>
        <p:txBody>
          <a:bodyPr wrap="square">
            <a:spAutoFit/>
          </a:bodyPr>
          <a:lstStyle/>
          <a:p>
            <a:r>
              <a:rPr lang="en-US" sz="4400" b="1" dirty="0">
                <a:solidFill>
                  <a:srgbClr val="00B050"/>
                </a:solidFill>
              </a:rPr>
              <a:t>3. Use call-to-action words</a:t>
            </a:r>
          </a:p>
          <a:p>
            <a:r>
              <a:rPr lang="en-US" sz="4400" dirty="0"/>
              <a:t>Motivate people to act when they read your ad. Don’t be shy to use action-oriented words in ad descriptions, or include call-to-action (CTA) phrases such as “contact us today” or “book now.” Ideally, the CTA should be in sync with the user journey design and lead people to the product or service.</a:t>
            </a:r>
          </a:p>
        </p:txBody>
      </p:sp>
      <p:pic>
        <p:nvPicPr>
          <p:cNvPr id="6" name="Picture 5">
            <a:extLst>
              <a:ext uri="{FF2B5EF4-FFF2-40B4-BE49-F238E27FC236}">
                <a16:creationId xmlns:a16="http://schemas.microsoft.com/office/drawing/2014/main" id="{7567075A-1B00-4FBE-8271-C91089CE6A4C}"/>
              </a:ext>
            </a:extLst>
          </p:cNvPr>
          <p:cNvPicPr>
            <a:picLocks noChangeAspect="1"/>
          </p:cNvPicPr>
          <p:nvPr/>
        </p:nvPicPr>
        <p:blipFill>
          <a:blip r:embed="rId8"/>
          <a:stretch>
            <a:fillRect/>
          </a:stretch>
        </p:blipFill>
        <p:spPr>
          <a:xfrm>
            <a:off x="10731712" y="1590294"/>
            <a:ext cx="9069087" cy="9069087"/>
          </a:xfrm>
          <a:prstGeom prst="rect">
            <a:avLst/>
          </a:prstGeom>
        </p:spPr>
      </p:pic>
      <p:grpSp>
        <p:nvGrpSpPr>
          <p:cNvPr id="20" name="Group 19">
            <a:extLst>
              <a:ext uri="{FF2B5EF4-FFF2-40B4-BE49-F238E27FC236}">
                <a16:creationId xmlns:a16="http://schemas.microsoft.com/office/drawing/2014/main" id="{52878D74-9D58-4F1F-AEBA-98C88802A696}"/>
              </a:ext>
            </a:extLst>
          </p:cNvPr>
          <p:cNvGrpSpPr/>
          <p:nvPr/>
        </p:nvGrpSpPr>
        <p:grpSpPr>
          <a:xfrm>
            <a:off x="-264460" y="539303"/>
            <a:ext cx="3069057" cy="2058763"/>
            <a:chOff x="-217271" y="3015"/>
            <a:chExt cx="4360340" cy="2691018"/>
          </a:xfrm>
        </p:grpSpPr>
        <p:sp>
          <p:nvSpPr>
            <p:cNvPr id="21" name="Freeform 5">
              <a:extLst>
                <a:ext uri="{FF2B5EF4-FFF2-40B4-BE49-F238E27FC236}">
                  <a16:creationId xmlns:a16="http://schemas.microsoft.com/office/drawing/2014/main" id="{FB9AB07C-8076-43EA-9EB0-A2D1B76C7938}"/>
                </a:ext>
              </a:extLst>
            </p:cNvPr>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Freeform 6">
              <a:extLst>
                <a:ext uri="{FF2B5EF4-FFF2-40B4-BE49-F238E27FC236}">
                  <a16:creationId xmlns:a16="http://schemas.microsoft.com/office/drawing/2014/main" id="{584A043F-6ABE-42F8-8185-DC80598D80E4}"/>
                </a:ext>
              </a:extLst>
            </p:cNvPr>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Freeform 8">
              <a:extLst>
                <a:ext uri="{FF2B5EF4-FFF2-40B4-BE49-F238E27FC236}">
                  <a16:creationId xmlns:a16="http://schemas.microsoft.com/office/drawing/2014/main" id="{FCF02714-5C87-4A1D-BE30-E5E9009DFB65}"/>
                </a:ext>
              </a:extLst>
            </p:cNvPr>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6" name="Content Placeholder 3">
            <a:extLst>
              <a:ext uri="{FF2B5EF4-FFF2-40B4-BE49-F238E27FC236}">
                <a16:creationId xmlns:a16="http://schemas.microsoft.com/office/drawing/2014/main" id="{087ED7D3-BADA-4444-B61B-CAF15C353F9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897721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C7AC4E1-2B04-4098-AF02-34986B1D7E16}"/>
              </a:ext>
            </a:extLst>
          </p:cNvPr>
          <p:cNvPicPr>
            <a:picLocks noChangeAspect="1"/>
          </p:cNvPicPr>
          <p:nvPr/>
        </p:nvPicPr>
        <p:blipFill>
          <a:blip r:embed="rId2"/>
          <a:stretch>
            <a:fillRect/>
          </a:stretch>
        </p:blipFill>
        <p:spPr>
          <a:xfrm>
            <a:off x="299534" y="334887"/>
            <a:ext cx="17633752" cy="9826738"/>
          </a:xfrm>
          <a:prstGeom prst="rect">
            <a:avLst/>
          </a:prstGeom>
        </p:spPr>
      </p:pic>
      <p:pic>
        <p:nvPicPr>
          <p:cNvPr id="17" name="Picture 16"/>
          <p:cNvPicPr>
            <a:picLocks noChangeAspect="1"/>
          </p:cNvPicPr>
          <p:nvPr/>
        </p:nvPicPr>
        <p:blipFill>
          <a:blip r:embed="rId3"/>
          <a:stretch>
            <a:fillRect/>
          </a:stretch>
        </p:blipFill>
        <p:spPr>
          <a:xfrm>
            <a:off x="1994587" y="82619"/>
            <a:ext cx="16114925" cy="16192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5"/>
          <a:stretch>
            <a:fillRect/>
          </a:stretch>
        </p:blipFill>
        <p:spPr>
          <a:xfrm>
            <a:off x="3997261" y="10636694"/>
            <a:ext cx="16328363" cy="337769"/>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625063" y="263675"/>
            <a:ext cx="14026897" cy="1346907"/>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4800" b="1" kern="0" dirty="0">
                <a:solidFill>
                  <a:schemeClr val="bg1"/>
                </a:solidFill>
              </a:rPr>
              <a:t>Write it right: 5 tips for creating impactful responsive search ads</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7" name="Rectangle 6">
            <a:extLst>
              <a:ext uri="{FF2B5EF4-FFF2-40B4-BE49-F238E27FC236}">
                <a16:creationId xmlns:a16="http://schemas.microsoft.com/office/drawing/2014/main" id="{3D2837C3-5CBF-4329-BF40-0BA4BEC87B86}"/>
              </a:ext>
            </a:extLst>
          </p:cNvPr>
          <p:cNvSpPr/>
          <p:nvPr/>
        </p:nvSpPr>
        <p:spPr>
          <a:xfrm>
            <a:off x="12203265" y="3564956"/>
            <a:ext cx="7633804" cy="6863417"/>
          </a:xfrm>
          <a:prstGeom prst="rect">
            <a:avLst/>
          </a:prstGeom>
          <a:solidFill>
            <a:schemeClr val="accent2">
              <a:lumMod val="40000"/>
              <a:lumOff val="60000"/>
            </a:schemeClr>
          </a:solidFill>
        </p:spPr>
        <p:txBody>
          <a:bodyPr wrap="square">
            <a:spAutoFit/>
          </a:bodyPr>
          <a:lstStyle/>
          <a:p>
            <a:r>
              <a:rPr lang="en-US" sz="4000" b="1" dirty="0">
                <a:solidFill>
                  <a:srgbClr val="00B050"/>
                </a:solidFill>
              </a:rPr>
              <a:t>4. Highlight unique selling points</a:t>
            </a:r>
          </a:p>
          <a:p>
            <a:endParaRPr lang="en-US" sz="4000" b="1" dirty="0">
              <a:solidFill>
                <a:srgbClr val="00B050"/>
              </a:solidFill>
            </a:endParaRPr>
          </a:p>
          <a:p>
            <a:r>
              <a:rPr lang="en-US" sz="4000" dirty="0"/>
              <a:t>Keyword like “50% off” and “free installments” might capture audience attention, but it’s also important to showcase the product’s unique selling point in the headline or description. </a:t>
            </a:r>
          </a:p>
          <a:p>
            <a:r>
              <a:rPr lang="en-US" sz="4000" dirty="0"/>
              <a:t>Highlighting a product’s features and benefits helps people make an informed purchase decision.</a:t>
            </a:r>
          </a:p>
        </p:txBody>
      </p:sp>
      <p:pic>
        <p:nvPicPr>
          <p:cNvPr id="20" name="Content Placeholder 3">
            <a:extLst>
              <a:ext uri="{FF2B5EF4-FFF2-40B4-BE49-F238E27FC236}">
                <a16:creationId xmlns:a16="http://schemas.microsoft.com/office/drawing/2014/main" id="{5DBF3CFB-D3FE-4CE5-B7C9-1E679B8EF00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292487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994587" y="82619"/>
            <a:ext cx="16114925" cy="1619237"/>
          </a:xfrm>
          <a:prstGeom prst="rect">
            <a:avLst/>
          </a:prstGeom>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625063" y="263675"/>
            <a:ext cx="14026897" cy="1346907"/>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4800" b="1" kern="0" dirty="0">
                <a:solidFill>
                  <a:schemeClr val="bg1"/>
                </a:solidFill>
              </a:rPr>
              <a:t>Write it right: 5 tips for creating impactful responsive search ads</a:t>
            </a: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sp>
        <p:nvSpPr>
          <p:cNvPr id="7" name="Rectangle 6">
            <a:extLst>
              <a:ext uri="{FF2B5EF4-FFF2-40B4-BE49-F238E27FC236}">
                <a16:creationId xmlns:a16="http://schemas.microsoft.com/office/drawing/2014/main" id="{3D2837C3-5CBF-4329-BF40-0BA4BEC87B86}"/>
              </a:ext>
            </a:extLst>
          </p:cNvPr>
          <p:cNvSpPr/>
          <p:nvPr/>
        </p:nvSpPr>
        <p:spPr>
          <a:xfrm>
            <a:off x="984250" y="2200506"/>
            <a:ext cx="12954000" cy="7540526"/>
          </a:xfrm>
          <a:prstGeom prst="rect">
            <a:avLst/>
          </a:prstGeom>
        </p:spPr>
        <p:txBody>
          <a:bodyPr wrap="square">
            <a:spAutoFit/>
          </a:bodyPr>
          <a:lstStyle/>
          <a:p>
            <a:r>
              <a:rPr lang="en-US" sz="4400" b="1" dirty="0">
                <a:solidFill>
                  <a:srgbClr val="00B050"/>
                </a:solidFill>
              </a:rPr>
              <a:t>5. Pin key elements to optimize visibility</a:t>
            </a:r>
          </a:p>
          <a:p>
            <a:endParaRPr lang="en-US" sz="4400" b="1" dirty="0">
              <a:solidFill>
                <a:srgbClr val="00B050"/>
              </a:solidFill>
            </a:endParaRPr>
          </a:p>
          <a:p>
            <a:r>
              <a:rPr lang="en-US" sz="4400" dirty="0"/>
              <a:t>Although the system randomizes the headline-description combinations, marketers can</a:t>
            </a:r>
            <a:r>
              <a:rPr lang="en-US" sz="4400" u="sng" dirty="0">
                <a:hlinkClick r:id="rId8"/>
              </a:rPr>
              <a:t> pin headlines and descriptions</a:t>
            </a:r>
            <a:r>
              <a:rPr lang="en-US" sz="4400" dirty="0"/>
              <a:t> to specific positions in Search ads. </a:t>
            </a:r>
          </a:p>
          <a:p>
            <a:r>
              <a:rPr lang="en-US" sz="4400" dirty="0"/>
              <a:t>This keeps key elements such as the product name, price, or unique selling point highly visible in the headline and description. </a:t>
            </a:r>
          </a:p>
          <a:p>
            <a:r>
              <a:rPr lang="en-US" sz="4400" dirty="0"/>
              <a:t>Marketers can also pin two or three descriptions to one position and assess which headline or description performs better to optimize the ads.</a:t>
            </a:r>
          </a:p>
        </p:txBody>
      </p:sp>
      <p:pic>
        <p:nvPicPr>
          <p:cNvPr id="20" name="Picture 19">
            <a:extLst>
              <a:ext uri="{FF2B5EF4-FFF2-40B4-BE49-F238E27FC236}">
                <a16:creationId xmlns:a16="http://schemas.microsoft.com/office/drawing/2014/main" id="{367EFFF2-3D01-4784-811B-0C3D6DDEC385}"/>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pic>
        <p:nvPicPr>
          <p:cNvPr id="21" name="Content Placeholder 3">
            <a:extLst>
              <a:ext uri="{FF2B5EF4-FFF2-40B4-BE49-F238E27FC236}">
                <a16:creationId xmlns:a16="http://schemas.microsoft.com/office/drawing/2014/main" id="{03E73A1C-9297-4D1F-B540-C2D3FDCD5B1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311397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3"/>
            <a:ext cx="5243440" cy="9479644"/>
          </a:xfrm>
          <a:prstGeom prst="rect">
            <a:avLst/>
          </a:prstGeom>
        </p:spPr>
      </p:pic>
      <p:pic>
        <p:nvPicPr>
          <p:cNvPr id="17" name="Picture 16"/>
          <p:cNvPicPr>
            <a:picLocks noChangeAspect="1"/>
          </p:cNvPicPr>
          <p:nvPr/>
        </p:nvPicPr>
        <p:blipFill>
          <a:blip r:embed="rId4"/>
          <a:stretch>
            <a:fillRect/>
          </a:stretch>
        </p:blipFill>
        <p:spPr>
          <a:xfrm>
            <a:off x="1090285" y="451740"/>
            <a:ext cx="8398695" cy="1374692"/>
          </a:xfrm>
          <a:prstGeom prst="rect">
            <a:avLst/>
          </a:prstGeom>
        </p:spPr>
      </p:pic>
      <p:sp>
        <p:nvSpPr>
          <p:cNvPr id="13" name="Freeform 5"/>
          <p:cNvSpPr>
            <a:spLocks/>
          </p:cNvSpPr>
          <p:nvPr/>
        </p:nvSpPr>
        <p:spPr bwMode="auto">
          <a:xfrm>
            <a:off x="141357" y="3015"/>
            <a:ext cx="3453589" cy="252746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a:solidFill>
                <a:prstClr val="black"/>
              </a:solidFill>
              <a:latin typeface="Calibri" panose="020F0502020204030204"/>
            </a:endParaRPr>
          </a:p>
        </p:txBody>
      </p:sp>
      <p:sp>
        <p:nvSpPr>
          <p:cNvPr id="14" name="Freeform 6"/>
          <p:cNvSpPr>
            <a:spLocks/>
          </p:cNvSpPr>
          <p:nvPr/>
        </p:nvSpPr>
        <p:spPr bwMode="auto">
          <a:xfrm>
            <a:off x="-36648" y="3015"/>
            <a:ext cx="3322367" cy="237506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a:solidFill>
                <a:prstClr val="black"/>
              </a:solidFill>
              <a:latin typeface="Calibri" panose="020F0502020204030204"/>
            </a:endParaRPr>
          </a:p>
        </p:txBody>
      </p:sp>
      <p:sp>
        <p:nvSpPr>
          <p:cNvPr id="16" name="Freeform 8"/>
          <p:cNvSpPr>
            <a:spLocks/>
          </p:cNvSpPr>
          <p:nvPr/>
        </p:nvSpPr>
        <p:spPr bwMode="auto">
          <a:xfrm>
            <a:off x="-217271" y="3015"/>
            <a:ext cx="3335121" cy="2198567"/>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4606" y="9661930"/>
            <a:ext cx="2015728" cy="1807598"/>
          </a:xfrm>
          <a:prstGeom prst="rect">
            <a:avLst/>
          </a:prstGeom>
        </p:spPr>
      </p:pic>
      <p:pic>
        <p:nvPicPr>
          <p:cNvPr id="3" name="Picture 2"/>
          <p:cNvPicPr>
            <a:picLocks noChangeAspect="1"/>
          </p:cNvPicPr>
          <p:nvPr/>
        </p:nvPicPr>
        <p:blipFill>
          <a:blip r:embed="rId6"/>
          <a:stretch>
            <a:fillRect/>
          </a:stretch>
        </p:blipFill>
        <p:spPr>
          <a:xfrm>
            <a:off x="2642474" y="10723187"/>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7" name="TextBox 6"/>
          <p:cNvSpPr txBox="1"/>
          <p:nvPr/>
        </p:nvSpPr>
        <p:spPr>
          <a:xfrm>
            <a:off x="4424815" y="709475"/>
            <a:ext cx="10128329" cy="802848"/>
          </a:xfrm>
          <a:prstGeom prst="rect">
            <a:avLst/>
          </a:prstGeom>
          <a:noFill/>
        </p:spPr>
        <p:txBody>
          <a:bodyPr wrap="square" rtlCol="0">
            <a:spAutoFit/>
          </a:bodyPr>
          <a:lstStyle/>
          <a:p>
            <a:pPr defTabSz="1507846"/>
            <a:r>
              <a:rPr lang="en-US" sz="4617" b="1" spc="8" dirty="0">
                <a:solidFill>
                  <a:prstClr val="white"/>
                </a:solidFill>
              </a:rPr>
              <a:t>To Sum Up!</a:t>
            </a:r>
          </a:p>
        </p:txBody>
      </p:sp>
      <p:pic>
        <p:nvPicPr>
          <p:cNvPr id="34" name="Picture 33">
            <a:extLst>
              <a:ext uri="{FF2B5EF4-FFF2-40B4-BE49-F238E27FC236}">
                <a16:creationId xmlns:a16="http://schemas.microsoft.com/office/drawing/2014/main" id="{27974C63-FCAF-41D8-87BE-E4581D3A48F7}"/>
              </a:ext>
            </a:extLst>
          </p:cNvPr>
          <p:cNvPicPr>
            <a:picLocks noChangeAspect="1"/>
          </p:cNvPicPr>
          <p:nvPr/>
        </p:nvPicPr>
        <p:blipFill>
          <a:blip r:embed="rId8"/>
          <a:stretch>
            <a:fillRect/>
          </a:stretch>
        </p:blipFill>
        <p:spPr>
          <a:xfrm>
            <a:off x="14668795" y="885846"/>
            <a:ext cx="5388365" cy="9741281"/>
          </a:xfrm>
          <a:prstGeom prst="rect">
            <a:avLst/>
          </a:prstGeom>
        </p:spPr>
      </p:pic>
      <p:sp>
        <p:nvSpPr>
          <p:cNvPr id="15" name="Content Placeholder 2">
            <a:extLst>
              <a:ext uri="{FF2B5EF4-FFF2-40B4-BE49-F238E27FC236}">
                <a16:creationId xmlns:a16="http://schemas.microsoft.com/office/drawing/2014/main" id="{9C923BF4-0720-43D7-85C8-5D1AD07401F6}"/>
              </a:ext>
            </a:extLst>
          </p:cNvPr>
          <p:cNvSpPr txBox="1">
            <a:spLocks/>
          </p:cNvSpPr>
          <p:nvPr/>
        </p:nvSpPr>
        <p:spPr>
          <a:xfrm>
            <a:off x="1288265" y="2915256"/>
            <a:ext cx="12382810" cy="710388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4400" kern="0" dirty="0">
                <a:solidFill>
                  <a:srgbClr val="007BA4"/>
                </a:solidFill>
              </a:rPr>
              <a:t>We have learned:</a:t>
            </a:r>
          </a:p>
          <a:p>
            <a:pPr marL="848215" indent="-848215" algn="just">
              <a:buFont typeface="Calibri" pitchFamily="34" charset="0"/>
              <a:buAutoNum type="arabicPeriod"/>
            </a:pPr>
            <a:r>
              <a:rPr lang="en-US" sz="4400" kern="0" dirty="0">
                <a:solidFill>
                  <a:srgbClr val="007BA4"/>
                </a:solidFill>
              </a:rPr>
              <a:t>How to create a google ad campaign</a:t>
            </a:r>
          </a:p>
          <a:p>
            <a:pPr marL="848215" indent="-848215" algn="just">
              <a:buFont typeface="Calibri" pitchFamily="34" charset="0"/>
              <a:buAutoNum type="arabicPeriod"/>
            </a:pPr>
            <a:r>
              <a:rPr lang="en-US" sz="4400" kern="0" dirty="0">
                <a:solidFill>
                  <a:srgbClr val="007BA4"/>
                </a:solidFill>
              </a:rPr>
              <a:t>How Google Ad Manager works and how to get an Ads Account</a:t>
            </a:r>
          </a:p>
          <a:p>
            <a:pPr marL="848215" indent="-848215" algn="just">
              <a:buFont typeface="Calibri" pitchFamily="34" charset="0"/>
              <a:buAutoNum type="arabicPeriod"/>
            </a:pPr>
            <a:r>
              <a:rPr lang="en-US" sz="4400" kern="0" dirty="0">
                <a:solidFill>
                  <a:srgbClr val="007BA4"/>
                </a:solidFill>
              </a:rPr>
              <a:t>Choose the right campaign type</a:t>
            </a:r>
          </a:p>
          <a:p>
            <a:pPr marL="848215" indent="-848215" algn="just">
              <a:buFont typeface="Calibri" pitchFamily="34" charset="0"/>
              <a:buAutoNum type="arabicPeriod"/>
            </a:pPr>
            <a:r>
              <a:rPr lang="en-US" sz="4400" kern="0" dirty="0">
                <a:solidFill>
                  <a:srgbClr val="007BA4"/>
                </a:solidFill>
              </a:rPr>
              <a:t>What is responsive search ads and how do they work.</a:t>
            </a:r>
          </a:p>
          <a:p>
            <a:pPr marL="848215" indent="-848215" algn="just">
              <a:buFont typeface="Calibri" pitchFamily="34" charset="0"/>
              <a:buAutoNum type="arabicPeriod"/>
            </a:pPr>
            <a:r>
              <a:rPr lang="en-US" sz="4400" kern="0" dirty="0">
                <a:solidFill>
                  <a:srgbClr val="007BA4"/>
                </a:solidFill>
              </a:rPr>
              <a:t>What is keyword Planner</a:t>
            </a:r>
          </a:p>
          <a:p>
            <a:pPr marL="848215" indent="-848215" algn="just">
              <a:buFont typeface="Calibri" pitchFamily="34" charset="0"/>
              <a:buAutoNum type="arabicPeriod"/>
            </a:pPr>
            <a:r>
              <a:rPr lang="en-US" sz="4400" kern="0" dirty="0">
                <a:solidFill>
                  <a:srgbClr val="007BA4"/>
                </a:solidFill>
              </a:rPr>
              <a:t>5 tips for creating impactful responsive search ads</a:t>
            </a:r>
          </a:p>
          <a:p>
            <a:pPr marL="0" indent="0" algn="just">
              <a:buNone/>
            </a:pPr>
            <a:endParaRPr lang="en-US" sz="4400" kern="0" dirty="0">
              <a:solidFill>
                <a:srgbClr val="007BA4"/>
              </a:solidFill>
            </a:endParaRPr>
          </a:p>
          <a:p>
            <a:pPr marL="848215" indent="-848215" algn="just">
              <a:buFont typeface="Calibri" pitchFamily="34" charset="0"/>
              <a:buAutoNum type="arabicPeriod"/>
            </a:pPr>
            <a:endParaRPr lang="en-US" sz="4400" kern="0" dirty="0">
              <a:solidFill>
                <a:srgbClr val="007BA4"/>
              </a:solidFill>
            </a:endParaRPr>
          </a:p>
          <a:p>
            <a:pPr marL="848215" indent="-848215" algn="just">
              <a:buFont typeface="Calibri" pitchFamily="34" charset="0"/>
              <a:buAutoNum type="arabicPeriod"/>
            </a:pPr>
            <a:endParaRPr lang="en-US" sz="4400" kern="0" dirty="0">
              <a:solidFill>
                <a:srgbClr val="007BA4"/>
              </a:solidFill>
            </a:endParaRPr>
          </a:p>
          <a:p>
            <a:pPr marL="848215" indent="-848215" algn="just">
              <a:buFont typeface="Calibri" pitchFamily="34" charset="0"/>
              <a:buAutoNum type="arabicPeriod"/>
            </a:pPr>
            <a:endParaRPr lang="en-US" sz="4400" dirty="0">
              <a:solidFill>
                <a:schemeClr val="bg1"/>
              </a:solidFill>
              <a:latin typeface="Calibri" panose="020F0502020204030204"/>
            </a:endParaRPr>
          </a:p>
        </p:txBody>
      </p:sp>
      <p:pic>
        <p:nvPicPr>
          <p:cNvPr id="19" name="Content Placeholder 3">
            <a:extLst>
              <a:ext uri="{FF2B5EF4-FFF2-40B4-BE49-F238E27FC236}">
                <a16:creationId xmlns:a16="http://schemas.microsoft.com/office/drawing/2014/main" id="{46B133C5-C494-406A-8130-6F800F428F9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3522" y="329393"/>
            <a:ext cx="1271937"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607669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17814</TotalTime>
  <Words>3226</Words>
  <Application>Microsoft Office PowerPoint</Application>
  <PresentationFormat>Custom</PresentationFormat>
  <Paragraphs>243</Paragraphs>
  <Slides>41</Slides>
  <Notes>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41</vt:i4>
      </vt:variant>
    </vt:vector>
  </HeadingPairs>
  <TitlesOfParts>
    <vt:vector size="51" baseType="lpstr">
      <vt:lpstr>Arial</vt:lpstr>
      <vt:lpstr>Calibri</vt:lpstr>
      <vt:lpstr>Calibri Light</vt:lpstr>
      <vt:lpstr>Google Sans</vt:lpstr>
      <vt:lpstr>Roboto</vt:lpstr>
      <vt:lpstr>Tajawal Medium</vt:lpstr>
      <vt:lpstr>Times New Roman</vt:lpstr>
      <vt:lpstr>Unify Sans Bold</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ECU - DM Course - Chapter 2 Slides</dc:title>
  <dc:creator>lenovo</dc:creator>
  <cp:lastModifiedBy>Perihan Salah</cp:lastModifiedBy>
  <cp:revision>419</cp:revision>
  <cp:lastPrinted>2023-01-24T14:27:17Z</cp:lastPrinted>
  <dcterms:created xsi:type="dcterms:W3CDTF">2023-01-16T09:10:16Z</dcterms:created>
  <dcterms:modified xsi:type="dcterms:W3CDTF">2023-03-23T10:18:04Z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2021-11-02T00:00:00Z</vt:filetime>
  </property>
  <property fmtid="{D5CDD505-2E9C-101B-9397-08002B2CF9AE}" pid="3" name="Creator">
    <vt:lpwstr>Keynote</vt:lpwstr>
  </property>
  <property fmtid="{D5CDD505-2E9C-101B-9397-08002B2CF9AE}" pid="4" name="LastSaved">
    <vt:filetime>2023-01-16T00:00:00Z</vt:filetime>
  </property>
</Properties>
</file>