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87166-CE49-A8EE-449F-8F4451C04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81AAEA-661E-7C04-DBA6-1B9361E69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4FDB3-1E58-4D94-913D-C55D07DE58F5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D1CC8B-5828-855B-A67F-509BD21FD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CF8C0C-F3FC-C967-3783-295559D1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F10D4-12FE-4D46-B11F-335BA961F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09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FFDF2A-BC39-580C-6FD1-F83188288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FE6AA-D916-5927-5CC8-923030431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F137F6-1E0D-625C-9CC3-95425D65D6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F4FDB3-1E58-4D94-913D-C55D07DE58F5}" type="datetimeFigureOut">
              <a:rPr lang="en-GB" smtClean="0"/>
              <a:t>31/07/2025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D4398-B573-D24A-FBF7-C1F275B561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CE844-DC23-D5FF-8C7A-F80A3C1156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6F10D4-12FE-4D46-B11F-335BA961FD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521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5604C3-FBE7-A4D8-E059-995D3D2FD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527F2-1155-B345-66D0-58C394291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518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389F79-EBE5-CCFE-B041-FDB3BDD50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575BCD-134D-DEE6-33B3-6BCE6871E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17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853EFA-3FAD-4E26-C7FD-2F81640D9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C391D2-499D-8E39-2E1E-74F9CDE997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349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4CB654-919A-198A-22E2-00F178D63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5DBC2-25B6-D12B-C094-D26345A91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06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33EC3C-AC18-6766-7225-39CE4F430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5A2317-FA88-27DE-1818-762CB0E816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3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23BEC1-8F5B-C2CC-3726-DB32BEE6B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6D1562-0A18-5AD2-2A6E-F24133DE96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34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2B8966-1A13-7C7A-B05E-CAA7BE1D0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0FF56-22DE-B406-FA4B-1C4AF2934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9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91595-1627-036C-5FFB-709F67759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8B046D-3619-432C-C133-D5F3E95A6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3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9AD30-AB60-6630-F379-434D3C61A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3BC2A-1293-D537-4A99-5FF7C5C7F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2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B4F547-47F0-2A1C-DDEE-B4A9EB5C9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308D55-85D8-696B-6987-FBCC6A894A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3D6C8-2206-108F-4EC5-6BE8A55BC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218BA-4A40-74C2-D21E-FADE225CC9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7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23B207-76B8-7C80-52CB-360B24E3D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8CE9C-26B6-FAF2-5835-3FAFD2DE8B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077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270932-45A2-26A7-FB62-10C1F7226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95837-467A-A4F4-E2C7-9C984FD208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9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31F320-B628-61DD-C3EC-2B31C11FC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C9D79-931D-9580-063A-45D84A5CE1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95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077BD7-62DC-7D4A-5D49-D58B4E925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E675A9-9693-B74F-0212-92F41B1549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322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356051-760E-5436-F372-DFB67FE27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A6ECF4-0A07-CC62-787C-10302BCFCB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12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25303-A9CA-057D-44D3-0148F5A48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AE403-FB06-D263-5982-99B61F378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74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3DAA8-6209-662A-2F86-195F1A8E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308FE3-C80A-0409-4CD0-9A6B61A2EA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1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C4B3AB-B9FB-0EE8-059A-23CDC3AA1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706B8D-7A86-C633-02D7-232B38ACFB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8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FF0BAE-24CF-7A43-E549-D90C92DB7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2F67EB-332F-DF01-3DD8-45703B1519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060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171919-E04B-2C26-E1B9-33CF99C34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D99B76-5E21-8938-AF6B-B8D33835BA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5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67C670-62BC-1F57-F160-F5E024731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DF47E5-84A0-B562-7D6D-D4D8907C1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93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5D9765-FCC7-B9CA-9B09-17753C6CD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BB9F74-C7B8-371D-55CC-AFD9D4BFD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983C2D-582D-0D51-41D9-073C4DAD6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5D3C8D-0C58-CA97-2EB6-196D0B7B0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20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445EDF-B58C-31AD-57DD-B9B3E1B7C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3249D2-7887-4703-E30C-3EC022E3E7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86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22B55-9C4E-8A93-8BE6-BF180148D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5017D2-5C54-1A12-1EED-1B4BCC3BE2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48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071790-938E-DA1B-BB29-A048CCFCC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E54424-2C91-F43F-5373-A947A1B5CC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6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A8E5B-0EC5-8BDE-6EDA-5BD889D44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D58682-18BE-455A-13CA-F29CD5C9AF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60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714EB7-7E69-812C-B35A-2134096FE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F4627-1A34-BE48-AE0E-19CBF0368F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5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EE239-A28C-1F66-EB96-BBE9CCA0D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DD2D36-0184-6F5F-814E-F71E7C8B8A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0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40112D-ECB9-D06B-3599-975E9DB0E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0462C0-BADF-B251-5324-C899B28A9A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1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FC4D4-96AE-F02C-1838-C08237B16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FD2187-A119-52E9-C789-2085B6017A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71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1439A0-90A4-B6BB-897D-848598E28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A5EB5-A864-8647-3451-BD87790ECD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52FF7-EF69-C243-AFFA-53EF61D6E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505D2E-D614-5431-C605-562BC1310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0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401CBA-0904-3686-3F78-9F6ACA7956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5E50B-282F-B35C-B079-86B45824E3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50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91DC7-8931-0AE1-9101-C3228E147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0DD14A-FD36-71BC-C8E0-15DB4E6139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0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D2D953-BFD9-E559-0C0B-C2A69129D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0716A-1072-1ECA-D6D3-E67756DEA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427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D9508-17CA-21C8-21E6-74E51873F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FB2C0A-1797-F767-773F-75A837555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7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32C0A0-11C1-68C4-64E4-03F2A0383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16764-7B51-02D5-93C3-CC21AA0B70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76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593781-A26F-ED64-FBB4-5D5619D87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CFAA35-5847-1EF6-7D8C-DA1B298D6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408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2025-07-31T17:52:29Z</dcterms:created>
  <dcterms:modified xsi:type="dcterms:W3CDTF">2025-07-31T17:52:29Z</dcterms:modified>
</cp:coreProperties>
</file>